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62" r:id="rId2"/>
    <p:sldId id="840" r:id="rId3"/>
    <p:sldId id="841" r:id="rId4"/>
    <p:sldId id="794" r:id="rId5"/>
    <p:sldId id="795" r:id="rId6"/>
    <p:sldId id="796" r:id="rId7"/>
    <p:sldId id="797" r:id="rId8"/>
    <p:sldId id="798" r:id="rId9"/>
    <p:sldId id="799" r:id="rId10"/>
    <p:sldId id="800" r:id="rId11"/>
    <p:sldId id="801" r:id="rId12"/>
    <p:sldId id="802" r:id="rId13"/>
    <p:sldId id="803" r:id="rId14"/>
    <p:sldId id="804" r:id="rId15"/>
    <p:sldId id="805" r:id="rId16"/>
    <p:sldId id="806" r:id="rId17"/>
    <p:sldId id="807" r:id="rId18"/>
    <p:sldId id="808" r:id="rId19"/>
    <p:sldId id="809" r:id="rId20"/>
    <p:sldId id="810" r:id="rId21"/>
    <p:sldId id="811" r:id="rId22"/>
    <p:sldId id="812" r:id="rId23"/>
    <p:sldId id="813" r:id="rId24"/>
    <p:sldId id="814" r:id="rId25"/>
    <p:sldId id="815" r:id="rId26"/>
    <p:sldId id="816" r:id="rId27"/>
    <p:sldId id="817" r:id="rId28"/>
    <p:sldId id="818" r:id="rId29"/>
    <p:sldId id="819" r:id="rId30"/>
    <p:sldId id="820" r:id="rId31"/>
    <p:sldId id="821" r:id="rId32"/>
    <p:sldId id="822" r:id="rId33"/>
    <p:sldId id="823" r:id="rId34"/>
    <p:sldId id="824" r:id="rId35"/>
    <p:sldId id="825" r:id="rId36"/>
    <p:sldId id="826" r:id="rId37"/>
    <p:sldId id="827" r:id="rId38"/>
    <p:sldId id="828" r:id="rId39"/>
    <p:sldId id="829" r:id="rId40"/>
    <p:sldId id="830" r:id="rId41"/>
    <p:sldId id="831" r:id="rId42"/>
    <p:sldId id="832" r:id="rId43"/>
    <p:sldId id="833" r:id="rId44"/>
    <p:sldId id="834" r:id="rId45"/>
    <p:sldId id="835" r:id="rId46"/>
    <p:sldId id="836" r:id="rId47"/>
    <p:sldId id="837" r:id="rId48"/>
    <p:sldId id="838" r:id="rId49"/>
    <p:sldId id="839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Cash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6542–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SRI HANDAYANI, SE, MM,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CPMA</a:t>
            </a:r>
          </a:p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</a:t>
            </a:r>
            <a:r>
              <a:rPr 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 </a:t>
            </a:r>
            <a:r>
              <a:rPr 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 &amp; AKUNTANSI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FEB103</a:t>
            </a:r>
          </a:p>
          <a:p>
            <a:endParaRPr lang="id-ID" sz="2000" dirty="0"/>
          </a:p>
          <a:p>
            <a:r>
              <a:rPr lang="en-US" sz="2000" dirty="0" smtClean="0"/>
              <a:t>PENGANTAR AKUNTANSI I + LAB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#13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1447800" y="396875"/>
            <a:ext cx="6324600" cy="714375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</a:t>
            </a: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Uncollectible Receivables</a:t>
            </a:r>
          </a:p>
        </p:txBody>
      </p:sp>
      <p:grpSp>
        <p:nvGrpSpPr>
          <p:cNvPr id="159747" name="Group 3"/>
          <p:cNvGrpSpPr>
            <a:grpSpLocks/>
          </p:cNvGrpSpPr>
          <p:nvPr/>
        </p:nvGrpSpPr>
        <p:grpSpPr bwMode="auto">
          <a:xfrm>
            <a:off x="914400" y="2362200"/>
            <a:ext cx="2940050" cy="2333625"/>
            <a:chOff x="1440" y="1122"/>
            <a:chExt cx="2860" cy="2075"/>
          </a:xfrm>
        </p:grpSpPr>
        <p:sp>
          <p:nvSpPr>
            <p:cNvPr id="159748" name="Freeform 4"/>
            <p:cNvSpPr>
              <a:spLocks/>
            </p:cNvSpPr>
            <p:nvPr/>
          </p:nvSpPr>
          <p:spPr bwMode="auto">
            <a:xfrm>
              <a:off x="1448" y="1639"/>
              <a:ext cx="1104" cy="1524"/>
            </a:xfrm>
            <a:custGeom>
              <a:avLst/>
              <a:gdLst>
                <a:gd name="T0" fmla="*/ 466 w 2209"/>
                <a:gd name="T1" fmla="*/ 0 h 3048"/>
                <a:gd name="T2" fmla="*/ 152 w 2209"/>
                <a:gd name="T3" fmla="*/ 529 h 3048"/>
                <a:gd name="T4" fmla="*/ 0 w 2209"/>
                <a:gd name="T5" fmla="*/ 1485 h 3048"/>
                <a:gd name="T6" fmla="*/ 183 w 2209"/>
                <a:gd name="T7" fmla="*/ 3048 h 3048"/>
                <a:gd name="T8" fmla="*/ 1384 w 2209"/>
                <a:gd name="T9" fmla="*/ 3048 h 3048"/>
                <a:gd name="T10" fmla="*/ 1589 w 2209"/>
                <a:gd name="T11" fmla="*/ 2350 h 3048"/>
                <a:gd name="T12" fmla="*/ 2072 w 2209"/>
                <a:gd name="T13" fmla="*/ 2335 h 3048"/>
                <a:gd name="T14" fmla="*/ 2209 w 2209"/>
                <a:gd name="T15" fmla="*/ 2029 h 3048"/>
                <a:gd name="T16" fmla="*/ 2027 w 2209"/>
                <a:gd name="T17" fmla="*/ 1844 h 3048"/>
                <a:gd name="T18" fmla="*/ 1582 w 2209"/>
                <a:gd name="T19" fmla="*/ 1829 h 3048"/>
                <a:gd name="T20" fmla="*/ 1559 w 2209"/>
                <a:gd name="T21" fmla="*/ 1432 h 3048"/>
                <a:gd name="T22" fmla="*/ 994 w 2209"/>
                <a:gd name="T23" fmla="*/ 46 h 3048"/>
                <a:gd name="T24" fmla="*/ 466 w 2209"/>
                <a:gd name="T25" fmla="*/ 0 h 3048"/>
                <a:gd name="T26" fmla="*/ 466 w 2209"/>
                <a:gd name="T27" fmla="*/ 0 h 3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9" h="3048">
                  <a:moveTo>
                    <a:pt x="466" y="0"/>
                  </a:moveTo>
                  <a:lnTo>
                    <a:pt x="152" y="529"/>
                  </a:lnTo>
                  <a:lnTo>
                    <a:pt x="0" y="1485"/>
                  </a:lnTo>
                  <a:lnTo>
                    <a:pt x="183" y="3048"/>
                  </a:lnTo>
                  <a:lnTo>
                    <a:pt x="1384" y="3048"/>
                  </a:lnTo>
                  <a:lnTo>
                    <a:pt x="1589" y="2350"/>
                  </a:lnTo>
                  <a:lnTo>
                    <a:pt x="2072" y="2335"/>
                  </a:lnTo>
                  <a:lnTo>
                    <a:pt x="2209" y="2029"/>
                  </a:lnTo>
                  <a:lnTo>
                    <a:pt x="2027" y="1844"/>
                  </a:lnTo>
                  <a:lnTo>
                    <a:pt x="1582" y="1829"/>
                  </a:lnTo>
                  <a:lnTo>
                    <a:pt x="1559" y="1432"/>
                  </a:lnTo>
                  <a:lnTo>
                    <a:pt x="994" y="46"/>
                  </a:lnTo>
                  <a:lnTo>
                    <a:pt x="466" y="0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49" name="Freeform 5"/>
            <p:cNvSpPr>
              <a:spLocks/>
            </p:cNvSpPr>
            <p:nvPr/>
          </p:nvSpPr>
          <p:spPr bwMode="auto">
            <a:xfrm>
              <a:off x="1730" y="1589"/>
              <a:ext cx="410" cy="601"/>
            </a:xfrm>
            <a:custGeom>
              <a:avLst/>
              <a:gdLst>
                <a:gd name="T0" fmla="*/ 0 w 819"/>
                <a:gd name="T1" fmla="*/ 109 h 1204"/>
                <a:gd name="T2" fmla="*/ 123 w 819"/>
                <a:gd name="T3" fmla="*/ 238 h 1204"/>
                <a:gd name="T4" fmla="*/ 543 w 819"/>
                <a:gd name="T5" fmla="*/ 675 h 1204"/>
                <a:gd name="T6" fmla="*/ 819 w 819"/>
                <a:gd name="T7" fmla="*/ 1204 h 1204"/>
                <a:gd name="T8" fmla="*/ 559 w 819"/>
                <a:gd name="T9" fmla="*/ 316 h 1204"/>
                <a:gd name="T10" fmla="*/ 68 w 819"/>
                <a:gd name="T11" fmla="*/ 0 h 1204"/>
                <a:gd name="T12" fmla="*/ 0 w 819"/>
                <a:gd name="T13" fmla="*/ 109 h 1204"/>
                <a:gd name="T14" fmla="*/ 0 w 819"/>
                <a:gd name="T15" fmla="*/ 109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9" h="1204">
                  <a:moveTo>
                    <a:pt x="0" y="109"/>
                  </a:moveTo>
                  <a:lnTo>
                    <a:pt x="123" y="238"/>
                  </a:lnTo>
                  <a:lnTo>
                    <a:pt x="543" y="675"/>
                  </a:lnTo>
                  <a:lnTo>
                    <a:pt x="819" y="1204"/>
                  </a:lnTo>
                  <a:lnTo>
                    <a:pt x="559" y="316"/>
                  </a:lnTo>
                  <a:lnTo>
                    <a:pt x="68" y="0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0" name="Freeform 6"/>
            <p:cNvSpPr>
              <a:spLocks/>
            </p:cNvSpPr>
            <p:nvPr/>
          </p:nvSpPr>
          <p:spPr bwMode="auto">
            <a:xfrm>
              <a:off x="1987" y="1792"/>
              <a:ext cx="172" cy="433"/>
            </a:xfrm>
            <a:custGeom>
              <a:avLst/>
              <a:gdLst>
                <a:gd name="T0" fmla="*/ 0 w 344"/>
                <a:gd name="T1" fmla="*/ 122 h 865"/>
                <a:gd name="T2" fmla="*/ 68 w 344"/>
                <a:gd name="T3" fmla="*/ 190 h 865"/>
                <a:gd name="T4" fmla="*/ 68 w 344"/>
                <a:gd name="T5" fmla="*/ 352 h 865"/>
                <a:gd name="T6" fmla="*/ 344 w 344"/>
                <a:gd name="T7" fmla="*/ 865 h 865"/>
                <a:gd name="T8" fmla="*/ 137 w 344"/>
                <a:gd name="T9" fmla="*/ 130 h 865"/>
                <a:gd name="T10" fmla="*/ 68 w 344"/>
                <a:gd name="T11" fmla="*/ 0 h 865"/>
                <a:gd name="T12" fmla="*/ 0 w 344"/>
                <a:gd name="T13" fmla="*/ 122 h 865"/>
                <a:gd name="T14" fmla="*/ 0 w 344"/>
                <a:gd name="T15" fmla="*/ 122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865">
                  <a:moveTo>
                    <a:pt x="0" y="122"/>
                  </a:moveTo>
                  <a:lnTo>
                    <a:pt x="68" y="190"/>
                  </a:lnTo>
                  <a:lnTo>
                    <a:pt x="68" y="352"/>
                  </a:lnTo>
                  <a:lnTo>
                    <a:pt x="344" y="865"/>
                  </a:lnTo>
                  <a:lnTo>
                    <a:pt x="137" y="130"/>
                  </a:lnTo>
                  <a:lnTo>
                    <a:pt x="68" y="0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1" name="Freeform 7"/>
            <p:cNvSpPr>
              <a:spLocks/>
            </p:cNvSpPr>
            <p:nvPr/>
          </p:nvSpPr>
          <p:spPr bwMode="auto">
            <a:xfrm>
              <a:off x="2793" y="1881"/>
              <a:ext cx="1483" cy="1316"/>
            </a:xfrm>
            <a:custGeom>
              <a:avLst/>
              <a:gdLst>
                <a:gd name="T0" fmla="*/ 93 w 2967"/>
                <a:gd name="T1" fmla="*/ 1270 h 2633"/>
                <a:gd name="T2" fmla="*/ 1163 w 2967"/>
                <a:gd name="T3" fmla="*/ 1209 h 2633"/>
                <a:gd name="T4" fmla="*/ 1325 w 2967"/>
                <a:gd name="T5" fmla="*/ 496 h 2633"/>
                <a:gd name="T6" fmla="*/ 1530 w 2967"/>
                <a:gd name="T7" fmla="*/ 304 h 2633"/>
                <a:gd name="T8" fmla="*/ 2150 w 2967"/>
                <a:gd name="T9" fmla="*/ 0 h 2633"/>
                <a:gd name="T10" fmla="*/ 2747 w 2967"/>
                <a:gd name="T11" fmla="*/ 405 h 2633"/>
                <a:gd name="T12" fmla="*/ 2793 w 2967"/>
                <a:gd name="T13" fmla="*/ 511 h 2633"/>
                <a:gd name="T14" fmla="*/ 2967 w 2967"/>
                <a:gd name="T15" fmla="*/ 1700 h 2633"/>
                <a:gd name="T16" fmla="*/ 2785 w 2967"/>
                <a:gd name="T17" fmla="*/ 2013 h 2633"/>
                <a:gd name="T18" fmla="*/ 2532 w 2967"/>
                <a:gd name="T19" fmla="*/ 2158 h 2633"/>
                <a:gd name="T20" fmla="*/ 2608 w 2967"/>
                <a:gd name="T21" fmla="*/ 2633 h 2633"/>
                <a:gd name="T22" fmla="*/ 1103 w 2967"/>
                <a:gd name="T23" fmla="*/ 2633 h 2633"/>
                <a:gd name="T24" fmla="*/ 1194 w 2967"/>
                <a:gd name="T25" fmla="*/ 1700 h 2633"/>
                <a:gd name="T26" fmla="*/ 0 w 2967"/>
                <a:gd name="T27" fmla="*/ 1722 h 2633"/>
                <a:gd name="T28" fmla="*/ 93 w 2967"/>
                <a:gd name="T29" fmla="*/ 1270 h 2633"/>
                <a:gd name="T30" fmla="*/ 93 w 2967"/>
                <a:gd name="T31" fmla="*/ 1270 h 2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67" h="2633">
                  <a:moveTo>
                    <a:pt x="93" y="1270"/>
                  </a:moveTo>
                  <a:lnTo>
                    <a:pt x="1163" y="1209"/>
                  </a:lnTo>
                  <a:lnTo>
                    <a:pt x="1325" y="496"/>
                  </a:lnTo>
                  <a:lnTo>
                    <a:pt x="1530" y="304"/>
                  </a:lnTo>
                  <a:lnTo>
                    <a:pt x="2150" y="0"/>
                  </a:lnTo>
                  <a:lnTo>
                    <a:pt x="2747" y="405"/>
                  </a:lnTo>
                  <a:lnTo>
                    <a:pt x="2793" y="511"/>
                  </a:lnTo>
                  <a:lnTo>
                    <a:pt x="2967" y="1700"/>
                  </a:lnTo>
                  <a:lnTo>
                    <a:pt x="2785" y="2013"/>
                  </a:lnTo>
                  <a:lnTo>
                    <a:pt x="2532" y="2158"/>
                  </a:lnTo>
                  <a:lnTo>
                    <a:pt x="2608" y="2633"/>
                  </a:lnTo>
                  <a:lnTo>
                    <a:pt x="1103" y="2633"/>
                  </a:lnTo>
                  <a:lnTo>
                    <a:pt x="1194" y="1700"/>
                  </a:lnTo>
                  <a:lnTo>
                    <a:pt x="0" y="1722"/>
                  </a:lnTo>
                  <a:lnTo>
                    <a:pt x="93" y="1270"/>
                  </a:lnTo>
                  <a:lnTo>
                    <a:pt x="93" y="1270"/>
                  </a:lnTo>
                  <a:close/>
                </a:path>
              </a:pathLst>
            </a:custGeom>
            <a:solidFill>
              <a:srgbClr val="F0C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2" name="Freeform 8"/>
            <p:cNvSpPr>
              <a:spLocks/>
            </p:cNvSpPr>
            <p:nvPr/>
          </p:nvSpPr>
          <p:spPr bwMode="auto">
            <a:xfrm>
              <a:off x="3485" y="1872"/>
              <a:ext cx="367" cy="406"/>
            </a:xfrm>
            <a:custGeom>
              <a:avLst/>
              <a:gdLst>
                <a:gd name="T0" fmla="*/ 696 w 734"/>
                <a:gd name="T1" fmla="*/ 0 h 812"/>
                <a:gd name="T2" fmla="*/ 266 w 734"/>
                <a:gd name="T3" fmla="*/ 184 h 812"/>
                <a:gd name="T4" fmla="*/ 122 w 734"/>
                <a:gd name="T5" fmla="*/ 316 h 812"/>
                <a:gd name="T6" fmla="*/ 114 w 734"/>
                <a:gd name="T7" fmla="*/ 468 h 812"/>
                <a:gd name="T8" fmla="*/ 0 w 734"/>
                <a:gd name="T9" fmla="*/ 566 h 812"/>
                <a:gd name="T10" fmla="*/ 45 w 734"/>
                <a:gd name="T11" fmla="*/ 812 h 812"/>
                <a:gd name="T12" fmla="*/ 137 w 734"/>
                <a:gd name="T13" fmla="*/ 644 h 812"/>
                <a:gd name="T14" fmla="*/ 443 w 734"/>
                <a:gd name="T15" fmla="*/ 283 h 812"/>
                <a:gd name="T16" fmla="*/ 734 w 734"/>
                <a:gd name="T17" fmla="*/ 40 h 812"/>
                <a:gd name="T18" fmla="*/ 696 w 734"/>
                <a:gd name="T19" fmla="*/ 0 h 812"/>
                <a:gd name="T20" fmla="*/ 696 w 734"/>
                <a:gd name="T21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4" h="812">
                  <a:moveTo>
                    <a:pt x="696" y="0"/>
                  </a:moveTo>
                  <a:lnTo>
                    <a:pt x="266" y="184"/>
                  </a:lnTo>
                  <a:lnTo>
                    <a:pt x="122" y="316"/>
                  </a:lnTo>
                  <a:lnTo>
                    <a:pt x="114" y="468"/>
                  </a:lnTo>
                  <a:lnTo>
                    <a:pt x="0" y="566"/>
                  </a:lnTo>
                  <a:lnTo>
                    <a:pt x="45" y="812"/>
                  </a:lnTo>
                  <a:lnTo>
                    <a:pt x="137" y="644"/>
                  </a:lnTo>
                  <a:lnTo>
                    <a:pt x="443" y="283"/>
                  </a:lnTo>
                  <a:lnTo>
                    <a:pt x="734" y="40"/>
                  </a:lnTo>
                  <a:lnTo>
                    <a:pt x="696" y="0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3" name="Freeform 9"/>
            <p:cNvSpPr>
              <a:spLocks/>
            </p:cNvSpPr>
            <p:nvPr/>
          </p:nvSpPr>
          <p:spPr bwMode="auto">
            <a:xfrm>
              <a:off x="3217" y="2447"/>
              <a:ext cx="758" cy="578"/>
            </a:xfrm>
            <a:custGeom>
              <a:avLst/>
              <a:gdLst>
                <a:gd name="T0" fmla="*/ 1515 w 1515"/>
                <a:gd name="T1" fmla="*/ 612 h 1156"/>
                <a:gd name="T2" fmla="*/ 475 w 1515"/>
                <a:gd name="T3" fmla="*/ 0 h 1156"/>
                <a:gd name="T4" fmla="*/ 0 w 1515"/>
                <a:gd name="T5" fmla="*/ 772 h 1156"/>
                <a:gd name="T6" fmla="*/ 620 w 1515"/>
                <a:gd name="T7" fmla="*/ 1156 h 1156"/>
                <a:gd name="T8" fmla="*/ 1515 w 1515"/>
                <a:gd name="T9" fmla="*/ 612 h 1156"/>
                <a:gd name="T10" fmla="*/ 1515 w 1515"/>
                <a:gd name="T11" fmla="*/ 612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5" h="1156">
                  <a:moveTo>
                    <a:pt x="1515" y="612"/>
                  </a:moveTo>
                  <a:lnTo>
                    <a:pt x="475" y="0"/>
                  </a:lnTo>
                  <a:lnTo>
                    <a:pt x="0" y="772"/>
                  </a:lnTo>
                  <a:lnTo>
                    <a:pt x="620" y="1156"/>
                  </a:lnTo>
                  <a:lnTo>
                    <a:pt x="1515" y="612"/>
                  </a:lnTo>
                  <a:lnTo>
                    <a:pt x="1515" y="612"/>
                  </a:lnTo>
                  <a:close/>
                </a:path>
              </a:pathLst>
            </a:custGeom>
            <a:solidFill>
              <a:srgbClr val="FFE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4" name="Freeform 10"/>
            <p:cNvSpPr>
              <a:spLocks/>
            </p:cNvSpPr>
            <p:nvPr/>
          </p:nvSpPr>
          <p:spPr bwMode="auto">
            <a:xfrm>
              <a:off x="3458" y="2888"/>
              <a:ext cx="246" cy="203"/>
            </a:xfrm>
            <a:custGeom>
              <a:avLst/>
              <a:gdLst>
                <a:gd name="T0" fmla="*/ 15 w 492"/>
                <a:gd name="T1" fmla="*/ 0 h 407"/>
                <a:gd name="T2" fmla="*/ 21 w 492"/>
                <a:gd name="T3" fmla="*/ 65 h 407"/>
                <a:gd name="T4" fmla="*/ 129 w 492"/>
                <a:gd name="T5" fmla="*/ 135 h 407"/>
                <a:gd name="T6" fmla="*/ 0 w 492"/>
                <a:gd name="T7" fmla="*/ 224 h 407"/>
                <a:gd name="T8" fmla="*/ 11 w 492"/>
                <a:gd name="T9" fmla="*/ 304 h 407"/>
                <a:gd name="T10" fmla="*/ 224 w 492"/>
                <a:gd name="T11" fmla="*/ 407 h 407"/>
                <a:gd name="T12" fmla="*/ 492 w 492"/>
                <a:gd name="T13" fmla="*/ 396 h 407"/>
                <a:gd name="T14" fmla="*/ 439 w 492"/>
                <a:gd name="T15" fmla="*/ 114 h 407"/>
                <a:gd name="T16" fmla="*/ 15 w 492"/>
                <a:gd name="T17" fmla="*/ 0 h 407"/>
                <a:gd name="T18" fmla="*/ 15 w 492"/>
                <a:gd name="T19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2" h="407">
                  <a:moveTo>
                    <a:pt x="15" y="0"/>
                  </a:moveTo>
                  <a:lnTo>
                    <a:pt x="21" y="65"/>
                  </a:lnTo>
                  <a:lnTo>
                    <a:pt x="129" y="135"/>
                  </a:lnTo>
                  <a:lnTo>
                    <a:pt x="0" y="224"/>
                  </a:lnTo>
                  <a:lnTo>
                    <a:pt x="11" y="304"/>
                  </a:lnTo>
                  <a:lnTo>
                    <a:pt x="224" y="407"/>
                  </a:lnTo>
                  <a:lnTo>
                    <a:pt x="492" y="396"/>
                  </a:lnTo>
                  <a:lnTo>
                    <a:pt x="439" y="114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5" name="Freeform 11"/>
            <p:cNvSpPr>
              <a:spLocks/>
            </p:cNvSpPr>
            <p:nvPr/>
          </p:nvSpPr>
          <p:spPr bwMode="auto">
            <a:xfrm>
              <a:off x="3396" y="1386"/>
              <a:ext cx="509" cy="385"/>
            </a:xfrm>
            <a:custGeom>
              <a:avLst/>
              <a:gdLst>
                <a:gd name="T0" fmla="*/ 0 w 1017"/>
                <a:gd name="T1" fmla="*/ 241 h 769"/>
                <a:gd name="T2" fmla="*/ 23 w 1017"/>
                <a:gd name="T3" fmla="*/ 403 h 769"/>
                <a:gd name="T4" fmla="*/ 951 w 1017"/>
                <a:gd name="T5" fmla="*/ 769 h 769"/>
                <a:gd name="T6" fmla="*/ 1017 w 1017"/>
                <a:gd name="T7" fmla="*/ 384 h 769"/>
                <a:gd name="T8" fmla="*/ 686 w 1017"/>
                <a:gd name="T9" fmla="*/ 0 h 769"/>
                <a:gd name="T10" fmla="*/ 69 w 1017"/>
                <a:gd name="T11" fmla="*/ 155 h 769"/>
                <a:gd name="T12" fmla="*/ 0 w 1017"/>
                <a:gd name="T13" fmla="*/ 241 h 769"/>
                <a:gd name="T14" fmla="*/ 0 w 1017"/>
                <a:gd name="T15" fmla="*/ 241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7" h="769">
                  <a:moveTo>
                    <a:pt x="0" y="241"/>
                  </a:moveTo>
                  <a:lnTo>
                    <a:pt x="23" y="403"/>
                  </a:lnTo>
                  <a:lnTo>
                    <a:pt x="951" y="769"/>
                  </a:lnTo>
                  <a:lnTo>
                    <a:pt x="1017" y="384"/>
                  </a:lnTo>
                  <a:lnTo>
                    <a:pt x="686" y="0"/>
                  </a:lnTo>
                  <a:lnTo>
                    <a:pt x="69" y="155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CC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6" name="Freeform 12"/>
            <p:cNvSpPr>
              <a:spLocks/>
            </p:cNvSpPr>
            <p:nvPr/>
          </p:nvSpPr>
          <p:spPr bwMode="auto">
            <a:xfrm>
              <a:off x="3410" y="1589"/>
              <a:ext cx="420" cy="395"/>
            </a:xfrm>
            <a:custGeom>
              <a:avLst/>
              <a:gdLst>
                <a:gd name="T0" fmla="*/ 76 w 838"/>
                <a:gd name="T1" fmla="*/ 109 h 791"/>
                <a:gd name="T2" fmla="*/ 89 w 838"/>
                <a:gd name="T3" fmla="*/ 4 h 791"/>
                <a:gd name="T4" fmla="*/ 260 w 838"/>
                <a:gd name="T5" fmla="*/ 109 h 791"/>
                <a:gd name="T6" fmla="*/ 256 w 838"/>
                <a:gd name="T7" fmla="*/ 0 h 791"/>
                <a:gd name="T8" fmla="*/ 389 w 838"/>
                <a:gd name="T9" fmla="*/ 105 h 791"/>
                <a:gd name="T10" fmla="*/ 783 w 838"/>
                <a:gd name="T11" fmla="*/ 166 h 791"/>
                <a:gd name="T12" fmla="*/ 838 w 838"/>
                <a:gd name="T13" fmla="*/ 573 h 791"/>
                <a:gd name="T14" fmla="*/ 494 w 838"/>
                <a:gd name="T15" fmla="*/ 791 h 791"/>
                <a:gd name="T16" fmla="*/ 380 w 838"/>
                <a:gd name="T17" fmla="*/ 651 h 791"/>
                <a:gd name="T18" fmla="*/ 135 w 838"/>
                <a:gd name="T19" fmla="*/ 677 h 791"/>
                <a:gd name="T20" fmla="*/ 106 w 838"/>
                <a:gd name="T21" fmla="*/ 639 h 791"/>
                <a:gd name="T22" fmla="*/ 112 w 838"/>
                <a:gd name="T23" fmla="*/ 571 h 791"/>
                <a:gd name="T24" fmla="*/ 81 w 838"/>
                <a:gd name="T25" fmla="*/ 506 h 791"/>
                <a:gd name="T26" fmla="*/ 102 w 838"/>
                <a:gd name="T27" fmla="*/ 472 h 791"/>
                <a:gd name="T28" fmla="*/ 74 w 838"/>
                <a:gd name="T29" fmla="*/ 441 h 791"/>
                <a:gd name="T30" fmla="*/ 93 w 838"/>
                <a:gd name="T31" fmla="*/ 379 h 791"/>
                <a:gd name="T32" fmla="*/ 11 w 838"/>
                <a:gd name="T33" fmla="*/ 371 h 791"/>
                <a:gd name="T34" fmla="*/ 0 w 838"/>
                <a:gd name="T35" fmla="*/ 335 h 791"/>
                <a:gd name="T36" fmla="*/ 95 w 838"/>
                <a:gd name="T37" fmla="*/ 160 h 791"/>
                <a:gd name="T38" fmla="*/ 76 w 838"/>
                <a:gd name="T39" fmla="*/ 109 h 791"/>
                <a:gd name="T40" fmla="*/ 76 w 838"/>
                <a:gd name="T41" fmla="*/ 109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8" h="791">
                  <a:moveTo>
                    <a:pt x="76" y="109"/>
                  </a:moveTo>
                  <a:lnTo>
                    <a:pt x="89" y="4"/>
                  </a:lnTo>
                  <a:lnTo>
                    <a:pt x="260" y="109"/>
                  </a:lnTo>
                  <a:lnTo>
                    <a:pt x="256" y="0"/>
                  </a:lnTo>
                  <a:lnTo>
                    <a:pt x="389" y="105"/>
                  </a:lnTo>
                  <a:lnTo>
                    <a:pt x="783" y="166"/>
                  </a:lnTo>
                  <a:lnTo>
                    <a:pt x="838" y="573"/>
                  </a:lnTo>
                  <a:lnTo>
                    <a:pt x="494" y="791"/>
                  </a:lnTo>
                  <a:lnTo>
                    <a:pt x="380" y="651"/>
                  </a:lnTo>
                  <a:lnTo>
                    <a:pt x="135" y="677"/>
                  </a:lnTo>
                  <a:lnTo>
                    <a:pt x="106" y="639"/>
                  </a:lnTo>
                  <a:lnTo>
                    <a:pt x="112" y="571"/>
                  </a:lnTo>
                  <a:lnTo>
                    <a:pt x="81" y="506"/>
                  </a:lnTo>
                  <a:lnTo>
                    <a:pt x="102" y="472"/>
                  </a:lnTo>
                  <a:lnTo>
                    <a:pt x="74" y="441"/>
                  </a:lnTo>
                  <a:lnTo>
                    <a:pt x="93" y="379"/>
                  </a:lnTo>
                  <a:lnTo>
                    <a:pt x="11" y="371"/>
                  </a:lnTo>
                  <a:lnTo>
                    <a:pt x="0" y="335"/>
                  </a:lnTo>
                  <a:lnTo>
                    <a:pt x="95" y="160"/>
                  </a:lnTo>
                  <a:lnTo>
                    <a:pt x="76" y="109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7" name="Freeform 13"/>
            <p:cNvSpPr>
              <a:spLocks/>
            </p:cNvSpPr>
            <p:nvPr/>
          </p:nvSpPr>
          <p:spPr bwMode="auto">
            <a:xfrm>
              <a:off x="2524" y="2463"/>
              <a:ext cx="316" cy="167"/>
            </a:xfrm>
            <a:custGeom>
              <a:avLst/>
              <a:gdLst>
                <a:gd name="T0" fmla="*/ 631 w 631"/>
                <a:gd name="T1" fmla="*/ 120 h 333"/>
                <a:gd name="T2" fmla="*/ 432 w 631"/>
                <a:gd name="T3" fmla="*/ 73 h 333"/>
                <a:gd name="T4" fmla="*/ 213 w 631"/>
                <a:gd name="T5" fmla="*/ 0 h 333"/>
                <a:gd name="T6" fmla="*/ 13 w 631"/>
                <a:gd name="T7" fmla="*/ 97 h 333"/>
                <a:gd name="T8" fmla="*/ 0 w 631"/>
                <a:gd name="T9" fmla="*/ 284 h 333"/>
                <a:gd name="T10" fmla="*/ 610 w 631"/>
                <a:gd name="T11" fmla="*/ 333 h 333"/>
                <a:gd name="T12" fmla="*/ 631 w 631"/>
                <a:gd name="T13" fmla="*/ 120 h 333"/>
                <a:gd name="T14" fmla="*/ 631 w 631"/>
                <a:gd name="T15" fmla="*/ 12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1" h="333">
                  <a:moveTo>
                    <a:pt x="631" y="120"/>
                  </a:moveTo>
                  <a:lnTo>
                    <a:pt x="432" y="73"/>
                  </a:lnTo>
                  <a:lnTo>
                    <a:pt x="213" y="0"/>
                  </a:lnTo>
                  <a:lnTo>
                    <a:pt x="13" y="97"/>
                  </a:lnTo>
                  <a:lnTo>
                    <a:pt x="0" y="284"/>
                  </a:lnTo>
                  <a:lnTo>
                    <a:pt x="610" y="333"/>
                  </a:lnTo>
                  <a:lnTo>
                    <a:pt x="631" y="120"/>
                  </a:lnTo>
                  <a:lnTo>
                    <a:pt x="631" y="12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8" name="Freeform 14"/>
            <p:cNvSpPr>
              <a:spLocks/>
            </p:cNvSpPr>
            <p:nvPr/>
          </p:nvSpPr>
          <p:spPr bwMode="auto">
            <a:xfrm>
              <a:off x="2461" y="2486"/>
              <a:ext cx="319" cy="259"/>
            </a:xfrm>
            <a:custGeom>
              <a:avLst/>
              <a:gdLst>
                <a:gd name="T0" fmla="*/ 0 w 638"/>
                <a:gd name="T1" fmla="*/ 141 h 517"/>
                <a:gd name="T2" fmla="*/ 184 w 638"/>
                <a:gd name="T3" fmla="*/ 0 h 517"/>
                <a:gd name="T4" fmla="*/ 159 w 638"/>
                <a:gd name="T5" fmla="*/ 152 h 517"/>
                <a:gd name="T6" fmla="*/ 190 w 638"/>
                <a:gd name="T7" fmla="*/ 167 h 517"/>
                <a:gd name="T8" fmla="*/ 323 w 638"/>
                <a:gd name="T9" fmla="*/ 65 h 517"/>
                <a:gd name="T10" fmla="*/ 638 w 638"/>
                <a:gd name="T11" fmla="*/ 240 h 517"/>
                <a:gd name="T12" fmla="*/ 598 w 638"/>
                <a:gd name="T13" fmla="*/ 312 h 517"/>
                <a:gd name="T14" fmla="*/ 490 w 638"/>
                <a:gd name="T15" fmla="*/ 350 h 517"/>
                <a:gd name="T16" fmla="*/ 357 w 638"/>
                <a:gd name="T17" fmla="*/ 504 h 517"/>
                <a:gd name="T18" fmla="*/ 81 w 638"/>
                <a:gd name="T19" fmla="*/ 517 h 517"/>
                <a:gd name="T20" fmla="*/ 100 w 638"/>
                <a:gd name="T21" fmla="*/ 399 h 517"/>
                <a:gd name="T22" fmla="*/ 81 w 638"/>
                <a:gd name="T23" fmla="*/ 306 h 517"/>
                <a:gd name="T24" fmla="*/ 0 w 638"/>
                <a:gd name="T25" fmla="*/ 141 h 517"/>
                <a:gd name="T26" fmla="*/ 0 w 638"/>
                <a:gd name="T27" fmla="*/ 141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8" h="517">
                  <a:moveTo>
                    <a:pt x="0" y="141"/>
                  </a:moveTo>
                  <a:lnTo>
                    <a:pt x="184" y="0"/>
                  </a:lnTo>
                  <a:lnTo>
                    <a:pt x="159" y="152"/>
                  </a:lnTo>
                  <a:lnTo>
                    <a:pt x="190" y="167"/>
                  </a:lnTo>
                  <a:lnTo>
                    <a:pt x="323" y="65"/>
                  </a:lnTo>
                  <a:lnTo>
                    <a:pt x="638" y="240"/>
                  </a:lnTo>
                  <a:lnTo>
                    <a:pt x="598" y="312"/>
                  </a:lnTo>
                  <a:lnTo>
                    <a:pt x="490" y="350"/>
                  </a:lnTo>
                  <a:lnTo>
                    <a:pt x="357" y="504"/>
                  </a:lnTo>
                  <a:lnTo>
                    <a:pt x="81" y="517"/>
                  </a:lnTo>
                  <a:lnTo>
                    <a:pt x="100" y="399"/>
                  </a:lnTo>
                  <a:lnTo>
                    <a:pt x="81" y="306"/>
                  </a:lnTo>
                  <a:lnTo>
                    <a:pt x="0" y="14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9" name="Freeform 15"/>
            <p:cNvSpPr>
              <a:spLocks/>
            </p:cNvSpPr>
            <p:nvPr/>
          </p:nvSpPr>
          <p:spPr bwMode="auto">
            <a:xfrm>
              <a:off x="1749" y="1214"/>
              <a:ext cx="510" cy="549"/>
            </a:xfrm>
            <a:custGeom>
              <a:avLst/>
              <a:gdLst>
                <a:gd name="T0" fmla="*/ 0 w 1021"/>
                <a:gd name="T1" fmla="*/ 770 h 1097"/>
                <a:gd name="T2" fmla="*/ 505 w 1021"/>
                <a:gd name="T3" fmla="*/ 1097 h 1097"/>
                <a:gd name="T4" fmla="*/ 612 w 1021"/>
                <a:gd name="T5" fmla="*/ 1012 h 1097"/>
                <a:gd name="T6" fmla="*/ 831 w 1021"/>
                <a:gd name="T7" fmla="*/ 1048 h 1097"/>
                <a:gd name="T8" fmla="*/ 886 w 1021"/>
                <a:gd name="T9" fmla="*/ 989 h 1097"/>
                <a:gd name="T10" fmla="*/ 882 w 1021"/>
                <a:gd name="T11" fmla="*/ 928 h 1097"/>
                <a:gd name="T12" fmla="*/ 916 w 1021"/>
                <a:gd name="T13" fmla="*/ 856 h 1097"/>
                <a:gd name="T14" fmla="*/ 907 w 1021"/>
                <a:gd name="T15" fmla="*/ 810 h 1097"/>
                <a:gd name="T16" fmla="*/ 933 w 1021"/>
                <a:gd name="T17" fmla="*/ 776 h 1097"/>
                <a:gd name="T18" fmla="*/ 933 w 1021"/>
                <a:gd name="T19" fmla="*/ 704 h 1097"/>
                <a:gd name="T20" fmla="*/ 1009 w 1021"/>
                <a:gd name="T21" fmla="*/ 702 h 1097"/>
                <a:gd name="T22" fmla="*/ 1021 w 1021"/>
                <a:gd name="T23" fmla="*/ 666 h 1097"/>
                <a:gd name="T24" fmla="*/ 954 w 1021"/>
                <a:gd name="T25" fmla="*/ 460 h 1097"/>
                <a:gd name="T26" fmla="*/ 975 w 1021"/>
                <a:gd name="T27" fmla="*/ 388 h 1097"/>
                <a:gd name="T28" fmla="*/ 926 w 1021"/>
                <a:gd name="T29" fmla="*/ 75 h 1097"/>
                <a:gd name="T30" fmla="*/ 589 w 1021"/>
                <a:gd name="T31" fmla="*/ 0 h 1097"/>
                <a:gd name="T32" fmla="*/ 0 w 1021"/>
                <a:gd name="T33" fmla="*/ 770 h 1097"/>
                <a:gd name="T34" fmla="*/ 0 w 1021"/>
                <a:gd name="T35" fmla="*/ 77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1" h="1097">
                  <a:moveTo>
                    <a:pt x="0" y="770"/>
                  </a:moveTo>
                  <a:lnTo>
                    <a:pt x="505" y="1097"/>
                  </a:lnTo>
                  <a:lnTo>
                    <a:pt x="612" y="1012"/>
                  </a:lnTo>
                  <a:lnTo>
                    <a:pt x="831" y="1048"/>
                  </a:lnTo>
                  <a:lnTo>
                    <a:pt x="886" y="989"/>
                  </a:lnTo>
                  <a:lnTo>
                    <a:pt x="882" y="928"/>
                  </a:lnTo>
                  <a:lnTo>
                    <a:pt x="916" y="856"/>
                  </a:lnTo>
                  <a:lnTo>
                    <a:pt x="907" y="810"/>
                  </a:lnTo>
                  <a:lnTo>
                    <a:pt x="933" y="776"/>
                  </a:lnTo>
                  <a:lnTo>
                    <a:pt x="933" y="704"/>
                  </a:lnTo>
                  <a:lnTo>
                    <a:pt x="1009" y="702"/>
                  </a:lnTo>
                  <a:lnTo>
                    <a:pt x="1021" y="666"/>
                  </a:lnTo>
                  <a:lnTo>
                    <a:pt x="954" y="460"/>
                  </a:lnTo>
                  <a:lnTo>
                    <a:pt x="975" y="388"/>
                  </a:lnTo>
                  <a:lnTo>
                    <a:pt x="926" y="75"/>
                  </a:lnTo>
                  <a:lnTo>
                    <a:pt x="589" y="0"/>
                  </a:lnTo>
                  <a:lnTo>
                    <a:pt x="0" y="770"/>
                  </a:lnTo>
                  <a:lnTo>
                    <a:pt x="0" y="770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0" name="Freeform 16"/>
            <p:cNvSpPr>
              <a:spLocks/>
            </p:cNvSpPr>
            <p:nvPr/>
          </p:nvSpPr>
          <p:spPr bwMode="auto">
            <a:xfrm>
              <a:off x="1711" y="1132"/>
              <a:ext cx="504" cy="423"/>
            </a:xfrm>
            <a:custGeom>
              <a:avLst/>
              <a:gdLst>
                <a:gd name="T0" fmla="*/ 1007 w 1007"/>
                <a:gd name="T1" fmla="*/ 281 h 848"/>
                <a:gd name="T2" fmla="*/ 756 w 1007"/>
                <a:gd name="T3" fmla="*/ 251 h 848"/>
                <a:gd name="T4" fmla="*/ 718 w 1007"/>
                <a:gd name="T5" fmla="*/ 416 h 848"/>
                <a:gd name="T6" fmla="*/ 365 w 1007"/>
                <a:gd name="T7" fmla="*/ 570 h 848"/>
                <a:gd name="T8" fmla="*/ 123 w 1007"/>
                <a:gd name="T9" fmla="*/ 848 h 848"/>
                <a:gd name="T10" fmla="*/ 19 w 1007"/>
                <a:gd name="T11" fmla="*/ 586 h 848"/>
                <a:gd name="T12" fmla="*/ 0 w 1007"/>
                <a:gd name="T13" fmla="*/ 327 h 848"/>
                <a:gd name="T14" fmla="*/ 281 w 1007"/>
                <a:gd name="T15" fmla="*/ 0 h 848"/>
                <a:gd name="T16" fmla="*/ 705 w 1007"/>
                <a:gd name="T17" fmla="*/ 10 h 848"/>
                <a:gd name="T18" fmla="*/ 992 w 1007"/>
                <a:gd name="T19" fmla="*/ 169 h 848"/>
                <a:gd name="T20" fmla="*/ 1007 w 1007"/>
                <a:gd name="T21" fmla="*/ 281 h 848"/>
                <a:gd name="T22" fmla="*/ 1007 w 1007"/>
                <a:gd name="T23" fmla="*/ 28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7" h="848">
                  <a:moveTo>
                    <a:pt x="1007" y="281"/>
                  </a:moveTo>
                  <a:lnTo>
                    <a:pt x="756" y="251"/>
                  </a:lnTo>
                  <a:lnTo>
                    <a:pt x="718" y="416"/>
                  </a:lnTo>
                  <a:lnTo>
                    <a:pt x="365" y="570"/>
                  </a:lnTo>
                  <a:lnTo>
                    <a:pt x="123" y="848"/>
                  </a:lnTo>
                  <a:lnTo>
                    <a:pt x="19" y="586"/>
                  </a:lnTo>
                  <a:lnTo>
                    <a:pt x="0" y="327"/>
                  </a:lnTo>
                  <a:lnTo>
                    <a:pt x="281" y="0"/>
                  </a:lnTo>
                  <a:lnTo>
                    <a:pt x="705" y="10"/>
                  </a:lnTo>
                  <a:lnTo>
                    <a:pt x="992" y="169"/>
                  </a:lnTo>
                  <a:lnTo>
                    <a:pt x="1007" y="281"/>
                  </a:lnTo>
                  <a:lnTo>
                    <a:pt x="1007" y="281"/>
                  </a:lnTo>
                  <a:close/>
                </a:path>
              </a:pathLst>
            </a:custGeom>
            <a:solidFill>
              <a:srgbClr val="994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1" name="Freeform 17"/>
            <p:cNvSpPr>
              <a:spLocks/>
            </p:cNvSpPr>
            <p:nvPr/>
          </p:nvSpPr>
          <p:spPr bwMode="auto">
            <a:xfrm>
              <a:off x="3494" y="1682"/>
              <a:ext cx="30" cy="23"/>
            </a:xfrm>
            <a:custGeom>
              <a:avLst/>
              <a:gdLst>
                <a:gd name="T0" fmla="*/ 0 w 61"/>
                <a:gd name="T1" fmla="*/ 0 h 45"/>
                <a:gd name="T2" fmla="*/ 6 w 61"/>
                <a:gd name="T3" fmla="*/ 45 h 45"/>
                <a:gd name="T4" fmla="*/ 32 w 61"/>
                <a:gd name="T5" fmla="*/ 45 h 45"/>
                <a:gd name="T6" fmla="*/ 61 w 61"/>
                <a:gd name="T7" fmla="*/ 26 h 45"/>
                <a:gd name="T8" fmla="*/ 0 w 61"/>
                <a:gd name="T9" fmla="*/ 0 h 45"/>
                <a:gd name="T10" fmla="*/ 0 w 61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45">
                  <a:moveTo>
                    <a:pt x="0" y="0"/>
                  </a:moveTo>
                  <a:lnTo>
                    <a:pt x="6" y="45"/>
                  </a:lnTo>
                  <a:lnTo>
                    <a:pt x="32" y="45"/>
                  </a:lnTo>
                  <a:lnTo>
                    <a:pt x="61" y="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2" name="Freeform 18"/>
            <p:cNvSpPr>
              <a:spLocks/>
            </p:cNvSpPr>
            <p:nvPr/>
          </p:nvSpPr>
          <p:spPr bwMode="auto">
            <a:xfrm>
              <a:off x="3716" y="1782"/>
              <a:ext cx="37" cy="54"/>
            </a:xfrm>
            <a:custGeom>
              <a:avLst/>
              <a:gdLst>
                <a:gd name="T0" fmla="*/ 42 w 74"/>
                <a:gd name="T1" fmla="*/ 0 h 109"/>
                <a:gd name="T2" fmla="*/ 0 w 74"/>
                <a:gd name="T3" fmla="*/ 78 h 109"/>
                <a:gd name="T4" fmla="*/ 17 w 74"/>
                <a:gd name="T5" fmla="*/ 109 h 109"/>
                <a:gd name="T6" fmla="*/ 57 w 74"/>
                <a:gd name="T7" fmla="*/ 103 h 109"/>
                <a:gd name="T8" fmla="*/ 74 w 74"/>
                <a:gd name="T9" fmla="*/ 63 h 109"/>
                <a:gd name="T10" fmla="*/ 42 w 74"/>
                <a:gd name="T11" fmla="*/ 0 h 109"/>
                <a:gd name="T12" fmla="*/ 42 w 74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09">
                  <a:moveTo>
                    <a:pt x="42" y="0"/>
                  </a:moveTo>
                  <a:lnTo>
                    <a:pt x="0" y="78"/>
                  </a:lnTo>
                  <a:lnTo>
                    <a:pt x="17" y="109"/>
                  </a:lnTo>
                  <a:lnTo>
                    <a:pt x="57" y="103"/>
                  </a:lnTo>
                  <a:lnTo>
                    <a:pt x="74" y="63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3" name="Freeform 19"/>
            <p:cNvSpPr>
              <a:spLocks/>
            </p:cNvSpPr>
            <p:nvPr/>
          </p:nvSpPr>
          <p:spPr bwMode="auto">
            <a:xfrm>
              <a:off x="3451" y="1823"/>
              <a:ext cx="38" cy="28"/>
            </a:xfrm>
            <a:custGeom>
              <a:avLst/>
              <a:gdLst>
                <a:gd name="T0" fmla="*/ 14 w 76"/>
                <a:gd name="T1" fmla="*/ 55 h 55"/>
                <a:gd name="T2" fmla="*/ 54 w 76"/>
                <a:gd name="T3" fmla="*/ 36 h 55"/>
                <a:gd name="T4" fmla="*/ 76 w 76"/>
                <a:gd name="T5" fmla="*/ 4 h 55"/>
                <a:gd name="T6" fmla="*/ 25 w 76"/>
                <a:gd name="T7" fmla="*/ 0 h 55"/>
                <a:gd name="T8" fmla="*/ 0 w 76"/>
                <a:gd name="T9" fmla="*/ 27 h 55"/>
                <a:gd name="T10" fmla="*/ 14 w 76"/>
                <a:gd name="T11" fmla="*/ 55 h 55"/>
                <a:gd name="T12" fmla="*/ 14 w 76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55">
                  <a:moveTo>
                    <a:pt x="14" y="55"/>
                  </a:moveTo>
                  <a:lnTo>
                    <a:pt x="54" y="36"/>
                  </a:lnTo>
                  <a:lnTo>
                    <a:pt x="76" y="4"/>
                  </a:lnTo>
                  <a:lnTo>
                    <a:pt x="25" y="0"/>
                  </a:lnTo>
                  <a:lnTo>
                    <a:pt x="0" y="27"/>
                  </a:lnTo>
                  <a:lnTo>
                    <a:pt x="14" y="55"/>
                  </a:lnTo>
                  <a:lnTo>
                    <a:pt x="14" y="55"/>
                  </a:ln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4" name="Freeform 20"/>
            <p:cNvSpPr>
              <a:spLocks/>
            </p:cNvSpPr>
            <p:nvPr/>
          </p:nvSpPr>
          <p:spPr bwMode="auto">
            <a:xfrm>
              <a:off x="3404" y="1507"/>
              <a:ext cx="180" cy="69"/>
            </a:xfrm>
            <a:custGeom>
              <a:avLst/>
              <a:gdLst>
                <a:gd name="T0" fmla="*/ 0 w 362"/>
                <a:gd name="T1" fmla="*/ 38 h 139"/>
                <a:gd name="T2" fmla="*/ 56 w 362"/>
                <a:gd name="T3" fmla="*/ 89 h 139"/>
                <a:gd name="T4" fmla="*/ 156 w 362"/>
                <a:gd name="T5" fmla="*/ 82 h 139"/>
                <a:gd name="T6" fmla="*/ 293 w 362"/>
                <a:gd name="T7" fmla="*/ 139 h 139"/>
                <a:gd name="T8" fmla="*/ 362 w 362"/>
                <a:gd name="T9" fmla="*/ 91 h 139"/>
                <a:gd name="T10" fmla="*/ 236 w 362"/>
                <a:gd name="T11" fmla="*/ 36 h 139"/>
                <a:gd name="T12" fmla="*/ 114 w 362"/>
                <a:gd name="T13" fmla="*/ 61 h 139"/>
                <a:gd name="T14" fmla="*/ 38 w 362"/>
                <a:gd name="T15" fmla="*/ 0 h 139"/>
                <a:gd name="T16" fmla="*/ 0 w 362"/>
                <a:gd name="T17" fmla="*/ 38 h 139"/>
                <a:gd name="T18" fmla="*/ 0 w 362"/>
                <a:gd name="T19" fmla="*/ 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2" h="139">
                  <a:moveTo>
                    <a:pt x="0" y="38"/>
                  </a:moveTo>
                  <a:lnTo>
                    <a:pt x="56" y="89"/>
                  </a:lnTo>
                  <a:lnTo>
                    <a:pt x="156" y="82"/>
                  </a:lnTo>
                  <a:lnTo>
                    <a:pt x="293" y="139"/>
                  </a:lnTo>
                  <a:lnTo>
                    <a:pt x="362" y="91"/>
                  </a:lnTo>
                  <a:lnTo>
                    <a:pt x="236" y="36"/>
                  </a:lnTo>
                  <a:lnTo>
                    <a:pt x="114" y="61"/>
                  </a:lnTo>
                  <a:lnTo>
                    <a:pt x="38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5" name="Freeform 21"/>
            <p:cNvSpPr>
              <a:spLocks/>
            </p:cNvSpPr>
            <p:nvPr/>
          </p:nvSpPr>
          <p:spPr bwMode="auto">
            <a:xfrm>
              <a:off x="3605" y="1521"/>
              <a:ext cx="250" cy="88"/>
            </a:xfrm>
            <a:custGeom>
              <a:avLst/>
              <a:gdLst>
                <a:gd name="T0" fmla="*/ 0 w 500"/>
                <a:gd name="T1" fmla="*/ 54 h 175"/>
                <a:gd name="T2" fmla="*/ 76 w 500"/>
                <a:gd name="T3" fmla="*/ 0 h 175"/>
                <a:gd name="T4" fmla="*/ 221 w 500"/>
                <a:gd name="T5" fmla="*/ 31 h 175"/>
                <a:gd name="T6" fmla="*/ 322 w 500"/>
                <a:gd name="T7" fmla="*/ 2 h 175"/>
                <a:gd name="T8" fmla="*/ 415 w 500"/>
                <a:gd name="T9" fmla="*/ 116 h 175"/>
                <a:gd name="T10" fmla="*/ 489 w 500"/>
                <a:gd name="T11" fmla="*/ 82 h 175"/>
                <a:gd name="T12" fmla="*/ 500 w 500"/>
                <a:gd name="T13" fmla="*/ 175 h 175"/>
                <a:gd name="T14" fmla="*/ 344 w 500"/>
                <a:gd name="T15" fmla="*/ 153 h 175"/>
                <a:gd name="T16" fmla="*/ 263 w 500"/>
                <a:gd name="T17" fmla="*/ 86 h 175"/>
                <a:gd name="T18" fmla="*/ 139 w 500"/>
                <a:gd name="T19" fmla="*/ 116 h 175"/>
                <a:gd name="T20" fmla="*/ 73 w 500"/>
                <a:gd name="T21" fmla="*/ 48 h 175"/>
                <a:gd name="T22" fmla="*/ 59 w 500"/>
                <a:gd name="T23" fmla="*/ 107 h 175"/>
                <a:gd name="T24" fmla="*/ 0 w 500"/>
                <a:gd name="T25" fmla="*/ 54 h 175"/>
                <a:gd name="T26" fmla="*/ 0 w 500"/>
                <a:gd name="T27" fmla="*/ 5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0" h="175">
                  <a:moveTo>
                    <a:pt x="0" y="54"/>
                  </a:moveTo>
                  <a:lnTo>
                    <a:pt x="76" y="0"/>
                  </a:lnTo>
                  <a:lnTo>
                    <a:pt x="221" y="31"/>
                  </a:lnTo>
                  <a:lnTo>
                    <a:pt x="322" y="2"/>
                  </a:lnTo>
                  <a:lnTo>
                    <a:pt x="415" y="116"/>
                  </a:lnTo>
                  <a:lnTo>
                    <a:pt x="489" y="82"/>
                  </a:lnTo>
                  <a:lnTo>
                    <a:pt x="500" y="175"/>
                  </a:lnTo>
                  <a:lnTo>
                    <a:pt x="344" y="153"/>
                  </a:lnTo>
                  <a:lnTo>
                    <a:pt x="263" y="86"/>
                  </a:lnTo>
                  <a:lnTo>
                    <a:pt x="139" y="116"/>
                  </a:lnTo>
                  <a:lnTo>
                    <a:pt x="73" y="48"/>
                  </a:lnTo>
                  <a:lnTo>
                    <a:pt x="59" y="107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6" name="Freeform 22"/>
            <p:cNvSpPr>
              <a:spLocks/>
            </p:cNvSpPr>
            <p:nvPr/>
          </p:nvSpPr>
          <p:spPr bwMode="auto">
            <a:xfrm>
              <a:off x="2465" y="2478"/>
              <a:ext cx="147" cy="87"/>
            </a:xfrm>
            <a:custGeom>
              <a:avLst/>
              <a:gdLst>
                <a:gd name="T0" fmla="*/ 295 w 295"/>
                <a:gd name="T1" fmla="*/ 0 h 173"/>
                <a:gd name="T2" fmla="*/ 139 w 295"/>
                <a:gd name="T3" fmla="*/ 0 h 173"/>
                <a:gd name="T4" fmla="*/ 0 w 295"/>
                <a:gd name="T5" fmla="*/ 144 h 173"/>
                <a:gd name="T6" fmla="*/ 8 w 295"/>
                <a:gd name="T7" fmla="*/ 173 h 173"/>
                <a:gd name="T8" fmla="*/ 194 w 295"/>
                <a:gd name="T9" fmla="*/ 42 h 173"/>
                <a:gd name="T10" fmla="*/ 295 w 295"/>
                <a:gd name="T11" fmla="*/ 0 h 173"/>
                <a:gd name="T12" fmla="*/ 295 w 295"/>
                <a:gd name="T1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73">
                  <a:moveTo>
                    <a:pt x="295" y="0"/>
                  </a:moveTo>
                  <a:lnTo>
                    <a:pt x="139" y="0"/>
                  </a:lnTo>
                  <a:lnTo>
                    <a:pt x="0" y="144"/>
                  </a:lnTo>
                  <a:lnTo>
                    <a:pt x="8" y="173"/>
                  </a:lnTo>
                  <a:lnTo>
                    <a:pt x="194" y="42"/>
                  </a:lnTo>
                  <a:lnTo>
                    <a:pt x="295" y="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7" name="Freeform 23"/>
            <p:cNvSpPr>
              <a:spLocks/>
            </p:cNvSpPr>
            <p:nvPr/>
          </p:nvSpPr>
          <p:spPr bwMode="auto">
            <a:xfrm>
              <a:off x="1943" y="1563"/>
              <a:ext cx="282" cy="224"/>
            </a:xfrm>
            <a:custGeom>
              <a:avLst/>
              <a:gdLst>
                <a:gd name="T0" fmla="*/ 551 w 564"/>
                <a:gd name="T1" fmla="*/ 15 h 449"/>
                <a:gd name="T2" fmla="*/ 564 w 564"/>
                <a:gd name="T3" fmla="*/ 78 h 449"/>
                <a:gd name="T4" fmla="*/ 532 w 564"/>
                <a:gd name="T5" fmla="*/ 110 h 449"/>
                <a:gd name="T6" fmla="*/ 543 w 564"/>
                <a:gd name="T7" fmla="*/ 156 h 449"/>
                <a:gd name="T8" fmla="*/ 507 w 564"/>
                <a:gd name="T9" fmla="*/ 232 h 449"/>
                <a:gd name="T10" fmla="*/ 519 w 564"/>
                <a:gd name="T11" fmla="*/ 295 h 449"/>
                <a:gd name="T12" fmla="*/ 463 w 564"/>
                <a:gd name="T13" fmla="*/ 361 h 449"/>
                <a:gd name="T14" fmla="*/ 410 w 564"/>
                <a:gd name="T15" fmla="*/ 361 h 449"/>
                <a:gd name="T16" fmla="*/ 237 w 564"/>
                <a:gd name="T17" fmla="*/ 338 h 449"/>
                <a:gd name="T18" fmla="*/ 161 w 564"/>
                <a:gd name="T19" fmla="*/ 449 h 449"/>
                <a:gd name="T20" fmla="*/ 106 w 564"/>
                <a:gd name="T21" fmla="*/ 386 h 449"/>
                <a:gd name="T22" fmla="*/ 169 w 564"/>
                <a:gd name="T23" fmla="*/ 329 h 449"/>
                <a:gd name="T24" fmla="*/ 24 w 564"/>
                <a:gd name="T25" fmla="*/ 228 h 449"/>
                <a:gd name="T26" fmla="*/ 0 w 564"/>
                <a:gd name="T27" fmla="*/ 137 h 449"/>
                <a:gd name="T28" fmla="*/ 87 w 564"/>
                <a:gd name="T29" fmla="*/ 221 h 449"/>
                <a:gd name="T30" fmla="*/ 425 w 564"/>
                <a:gd name="T31" fmla="*/ 338 h 449"/>
                <a:gd name="T32" fmla="*/ 481 w 564"/>
                <a:gd name="T33" fmla="*/ 283 h 449"/>
                <a:gd name="T34" fmla="*/ 477 w 564"/>
                <a:gd name="T35" fmla="*/ 217 h 449"/>
                <a:gd name="T36" fmla="*/ 496 w 564"/>
                <a:gd name="T37" fmla="*/ 192 h 449"/>
                <a:gd name="T38" fmla="*/ 471 w 564"/>
                <a:gd name="T39" fmla="*/ 165 h 449"/>
                <a:gd name="T40" fmla="*/ 519 w 564"/>
                <a:gd name="T41" fmla="*/ 165 h 449"/>
                <a:gd name="T42" fmla="*/ 515 w 564"/>
                <a:gd name="T43" fmla="*/ 129 h 449"/>
                <a:gd name="T44" fmla="*/ 441 w 564"/>
                <a:gd name="T45" fmla="*/ 131 h 449"/>
                <a:gd name="T46" fmla="*/ 534 w 564"/>
                <a:gd name="T47" fmla="*/ 86 h 449"/>
                <a:gd name="T48" fmla="*/ 532 w 564"/>
                <a:gd name="T49" fmla="*/ 0 h 449"/>
                <a:gd name="T50" fmla="*/ 551 w 564"/>
                <a:gd name="T51" fmla="*/ 15 h 449"/>
                <a:gd name="T52" fmla="*/ 551 w 564"/>
                <a:gd name="T53" fmla="*/ 15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4" h="449">
                  <a:moveTo>
                    <a:pt x="551" y="15"/>
                  </a:moveTo>
                  <a:lnTo>
                    <a:pt x="564" y="78"/>
                  </a:lnTo>
                  <a:lnTo>
                    <a:pt x="532" y="110"/>
                  </a:lnTo>
                  <a:lnTo>
                    <a:pt x="543" y="156"/>
                  </a:lnTo>
                  <a:lnTo>
                    <a:pt x="507" y="232"/>
                  </a:lnTo>
                  <a:lnTo>
                    <a:pt x="519" y="295"/>
                  </a:lnTo>
                  <a:lnTo>
                    <a:pt x="463" y="361"/>
                  </a:lnTo>
                  <a:lnTo>
                    <a:pt x="410" y="361"/>
                  </a:lnTo>
                  <a:lnTo>
                    <a:pt x="237" y="338"/>
                  </a:lnTo>
                  <a:lnTo>
                    <a:pt x="161" y="449"/>
                  </a:lnTo>
                  <a:lnTo>
                    <a:pt x="106" y="386"/>
                  </a:lnTo>
                  <a:lnTo>
                    <a:pt x="169" y="329"/>
                  </a:lnTo>
                  <a:lnTo>
                    <a:pt x="24" y="228"/>
                  </a:lnTo>
                  <a:lnTo>
                    <a:pt x="0" y="137"/>
                  </a:lnTo>
                  <a:lnTo>
                    <a:pt x="87" y="221"/>
                  </a:lnTo>
                  <a:lnTo>
                    <a:pt x="425" y="338"/>
                  </a:lnTo>
                  <a:lnTo>
                    <a:pt x="481" y="283"/>
                  </a:lnTo>
                  <a:lnTo>
                    <a:pt x="477" y="217"/>
                  </a:lnTo>
                  <a:lnTo>
                    <a:pt x="496" y="192"/>
                  </a:lnTo>
                  <a:lnTo>
                    <a:pt x="471" y="165"/>
                  </a:lnTo>
                  <a:lnTo>
                    <a:pt x="519" y="165"/>
                  </a:lnTo>
                  <a:lnTo>
                    <a:pt x="515" y="129"/>
                  </a:lnTo>
                  <a:lnTo>
                    <a:pt x="441" y="131"/>
                  </a:lnTo>
                  <a:lnTo>
                    <a:pt x="534" y="86"/>
                  </a:lnTo>
                  <a:lnTo>
                    <a:pt x="532" y="0"/>
                  </a:lnTo>
                  <a:lnTo>
                    <a:pt x="551" y="15"/>
                  </a:lnTo>
                  <a:lnTo>
                    <a:pt x="55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8" name="Freeform 24"/>
            <p:cNvSpPr>
              <a:spLocks/>
            </p:cNvSpPr>
            <p:nvPr/>
          </p:nvSpPr>
          <p:spPr bwMode="auto">
            <a:xfrm>
              <a:off x="2146" y="1259"/>
              <a:ext cx="124" cy="343"/>
            </a:xfrm>
            <a:custGeom>
              <a:avLst/>
              <a:gdLst>
                <a:gd name="T0" fmla="*/ 181 w 248"/>
                <a:gd name="T1" fmla="*/ 372 h 686"/>
                <a:gd name="T2" fmla="*/ 248 w 248"/>
                <a:gd name="T3" fmla="*/ 589 h 686"/>
                <a:gd name="T4" fmla="*/ 223 w 248"/>
                <a:gd name="T5" fmla="*/ 633 h 686"/>
                <a:gd name="T6" fmla="*/ 86 w 248"/>
                <a:gd name="T7" fmla="*/ 620 h 686"/>
                <a:gd name="T8" fmla="*/ 0 w 248"/>
                <a:gd name="T9" fmla="*/ 686 h 686"/>
                <a:gd name="T10" fmla="*/ 94 w 248"/>
                <a:gd name="T11" fmla="*/ 530 h 686"/>
                <a:gd name="T12" fmla="*/ 90 w 248"/>
                <a:gd name="T13" fmla="*/ 600 h 686"/>
                <a:gd name="T14" fmla="*/ 137 w 248"/>
                <a:gd name="T15" fmla="*/ 589 h 686"/>
                <a:gd name="T16" fmla="*/ 204 w 248"/>
                <a:gd name="T17" fmla="*/ 608 h 686"/>
                <a:gd name="T18" fmla="*/ 223 w 248"/>
                <a:gd name="T19" fmla="*/ 581 h 686"/>
                <a:gd name="T20" fmla="*/ 152 w 248"/>
                <a:gd name="T21" fmla="*/ 369 h 686"/>
                <a:gd name="T22" fmla="*/ 175 w 248"/>
                <a:gd name="T23" fmla="*/ 313 h 686"/>
                <a:gd name="T24" fmla="*/ 126 w 248"/>
                <a:gd name="T25" fmla="*/ 0 h 686"/>
                <a:gd name="T26" fmla="*/ 152 w 248"/>
                <a:gd name="T27" fmla="*/ 24 h 686"/>
                <a:gd name="T28" fmla="*/ 192 w 248"/>
                <a:gd name="T29" fmla="*/ 310 h 686"/>
                <a:gd name="T30" fmla="*/ 181 w 248"/>
                <a:gd name="T31" fmla="*/ 372 h 686"/>
                <a:gd name="T32" fmla="*/ 181 w 248"/>
                <a:gd name="T33" fmla="*/ 372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8" h="686">
                  <a:moveTo>
                    <a:pt x="181" y="372"/>
                  </a:moveTo>
                  <a:lnTo>
                    <a:pt x="248" y="589"/>
                  </a:lnTo>
                  <a:lnTo>
                    <a:pt x="223" y="633"/>
                  </a:lnTo>
                  <a:lnTo>
                    <a:pt x="86" y="620"/>
                  </a:lnTo>
                  <a:lnTo>
                    <a:pt x="0" y="686"/>
                  </a:lnTo>
                  <a:lnTo>
                    <a:pt x="94" y="530"/>
                  </a:lnTo>
                  <a:lnTo>
                    <a:pt x="90" y="600"/>
                  </a:lnTo>
                  <a:lnTo>
                    <a:pt x="137" y="589"/>
                  </a:lnTo>
                  <a:lnTo>
                    <a:pt x="204" y="608"/>
                  </a:lnTo>
                  <a:lnTo>
                    <a:pt x="223" y="581"/>
                  </a:lnTo>
                  <a:lnTo>
                    <a:pt x="152" y="369"/>
                  </a:lnTo>
                  <a:lnTo>
                    <a:pt x="175" y="313"/>
                  </a:lnTo>
                  <a:lnTo>
                    <a:pt x="126" y="0"/>
                  </a:lnTo>
                  <a:lnTo>
                    <a:pt x="152" y="24"/>
                  </a:lnTo>
                  <a:lnTo>
                    <a:pt x="192" y="310"/>
                  </a:lnTo>
                  <a:lnTo>
                    <a:pt x="181" y="372"/>
                  </a:lnTo>
                  <a:lnTo>
                    <a:pt x="181" y="3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9" name="Freeform 25"/>
            <p:cNvSpPr>
              <a:spLocks/>
            </p:cNvSpPr>
            <p:nvPr/>
          </p:nvSpPr>
          <p:spPr bwMode="auto">
            <a:xfrm>
              <a:off x="2167" y="1424"/>
              <a:ext cx="61" cy="73"/>
            </a:xfrm>
            <a:custGeom>
              <a:avLst/>
              <a:gdLst>
                <a:gd name="T0" fmla="*/ 122 w 122"/>
                <a:gd name="T1" fmla="*/ 0 h 144"/>
                <a:gd name="T2" fmla="*/ 82 w 122"/>
                <a:gd name="T3" fmla="*/ 3 h 144"/>
                <a:gd name="T4" fmla="*/ 40 w 122"/>
                <a:gd name="T5" fmla="*/ 11 h 144"/>
                <a:gd name="T6" fmla="*/ 0 w 122"/>
                <a:gd name="T7" fmla="*/ 34 h 144"/>
                <a:gd name="T8" fmla="*/ 78 w 122"/>
                <a:gd name="T9" fmla="*/ 49 h 144"/>
                <a:gd name="T10" fmla="*/ 44 w 122"/>
                <a:gd name="T11" fmla="*/ 81 h 144"/>
                <a:gd name="T12" fmla="*/ 0 w 122"/>
                <a:gd name="T13" fmla="*/ 108 h 144"/>
                <a:gd name="T14" fmla="*/ 63 w 122"/>
                <a:gd name="T15" fmla="*/ 144 h 144"/>
                <a:gd name="T16" fmla="*/ 59 w 122"/>
                <a:gd name="T17" fmla="*/ 104 h 144"/>
                <a:gd name="T18" fmla="*/ 107 w 122"/>
                <a:gd name="T19" fmla="*/ 100 h 144"/>
                <a:gd name="T20" fmla="*/ 91 w 122"/>
                <a:gd name="T21" fmla="*/ 62 h 144"/>
                <a:gd name="T22" fmla="*/ 122 w 122"/>
                <a:gd name="T23" fmla="*/ 34 h 144"/>
                <a:gd name="T24" fmla="*/ 122 w 122"/>
                <a:gd name="T25" fmla="*/ 0 h 144"/>
                <a:gd name="T26" fmla="*/ 122 w 122"/>
                <a:gd name="T2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44">
                  <a:moveTo>
                    <a:pt x="122" y="0"/>
                  </a:moveTo>
                  <a:lnTo>
                    <a:pt x="82" y="3"/>
                  </a:lnTo>
                  <a:lnTo>
                    <a:pt x="40" y="11"/>
                  </a:lnTo>
                  <a:lnTo>
                    <a:pt x="0" y="34"/>
                  </a:lnTo>
                  <a:lnTo>
                    <a:pt x="78" y="49"/>
                  </a:lnTo>
                  <a:lnTo>
                    <a:pt x="44" y="81"/>
                  </a:lnTo>
                  <a:lnTo>
                    <a:pt x="0" y="108"/>
                  </a:lnTo>
                  <a:lnTo>
                    <a:pt x="63" y="144"/>
                  </a:lnTo>
                  <a:lnTo>
                    <a:pt x="59" y="104"/>
                  </a:lnTo>
                  <a:lnTo>
                    <a:pt x="107" y="100"/>
                  </a:lnTo>
                  <a:lnTo>
                    <a:pt x="91" y="62"/>
                  </a:lnTo>
                  <a:lnTo>
                    <a:pt x="122" y="34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0" name="Freeform 26"/>
            <p:cNvSpPr>
              <a:spLocks/>
            </p:cNvSpPr>
            <p:nvPr/>
          </p:nvSpPr>
          <p:spPr bwMode="auto">
            <a:xfrm>
              <a:off x="1707" y="1122"/>
              <a:ext cx="554" cy="490"/>
            </a:xfrm>
            <a:custGeom>
              <a:avLst/>
              <a:gdLst>
                <a:gd name="T0" fmla="*/ 1027 w 1108"/>
                <a:gd name="T1" fmla="*/ 314 h 981"/>
                <a:gd name="T2" fmla="*/ 1089 w 1108"/>
                <a:gd name="T3" fmla="*/ 293 h 981"/>
                <a:gd name="T4" fmla="*/ 1108 w 1108"/>
                <a:gd name="T5" fmla="*/ 196 h 981"/>
                <a:gd name="T6" fmla="*/ 1002 w 1108"/>
                <a:gd name="T7" fmla="*/ 141 h 981"/>
                <a:gd name="T8" fmla="*/ 724 w 1108"/>
                <a:gd name="T9" fmla="*/ 11 h 981"/>
                <a:gd name="T10" fmla="*/ 283 w 1108"/>
                <a:gd name="T11" fmla="*/ 0 h 981"/>
                <a:gd name="T12" fmla="*/ 95 w 1108"/>
                <a:gd name="T13" fmla="*/ 184 h 981"/>
                <a:gd name="T14" fmla="*/ 0 w 1108"/>
                <a:gd name="T15" fmla="*/ 329 h 981"/>
                <a:gd name="T16" fmla="*/ 4 w 1108"/>
                <a:gd name="T17" fmla="*/ 667 h 981"/>
                <a:gd name="T18" fmla="*/ 95 w 1108"/>
                <a:gd name="T19" fmla="*/ 871 h 981"/>
                <a:gd name="T20" fmla="*/ 44 w 1108"/>
                <a:gd name="T21" fmla="*/ 962 h 981"/>
                <a:gd name="T22" fmla="*/ 114 w 1108"/>
                <a:gd name="T23" fmla="*/ 981 h 981"/>
                <a:gd name="T24" fmla="*/ 166 w 1108"/>
                <a:gd name="T25" fmla="*/ 878 h 981"/>
                <a:gd name="T26" fmla="*/ 335 w 1108"/>
                <a:gd name="T27" fmla="*/ 789 h 981"/>
                <a:gd name="T28" fmla="*/ 378 w 1108"/>
                <a:gd name="T29" fmla="*/ 918 h 981"/>
                <a:gd name="T30" fmla="*/ 475 w 1108"/>
                <a:gd name="T31" fmla="*/ 918 h 981"/>
                <a:gd name="T32" fmla="*/ 475 w 1108"/>
                <a:gd name="T33" fmla="*/ 886 h 981"/>
                <a:gd name="T34" fmla="*/ 405 w 1108"/>
                <a:gd name="T35" fmla="*/ 878 h 981"/>
                <a:gd name="T36" fmla="*/ 327 w 1108"/>
                <a:gd name="T37" fmla="*/ 717 h 981"/>
                <a:gd name="T38" fmla="*/ 386 w 1108"/>
                <a:gd name="T39" fmla="*/ 605 h 981"/>
                <a:gd name="T40" fmla="*/ 475 w 1108"/>
                <a:gd name="T41" fmla="*/ 605 h 981"/>
                <a:gd name="T42" fmla="*/ 531 w 1108"/>
                <a:gd name="T43" fmla="*/ 682 h 981"/>
                <a:gd name="T44" fmla="*/ 618 w 1108"/>
                <a:gd name="T45" fmla="*/ 698 h 981"/>
                <a:gd name="T46" fmla="*/ 618 w 1108"/>
                <a:gd name="T47" fmla="*/ 568 h 981"/>
                <a:gd name="T48" fmla="*/ 747 w 1108"/>
                <a:gd name="T49" fmla="*/ 435 h 981"/>
                <a:gd name="T50" fmla="*/ 759 w 1108"/>
                <a:gd name="T51" fmla="*/ 302 h 981"/>
                <a:gd name="T52" fmla="*/ 696 w 1108"/>
                <a:gd name="T53" fmla="*/ 428 h 981"/>
                <a:gd name="T54" fmla="*/ 205 w 1108"/>
                <a:gd name="T55" fmla="*/ 631 h 981"/>
                <a:gd name="T56" fmla="*/ 339 w 1108"/>
                <a:gd name="T57" fmla="*/ 616 h 981"/>
                <a:gd name="T58" fmla="*/ 150 w 1108"/>
                <a:gd name="T59" fmla="*/ 772 h 981"/>
                <a:gd name="T60" fmla="*/ 40 w 1108"/>
                <a:gd name="T61" fmla="*/ 597 h 981"/>
                <a:gd name="T62" fmla="*/ 48 w 1108"/>
                <a:gd name="T63" fmla="*/ 376 h 981"/>
                <a:gd name="T64" fmla="*/ 194 w 1108"/>
                <a:gd name="T65" fmla="*/ 175 h 981"/>
                <a:gd name="T66" fmla="*/ 645 w 1108"/>
                <a:gd name="T67" fmla="*/ 234 h 981"/>
                <a:gd name="T68" fmla="*/ 280 w 1108"/>
                <a:gd name="T69" fmla="*/ 93 h 981"/>
                <a:gd name="T70" fmla="*/ 629 w 1108"/>
                <a:gd name="T71" fmla="*/ 38 h 981"/>
                <a:gd name="T72" fmla="*/ 540 w 1108"/>
                <a:gd name="T73" fmla="*/ 137 h 981"/>
                <a:gd name="T74" fmla="*/ 846 w 1108"/>
                <a:gd name="T75" fmla="*/ 118 h 981"/>
                <a:gd name="T76" fmla="*/ 806 w 1108"/>
                <a:gd name="T77" fmla="*/ 160 h 981"/>
                <a:gd name="T78" fmla="*/ 968 w 1108"/>
                <a:gd name="T79" fmla="*/ 207 h 981"/>
                <a:gd name="T80" fmla="*/ 972 w 1108"/>
                <a:gd name="T81" fmla="*/ 262 h 981"/>
                <a:gd name="T82" fmla="*/ 814 w 1108"/>
                <a:gd name="T83" fmla="*/ 278 h 981"/>
                <a:gd name="T84" fmla="*/ 1027 w 1108"/>
                <a:gd name="T85" fmla="*/ 314 h 981"/>
                <a:gd name="T86" fmla="*/ 1027 w 1108"/>
                <a:gd name="T87" fmla="*/ 314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8" h="981">
                  <a:moveTo>
                    <a:pt x="1027" y="314"/>
                  </a:moveTo>
                  <a:lnTo>
                    <a:pt x="1089" y="293"/>
                  </a:lnTo>
                  <a:lnTo>
                    <a:pt x="1108" y="196"/>
                  </a:lnTo>
                  <a:lnTo>
                    <a:pt x="1002" y="141"/>
                  </a:lnTo>
                  <a:lnTo>
                    <a:pt x="724" y="11"/>
                  </a:lnTo>
                  <a:lnTo>
                    <a:pt x="283" y="0"/>
                  </a:lnTo>
                  <a:lnTo>
                    <a:pt x="95" y="184"/>
                  </a:lnTo>
                  <a:lnTo>
                    <a:pt x="0" y="329"/>
                  </a:lnTo>
                  <a:lnTo>
                    <a:pt x="4" y="667"/>
                  </a:lnTo>
                  <a:lnTo>
                    <a:pt x="95" y="871"/>
                  </a:lnTo>
                  <a:lnTo>
                    <a:pt x="44" y="962"/>
                  </a:lnTo>
                  <a:lnTo>
                    <a:pt x="114" y="981"/>
                  </a:lnTo>
                  <a:lnTo>
                    <a:pt x="166" y="878"/>
                  </a:lnTo>
                  <a:lnTo>
                    <a:pt x="335" y="789"/>
                  </a:lnTo>
                  <a:lnTo>
                    <a:pt x="378" y="918"/>
                  </a:lnTo>
                  <a:lnTo>
                    <a:pt x="475" y="918"/>
                  </a:lnTo>
                  <a:lnTo>
                    <a:pt x="475" y="886"/>
                  </a:lnTo>
                  <a:lnTo>
                    <a:pt x="405" y="878"/>
                  </a:lnTo>
                  <a:lnTo>
                    <a:pt x="327" y="717"/>
                  </a:lnTo>
                  <a:lnTo>
                    <a:pt x="386" y="605"/>
                  </a:lnTo>
                  <a:lnTo>
                    <a:pt x="475" y="605"/>
                  </a:lnTo>
                  <a:lnTo>
                    <a:pt x="531" y="682"/>
                  </a:lnTo>
                  <a:lnTo>
                    <a:pt x="618" y="698"/>
                  </a:lnTo>
                  <a:lnTo>
                    <a:pt x="618" y="568"/>
                  </a:lnTo>
                  <a:lnTo>
                    <a:pt x="747" y="435"/>
                  </a:lnTo>
                  <a:lnTo>
                    <a:pt x="759" y="302"/>
                  </a:lnTo>
                  <a:lnTo>
                    <a:pt x="696" y="428"/>
                  </a:lnTo>
                  <a:lnTo>
                    <a:pt x="205" y="631"/>
                  </a:lnTo>
                  <a:lnTo>
                    <a:pt x="339" y="616"/>
                  </a:lnTo>
                  <a:lnTo>
                    <a:pt x="150" y="772"/>
                  </a:lnTo>
                  <a:lnTo>
                    <a:pt x="40" y="597"/>
                  </a:lnTo>
                  <a:lnTo>
                    <a:pt x="48" y="376"/>
                  </a:lnTo>
                  <a:lnTo>
                    <a:pt x="194" y="175"/>
                  </a:lnTo>
                  <a:lnTo>
                    <a:pt x="645" y="234"/>
                  </a:lnTo>
                  <a:lnTo>
                    <a:pt x="280" y="93"/>
                  </a:lnTo>
                  <a:lnTo>
                    <a:pt x="629" y="38"/>
                  </a:lnTo>
                  <a:lnTo>
                    <a:pt x="540" y="137"/>
                  </a:lnTo>
                  <a:lnTo>
                    <a:pt x="846" y="118"/>
                  </a:lnTo>
                  <a:lnTo>
                    <a:pt x="806" y="160"/>
                  </a:lnTo>
                  <a:lnTo>
                    <a:pt x="968" y="207"/>
                  </a:lnTo>
                  <a:lnTo>
                    <a:pt x="972" y="262"/>
                  </a:lnTo>
                  <a:lnTo>
                    <a:pt x="814" y="278"/>
                  </a:lnTo>
                  <a:lnTo>
                    <a:pt x="1027" y="314"/>
                  </a:lnTo>
                  <a:lnTo>
                    <a:pt x="1027" y="3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1" name="Freeform 27"/>
            <p:cNvSpPr>
              <a:spLocks/>
            </p:cNvSpPr>
            <p:nvPr/>
          </p:nvSpPr>
          <p:spPr bwMode="auto">
            <a:xfrm>
              <a:off x="1887" y="1438"/>
              <a:ext cx="74" cy="86"/>
            </a:xfrm>
            <a:custGeom>
              <a:avLst/>
              <a:gdLst>
                <a:gd name="T0" fmla="*/ 149 w 149"/>
                <a:gd name="T1" fmla="*/ 74 h 173"/>
                <a:gd name="T2" fmla="*/ 67 w 149"/>
                <a:gd name="T3" fmla="*/ 0 h 173"/>
                <a:gd name="T4" fmla="*/ 0 w 149"/>
                <a:gd name="T5" fmla="*/ 67 h 173"/>
                <a:gd name="T6" fmla="*/ 38 w 149"/>
                <a:gd name="T7" fmla="*/ 67 h 173"/>
                <a:gd name="T8" fmla="*/ 38 w 149"/>
                <a:gd name="T9" fmla="*/ 154 h 173"/>
                <a:gd name="T10" fmla="*/ 78 w 149"/>
                <a:gd name="T11" fmla="*/ 67 h 173"/>
                <a:gd name="T12" fmla="*/ 101 w 149"/>
                <a:gd name="T13" fmla="*/ 97 h 173"/>
                <a:gd name="T14" fmla="*/ 75 w 149"/>
                <a:gd name="T15" fmla="*/ 141 h 173"/>
                <a:gd name="T16" fmla="*/ 118 w 149"/>
                <a:gd name="T17" fmla="*/ 173 h 173"/>
                <a:gd name="T18" fmla="*/ 149 w 149"/>
                <a:gd name="T19" fmla="*/ 74 h 173"/>
                <a:gd name="T20" fmla="*/ 149 w 149"/>
                <a:gd name="T21" fmla="*/ 7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73">
                  <a:moveTo>
                    <a:pt x="149" y="74"/>
                  </a:moveTo>
                  <a:lnTo>
                    <a:pt x="67" y="0"/>
                  </a:lnTo>
                  <a:lnTo>
                    <a:pt x="0" y="67"/>
                  </a:lnTo>
                  <a:lnTo>
                    <a:pt x="38" y="67"/>
                  </a:lnTo>
                  <a:lnTo>
                    <a:pt x="38" y="154"/>
                  </a:lnTo>
                  <a:lnTo>
                    <a:pt x="78" y="67"/>
                  </a:lnTo>
                  <a:lnTo>
                    <a:pt x="101" y="97"/>
                  </a:lnTo>
                  <a:lnTo>
                    <a:pt x="75" y="141"/>
                  </a:lnTo>
                  <a:lnTo>
                    <a:pt x="118" y="173"/>
                  </a:lnTo>
                  <a:lnTo>
                    <a:pt x="149" y="74"/>
                  </a:lnTo>
                  <a:lnTo>
                    <a:pt x="149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2" name="Freeform 28"/>
            <p:cNvSpPr>
              <a:spLocks/>
            </p:cNvSpPr>
            <p:nvPr/>
          </p:nvSpPr>
          <p:spPr bwMode="auto">
            <a:xfrm>
              <a:off x="1440" y="1590"/>
              <a:ext cx="792" cy="1607"/>
            </a:xfrm>
            <a:custGeom>
              <a:avLst/>
              <a:gdLst>
                <a:gd name="T0" fmla="*/ 551 w 1583"/>
                <a:gd name="T1" fmla="*/ 0 h 3215"/>
                <a:gd name="T2" fmla="*/ 534 w 1583"/>
                <a:gd name="T3" fmla="*/ 50 h 3215"/>
                <a:gd name="T4" fmla="*/ 460 w 1583"/>
                <a:gd name="T5" fmla="*/ 99 h 3215"/>
                <a:gd name="T6" fmla="*/ 131 w 1583"/>
                <a:gd name="T7" fmla="*/ 620 h 3215"/>
                <a:gd name="T8" fmla="*/ 0 w 1583"/>
                <a:gd name="T9" fmla="*/ 1578 h 3215"/>
                <a:gd name="T10" fmla="*/ 106 w 1583"/>
                <a:gd name="T11" fmla="*/ 2652 h 3215"/>
                <a:gd name="T12" fmla="*/ 57 w 1583"/>
                <a:gd name="T13" fmla="*/ 3215 h 3215"/>
                <a:gd name="T14" fmla="*/ 1477 w 1583"/>
                <a:gd name="T15" fmla="*/ 3215 h 3215"/>
                <a:gd name="T16" fmla="*/ 1583 w 1583"/>
                <a:gd name="T17" fmla="*/ 2544 h 3215"/>
                <a:gd name="T18" fmla="*/ 1393 w 1583"/>
                <a:gd name="T19" fmla="*/ 3114 h 3215"/>
                <a:gd name="T20" fmla="*/ 230 w 1583"/>
                <a:gd name="T21" fmla="*/ 3139 h 3215"/>
                <a:gd name="T22" fmla="*/ 354 w 1583"/>
                <a:gd name="T23" fmla="*/ 2677 h 3215"/>
                <a:gd name="T24" fmla="*/ 774 w 1583"/>
                <a:gd name="T25" fmla="*/ 2420 h 3215"/>
                <a:gd name="T26" fmla="*/ 741 w 1583"/>
                <a:gd name="T27" fmla="*/ 2380 h 3215"/>
                <a:gd name="T28" fmla="*/ 262 w 1583"/>
                <a:gd name="T29" fmla="*/ 2512 h 3215"/>
                <a:gd name="T30" fmla="*/ 568 w 1583"/>
                <a:gd name="T31" fmla="*/ 2255 h 3215"/>
                <a:gd name="T32" fmla="*/ 156 w 1583"/>
                <a:gd name="T33" fmla="*/ 2223 h 3215"/>
                <a:gd name="T34" fmla="*/ 279 w 1583"/>
                <a:gd name="T35" fmla="*/ 1941 h 3215"/>
                <a:gd name="T36" fmla="*/ 139 w 1583"/>
                <a:gd name="T37" fmla="*/ 1223 h 3215"/>
                <a:gd name="T38" fmla="*/ 361 w 1583"/>
                <a:gd name="T39" fmla="*/ 363 h 3215"/>
                <a:gd name="T40" fmla="*/ 511 w 1583"/>
                <a:gd name="T41" fmla="*/ 124 h 3215"/>
                <a:gd name="T42" fmla="*/ 601 w 1583"/>
                <a:gd name="T43" fmla="*/ 132 h 3215"/>
                <a:gd name="T44" fmla="*/ 625 w 1583"/>
                <a:gd name="T45" fmla="*/ 65 h 3215"/>
                <a:gd name="T46" fmla="*/ 973 w 1583"/>
                <a:gd name="T47" fmla="*/ 247 h 3215"/>
                <a:gd name="T48" fmla="*/ 635 w 1583"/>
                <a:gd name="T49" fmla="*/ 0 h 3215"/>
                <a:gd name="T50" fmla="*/ 551 w 1583"/>
                <a:gd name="T51" fmla="*/ 0 h 3215"/>
                <a:gd name="T52" fmla="*/ 551 w 1583"/>
                <a:gd name="T53" fmla="*/ 0 h 3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3" h="3215">
                  <a:moveTo>
                    <a:pt x="551" y="0"/>
                  </a:moveTo>
                  <a:lnTo>
                    <a:pt x="534" y="50"/>
                  </a:lnTo>
                  <a:lnTo>
                    <a:pt x="460" y="99"/>
                  </a:lnTo>
                  <a:lnTo>
                    <a:pt x="131" y="620"/>
                  </a:lnTo>
                  <a:lnTo>
                    <a:pt x="0" y="1578"/>
                  </a:lnTo>
                  <a:lnTo>
                    <a:pt x="106" y="2652"/>
                  </a:lnTo>
                  <a:lnTo>
                    <a:pt x="57" y="3215"/>
                  </a:lnTo>
                  <a:lnTo>
                    <a:pt x="1477" y="3215"/>
                  </a:lnTo>
                  <a:lnTo>
                    <a:pt x="1583" y="2544"/>
                  </a:lnTo>
                  <a:lnTo>
                    <a:pt x="1393" y="3114"/>
                  </a:lnTo>
                  <a:lnTo>
                    <a:pt x="230" y="3139"/>
                  </a:lnTo>
                  <a:lnTo>
                    <a:pt x="354" y="2677"/>
                  </a:lnTo>
                  <a:lnTo>
                    <a:pt x="774" y="2420"/>
                  </a:lnTo>
                  <a:lnTo>
                    <a:pt x="741" y="2380"/>
                  </a:lnTo>
                  <a:lnTo>
                    <a:pt x="262" y="2512"/>
                  </a:lnTo>
                  <a:lnTo>
                    <a:pt x="568" y="2255"/>
                  </a:lnTo>
                  <a:lnTo>
                    <a:pt x="156" y="2223"/>
                  </a:lnTo>
                  <a:lnTo>
                    <a:pt x="279" y="1941"/>
                  </a:lnTo>
                  <a:lnTo>
                    <a:pt x="139" y="1223"/>
                  </a:lnTo>
                  <a:lnTo>
                    <a:pt x="361" y="363"/>
                  </a:lnTo>
                  <a:lnTo>
                    <a:pt x="511" y="124"/>
                  </a:lnTo>
                  <a:lnTo>
                    <a:pt x="601" y="132"/>
                  </a:lnTo>
                  <a:lnTo>
                    <a:pt x="625" y="65"/>
                  </a:lnTo>
                  <a:lnTo>
                    <a:pt x="973" y="247"/>
                  </a:lnTo>
                  <a:lnTo>
                    <a:pt x="635" y="0"/>
                  </a:lnTo>
                  <a:lnTo>
                    <a:pt x="551" y="0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3" name="Freeform 29"/>
            <p:cNvSpPr>
              <a:spLocks/>
            </p:cNvSpPr>
            <p:nvPr/>
          </p:nvSpPr>
          <p:spPr bwMode="auto">
            <a:xfrm>
              <a:off x="1522" y="2312"/>
              <a:ext cx="990" cy="529"/>
            </a:xfrm>
            <a:custGeom>
              <a:avLst/>
              <a:gdLst>
                <a:gd name="T0" fmla="*/ 0 w 1981"/>
                <a:gd name="T1" fmla="*/ 0 h 1059"/>
                <a:gd name="T2" fmla="*/ 554 w 1981"/>
                <a:gd name="T3" fmla="*/ 835 h 1059"/>
                <a:gd name="T4" fmla="*/ 719 w 1981"/>
                <a:gd name="T5" fmla="*/ 968 h 1059"/>
                <a:gd name="T6" fmla="*/ 1865 w 1981"/>
                <a:gd name="T7" fmla="*/ 975 h 1059"/>
                <a:gd name="T8" fmla="*/ 1981 w 1981"/>
                <a:gd name="T9" fmla="*/ 743 h 1059"/>
                <a:gd name="T10" fmla="*/ 1981 w 1981"/>
                <a:gd name="T11" fmla="*/ 1059 h 1059"/>
                <a:gd name="T12" fmla="*/ 561 w 1981"/>
                <a:gd name="T13" fmla="*/ 1017 h 1059"/>
                <a:gd name="T14" fmla="*/ 42 w 1981"/>
                <a:gd name="T15" fmla="*/ 257 h 1059"/>
                <a:gd name="T16" fmla="*/ 0 w 1981"/>
                <a:gd name="T17" fmla="*/ 0 h 1059"/>
                <a:gd name="T18" fmla="*/ 0 w 1981"/>
                <a:gd name="T19" fmla="*/ 0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1" h="1059">
                  <a:moveTo>
                    <a:pt x="0" y="0"/>
                  </a:moveTo>
                  <a:lnTo>
                    <a:pt x="554" y="835"/>
                  </a:lnTo>
                  <a:lnTo>
                    <a:pt x="719" y="968"/>
                  </a:lnTo>
                  <a:lnTo>
                    <a:pt x="1865" y="975"/>
                  </a:lnTo>
                  <a:lnTo>
                    <a:pt x="1981" y="743"/>
                  </a:lnTo>
                  <a:lnTo>
                    <a:pt x="1981" y="1059"/>
                  </a:lnTo>
                  <a:lnTo>
                    <a:pt x="561" y="1017"/>
                  </a:lnTo>
                  <a:lnTo>
                    <a:pt x="42" y="2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4" name="Freeform 30"/>
            <p:cNvSpPr>
              <a:spLocks/>
            </p:cNvSpPr>
            <p:nvPr/>
          </p:nvSpPr>
          <p:spPr bwMode="auto">
            <a:xfrm>
              <a:off x="1687" y="1796"/>
              <a:ext cx="817" cy="851"/>
            </a:xfrm>
            <a:custGeom>
              <a:avLst/>
              <a:gdLst>
                <a:gd name="T0" fmla="*/ 74 w 1633"/>
                <a:gd name="T1" fmla="*/ 0 h 1701"/>
                <a:gd name="T2" fmla="*/ 0 w 1633"/>
                <a:gd name="T3" fmla="*/ 249 h 1701"/>
                <a:gd name="T4" fmla="*/ 322 w 1633"/>
                <a:gd name="T5" fmla="*/ 372 h 1701"/>
                <a:gd name="T6" fmla="*/ 685 w 1633"/>
                <a:gd name="T7" fmla="*/ 1405 h 1701"/>
                <a:gd name="T8" fmla="*/ 842 w 1633"/>
                <a:gd name="T9" fmla="*/ 1397 h 1701"/>
                <a:gd name="T10" fmla="*/ 882 w 1633"/>
                <a:gd name="T11" fmla="*/ 1570 h 1701"/>
                <a:gd name="T12" fmla="*/ 1485 w 1633"/>
                <a:gd name="T13" fmla="*/ 1570 h 1701"/>
                <a:gd name="T14" fmla="*/ 1633 w 1633"/>
                <a:gd name="T15" fmla="*/ 1701 h 1701"/>
                <a:gd name="T16" fmla="*/ 1569 w 1633"/>
                <a:gd name="T17" fmla="*/ 1504 h 1701"/>
                <a:gd name="T18" fmla="*/ 941 w 1633"/>
                <a:gd name="T19" fmla="*/ 1488 h 1701"/>
                <a:gd name="T20" fmla="*/ 882 w 1633"/>
                <a:gd name="T21" fmla="*/ 1323 h 1701"/>
                <a:gd name="T22" fmla="*/ 717 w 1633"/>
                <a:gd name="T23" fmla="*/ 1247 h 1701"/>
                <a:gd name="T24" fmla="*/ 494 w 1633"/>
                <a:gd name="T25" fmla="*/ 437 h 1701"/>
                <a:gd name="T26" fmla="*/ 131 w 1633"/>
                <a:gd name="T27" fmla="*/ 182 h 1701"/>
                <a:gd name="T28" fmla="*/ 74 w 1633"/>
                <a:gd name="T29" fmla="*/ 0 h 1701"/>
                <a:gd name="T30" fmla="*/ 74 w 1633"/>
                <a:gd name="T31" fmla="*/ 0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3" h="1701">
                  <a:moveTo>
                    <a:pt x="74" y="0"/>
                  </a:moveTo>
                  <a:lnTo>
                    <a:pt x="0" y="249"/>
                  </a:lnTo>
                  <a:lnTo>
                    <a:pt x="322" y="372"/>
                  </a:lnTo>
                  <a:lnTo>
                    <a:pt x="685" y="1405"/>
                  </a:lnTo>
                  <a:lnTo>
                    <a:pt x="842" y="1397"/>
                  </a:lnTo>
                  <a:lnTo>
                    <a:pt x="882" y="1570"/>
                  </a:lnTo>
                  <a:lnTo>
                    <a:pt x="1485" y="1570"/>
                  </a:lnTo>
                  <a:lnTo>
                    <a:pt x="1633" y="1701"/>
                  </a:lnTo>
                  <a:lnTo>
                    <a:pt x="1569" y="1504"/>
                  </a:lnTo>
                  <a:lnTo>
                    <a:pt x="941" y="1488"/>
                  </a:lnTo>
                  <a:lnTo>
                    <a:pt x="882" y="1323"/>
                  </a:lnTo>
                  <a:lnTo>
                    <a:pt x="717" y="1247"/>
                  </a:lnTo>
                  <a:lnTo>
                    <a:pt x="494" y="437"/>
                  </a:lnTo>
                  <a:lnTo>
                    <a:pt x="131" y="182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5" name="Freeform 31"/>
            <p:cNvSpPr>
              <a:spLocks/>
            </p:cNvSpPr>
            <p:nvPr/>
          </p:nvSpPr>
          <p:spPr bwMode="auto">
            <a:xfrm>
              <a:off x="1592" y="2185"/>
              <a:ext cx="441" cy="310"/>
            </a:xfrm>
            <a:custGeom>
              <a:avLst/>
              <a:gdLst>
                <a:gd name="T0" fmla="*/ 867 w 882"/>
                <a:gd name="T1" fmla="*/ 479 h 620"/>
                <a:gd name="T2" fmla="*/ 0 w 882"/>
                <a:gd name="T3" fmla="*/ 0 h 620"/>
                <a:gd name="T4" fmla="*/ 882 w 882"/>
                <a:gd name="T5" fmla="*/ 620 h 620"/>
                <a:gd name="T6" fmla="*/ 867 w 882"/>
                <a:gd name="T7" fmla="*/ 479 h 620"/>
                <a:gd name="T8" fmla="*/ 867 w 882"/>
                <a:gd name="T9" fmla="*/ 47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2" h="620">
                  <a:moveTo>
                    <a:pt x="867" y="479"/>
                  </a:moveTo>
                  <a:lnTo>
                    <a:pt x="0" y="0"/>
                  </a:lnTo>
                  <a:lnTo>
                    <a:pt x="882" y="620"/>
                  </a:lnTo>
                  <a:lnTo>
                    <a:pt x="867" y="479"/>
                  </a:lnTo>
                  <a:lnTo>
                    <a:pt x="867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6" name="Freeform 32"/>
            <p:cNvSpPr>
              <a:spLocks/>
            </p:cNvSpPr>
            <p:nvPr/>
          </p:nvSpPr>
          <p:spPr bwMode="auto">
            <a:xfrm>
              <a:off x="1848" y="2527"/>
              <a:ext cx="165" cy="91"/>
            </a:xfrm>
            <a:custGeom>
              <a:avLst/>
              <a:gdLst>
                <a:gd name="T0" fmla="*/ 330 w 330"/>
                <a:gd name="T1" fmla="*/ 0 h 182"/>
                <a:gd name="T2" fmla="*/ 0 w 330"/>
                <a:gd name="T3" fmla="*/ 182 h 182"/>
                <a:gd name="T4" fmla="*/ 264 w 330"/>
                <a:gd name="T5" fmla="*/ 182 h 182"/>
                <a:gd name="T6" fmla="*/ 330 w 330"/>
                <a:gd name="T7" fmla="*/ 0 h 182"/>
                <a:gd name="T8" fmla="*/ 330 w 330"/>
                <a:gd name="T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82">
                  <a:moveTo>
                    <a:pt x="330" y="0"/>
                  </a:moveTo>
                  <a:lnTo>
                    <a:pt x="0" y="182"/>
                  </a:lnTo>
                  <a:lnTo>
                    <a:pt x="264" y="182"/>
                  </a:lnTo>
                  <a:lnTo>
                    <a:pt x="330" y="0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7" name="Freeform 33"/>
            <p:cNvSpPr>
              <a:spLocks/>
            </p:cNvSpPr>
            <p:nvPr/>
          </p:nvSpPr>
          <p:spPr bwMode="auto">
            <a:xfrm>
              <a:off x="1737" y="1651"/>
              <a:ext cx="516" cy="901"/>
            </a:xfrm>
            <a:custGeom>
              <a:avLst/>
              <a:gdLst>
                <a:gd name="T0" fmla="*/ 0 w 1032"/>
                <a:gd name="T1" fmla="*/ 0 h 1800"/>
                <a:gd name="T2" fmla="*/ 603 w 1032"/>
                <a:gd name="T3" fmla="*/ 603 h 1800"/>
                <a:gd name="T4" fmla="*/ 1015 w 1032"/>
                <a:gd name="T5" fmla="*/ 1420 h 1800"/>
                <a:gd name="T6" fmla="*/ 1032 w 1032"/>
                <a:gd name="T7" fmla="*/ 1800 h 1800"/>
                <a:gd name="T8" fmla="*/ 966 w 1032"/>
                <a:gd name="T9" fmla="*/ 1800 h 1800"/>
                <a:gd name="T10" fmla="*/ 966 w 1032"/>
                <a:gd name="T11" fmla="*/ 1447 h 1800"/>
                <a:gd name="T12" fmla="*/ 487 w 1032"/>
                <a:gd name="T13" fmla="*/ 538 h 1800"/>
                <a:gd name="T14" fmla="*/ 0 w 1032"/>
                <a:gd name="T15" fmla="*/ 0 h 1800"/>
                <a:gd name="T16" fmla="*/ 0 w 1032"/>
                <a:gd name="T17" fmla="*/ 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2" h="1800">
                  <a:moveTo>
                    <a:pt x="0" y="0"/>
                  </a:moveTo>
                  <a:lnTo>
                    <a:pt x="603" y="603"/>
                  </a:lnTo>
                  <a:lnTo>
                    <a:pt x="1015" y="1420"/>
                  </a:lnTo>
                  <a:lnTo>
                    <a:pt x="1032" y="1800"/>
                  </a:lnTo>
                  <a:lnTo>
                    <a:pt x="966" y="1800"/>
                  </a:lnTo>
                  <a:lnTo>
                    <a:pt x="966" y="1447"/>
                  </a:lnTo>
                  <a:lnTo>
                    <a:pt x="487" y="5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8" name="Freeform 34"/>
            <p:cNvSpPr>
              <a:spLocks/>
            </p:cNvSpPr>
            <p:nvPr/>
          </p:nvSpPr>
          <p:spPr bwMode="auto">
            <a:xfrm>
              <a:off x="1707" y="1730"/>
              <a:ext cx="446" cy="595"/>
            </a:xfrm>
            <a:custGeom>
              <a:avLst/>
              <a:gdLst>
                <a:gd name="T0" fmla="*/ 0 w 892"/>
                <a:gd name="T1" fmla="*/ 0 h 1190"/>
                <a:gd name="T2" fmla="*/ 462 w 892"/>
                <a:gd name="T3" fmla="*/ 503 h 1190"/>
                <a:gd name="T4" fmla="*/ 892 w 892"/>
                <a:gd name="T5" fmla="*/ 1190 h 1190"/>
                <a:gd name="T6" fmla="*/ 546 w 892"/>
                <a:gd name="T7" fmla="*/ 528 h 1190"/>
                <a:gd name="T8" fmla="*/ 348 w 892"/>
                <a:gd name="T9" fmla="*/ 296 h 1190"/>
                <a:gd name="T10" fmla="*/ 289 w 892"/>
                <a:gd name="T11" fmla="*/ 165 h 1190"/>
                <a:gd name="T12" fmla="*/ 240 w 892"/>
                <a:gd name="T13" fmla="*/ 190 h 1190"/>
                <a:gd name="T14" fmla="*/ 0 w 892"/>
                <a:gd name="T15" fmla="*/ 0 h 1190"/>
                <a:gd name="T16" fmla="*/ 0 w 892"/>
                <a:gd name="T17" fmla="*/ 0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2" h="1190">
                  <a:moveTo>
                    <a:pt x="0" y="0"/>
                  </a:moveTo>
                  <a:lnTo>
                    <a:pt x="462" y="503"/>
                  </a:lnTo>
                  <a:lnTo>
                    <a:pt x="892" y="1190"/>
                  </a:lnTo>
                  <a:lnTo>
                    <a:pt x="546" y="528"/>
                  </a:lnTo>
                  <a:lnTo>
                    <a:pt x="348" y="296"/>
                  </a:lnTo>
                  <a:lnTo>
                    <a:pt x="289" y="165"/>
                  </a:lnTo>
                  <a:lnTo>
                    <a:pt x="24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9" name="Freeform 35"/>
            <p:cNvSpPr>
              <a:spLocks/>
            </p:cNvSpPr>
            <p:nvPr/>
          </p:nvSpPr>
          <p:spPr bwMode="auto">
            <a:xfrm>
              <a:off x="1964" y="1775"/>
              <a:ext cx="74" cy="125"/>
            </a:xfrm>
            <a:custGeom>
              <a:avLst/>
              <a:gdLst>
                <a:gd name="T0" fmla="*/ 107 w 149"/>
                <a:gd name="T1" fmla="*/ 0 h 249"/>
                <a:gd name="T2" fmla="*/ 0 w 149"/>
                <a:gd name="T3" fmla="*/ 249 h 249"/>
                <a:gd name="T4" fmla="*/ 149 w 149"/>
                <a:gd name="T5" fmla="*/ 76 h 249"/>
                <a:gd name="T6" fmla="*/ 107 w 149"/>
                <a:gd name="T7" fmla="*/ 0 h 249"/>
                <a:gd name="T8" fmla="*/ 107 w 149"/>
                <a:gd name="T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49">
                  <a:moveTo>
                    <a:pt x="107" y="0"/>
                  </a:moveTo>
                  <a:lnTo>
                    <a:pt x="0" y="249"/>
                  </a:lnTo>
                  <a:lnTo>
                    <a:pt x="149" y="76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0" name="Freeform 36"/>
            <p:cNvSpPr>
              <a:spLocks/>
            </p:cNvSpPr>
            <p:nvPr/>
          </p:nvSpPr>
          <p:spPr bwMode="auto">
            <a:xfrm>
              <a:off x="1988" y="1850"/>
              <a:ext cx="50" cy="132"/>
            </a:xfrm>
            <a:custGeom>
              <a:avLst/>
              <a:gdLst>
                <a:gd name="T0" fmla="*/ 0 w 99"/>
                <a:gd name="T1" fmla="*/ 0 h 264"/>
                <a:gd name="T2" fmla="*/ 99 w 99"/>
                <a:gd name="T3" fmla="*/ 74 h 264"/>
                <a:gd name="T4" fmla="*/ 99 w 99"/>
                <a:gd name="T5" fmla="*/ 264 h 264"/>
                <a:gd name="T6" fmla="*/ 32 w 99"/>
                <a:gd name="T7" fmla="*/ 206 h 264"/>
                <a:gd name="T8" fmla="*/ 49 w 99"/>
                <a:gd name="T9" fmla="*/ 82 h 264"/>
                <a:gd name="T10" fmla="*/ 0 w 99"/>
                <a:gd name="T11" fmla="*/ 0 h 264"/>
                <a:gd name="T12" fmla="*/ 0 w 99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64">
                  <a:moveTo>
                    <a:pt x="0" y="0"/>
                  </a:moveTo>
                  <a:lnTo>
                    <a:pt x="99" y="74"/>
                  </a:lnTo>
                  <a:lnTo>
                    <a:pt x="99" y="264"/>
                  </a:lnTo>
                  <a:lnTo>
                    <a:pt x="32" y="206"/>
                  </a:lnTo>
                  <a:lnTo>
                    <a:pt x="49" y="8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1" name="Freeform 37"/>
            <p:cNvSpPr>
              <a:spLocks/>
            </p:cNvSpPr>
            <p:nvPr/>
          </p:nvSpPr>
          <p:spPr bwMode="auto">
            <a:xfrm>
              <a:off x="2042" y="1821"/>
              <a:ext cx="156" cy="463"/>
            </a:xfrm>
            <a:custGeom>
              <a:avLst/>
              <a:gdLst>
                <a:gd name="T0" fmla="*/ 0 w 314"/>
                <a:gd name="T1" fmla="*/ 0 h 926"/>
                <a:gd name="T2" fmla="*/ 173 w 314"/>
                <a:gd name="T3" fmla="*/ 694 h 926"/>
                <a:gd name="T4" fmla="*/ 314 w 314"/>
                <a:gd name="T5" fmla="*/ 926 h 926"/>
                <a:gd name="T6" fmla="*/ 57 w 314"/>
                <a:gd name="T7" fmla="*/ 99 h 926"/>
                <a:gd name="T8" fmla="*/ 0 w 314"/>
                <a:gd name="T9" fmla="*/ 0 h 926"/>
                <a:gd name="T10" fmla="*/ 0 w 314"/>
                <a:gd name="T11" fmla="*/ 0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26">
                  <a:moveTo>
                    <a:pt x="0" y="0"/>
                  </a:moveTo>
                  <a:lnTo>
                    <a:pt x="173" y="694"/>
                  </a:lnTo>
                  <a:lnTo>
                    <a:pt x="314" y="926"/>
                  </a:lnTo>
                  <a:lnTo>
                    <a:pt x="57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2" name="Freeform 38"/>
            <p:cNvSpPr>
              <a:spLocks/>
            </p:cNvSpPr>
            <p:nvPr/>
          </p:nvSpPr>
          <p:spPr bwMode="auto">
            <a:xfrm>
              <a:off x="3463" y="1646"/>
              <a:ext cx="48" cy="23"/>
            </a:xfrm>
            <a:custGeom>
              <a:avLst/>
              <a:gdLst>
                <a:gd name="T0" fmla="*/ 15 w 97"/>
                <a:gd name="T1" fmla="*/ 46 h 46"/>
                <a:gd name="T2" fmla="*/ 0 w 97"/>
                <a:gd name="T3" fmla="*/ 18 h 46"/>
                <a:gd name="T4" fmla="*/ 34 w 97"/>
                <a:gd name="T5" fmla="*/ 0 h 46"/>
                <a:gd name="T6" fmla="*/ 97 w 97"/>
                <a:gd name="T7" fmla="*/ 20 h 46"/>
                <a:gd name="T8" fmla="*/ 15 w 97"/>
                <a:gd name="T9" fmla="*/ 46 h 46"/>
                <a:gd name="T10" fmla="*/ 15 w 97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6">
                  <a:moveTo>
                    <a:pt x="15" y="46"/>
                  </a:moveTo>
                  <a:lnTo>
                    <a:pt x="0" y="18"/>
                  </a:lnTo>
                  <a:lnTo>
                    <a:pt x="34" y="0"/>
                  </a:lnTo>
                  <a:lnTo>
                    <a:pt x="97" y="20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3" name="Freeform 39"/>
            <p:cNvSpPr>
              <a:spLocks/>
            </p:cNvSpPr>
            <p:nvPr/>
          </p:nvSpPr>
          <p:spPr bwMode="auto">
            <a:xfrm>
              <a:off x="3471" y="1669"/>
              <a:ext cx="66" cy="40"/>
            </a:xfrm>
            <a:custGeom>
              <a:avLst/>
              <a:gdLst>
                <a:gd name="T0" fmla="*/ 25 w 132"/>
                <a:gd name="T1" fmla="*/ 0 h 82"/>
                <a:gd name="T2" fmla="*/ 86 w 132"/>
                <a:gd name="T3" fmla="*/ 21 h 82"/>
                <a:gd name="T4" fmla="*/ 132 w 132"/>
                <a:gd name="T5" fmla="*/ 63 h 82"/>
                <a:gd name="T6" fmla="*/ 61 w 132"/>
                <a:gd name="T7" fmla="*/ 82 h 82"/>
                <a:gd name="T8" fmla="*/ 92 w 132"/>
                <a:gd name="T9" fmla="*/ 53 h 82"/>
                <a:gd name="T10" fmla="*/ 0 w 132"/>
                <a:gd name="T11" fmla="*/ 13 h 82"/>
                <a:gd name="T12" fmla="*/ 25 w 132"/>
                <a:gd name="T13" fmla="*/ 0 h 82"/>
                <a:gd name="T14" fmla="*/ 25 w 132"/>
                <a:gd name="T1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82">
                  <a:moveTo>
                    <a:pt x="25" y="0"/>
                  </a:moveTo>
                  <a:lnTo>
                    <a:pt x="86" y="21"/>
                  </a:lnTo>
                  <a:lnTo>
                    <a:pt x="132" y="63"/>
                  </a:lnTo>
                  <a:lnTo>
                    <a:pt x="61" y="82"/>
                  </a:lnTo>
                  <a:lnTo>
                    <a:pt x="92" y="53"/>
                  </a:lnTo>
                  <a:lnTo>
                    <a:pt x="0" y="13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4" name="Freeform 40"/>
            <p:cNvSpPr>
              <a:spLocks/>
            </p:cNvSpPr>
            <p:nvPr/>
          </p:nvSpPr>
          <p:spPr bwMode="auto">
            <a:xfrm>
              <a:off x="3492" y="1681"/>
              <a:ext cx="11" cy="20"/>
            </a:xfrm>
            <a:custGeom>
              <a:avLst/>
              <a:gdLst>
                <a:gd name="T0" fmla="*/ 0 w 23"/>
                <a:gd name="T1" fmla="*/ 0 h 40"/>
                <a:gd name="T2" fmla="*/ 10 w 23"/>
                <a:gd name="T3" fmla="*/ 40 h 40"/>
                <a:gd name="T4" fmla="*/ 23 w 23"/>
                <a:gd name="T5" fmla="*/ 7 h 40"/>
                <a:gd name="T6" fmla="*/ 0 w 23"/>
                <a:gd name="T7" fmla="*/ 0 h 40"/>
                <a:gd name="T8" fmla="*/ 0 w 23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0">
                  <a:moveTo>
                    <a:pt x="0" y="0"/>
                  </a:moveTo>
                  <a:lnTo>
                    <a:pt x="10" y="40"/>
                  </a:lnTo>
                  <a:lnTo>
                    <a:pt x="23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5" name="Freeform 41"/>
            <p:cNvSpPr>
              <a:spLocks/>
            </p:cNvSpPr>
            <p:nvPr/>
          </p:nvSpPr>
          <p:spPr bwMode="auto">
            <a:xfrm>
              <a:off x="3404" y="1642"/>
              <a:ext cx="300" cy="359"/>
            </a:xfrm>
            <a:custGeom>
              <a:avLst/>
              <a:gdLst>
                <a:gd name="T0" fmla="*/ 86 w 601"/>
                <a:gd name="T1" fmla="*/ 0 h 718"/>
                <a:gd name="T2" fmla="*/ 97 w 601"/>
                <a:gd name="T3" fmla="*/ 49 h 718"/>
                <a:gd name="T4" fmla="*/ 0 w 601"/>
                <a:gd name="T5" fmla="*/ 245 h 718"/>
                <a:gd name="T6" fmla="*/ 25 w 601"/>
                <a:gd name="T7" fmla="*/ 276 h 718"/>
                <a:gd name="T8" fmla="*/ 94 w 601"/>
                <a:gd name="T9" fmla="*/ 285 h 718"/>
                <a:gd name="T10" fmla="*/ 80 w 601"/>
                <a:gd name="T11" fmla="*/ 346 h 718"/>
                <a:gd name="T12" fmla="*/ 105 w 601"/>
                <a:gd name="T13" fmla="*/ 371 h 718"/>
                <a:gd name="T14" fmla="*/ 84 w 601"/>
                <a:gd name="T15" fmla="*/ 397 h 718"/>
                <a:gd name="T16" fmla="*/ 116 w 601"/>
                <a:gd name="T17" fmla="*/ 464 h 718"/>
                <a:gd name="T18" fmla="*/ 105 w 601"/>
                <a:gd name="T19" fmla="*/ 538 h 718"/>
                <a:gd name="T20" fmla="*/ 149 w 601"/>
                <a:gd name="T21" fmla="*/ 585 h 718"/>
                <a:gd name="T22" fmla="*/ 377 w 601"/>
                <a:gd name="T23" fmla="*/ 570 h 718"/>
                <a:gd name="T24" fmla="*/ 489 w 601"/>
                <a:gd name="T25" fmla="*/ 718 h 718"/>
                <a:gd name="T26" fmla="*/ 540 w 601"/>
                <a:gd name="T27" fmla="*/ 684 h 718"/>
                <a:gd name="T28" fmla="*/ 491 w 601"/>
                <a:gd name="T29" fmla="*/ 614 h 718"/>
                <a:gd name="T30" fmla="*/ 601 w 601"/>
                <a:gd name="T31" fmla="*/ 433 h 718"/>
                <a:gd name="T32" fmla="*/ 497 w 601"/>
                <a:gd name="T33" fmla="*/ 492 h 718"/>
                <a:gd name="T34" fmla="*/ 171 w 601"/>
                <a:gd name="T35" fmla="*/ 561 h 718"/>
                <a:gd name="T36" fmla="*/ 130 w 601"/>
                <a:gd name="T37" fmla="*/ 532 h 718"/>
                <a:gd name="T38" fmla="*/ 141 w 601"/>
                <a:gd name="T39" fmla="*/ 466 h 718"/>
                <a:gd name="T40" fmla="*/ 116 w 601"/>
                <a:gd name="T41" fmla="*/ 426 h 718"/>
                <a:gd name="T42" fmla="*/ 152 w 601"/>
                <a:gd name="T43" fmla="*/ 397 h 718"/>
                <a:gd name="T44" fmla="*/ 105 w 601"/>
                <a:gd name="T45" fmla="*/ 397 h 718"/>
                <a:gd name="T46" fmla="*/ 130 w 601"/>
                <a:gd name="T47" fmla="*/ 371 h 718"/>
                <a:gd name="T48" fmla="*/ 179 w 601"/>
                <a:gd name="T49" fmla="*/ 371 h 718"/>
                <a:gd name="T50" fmla="*/ 103 w 601"/>
                <a:gd name="T51" fmla="*/ 334 h 718"/>
                <a:gd name="T52" fmla="*/ 111 w 601"/>
                <a:gd name="T53" fmla="*/ 285 h 718"/>
                <a:gd name="T54" fmla="*/ 141 w 601"/>
                <a:gd name="T55" fmla="*/ 291 h 718"/>
                <a:gd name="T56" fmla="*/ 111 w 601"/>
                <a:gd name="T57" fmla="*/ 264 h 718"/>
                <a:gd name="T58" fmla="*/ 33 w 601"/>
                <a:gd name="T59" fmla="*/ 253 h 718"/>
                <a:gd name="T60" fmla="*/ 23 w 601"/>
                <a:gd name="T61" fmla="*/ 230 h 718"/>
                <a:gd name="T62" fmla="*/ 116 w 601"/>
                <a:gd name="T63" fmla="*/ 61 h 718"/>
                <a:gd name="T64" fmla="*/ 116 w 601"/>
                <a:gd name="T65" fmla="*/ 34 h 718"/>
                <a:gd name="T66" fmla="*/ 86 w 601"/>
                <a:gd name="T67" fmla="*/ 0 h 718"/>
                <a:gd name="T68" fmla="*/ 86 w 601"/>
                <a:gd name="T6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1" h="718">
                  <a:moveTo>
                    <a:pt x="86" y="0"/>
                  </a:moveTo>
                  <a:lnTo>
                    <a:pt x="97" y="49"/>
                  </a:lnTo>
                  <a:lnTo>
                    <a:pt x="0" y="245"/>
                  </a:lnTo>
                  <a:lnTo>
                    <a:pt x="25" y="276"/>
                  </a:lnTo>
                  <a:lnTo>
                    <a:pt x="94" y="285"/>
                  </a:lnTo>
                  <a:lnTo>
                    <a:pt x="80" y="346"/>
                  </a:lnTo>
                  <a:lnTo>
                    <a:pt x="105" y="371"/>
                  </a:lnTo>
                  <a:lnTo>
                    <a:pt x="84" y="397"/>
                  </a:lnTo>
                  <a:lnTo>
                    <a:pt x="116" y="464"/>
                  </a:lnTo>
                  <a:lnTo>
                    <a:pt x="105" y="538"/>
                  </a:lnTo>
                  <a:lnTo>
                    <a:pt x="149" y="585"/>
                  </a:lnTo>
                  <a:lnTo>
                    <a:pt x="377" y="570"/>
                  </a:lnTo>
                  <a:lnTo>
                    <a:pt x="489" y="718"/>
                  </a:lnTo>
                  <a:lnTo>
                    <a:pt x="540" y="684"/>
                  </a:lnTo>
                  <a:lnTo>
                    <a:pt x="491" y="614"/>
                  </a:lnTo>
                  <a:lnTo>
                    <a:pt x="601" y="433"/>
                  </a:lnTo>
                  <a:lnTo>
                    <a:pt x="497" y="492"/>
                  </a:lnTo>
                  <a:lnTo>
                    <a:pt x="171" y="561"/>
                  </a:lnTo>
                  <a:lnTo>
                    <a:pt x="130" y="532"/>
                  </a:lnTo>
                  <a:lnTo>
                    <a:pt x="141" y="466"/>
                  </a:lnTo>
                  <a:lnTo>
                    <a:pt x="116" y="426"/>
                  </a:lnTo>
                  <a:lnTo>
                    <a:pt x="152" y="397"/>
                  </a:lnTo>
                  <a:lnTo>
                    <a:pt x="105" y="397"/>
                  </a:lnTo>
                  <a:lnTo>
                    <a:pt x="130" y="371"/>
                  </a:lnTo>
                  <a:lnTo>
                    <a:pt x="179" y="371"/>
                  </a:lnTo>
                  <a:lnTo>
                    <a:pt x="103" y="334"/>
                  </a:lnTo>
                  <a:lnTo>
                    <a:pt x="111" y="285"/>
                  </a:lnTo>
                  <a:lnTo>
                    <a:pt x="141" y="291"/>
                  </a:lnTo>
                  <a:lnTo>
                    <a:pt x="111" y="264"/>
                  </a:lnTo>
                  <a:lnTo>
                    <a:pt x="33" y="253"/>
                  </a:lnTo>
                  <a:lnTo>
                    <a:pt x="23" y="230"/>
                  </a:lnTo>
                  <a:lnTo>
                    <a:pt x="116" y="61"/>
                  </a:lnTo>
                  <a:lnTo>
                    <a:pt x="116" y="34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6" name="Freeform 42"/>
            <p:cNvSpPr>
              <a:spLocks/>
            </p:cNvSpPr>
            <p:nvPr/>
          </p:nvSpPr>
          <p:spPr bwMode="auto">
            <a:xfrm>
              <a:off x="3467" y="1678"/>
              <a:ext cx="17" cy="42"/>
            </a:xfrm>
            <a:custGeom>
              <a:avLst/>
              <a:gdLst>
                <a:gd name="T0" fmla="*/ 21 w 32"/>
                <a:gd name="T1" fmla="*/ 0 h 84"/>
                <a:gd name="T2" fmla="*/ 0 w 32"/>
                <a:gd name="T3" fmla="*/ 29 h 84"/>
                <a:gd name="T4" fmla="*/ 32 w 32"/>
                <a:gd name="T5" fmla="*/ 84 h 84"/>
                <a:gd name="T6" fmla="*/ 21 w 32"/>
                <a:gd name="T7" fmla="*/ 0 h 84"/>
                <a:gd name="T8" fmla="*/ 21 w 32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4">
                  <a:moveTo>
                    <a:pt x="21" y="0"/>
                  </a:moveTo>
                  <a:lnTo>
                    <a:pt x="0" y="29"/>
                  </a:lnTo>
                  <a:lnTo>
                    <a:pt x="32" y="8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7" name="Freeform 43"/>
            <p:cNvSpPr>
              <a:spLocks/>
            </p:cNvSpPr>
            <p:nvPr/>
          </p:nvSpPr>
          <p:spPr bwMode="auto">
            <a:xfrm>
              <a:off x="3390" y="1414"/>
              <a:ext cx="214" cy="255"/>
            </a:xfrm>
            <a:custGeom>
              <a:avLst/>
              <a:gdLst>
                <a:gd name="T0" fmla="*/ 74 w 427"/>
                <a:gd name="T1" fmla="*/ 79 h 509"/>
                <a:gd name="T2" fmla="*/ 0 w 427"/>
                <a:gd name="T3" fmla="*/ 188 h 509"/>
                <a:gd name="T4" fmla="*/ 17 w 427"/>
                <a:gd name="T5" fmla="*/ 344 h 509"/>
                <a:gd name="T6" fmla="*/ 104 w 427"/>
                <a:gd name="T7" fmla="*/ 475 h 509"/>
                <a:gd name="T8" fmla="*/ 76 w 427"/>
                <a:gd name="T9" fmla="*/ 370 h 509"/>
                <a:gd name="T10" fmla="*/ 175 w 427"/>
                <a:gd name="T11" fmla="*/ 483 h 509"/>
                <a:gd name="T12" fmla="*/ 173 w 427"/>
                <a:gd name="T13" fmla="*/ 418 h 509"/>
                <a:gd name="T14" fmla="*/ 254 w 427"/>
                <a:gd name="T15" fmla="*/ 469 h 509"/>
                <a:gd name="T16" fmla="*/ 331 w 427"/>
                <a:gd name="T17" fmla="*/ 498 h 509"/>
                <a:gd name="T18" fmla="*/ 391 w 427"/>
                <a:gd name="T19" fmla="*/ 509 h 509"/>
                <a:gd name="T20" fmla="*/ 323 w 427"/>
                <a:gd name="T21" fmla="*/ 393 h 509"/>
                <a:gd name="T22" fmla="*/ 427 w 427"/>
                <a:gd name="T23" fmla="*/ 462 h 509"/>
                <a:gd name="T24" fmla="*/ 342 w 427"/>
                <a:gd name="T25" fmla="*/ 332 h 509"/>
                <a:gd name="T26" fmla="*/ 197 w 427"/>
                <a:gd name="T27" fmla="*/ 315 h 509"/>
                <a:gd name="T28" fmla="*/ 275 w 427"/>
                <a:gd name="T29" fmla="*/ 425 h 509"/>
                <a:gd name="T30" fmla="*/ 144 w 427"/>
                <a:gd name="T31" fmla="*/ 334 h 509"/>
                <a:gd name="T32" fmla="*/ 87 w 427"/>
                <a:gd name="T33" fmla="*/ 262 h 509"/>
                <a:gd name="T34" fmla="*/ 49 w 427"/>
                <a:gd name="T35" fmla="*/ 344 h 509"/>
                <a:gd name="T36" fmla="*/ 26 w 427"/>
                <a:gd name="T37" fmla="*/ 201 h 509"/>
                <a:gd name="T38" fmla="*/ 80 w 427"/>
                <a:gd name="T39" fmla="*/ 138 h 509"/>
                <a:gd name="T40" fmla="*/ 110 w 427"/>
                <a:gd name="T41" fmla="*/ 203 h 509"/>
                <a:gd name="T42" fmla="*/ 211 w 427"/>
                <a:gd name="T43" fmla="*/ 209 h 509"/>
                <a:gd name="T44" fmla="*/ 272 w 427"/>
                <a:gd name="T45" fmla="*/ 266 h 509"/>
                <a:gd name="T46" fmla="*/ 315 w 427"/>
                <a:gd name="T47" fmla="*/ 197 h 509"/>
                <a:gd name="T48" fmla="*/ 386 w 427"/>
                <a:gd name="T49" fmla="*/ 232 h 509"/>
                <a:gd name="T50" fmla="*/ 298 w 427"/>
                <a:gd name="T51" fmla="*/ 0 h 509"/>
                <a:gd name="T52" fmla="*/ 74 w 427"/>
                <a:gd name="T53" fmla="*/ 79 h 509"/>
                <a:gd name="T54" fmla="*/ 74 w 427"/>
                <a:gd name="T55" fmla="*/ 7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7" h="509">
                  <a:moveTo>
                    <a:pt x="74" y="79"/>
                  </a:moveTo>
                  <a:lnTo>
                    <a:pt x="0" y="188"/>
                  </a:lnTo>
                  <a:lnTo>
                    <a:pt x="17" y="344"/>
                  </a:lnTo>
                  <a:lnTo>
                    <a:pt x="104" y="475"/>
                  </a:lnTo>
                  <a:lnTo>
                    <a:pt x="76" y="370"/>
                  </a:lnTo>
                  <a:lnTo>
                    <a:pt x="175" y="483"/>
                  </a:lnTo>
                  <a:lnTo>
                    <a:pt x="173" y="418"/>
                  </a:lnTo>
                  <a:lnTo>
                    <a:pt x="254" y="469"/>
                  </a:lnTo>
                  <a:lnTo>
                    <a:pt x="331" y="498"/>
                  </a:lnTo>
                  <a:lnTo>
                    <a:pt x="391" y="509"/>
                  </a:lnTo>
                  <a:lnTo>
                    <a:pt x="323" y="393"/>
                  </a:lnTo>
                  <a:lnTo>
                    <a:pt x="427" y="462"/>
                  </a:lnTo>
                  <a:lnTo>
                    <a:pt x="342" y="332"/>
                  </a:lnTo>
                  <a:lnTo>
                    <a:pt x="197" y="315"/>
                  </a:lnTo>
                  <a:lnTo>
                    <a:pt x="275" y="425"/>
                  </a:lnTo>
                  <a:lnTo>
                    <a:pt x="144" y="334"/>
                  </a:lnTo>
                  <a:lnTo>
                    <a:pt x="87" y="262"/>
                  </a:lnTo>
                  <a:lnTo>
                    <a:pt x="49" y="344"/>
                  </a:lnTo>
                  <a:lnTo>
                    <a:pt x="26" y="201"/>
                  </a:lnTo>
                  <a:lnTo>
                    <a:pt x="80" y="138"/>
                  </a:lnTo>
                  <a:lnTo>
                    <a:pt x="110" y="203"/>
                  </a:lnTo>
                  <a:lnTo>
                    <a:pt x="211" y="209"/>
                  </a:lnTo>
                  <a:lnTo>
                    <a:pt x="272" y="266"/>
                  </a:lnTo>
                  <a:lnTo>
                    <a:pt x="315" y="197"/>
                  </a:lnTo>
                  <a:lnTo>
                    <a:pt x="386" y="232"/>
                  </a:lnTo>
                  <a:lnTo>
                    <a:pt x="298" y="0"/>
                  </a:lnTo>
                  <a:lnTo>
                    <a:pt x="74" y="79"/>
                  </a:lnTo>
                  <a:lnTo>
                    <a:pt x="74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8" name="Freeform 44"/>
            <p:cNvSpPr>
              <a:spLocks/>
            </p:cNvSpPr>
            <p:nvPr/>
          </p:nvSpPr>
          <p:spPr bwMode="auto">
            <a:xfrm>
              <a:off x="3537" y="1375"/>
              <a:ext cx="389" cy="482"/>
            </a:xfrm>
            <a:custGeom>
              <a:avLst/>
              <a:gdLst>
                <a:gd name="T0" fmla="*/ 55 w 779"/>
                <a:gd name="T1" fmla="*/ 270 h 964"/>
                <a:gd name="T2" fmla="*/ 129 w 779"/>
                <a:gd name="T3" fmla="*/ 568 h 964"/>
                <a:gd name="T4" fmla="*/ 273 w 779"/>
                <a:gd name="T5" fmla="*/ 663 h 964"/>
                <a:gd name="T6" fmla="*/ 273 w 779"/>
                <a:gd name="T7" fmla="*/ 732 h 964"/>
                <a:gd name="T8" fmla="*/ 347 w 779"/>
                <a:gd name="T9" fmla="*/ 855 h 964"/>
                <a:gd name="T10" fmla="*/ 336 w 779"/>
                <a:gd name="T11" fmla="*/ 737 h 964"/>
                <a:gd name="T12" fmla="*/ 389 w 779"/>
                <a:gd name="T13" fmla="*/ 773 h 964"/>
                <a:gd name="T14" fmla="*/ 366 w 779"/>
                <a:gd name="T15" fmla="*/ 665 h 964"/>
                <a:gd name="T16" fmla="*/ 494 w 779"/>
                <a:gd name="T17" fmla="*/ 612 h 964"/>
                <a:gd name="T18" fmla="*/ 539 w 779"/>
                <a:gd name="T19" fmla="*/ 676 h 964"/>
                <a:gd name="T20" fmla="*/ 518 w 779"/>
                <a:gd name="T21" fmla="*/ 794 h 964"/>
                <a:gd name="T22" fmla="*/ 437 w 779"/>
                <a:gd name="T23" fmla="*/ 857 h 964"/>
                <a:gd name="T24" fmla="*/ 408 w 779"/>
                <a:gd name="T25" fmla="*/ 813 h 964"/>
                <a:gd name="T26" fmla="*/ 422 w 779"/>
                <a:gd name="T27" fmla="*/ 886 h 964"/>
                <a:gd name="T28" fmla="*/ 391 w 779"/>
                <a:gd name="T29" fmla="*/ 906 h 964"/>
                <a:gd name="T30" fmla="*/ 376 w 779"/>
                <a:gd name="T31" fmla="*/ 897 h 964"/>
                <a:gd name="T32" fmla="*/ 389 w 779"/>
                <a:gd name="T33" fmla="*/ 829 h 964"/>
                <a:gd name="T34" fmla="*/ 347 w 779"/>
                <a:gd name="T35" fmla="*/ 893 h 964"/>
                <a:gd name="T36" fmla="*/ 376 w 779"/>
                <a:gd name="T37" fmla="*/ 937 h 964"/>
                <a:gd name="T38" fmla="*/ 427 w 779"/>
                <a:gd name="T39" fmla="*/ 924 h 964"/>
                <a:gd name="T40" fmla="*/ 446 w 779"/>
                <a:gd name="T41" fmla="*/ 886 h 964"/>
                <a:gd name="T42" fmla="*/ 496 w 779"/>
                <a:gd name="T43" fmla="*/ 861 h 964"/>
                <a:gd name="T44" fmla="*/ 528 w 779"/>
                <a:gd name="T45" fmla="*/ 916 h 964"/>
                <a:gd name="T46" fmla="*/ 577 w 779"/>
                <a:gd name="T47" fmla="*/ 960 h 964"/>
                <a:gd name="T48" fmla="*/ 709 w 779"/>
                <a:gd name="T49" fmla="*/ 964 h 964"/>
                <a:gd name="T50" fmla="*/ 762 w 779"/>
                <a:gd name="T51" fmla="*/ 935 h 964"/>
                <a:gd name="T52" fmla="*/ 720 w 779"/>
                <a:gd name="T53" fmla="*/ 855 h 964"/>
                <a:gd name="T54" fmla="*/ 718 w 779"/>
                <a:gd name="T55" fmla="*/ 794 h 964"/>
                <a:gd name="T56" fmla="*/ 724 w 779"/>
                <a:gd name="T57" fmla="*/ 701 h 964"/>
                <a:gd name="T58" fmla="*/ 779 w 779"/>
                <a:gd name="T59" fmla="*/ 410 h 964"/>
                <a:gd name="T60" fmla="*/ 633 w 779"/>
                <a:gd name="T61" fmla="*/ 108 h 964"/>
                <a:gd name="T62" fmla="*/ 384 w 779"/>
                <a:gd name="T63" fmla="*/ 0 h 964"/>
                <a:gd name="T64" fmla="*/ 0 w 779"/>
                <a:gd name="T65" fmla="*/ 78 h 964"/>
                <a:gd name="T66" fmla="*/ 38 w 779"/>
                <a:gd name="T67" fmla="*/ 175 h 964"/>
                <a:gd name="T68" fmla="*/ 209 w 779"/>
                <a:gd name="T69" fmla="*/ 287 h 964"/>
                <a:gd name="T70" fmla="*/ 366 w 779"/>
                <a:gd name="T71" fmla="*/ 207 h 964"/>
                <a:gd name="T72" fmla="*/ 558 w 779"/>
                <a:gd name="T73" fmla="*/ 416 h 964"/>
                <a:gd name="T74" fmla="*/ 581 w 779"/>
                <a:gd name="T75" fmla="*/ 270 h 964"/>
                <a:gd name="T76" fmla="*/ 655 w 779"/>
                <a:gd name="T77" fmla="*/ 621 h 964"/>
                <a:gd name="T78" fmla="*/ 556 w 779"/>
                <a:gd name="T79" fmla="*/ 465 h 964"/>
                <a:gd name="T80" fmla="*/ 469 w 779"/>
                <a:gd name="T81" fmla="*/ 498 h 964"/>
                <a:gd name="T82" fmla="*/ 391 w 779"/>
                <a:gd name="T83" fmla="*/ 355 h 964"/>
                <a:gd name="T84" fmla="*/ 395 w 779"/>
                <a:gd name="T85" fmla="*/ 528 h 964"/>
                <a:gd name="T86" fmla="*/ 269 w 779"/>
                <a:gd name="T87" fmla="*/ 361 h 964"/>
                <a:gd name="T88" fmla="*/ 247 w 779"/>
                <a:gd name="T89" fmla="*/ 490 h 964"/>
                <a:gd name="T90" fmla="*/ 85 w 779"/>
                <a:gd name="T91" fmla="*/ 298 h 964"/>
                <a:gd name="T92" fmla="*/ 55 w 779"/>
                <a:gd name="T93" fmla="*/ 270 h 964"/>
                <a:gd name="T94" fmla="*/ 55 w 779"/>
                <a:gd name="T95" fmla="*/ 270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9" h="964">
                  <a:moveTo>
                    <a:pt x="55" y="270"/>
                  </a:moveTo>
                  <a:lnTo>
                    <a:pt x="129" y="568"/>
                  </a:lnTo>
                  <a:lnTo>
                    <a:pt x="273" y="663"/>
                  </a:lnTo>
                  <a:lnTo>
                    <a:pt x="273" y="732"/>
                  </a:lnTo>
                  <a:lnTo>
                    <a:pt x="347" y="855"/>
                  </a:lnTo>
                  <a:lnTo>
                    <a:pt x="336" y="737"/>
                  </a:lnTo>
                  <a:lnTo>
                    <a:pt x="389" y="773"/>
                  </a:lnTo>
                  <a:lnTo>
                    <a:pt x="366" y="665"/>
                  </a:lnTo>
                  <a:lnTo>
                    <a:pt x="494" y="612"/>
                  </a:lnTo>
                  <a:lnTo>
                    <a:pt x="539" y="676"/>
                  </a:lnTo>
                  <a:lnTo>
                    <a:pt x="518" y="794"/>
                  </a:lnTo>
                  <a:lnTo>
                    <a:pt x="437" y="857"/>
                  </a:lnTo>
                  <a:lnTo>
                    <a:pt x="408" y="813"/>
                  </a:lnTo>
                  <a:lnTo>
                    <a:pt x="422" y="886"/>
                  </a:lnTo>
                  <a:lnTo>
                    <a:pt x="391" y="906"/>
                  </a:lnTo>
                  <a:lnTo>
                    <a:pt x="376" y="897"/>
                  </a:lnTo>
                  <a:lnTo>
                    <a:pt x="389" y="829"/>
                  </a:lnTo>
                  <a:lnTo>
                    <a:pt x="347" y="893"/>
                  </a:lnTo>
                  <a:lnTo>
                    <a:pt x="376" y="937"/>
                  </a:lnTo>
                  <a:lnTo>
                    <a:pt x="427" y="924"/>
                  </a:lnTo>
                  <a:lnTo>
                    <a:pt x="446" y="886"/>
                  </a:lnTo>
                  <a:lnTo>
                    <a:pt x="496" y="861"/>
                  </a:lnTo>
                  <a:lnTo>
                    <a:pt x="528" y="916"/>
                  </a:lnTo>
                  <a:lnTo>
                    <a:pt x="577" y="960"/>
                  </a:lnTo>
                  <a:lnTo>
                    <a:pt x="709" y="964"/>
                  </a:lnTo>
                  <a:lnTo>
                    <a:pt x="762" y="935"/>
                  </a:lnTo>
                  <a:lnTo>
                    <a:pt x="720" y="855"/>
                  </a:lnTo>
                  <a:lnTo>
                    <a:pt x="718" y="794"/>
                  </a:lnTo>
                  <a:lnTo>
                    <a:pt x="724" y="701"/>
                  </a:lnTo>
                  <a:lnTo>
                    <a:pt x="779" y="410"/>
                  </a:lnTo>
                  <a:lnTo>
                    <a:pt x="633" y="108"/>
                  </a:lnTo>
                  <a:lnTo>
                    <a:pt x="384" y="0"/>
                  </a:lnTo>
                  <a:lnTo>
                    <a:pt x="0" y="78"/>
                  </a:lnTo>
                  <a:lnTo>
                    <a:pt x="38" y="175"/>
                  </a:lnTo>
                  <a:lnTo>
                    <a:pt x="209" y="287"/>
                  </a:lnTo>
                  <a:lnTo>
                    <a:pt x="366" y="207"/>
                  </a:lnTo>
                  <a:lnTo>
                    <a:pt x="558" y="416"/>
                  </a:lnTo>
                  <a:lnTo>
                    <a:pt x="581" y="270"/>
                  </a:lnTo>
                  <a:lnTo>
                    <a:pt x="655" y="621"/>
                  </a:lnTo>
                  <a:lnTo>
                    <a:pt x="556" y="465"/>
                  </a:lnTo>
                  <a:lnTo>
                    <a:pt x="469" y="498"/>
                  </a:lnTo>
                  <a:lnTo>
                    <a:pt x="391" y="355"/>
                  </a:lnTo>
                  <a:lnTo>
                    <a:pt x="395" y="528"/>
                  </a:lnTo>
                  <a:lnTo>
                    <a:pt x="269" y="361"/>
                  </a:lnTo>
                  <a:lnTo>
                    <a:pt x="247" y="490"/>
                  </a:lnTo>
                  <a:lnTo>
                    <a:pt x="85" y="298"/>
                  </a:lnTo>
                  <a:lnTo>
                    <a:pt x="55" y="270"/>
                  </a:lnTo>
                  <a:lnTo>
                    <a:pt x="55" y="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9" name="Freeform 45"/>
            <p:cNvSpPr>
              <a:spLocks/>
            </p:cNvSpPr>
            <p:nvPr/>
          </p:nvSpPr>
          <p:spPr bwMode="auto">
            <a:xfrm>
              <a:off x="3732" y="1672"/>
              <a:ext cx="38" cy="59"/>
            </a:xfrm>
            <a:custGeom>
              <a:avLst/>
              <a:gdLst>
                <a:gd name="T0" fmla="*/ 14 w 76"/>
                <a:gd name="T1" fmla="*/ 30 h 118"/>
                <a:gd name="T2" fmla="*/ 0 w 76"/>
                <a:gd name="T3" fmla="*/ 118 h 118"/>
                <a:gd name="T4" fmla="*/ 76 w 76"/>
                <a:gd name="T5" fmla="*/ 0 h 118"/>
                <a:gd name="T6" fmla="*/ 14 w 76"/>
                <a:gd name="T7" fmla="*/ 30 h 118"/>
                <a:gd name="T8" fmla="*/ 14 w 76"/>
                <a:gd name="T9" fmla="*/ 3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8">
                  <a:moveTo>
                    <a:pt x="14" y="30"/>
                  </a:moveTo>
                  <a:lnTo>
                    <a:pt x="0" y="118"/>
                  </a:lnTo>
                  <a:lnTo>
                    <a:pt x="76" y="0"/>
                  </a:lnTo>
                  <a:lnTo>
                    <a:pt x="14" y="30"/>
                  </a:lnTo>
                  <a:lnTo>
                    <a:pt x="14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0" name="Freeform 46"/>
            <p:cNvSpPr>
              <a:spLocks/>
            </p:cNvSpPr>
            <p:nvPr/>
          </p:nvSpPr>
          <p:spPr bwMode="auto">
            <a:xfrm>
              <a:off x="3730" y="1700"/>
              <a:ext cx="63" cy="82"/>
            </a:xfrm>
            <a:custGeom>
              <a:avLst/>
              <a:gdLst>
                <a:gd name="T0" fmla="*/ 21 w 128"/>
                <a:gd name="T1" fmla="*/ 30 h 163"/>
                <a:gd name="T2" fmla="*/ 114 w 128"/>
                <a:gd name="T3" fmla="*/ 0 h 163"/>
                <a:gd name="T4" fmla="*/ 128 w 128"/>
                <a:gd name="T5" fmla="*/ 63 h 163"/>
                <a:gd name="T6" fmla="*/ 92 w 128"/>
                <a:gd name="T7" fmla="*/ 163 h 163"/>
                <a:gd name="T8" fmla="*/ 111 w 128"/>
                <a:gd name="T9" fmla="*/ 66 h 163"/>
                <a:gd name="T10" fmla="*/ 73 w 128"/>
                <a:gd name="T11" fmla="*/ 32 h 163"/>
                <a:gd name="T12" fmla="*/ 52 w 128"/>
                <a:gd name="T13" fmla="*/ 55 h 163"/>
                <a:gd name="T14" fmla="*/ 80 w 128"/>
                <a:gd name="T15" fmla="*/ 104 h 163"/>
                <a:gd name="T16" fmla="*/ 31 w 128"/>
                <a:gd name="T17" fmla="*/ 150 h 163"/>
                <a:gd name="T18" fmla="*/ 31 w 128"/>
                <a:gd name="T19" fmla="*/ 95 h 163"/>
                <a:gd name="T20" fmla="*/ 0 w 128"/>
                <a:gd name="T21" fmla="*/ 63 h 163"/>
                <a:gd name="T22" fmla="*/ 21 w 128"/>
                <a:gd name="T23" fmla="*/ 30 h 163"/>
                <a:gd name="T24" fmla="*/ 21 w 128"/>
                <a:gd name="T25" fmla="*/ 3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63">
                  <a:moveTo>
                    <a:pt x="21" y="30"/>
                  </a:moveTo>
                  <a:lnTo>
                    <a:pt x="114" y="0"/>
                  </a:lnTo>
                  <a:lnTo>
                    <a:pt x="128" y="63"/>
                  </a:lnTo>
                  <a:lnTo>
                    <a:pt x="92" y="163"/>
                  </a:lnTo>
                  <a:lnTo>
                    <a:pt x="111" y="66"/>
                  </a:lnTo>
                  <a:lnTo>
                    <a:pt x="73" y="32"/>
                  </a:lnTo>
                  <a:lnTo>
                    <a:pt x="52" y="55"/>
                  </a:lnTo>
                  <a:lnTo>
                    <a:pt x="80" y="104"/>
                  </a:lnTo>
                  <a:lnTo>
                    <a:pt x="31" y="150"/>
                  </a:lnTo>
                  <a:lnTo>
                    <a:pt x="31" y="95"/>
                  </a:lnTo>
                  <a:lnTo>
                    <a:pt x="0" y="63"/>
                  </a:lnTo>
                  <a:lnTo>
                    <a:pt x="21" y="30"/>
                  </a:lnTo>
                  <a:lnTo>
                    <a:pt x="2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1" name="Freeform 47"/>
            <p:cNvSpPr>
              <a:spLocks/>
            </p:cNvSpPr>
            <p:nvPr/>
          </p:nvSpPr>
          <p:spPr bwMode="auto">
            <a:xfrm>
              <a:off x="3473" y="1790"/>
              <a:ext cx="707" cy="510"/>
            </a:xfrm>
            <a:custGeom>
              <a:avLst/>
              <a:gdLst>
                <a:gd name="T0" fmla="*/ 601 w 1414"/>
                <a:gd name="T1" fmla="*/ 23 h 1019"/>
                <a:gd name="T2" fmla="*/ 686 w 1414"/>
                <a:gd name="T3" fmla="*/ 166 h 1019"/>
                <a:gd name="T4" fmla="*/ 232 w 1414"/>
                <a:gd name="T5" fmla="*/ 455 h 1019"/>
                <a:gd name="T6" fmla="*/ 209 w 1414"/>
                <a:gd name="T7" fmla="*/ 540 h 1019"/>
                <a:gd name="T8" fmla="*/ 0 w 1414"/>
                <a:gd name="T9" fmla="*/ 711 h 1019"/>
                <a:gd name="T10" fmla="*/ 34 w 1414"/>
                <a:gd name="T11" fmla="*/ 1019 h 1019"/>
                <a:gd name="T12" fmla="*/ 89 w 1414"/>
                <a:gd name="T13" fmla="*/ 928 h 1019"/>
                <a:gd name="T14" fmla="*/ 61 w 1414"/>
                <a:gd name="T15" fmla="*/ 729 h 1019"/>
                <a:gd name="T16" fmla="*/ 318 w 1414"/>
                <a:gd name="T17" fmla="*/ 614 h 1019"/>
                <a:gd name="T18" fmla="*/ 312 w 1414"/>
                <a:gd name="T19" fmla="*/ 466 h 1019"/>
                <a:gd name="T20" fmla="*/ 681 w 1414"/>
                <a:gd name="T21" fmla="*/ 234 h 1019"/>
                <a:gd name="T22" fmla="*/ 540 w 1414"/>
                <a:gd name="T23" fmla="*/ 392 h 1019"/>
                <a:gd name="T24" fmla="*/ 795 w 1414"/>
                <a:gd name="T25" fmla="*/ 206 h 1019"/>
                <a:gd name="T26" fmla="*/ 932 w 1414"/>
                <a:gd name="T27" fmla="*/ 346 h 1019"/>
                <a:gd name="T28" fmla="*/ 1414 w 1414"/>
                <a:gd name="T29" fmla="*/ 597 h 1019"/>
                <a:gd name="T30" fmla="*/ 972 w 1414"/>
                <a:gd name="T31" fmla="*/ 291 h 1019"/>
                <a:gd name="T32" fmla="*/ 709 w 1414"/>
                <a:gd name="T33" fmla="*/ 120 h 1019"/>
                <a:gd name="T34" fmla="*/ 635 w 1414"/>
                <a:gd name="T35" fmla="*/ 0 h 1019"/>
                <a:gd name="T36" fmla="*/ 601 w 1414"/>
                <a:gd name="T37" fmla="*/ 23 h 1019"/>
                <a:gd name="T38" fmla="*/ 601 w 1414"/>
                <a:gd name="T39" fmla="*/ 23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4" h="1019">
                  <a:moveTo>
                    <a:pt x="601" y="23"/>
                  </a:moveTo>
                  <a:lnTo>
                    <a:pt x="686" y="166"/>
                  </a:lnTo>
                  <a:lnTo>
                    <a:pt x="232" y="455"/>
                  </a:lnTo>
                  <a:lnTo>
                    <a:pt x="209" y="540"/>
                  </a:lnTo>
                  <a:lnTo>
                    <a:pt x="0" y="711"/>
                  </a:lnTo>
                  <a:lnTo>
                    <a:pt x="34" y="1019"/>
                  </a:lnTo>
                  <a:lnTo>
                    <a:pt x="89" y="928"/>
                  </a:lnTo>
                  <a:lnTo>
                    <a:pt x="61" y="729"/>
                  </a:lnTo>
                  <a:lnTo>
                    <a:pt x="318" y="614"/>
                  </a:lnTo>
                  <a:lnTo>
                    <a:pt x="312" y="466"/>
                  </a:lnTo>
                  <a:lnTo>
                    <a:pt x="681" y="234"/>
                  </a:lnTo>
                  <a:lnTo>
                    <a:pt x="540" y="392"/>
                  </a:lnTo>
                  <a:lnTo>
                    <a:pt x="795" y="206"/>
                  </a:lnTo>
                  <a:lnTo>
                    <a:pt x="932" y="346"/>
                  </a:lnTo>
                  <a:lnTo>
                    <a:pt x="1414" y="597"/>
                  </a:lnTo>
                  <a:lnTo>
                    <a:pt x="972" y="291"/>
                  </a:lnTo>
                  <a:lnTo>
                    <a:pt x="709" y="120"/>
                  </a:lnTo>
                  <a:lnTo>
                    <a:pt x="635" y="0"/>
                  </a:lnTo>
                  <a:lnTo>
                    <a:pt x="601" y="23"/>
                  </a:lnTo>
                  <a:lnTo>
                    <a:pt x="601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2" name="Freeform 48"/>
            <p:cNvSpPr>
              <a:spLocks/>
            </p:cNvSpPr>
            <p:nvPr/>
          </p:nvSpPr>
          <p:spPr bwMode="auto">
            <a:xfrm>
              <a:off x="3535" y="1955"/>
              <a:ext cx="103" cy="162"/>
            </a:xfrm>
            <a:custGeom>
              <a:avLst/>
              <a:gdLst>
                <a:gd name="T0" fmla="*/ 165 w 205"/>
                <a:gd name="T1" fmla="*/ 0 h 325"/>
                <a:gd name="T2" fmla="*/ 0 w 205"/>
                <a:gd name="T3" fmla="*/ 154 h 325"/>
                <a:gd name="T4" fmla="*/ 17 w 205"/>
                <a:gd name="T5" fmla="*/ 325 h 325"/>
                <a:gd name="T6" fmla="*/ 57 w 205"/>
                <a:gd name="T7" fmla="*/ 137 h 325"/>
                <a:gd name="T8" fmla="*/ 205 w 205"/>
                <a:gd name="T9" fmla="*/ 29 h 325"/>
                <a:gd name="T10" fmla="*/ 165 w 205"/>
                <a:gd name="T11" fmla="*/ 0 h 325"/>
                <a:gd name="T12" fmla="*/ 165 w 205"/>
                <a:gd name="T13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325">
                  <a:moveTo>
                    <a:pt x="165" y="0"/>
                  </a:moveTo>
                  <a:lnTo>
                    <a:pt x="0" y="154"/>
                  </a:lnTo>
                  <a:lnTo>
                    <a:pt x="17" y="325"/>
                  </a:lnTo>
                  <a:lnTo>
                    <a:pt x="57" y="137"/>
                  </a:lnTo>
                  <a:lnTo>
                    <a:pt x="205" y="29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3" name="Freeform 49"/>
            <p:cNvSpPr>
              <a:spLocks/>
            </p:cNvSpPr>
            <p:nvPr/>
          </p:nvSpPr>
          <p:spPr bwMode="auto">
            <a:xfrm>
              <a:off x="3200" y="2433"/>
              <a:ext cx="762" cy="666"/>
            </a:xfrm>
            <a:custGeom>
              <a:avLst/>
              <a:gdLst>
                <a:gd name="T0" fmla="*/ 482 w 1522"/>
                <a:gd name="T1" fmla="*/ 1104 h 1332"/>
                <a:gd name="T2" fmla="*/ 0 w 1522"/>
                <a:gd name="T3" fmla="*/ 807 h 1332"/>
                <a:gd name="T4" fmla="*/ 500 w 1522"/>
                <a:gd name="T5" fmla="*/ 0 h 1332"/>
                <a:gd name="T6" fmla="*/ 1522 w 1522"/>
                <a:gd name="T7" fmla="*/ 593 h 1332"/>
                <a:gd name="T8" fmla="*/ 1465 w 1522"/>
                <a:gd name="T9" fmla="*/ 712 h 1332"/>
                <a:gd name="T10" fmla="*/ 1351 w 1522"/>
                <a:gd name="T11" fmla="*/ 769 h 1332"/>
                <a:gd name="T12" fmla="*/ 1454 w 1522"/>
                <a:gd name="T13" fmla="*/ 598 h 1332"/>
                <a:gd name="T14" fmla="*/ 517 w 1522"/>
                <a:gd name="T15" fmla="*/ 51 h 1332"/>
                <a:gd name="T16" fmla="*/ 55 w 1522"/>
                <a:gd name="T17" fmla="*/ 796 h 1332"/>
                <a:gd name="T18" fmla="*/ 545 w 1522"/>
                <a:gd name="T19" fmla="*/ 1087 h 1332"/>
                <a:gd name="T20" fmla="*/ 623 w 1522"/>
                <a:gd name="T21" fmla="*/ 1041 h 1332"/>
                <a:gd name="T22" fmla="*/ 517 w 1522"/>
                <a:gd name="T23" fmla="*/ 990 h 1332"/>
                <a:gd name="T24" fmla="*/ 465 w 1522"/>
                <a:gd name="T25" fmla="*/ 887 h 1332"/>
                <a:gd name="T26" fmla="*/ 517 w 1522"/>
                <a:gd name="T27" fmla="*/ 870 h 1332"/>
                <a:gd name="T28" fmla="*/ 629 w 1522"/>
                <a:gd name="T29" fmla="*/ 916 h 1332"/>
                <a:gd name="T30" fmla="*/ 811 w 1522"/>
                <a:gd name="T31" fmla="*/ 944 h 1332"/>
                <a:gd name="T32" fmla="*/ 914 w 1522"/>
                <a:gd name="T33" fmla="*/ 1019 h 1332"/>
                <a:gd name="T34" fmla="*/ 549 w 1522"/>
                <a:gd name="T35" fmla="*/ 927 h 1332"/>
                <a:gd name="T36" fmla="*/ 549 w 1522"/>
                <a:gd name="T37" fmla="*/ 979 h 1332"/>
                <a:gd name="T38" fmla="*/ 714 w 1522"/>
                <a:gd name="T39" fmla="*/ 1036 h 1332"/>
                <a:gd name="T40" fmla="*/ 528 w 1522"/>
                <a:gd name="T41" fmla="*/ 1138 h 1332"/>
                <a:gd name="T42" fmla="*/ 545 w 1522"/>
                <a:gd name="T43" fmla="*/ 1195 h 1332"/>
                <a:gd name="T44" fmla="*/ 692 w 1522"/>
                <a:gd name="T45" fmla="*/ 1195 h 1332"/>
                <a:gd name="T46" fmla="*/ 617 w 1522"/>
                <a:gd name="T47" fmla="*/ 1247 h 1332"/>
                <a:gd name="T48" fmla="*/ 754 w 1522"/>
                <a:gd name="T49" fmla="*/ 1309 h 1332"/>
                <a:gd name="T50" fmla="*/ 982 w 1522"/>
                <a:gd name="T51" fmla="*/ 1281 h 1332"/>
                <a:gd name="T52" fmla="*/ 1102 w 1522"/>
                <a:gd name="T53" fmla="*/ 1332 h 1332"/>
                <a:gd name="T54" fmla="*/ 731 w 1522"/>
                <a:gd name="T55" fmla="*/ 1332 h 1332"/>
                <a:gd name="T56" fmla="*/ 522 w 1522"/>
                <a:gd name="T57" fmla="*/ 1230 h 1332"/>
                <a:gd name="T58" fmla="*/ 482 w 1522"/>
                <a:gd name="T59" fmla="*/ 1104 h 1332"/>
                <a:gd name="T60" fmla="*/ 482 w 1522"/>
                <a:gd name="T61" fmla="*/ 1104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22" h="1332">
                  <a:moveTo>
                    <a:pt x="482" y="1104"/>
                  </a:moveTo>
                  <a:lnTo>
                    <a:pt x="0" y="807"/>
                  </a:lnTo>
                  <a:lnTo>
                    <a:pt x="500" y="0"/>
                  </a:lnTo>
                  <a:lnTo>
                    <a:pt x="1522" y="593"/>
                  </a:lnTo>
                  <a:lnTo>
                    <a:pt x="1465" y="712"/>
                  </a:lnTo>
                  <a:lnTo>
                    <a:pt x="1351" y="769"/>
                  </a:lnTo>
                  <a:lnTo>
                    <a:pt x="1454" y="598"/>
                  </a:lnTo>
                  <a:lnTo>
                    <a:pt x="517" y="51"/>
                  </a:lnTo>
                  <a:lnTo>
                    <a:pt x="55" y="796"/>
                  </a:lnTo>
                  <a:lnTo>
                    <a:pt x="545" y="1087"/>
                  </a:lnTo>
                  <a:lnTo>
                    <a:pt x="623" y="1041"/>
                  </a:lnTo>
                  <a:lnTo>
                    <a:pt x="517" y="990"/>
                  </a:lnTo>
                  <a:lnTo>
                    <a:pt x="465" y="887"/>
                  </a:lnTo>
                  <a:lnTo>
                    <a:pt x="517" y="870"/>
                  </a:lnTo>
                  <a:lnTo>
                    <a:pt x="629" y="916"/>
                  </a:lnTo>
                  <a:lnTo>
                    <a:pt x="811" y="944"/>
                  </a:lnTo>
                  <a:lnTo>
                    <a:pt x="914" y="1019"/>
                  </a:lnTo>
                  <a:lnTo>
                    <a:pt x="549" y="927"/>
                  </a:lnTo>
                  <a:lnTo>
                    <a:pt x="549" y="979"/>
                  </a:lnTo>
                  <a:lnTo>
                    <a:pt x="714" y="1036"/>
                  </a:lnTo>
                  <a:lnTo>
                    <a:pt x="528" y="1138"/>
                  </a:lnTo>
                  <a:lnTo>
                    <a:pt x="545" y="1195"/>
                  </a:lnTo>
                  <a:lnTo>
                    <a:pt x="692" y="1195"/>
                  </a:lnTo>
                  <a:lnTo>
                    <a:pt x="617" y="1247"/>
                  </a:lnTo>
                  <a:lnTo>
                    <a:pt x="754" y="1309"/>
                  </a:lnTo>
                  <a:lnTo>
                    <a:pt x="982" y="1281"/>
                  </a:lnTo>
                  <a:lnTo>
                    <a:pt x="1102" y="1332"/>
                  </a:lnTo>
                  <a:lnTo>
                    <a:pt x="731" y="1332"/>
                  </a:lnTo>
                  <a:lnTo>
                    <a:pt x="522" y="1230"/>
                  </a:lnTo>
                  <a:lnTo>
                    <a:pt x="482" y="1104"/>
                  </a:lnTo>
                  <a:lnTo>
                    <a:pt x="482" y="1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4" name="Freeform 50"/>
            <p:cNvSpPr>
              <a:spLocks/>
            </p:cNvSpPr>
            <p:nvPr/>
          </p:nvSpPr>
          <p:spPr bwMode="auto">
            <a:xfrm>
              <a:off x="3382" y="2003"/>
              <a:ext cx="335" cy="550"/>
            </a:xfrm>
            <a:custGeom>
              <a:avLst/>
              <a:gdLst>
                <a:gd name="T0" fmla="*/ 671 w 671"/>
                <a:gd name="T1" fmla="*/ 0 h 1099"/>
                <a:gd name="T2" fmla="*/ 243 w 671"/>
                <a:gd name="T3" fmla="*/ 445 h 1099"/>
                <a:gd name="T4" fmla="*/ 119 w 671"/>
                <a:gd name="T5" fmla="*/ 751 h 1099"/>
                <a:gd name="T6" fmla="*/ 0 w 671"/>
                <a:gd name="T7" fmla="*/ 1099 h 1099"/>
                <a:gd name="T8" fmla="*/ 148 w 671"/>
                <a:gd name="T9" fmla="*/ 882 h 1099"/>
                <a:gd name="T10" fmla="*/ 340 w 671"/>
                <a:gd name="T11" fmla="*/ 417 h 1099"/>
                <a:gd name="T12" fmla="*/ 671 w 671"/>
                <a:gd name="T13" fmla="*/ 0 h 1099"/>
                <a:gd name="T14" fmla="*/ 671 w 671"/>
                <a:gd name="T15" fmla="*/ 0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1099">
                  <a:moveTo>
                    <a:pt x="671" y="0"/>
                  </a:moveTo>
                  <a:lnTo>
                    <a:pt x="243" y="445"/>
                  </a:lnTo>
                  <a:lnTo>
                    <a:pt x="119" y="751"/>
                  </a:lnTo>
                  <a:lnTo>
                    <a:pt x="0" y="1099"/>
                  </a:lnTo>
                  <a:lnTo>
                    <a:pt x="148" y="882"/>
                  </a:lnTo>
                  <a:lnTo>
                    <a:pt x="340" y="417"/>
                  </a:lnTo>
                  <a:lnTo>
                    <a:pt x="671" y="0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5" name="Freeform 51"/>
            <p:cNvSpPr>
              <a:spLocks/>
            </p:cNvSpPr>
            <p:nvPr/>
          </p:nvSpPr>
          <p:spPr bwMode="auto">
            <a:xfrm>
              <a:off x="3482" y="1940"/>
              <a:ext cx="477" cy="527"/>
            </a:xfrm>
            <a:custGeom>
              <a:avLst/>
              <a:gdLst>
                <a:gd name="T0" fmla="*/ 892 w 955"/>
                <a:gd name="T1" fmla="*/ 0 h 1053"/>
                <a:gd name="T2" fmla="*/ 654 w 955"/>
                <a:gd name="T3" fmla="*/ 211 h 1053"/>
                <a:gd name="T4" fmla="*/ 523 w 955"/>
                <a:gd name="T5" fmla="*/ 502 h 1053"/>
                <a:gd name="T6" fmla="*/ 238 w 955"/>
                <a:gd name="T7" fmla="*/ 701 h 1053"/>
                <a:gd name="T8" fmla="*/ 0 w 955"/>
                <a:gd name="T9" fmla="*/ 1042 h 1053"/>
                <a:gd name="T10" fmla="*/ 44 w 955"/>
                <a:gd name="T11" fmla="*/ 1053 h 1053"/>
                <a:gd name="T12" fmla="*/ 261 w 955"/>
                <a:gd name="T13" fmla="*/ 758 h 1053"/>
                <a:gd name="T14" fmla="*/ 563 w 955"/>
                <a:gd name="T15" fmla="*/ 536 h 1053"/>
                <a:gd name="T16" fmla="*/ 698 w 955"/>
                <a:gd name="T17" fmla="*/ 239 h 1053"/>
                <a:gd name="T18" fmla="*/ 955 w 955"/>
                <a:gd name="T19" fmla="*/ 45 h 1053"/>
                <a:gd name="T20" fmla="*/ 892 w 955"/>
                <a:gd name="T21" fmla="*/ 0 h 1053"/>
                <a:gd name="T22" fmla="*/ 892 w 955"/>
                <a:gd name="T23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5" h="1053">
                  <a:moveTo>
                    <a:pt x="892" y="0"/>
                  </a:moveTo>
                  <a:lnTo>
                    <a:pt x="654" y="211"/>
                  </a:lnTo>
                  <a:lnTo>
                    <a:pt x="523" y="502"/>
                  </a:lnTo>
                  <a:lnTo>
                    <a:pt x="238" y="701"/>
                  </a:lnTo>
                  <a:lnTo>
                    <a:pt x="0" y="1042"/>
                  </a:lnTo>
                  <a:lnTo>
                    <a:pt x="44" y="1053"/>
                  </a:lnTo>
                  <a:lnTo>
                    <a:pt x="261" y="758"/>
                  </a:lnTo>
                  <a:lnTo>
                    <a:pt x="563" y="536"/>
                  </a:lnTo>
                  <a:lnTo>
                    <a:pt x="698" y="239"/>
                  </a:lnTo>
                  <a:lnTo>
                    <a:pt x="955" y="45"/>
                  </a:lnTo>
                  <a:lnTo>
                    <a:pt x="892" y="0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6" name="Freeform 52"/>
            <p:cNvSpPr>
              <a:spLocks/>
            </p:cNvSpPr>
            <p:nvPr/>
          </p:nvSpPr>
          <p:spPr bwMode="auto">
            <a:xfrm>
              <a:off x="3782" y="2103"/>
              <a:ext cx="518" cy="1010"/>
            </a:xfrm>
            <a:custGeom>
              <a:avLst/>
              <a:gdLst>
                <a:gd name="T0" fmla="*/ 808 w 1036"/>
                <a:gd name="T1" fmla="*/ 0 h 2021"/>
                <a:gd name="T2" fmla="*/ 1019 w 1036"/>
                <a:gd name="T3" fmla="*/ 928 h 2021"/>
                <a:gd name="T4" fmla="*/ 1036 w 1036"/>
                <a:gd name="T5" fmla="*/ 1338 h 2021"/>
                <a:gd name="T6" fmla="*/ 888 w 1036"/>
                <a:gd name="T7" fmla="*/ 1582 h 2021"/>
                <a:gd name="T8" fmla="*/ 0 w 1036"/>
                <a:gd name="T9" fmla="*/ 2021 h 2021"/>
                <a:gd name="T10" fmla="*/ 785 w 1036"/>
                <a:gd name="T11" fmla="*/ 1559 h 2021"/>
                <a:gd name="T12" fmla="*/ 956 w 1036"/>
                <a:gd name="T13" fmla="*/ 1270 h 2021"/>
                <a:gd name="T14" fmla="*/ 950 w 1036"/>
                <a:gd name="T15" fmla="*/ 1230 h 2021"/>
                <a:gd name="T16" fmla="*/ 947 w 1036"/>
                <a:gd name="T17" fmla="*/ 1190 h 2021"/>
                <a:gd name="T18" fmla="*/ 943 w 1036"/>
                <a:gd name="T19" fmla="*/ 1150 h 2021"/>
                <a:gd name="T20" fmla="*/ 939 w 1036"/>
                <a:gd name="T21" fmla="*/ 1112 h 2021"/>
                <a:gd name="T22" fmla="*/ 933 w 1036"/>
                <a:gd name="T23" fmla="*/ 1072 h 2021"/>
                <a:gd name="T24" fmla="*/ 930 w 1036"/>
                <a:gd name="T25" fmla="*/ 1032 h 2021"/>
                <a:gd name="T26" fmla="*/ 924 w 1036"/>
                <a:gd name="T27" fmla="*/ 992 h 2021"/>
                <a:gd name="T28" fmla="*/ 920 w 1036"/>
                <a:gd name="T29" fmla="*/ 952 h 2021"/>
                <a:gd name="T30" fmla="*/ 914 w 1036"/>
                <a:gd name="T31" fmla="*/ 912 h 2021"/>
                <a:gd name="T32" fmla="*/ 911 w 1036"/>
                <a:gd name="T33" fmla="*/ 874 h 2021"/>
                <a:gd name="T34" fmla="*/ 905 w 1036"/>
                <a:gd name="T35" fmla="*/ 833 h 2021"/>
                <a:gd name="T36" fmla="*/ 901 w 1036"/>
                <a:gd name="T37" fmla="*/ 793 h 2021"/>
                <a:gd name="T38" fmla="*/ 895 w 1036"/>
                <a:gd name="T39" fmla="*/ 755 h 2021"/>
                <a:gd name="T40" fmla="*/ 892 w 1036"/>
                <a:gd name="T41" fmla="*/ 715 h 2021"/>
                <a:gd name="T42" fmla="*/ 886 w 1036"/>
                <a:gd name="T43" fmla="*/ 675 h 2021"/>
                <a:gd name="T44" fmla="*/ 882 w 1036"/>
                <a:gd name="T45" fmla="*/ 635 h 2021"/>
                <a:gd name="T46" fmla="*/ 876 w 1036"/>
                <a:gd name="T47" fmla="*/ 595 h 2021"/>
                <a:gd name="T48" fmla="*/ 872 w 1036"/>
                <a:gd name="T49" fmla="*/ 555 h 2021"/>
                <a:gd name="T50" fmla="*/ 867 w 1036"/>
                <a:gd name="T51" fmla="*/ 515 h 2021"/>
                <a:gd name="T52" fmla="*/ 863 w 1036"/>
                <a:gd name="T53" fmla="*/ 475 h 2021"/>
                <a:gd name="T54" fmla="*/ 857 w 1036"/>
                <a:gd name="T55" fmla="*/ 435 h 2021"/>
                <a:gd name="T56" fmla="*/ 853 w 1036"/>
                <a:gd name="T57" fmla="*/ 397 h 2021"/>
                <a:gd name="T58" fmla="*/ 848 w 1036"/>
                <a:gd name="T59" fmla="*/ 357 h 2021"/>
                <a:gd name="T60" fmla="*/ 844 w 1036"/>
                <a:gd name="T61" fmla="*/ 317 h 2021"/>
                <a:gd name="T62" fmla="*/ 838 w 1036"/>
                <a:gd name="T63" fmla="*/ 277 h 2021"/>
                <a:gd name="T64" fmla="*/ 834 w 1036"/>
                <a:gd name="T65" fmla="*/ 238 h 2021"/>
                <a:gd name="T66" fmla="*/ 831 w 1036"/>
                <a:gd name="T67" fmla="*/ 198 h 2021"/>
                <a:gd name="T68" fmla="*/ 825 w 1036"/>
                <a:gd name="T69" fmla="*/ 158 h 2021"/>
                <a:gd name="T70" fmla="*/ 821 w 1036"/>
                <a:gd name="T71" fmla="*/ 118 h 2021"/>
                <a:gd name="T72" fmla="*/ 817 w 1036"/>
                <a:gd name="T73" fmla="*/ 80 h 2021"/>
                <a:gd name="T74" fmla="*/ 812 w 1036"/>
                <a:gd name="T75" fmla="*/ 40 h 2021"/>
                <a:gd name="T76" fmla="*/ 808 w 1036"/>
                <a:gd name="T77" fmla="*/ 0 h 2021"/>
                <a:gd name="T78" fmla="*/ 808 w 1036"/>
                <a:gd name="T79" fmla="*/ 0 h 2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36" h="2021">
                  <a:moveTo>
                    <a:pt x="808" y="0"/>
                  </a:moveTo>
                  <a:lnTo>
                    <a:pt x="1019" y="928"/>
                  </a:lnTo>
                  <a:lnTo>
                    <a:pt x="1036" y="1338"/>
                  </a:lnTo>
                  <a:lnTo>
                    <a:pt x="888" y="1582"/>
                  </a:lnTo>
                  <a:lnTo>
                    <a:pt x="0" y="2021"/>
                  </a:lnTo>
                  <a:lnTo>
                    <a:pt x="785" y="1559"/>
                  </a:lnTo>
                  <a:lnTo>
                    <a:pt x="956" y="1270"/>
                  </a:lnTo>
                  <a:lnTo>
                    <a:pt x="950" y="1230"/>
                  </a:lnTo>
                  <a:lnTo>
                    <a:pt x="947" y="1190"/>
                  </a:lnTo>
                  <a:lnTo>
                    <a:pt x="943" y="1150"/>
                  </a:lnTo>
                  <a:lnTo>
                    <a:pt x="939" y="1112"/>
                  </a:lnTo>
                  <a:lnTo>
                    <a:pt x="933" y="1072"/>
                  </a:lnTo>
                  <a:lnTo>
                    <a:pt x="930" y="1032"/>
                  </a:lnTo>
                  <a:lnTo>
                    <a:pt x="924" y="992"/>
                  </a:lnTo>
                  <a:lnTo>
                    <a:pt x="920" y="952"/>
                  </a:lnTo>
                  <a:lnTo>
                    <a:pt x="914" y="912"/>
                  </a:lnTo>
                  <a:lnTo>
                    <a:pt x="911" y="874"/>
                  </a:lnTo>
                  <a:lnTo>
                    <a:pt x="905" y="833"/>
                  </a:lnTo>
                  <a:lnTo>
                    <a:pt x="901" y="793"/>
                  </a:lnTo>
                  <a:lnTo>
                    <a:pt x="895" y="755"/>
                  </a:lnTo>
                  <a:lnTo>
                    <a:pt x="892" y="715"/>
                  </a:lnTo>
                  <a:lnTo>
                    <a:pt x="886" y="675"/>
                  </a:lnTo>
                  <a:lnTo>
                    <a:pt x="882" y="635"/>
                  </a:lnTo>
                  <a:lnTo>
                    <a:pt x="876" y="595"/>
                  </a:lnTo>
                  <a:lnTo>
                    <a:pt x="872" y="555"/>
                  </a:lnTo>
                  <a:lnTo>
                    <a:pt x="867" y="515"/>
                  </a:lnTo>
                  <a:lnTo>
                    <a:pt x="863" y="475"/>
                  </a:lnTo>
                  <a:lnTo>
                    <a:pt x="857" y="435"/>
                  </a:lnTo>
                  <a:lnTo>
                    <a:pt x="853" y="397"/>
                  </a:lnTo>
                  <a:lnTo>
                    <a:pt x="848" y="357"/>
                  </a:lnTo>
                  <a:lnTo>
                    <a:pt x="844" y="317"/>
                  </a:lnTo>
                  <a:lnTo>
                    <a:pt x="838" y="277"/>
                  </a:lnTo>
                  <a:lnTo>
                    <a:pt x="834" y="238"/>
                  </a:lnTo>
                  <a:lnTo>
                    <a:pt x="831" y="198"/>
                  </a:lnTo>
                  <a:lnTo>
                    <a:pt x="825" y="158"/>
                  </a:lnTo>
                  <a:lnTo>
                    <a:pt x="821" y="118"/>
                  </a:lnTo>
                  <a:lnTo>
                    <a:pt x="817" y="80"/>
                  </a:lnTo>
                  <a:lnTo>
                    <a:pt x="812" y="40"/>
                  </a:lnTo>
                  <a:lnTo>
                    <a:pt x="808" y="0"/>
                  </a:lnTo>
                  <a:lnTo>
                    <a:pt x="8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7" name="Freeform 53"/>
            <p:cNvSpPr>
              <a:spLocks/>
            </p:cNvSpPr>
            <p:nvPr/>
          </p:nvSpPr>
          <p:spPr bwMode="auto">
            <a:xfrm>
              <a:off x="3660" y="2106"/>
              <a:ext cx="549" cy="985"/>
            </a:xfrm>
            <a:custGeom>
              <a:avLst/>
              <a:gdLst>
                <a:gd name="T0" fmla="*/ 745 w 1096"/>
                <a:gd name="T1" fmla="*/ 0 h 1969"/>
                <a:gd name="T2" fmla="*/ 574 w 1096"/>
                <a:gd name="T3" fmla="*/ 473 h 1969"/>
                <a:gd name="T4" fmla="*/ 648 w 1096"/>
                <a:gd name="T5" fmla="*/ 1087 h 1969"/>
                <a:gd name="T6" fmla="*/ 562 w 1096"/>
                <a:gd name="T7" fmla="*/ 1161 h 1969"/>
                <a:gd name="T8" fmla="*/ 534 w 1096"/>
                <a:gd name="T9" fmla="*/ 1332 h 1969"/>
                <a:gd name="T10" fmla="*/ 0 w 1096"/>
                <a:gd name="T11" fmla="*/ 1655 h 1969"/>
                <a:gd name="T12" fmla="*/ 0 w 1096"/>
                <a:gd name="T13" fmla="*/ 1826 h 1969"/>
                <a:gd name="T14" fmla="*/ 97 w 1096"/>
                <a:gd name="T15" fmla="*/ 1969 h 1969"/>
                <a:gd name="T16" fmla="*/ 51 w 1096"/>
                <a:gd name="T17" fmla="*/ 1684 h 1969"/>
                <a:gd name="T18" fmla="*/ 659 w 1096"/>
                <a:gd name="T19" fmla="*/ 1321 h 1969"/>
                <a:gd name="T20" fmla="*/ 868 w 1096"/>
                <a:gd name="T21" fmla="*/ 1349 h 1969"/>
                <a:gd name="T22" fmla="*/ 619 w 1096"/>
                <a:gd name="T23" fmla="*/ 1218 h 1969"/>
                <a:gd name="T24" fmla="*/ 1096 w 1096"/>
                <a:gd name="T25" fmla="*/ 1184 h 1969"/>
                <a:gd name="T26" fmla="*/ 751 w 1096"/>
                <a:gd name="T27" fmla="*/ 462 h 1969"/>
                <a:gd name="T28" fmla="*/ 965 w 1096"/>
                <a:gd name="T29" fmla="*/ 1144 h 1969"/>
                <a:gd name="T30" fmla="*/ 785 w 1096"/>
                <a:gd name="T31" fmla="*/ 1087 h 1969"/>
                <a:gd name="T32" fmla="*/ 642 w 1096"/>
                <a:gd name="T33" fmla="*/ 545 h 1969"/>
                <a:gd name="T34" fmla="*/ 745 w 1096"/>
                <a:gd name="T35" fmla="*/ 0 h 1969"/>
                <a:gd name="T36" fmla="*/ 745 w 1096"/>
                <a:gd name="T37" fmla="*/ 0 h 1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6" h="1969">
                  <a:moveTo>
                    <a:pt x="745" y="0"/>
                  </a:moveTo>
                  <a:lnTo>
                    <a:pt x="574" y="473"/>
                  </a:lnTo>
                  <a:lnTo>
                    <a:pt x="648" y="1087"/>
                  </a:lnTo>
                  <a:lnTo>
                    <a:pt x="562" y="1161"/>
                  </a:lnTo>
                  <a:lnTo>
                    <a:pt x="534" y="1332"/>
                  </a:lnTo>
                  <a:lnTo>
                    <a:pt x="0" y="1655"/>
                  </a:lnTo>
                  <a:lnTo>
                    <a:pt x="0" y="1826"/>
                  </a:lnTo>
                  <a:lnTo>
                    <a:pt x="97" y="1969"/>
                  </a:lnTo>
                  <a:lnTo>
                    <a:pt x="51" y="1684"/>
                  </a:lnTo>
                  <a:lnTo>
                    <a:pt x="659" y="1321"/>
                  </a:lnTo>
                  <a:lnTo>
                    <a:pt x="868" y="1349"/>
                  </a:lnTo>
                  <a:lnTo>
                    <a:pt x="619" y="1218"/>
                  </a:lnTo>
                  <a:lnTo>
                    <a:pt x="1096" y="1184"/>
                  </a:lnTo>
                  <a:lnTo>
                    <a:pt x="751" y="462"/>
                  </a:lnTo>
                  <a:lnTo>
                    <a:pt x="965" y="1144"/>
                  </a:lnTo>
                  <a:lnTo>
                    <a:pt x="785" y="1087"/>
                  </a:lnTo>
                  <a:lnTo>
                    <a:pt x="642" y="545"/>
                  </a:lnTo>
                  <a:lnTo>
                    <a:pt x="745" y="0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8" name="Freeform 54"/>
            <p:cNvSpPr>
              <a:spLocks/>
            </p:cNvSpPr>
            <p:nvPr/>
          </p:nvSpPr>
          <p:spPr bwMode="auto">
            <a:xfrm>
              <a:off x="3359" y="2054"/>
              <a:ext cx="176" cy="538"/>
            </a:xfrm>
            <a:custGeom>
              <a:avLst/>
              <a:gdLst>
                <a:gd name="T0" fmla="*/ 352 w 352"/>
                <a:gd name="T1" fmla="*/ 0 h 1076"/>
                <a:gd name="T2" fmla="*/ 171 w 352"/>
                <a:gd name="T3" fmla="*/ 137 h 1076"/>
                <a:gd name="T4" fmla="*/ 57 w 352"/>
                <a:gd name="T5" fmla="*/ 614 h 1076"/>
                <a:gd name="T6" fmla="*/ 0 w 352"/>
                <a:gd name="T7" fmla="*/ 1076 h 1076"/>
                <a:gd name="T8" fmla="*/ 51 w 352"/>
                <a:gd name="T9" fmla="*/ 985 h 1076"/>
                <a:gd name="T10" fmla="*/ 125 w 352"/>
                <a:gd name="T11" fmla="*/ 508 h 1076"/>
                <a:gd name="T12" fmla="*/ 222 w 352"/>
                <a:gd name="T13" fmla="*/ 160 h 1076"/>
                <a:gd name="T14" fmla="*/ 352 w 352"/>
                <a:gd name="T15" fmla="*/ 0 h 1076"/>
                <a:gd name="T16" fmla="*/ 352 w 352"/>
                <a:gd name="T17" fmla="*/ 0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1076">
                  <a:moveTo>
                    <a:pt x="352" y="0"/>
                  </a:moveTo>
                  <a:lnTo>
                    <a:pt x="171" y="137"/>
                  </a:lnTo>
                  <a:lnTo>
                    <a:pt x="57" y="614"/>
                  </a:lnTo>
                  <a:lnTo>
                    <a:pt x="0" y="1076"/>
                  </a:lnTo>
                  <a:lnTo>
                    <a:pt x="51" y="985"/>
                  </a:lnTo>
                  <a:lnTo>
                    <a:pt x="125" y="508"/>
                  </a:lnTo>
                  <a:lnTo>
                    <a:pt x="222" y="160"/>
                  </a:lnTo>
                  <a:lnTo>
                    <a:pt x="352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9" name="Freeform 55"/>
            <p:cNvSpPr>
              <a:spLocks/>
            </p:cNvSpPr>
            <p:nvPr/>
          </p:nvSpPr>
          <p:spPr bwMode="auto">
            <a:xfrm>
              <a:off x="2506" y="2353"/>
              <a:ext cx="882" cy="416"/>
            </a:xfrm>
            <a:custGeom>
              <a:avLst/>
              <a:gdLst>
                <a:gd name="T0" fmla="*/ 1762 w 1762"/>
                <a:gd name="T1" fmla="*/ 0 h 833"/>
                <a:gd name="T2" fmla="*/ 1631 w 1762"/>
                <a:gd name="T3" fmla="*/ 114 h 833"/>
                <a:gd name="T4" fmla="*/ 1631 w 1762"/>
                <a:gd name="T5" fmla="*/ 251 h 833"/>
                <a:gd name="T6" fmla="*/ 648 w 1762"/>
                <a:gd name="T7" fmla="*/ 308 h 833"/>
                <a:gd name="T8" fmla="*/ 648 w 1762"/>
                <a:gd name="T9" fmla="*/ 519 h 833"/>
                <a:gd name="T10" fmla="*/ 534 w 1762"/>
                <a:gd name="T11" fmla="*/ 502 h 833"/>
                <a:gd name="T12" fmla="*/ 500 w 1762"/>
                <a:gd name="T13" fmla="*/ 570 h 833"/>
                <a:gd name="T14" fmla="*/ 374 w 1762"/>
                <a:gd name="T15" fmla="*/ 542 h 833"/>
                <a:gd name="T16" fmla="*/ 340 w 1762"/>
                <a:gd name="T17" fmla="*/ 633 h 833"/>
                <a:gd name="T18" fmla="*/ 260 w 1762"/>
                <a:gd name="T19" fmla="*/ 753 h 833"/>
                <a:gd name="T20" fmla="*/ 0 w 1762"/>
                <a:gd name="T21" fmla="*/ 770 h 833"/>
                <a:gd name="T22" fmla="*/ 0 w 1762"/>
                <a:gd name="T23" fmla="*/ 815 h 833"/>
                <a:gd name="T24" fmla="*/ 266 w 1762"/>
                <a:gd name="T25" fmla="*/ 821 h 833"/>
                <a:gd name="T26" fmla="*/ 437 w 1762"/>
                <a:gd name="T27" fmla="*/ 656 h 833"/>
                <a:gd name="T28" fmla="*/ 517 w 1762"/>
                <a:gd name="T29" fmla="*/ 833 h 833"/>
                <a:gd name="T30" fmla="*/ 1505 w 1762"/>
                <a:gd name="T31" fmla="*/ 815 h 833"/>
                <a:gd name="T32" fmla="*/ 1591 w 1762"/>
                <a:gd name="T33" fmla="*/ 661 h 833"/>
                <a:gd name="T34" fmla="*/ 1063 w 1762"/>
                <a:gd name="T35" fmla="*/ 445 h 833"/>
                <a:gd name="T36" fmla="*/ 1460 w 1762"/>
                <a:gd name="T37" fmla="*/ 724 h 833"/>
                <a:gd name="T38" fmla="*/ 755 w 1762"/>
                <a:gd name="T39" fmla="*/ 468 h 833"/>
                <a:gd name="T40" fmla="*/ 688 w 1762"/>
                <a:gd name="T41" fmla="*/ 673 h 833"/>
                <a:gd name="T42" fmla="*/ 699 w 1762"/>
                <a:gd name="T43" fmla="*/ 348 h 833"/>
                <a:gd name="T44" fmla="*/ 1585 w 1762"/>
                <a:gd name="T45" fmla="*/ 302 h 833"/>
                <a:gd name="T46" fmla="*/ 1734 w 1762"/>
                <a:gd name="T47" fmla="*/ 405 h 833"/>
                <a:gd name="T48" fmla="*/ 1762 w 1762"/>
                <a:gd name="T49" fmla="*/ 0 h 833"/>
                <a:gd name="T50" fmla="*/ 1762 w 1762"/>
                <a:gd name="T51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62" h="833">
                  <a:moveTo>
                    <a:pt x="1762" y="0"/>
                  </a:moveTo>
                  <a:lnTo>
                    <a:pt x="1631" y="114"/>
                  </a:lnTo>
                  <a:lnTo>
                    <a:pt x="1631" y="251"/>
                  </a:lnTo>
                  <a:lnTo>
                    <a:pt x="648" y="308"/>
                  </a:lnTo>
                  <a:lnTo>
                    <a:pt x="648" y="519"/>
                  </a:lnTo>
                  <a:lnTo>
                    <a:pt x="534" y="502"/>
                  </a:lnTo>
                  <a:lnTo>
                    <a:pt x="500" y="570"/>
                  </a:lnTo>
                  <a:lnTo>
                    <a:pt x="374" y="542"/>
                  </a:lnTo>
                  <a:lnTo>
                    <a:pt x="340" y="633"/>
                  </a:lnTo>
                  <a:lnTo>
                    <a:pt x="260" y="753"/>
                  </a:lnTo>
                  <a:lnTo>
                    <a:pt x="0" y="770"/>
                  </a:lnTo>
                  <a:lnTo>
                    <a:pt x="0" y="815"/>
                  </a:lnTo>
                  <a:lnTo>
                    <a:pt x="266" y="821"/>
                  </a:lnTo>
                  <a:lnTo>
                    <a:pt x="437" y="656"/>
                  </a:lnTo>
                  <a:lnTo>
                    <a:pt x="517" y="833"/>
                  </a:lnTo>
                  <a:lnTo>
                    <a:pt x="1505" y="815"/>
                  </a:lnTo>
                  <a:lnTo>
                    <a:pt x="1591" y="661"/>
                  </a:lnTo>
                  <a:lnTo>
                    <a:pt x="1063" y="445"/>
                  </a:lnTo>
                  <a:lnTo>
                    <a:pt x="1460" y="724"/>
                  </a:lnTo>
                  <a:lnTo>
                    <a:pt x="755" y="468"/>
                  </a:lnTo>
                  <a:lnTo>
                    <a:pt x="688" y="673"/>
                  </a:lnTo>
                  <a:lnTo>
                    <a:pt x="699" y="348"/>
                  </a:lnTo>
                  <a:lnTo>
                    <a:pt x="1585" y="302"/>
                  </a:lnTo>
                  <a:lnTo>
                    <a:pt x="1734" y="405"/>
                  </a:lnTo>
                  <a:lnTo>
                    <a:pt x="1762" y="0"/>
                  </a:lnTo>
                  <a:lnTo>
                    <a:pt x="17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0" name="Freeform 56"/>
            <p:cNvSpPr>
              <a:spLocks/>
            </p:cNvSpPr>
            <p:nvPr/>
          </p:nvSpPr>
          <p:spPr bwMode="auto">
            <a:xfrm>
              <a:off x="3333" y="2928"/>
              <a:ext cx="49" cy="269"/>
            </a:xfrm>
            <a:custGeom>
              <a:avLst/>
              <a:gdLst>
                <a:gd name="T0" fmla="*/ 57 w 97"/>
                <a:gd name="T1" fmla="*/ 0 h 538"/>
                <a:gd name="T2" fmla="*/ 0 w 97"/>
                <a:gd name="T3" fmla="*/ 538 h 538"/>
                <a:gd name="T4" fmla="*/ 74 w 97"/>
                <a:gd name="T5" fmla="*/ 538 h 538"/>
                <a:gd name="T6" fmla="*/ 97 w 97"/>
                <a:gd name="T7" fmla="*/ 29 h 538"/>
                <a:gd name="T8" fmla="*/ 57 w 97"/>
                <a:gd name="T9" fmla="*/ 0 h 538"/>
                <a:gd name="T10" fmla="*/ 57 w 97"/>
                <a:gd name="T11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538">
                  <a:moveTo>
                    <a:pt x="57" y="0"/>
                  </a:moveTo>
                  <a:lnTo>
                    <a:pt x="0" y="538"/>
                  </a:lnTo>
                  <a:lnTo>
                    <a:pt x="74" y="538"/>
                  </a:lnTo>
                  <a:lnTo>
                    <a:pt x="97" y="29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1" name="Freeform 57"/>
            <p:cNvSpPr>
              <a:spLocks/>
            </p:cNvSpPr>
            <p:nvPr/>
          </p:nvSpPr>
          <p:spPr bwMode="auto">
            <a:xfrm>
              <a:off x="4046" y="2959"/>
              <a:ext cx="71" cy="238"/>
            </a:xfrm>
            <a:custGeom>
              <a:avLst/>
              <a:gdLst>
                <a:gd name="T0" fmla="*/ 54 w 143"/>
                <a:gd name="T1" fmla="*/ 0 h 475"/>
                <a:gd name="T2" fmla="*/ 143 w 143"/>
                <a:gd name="T3" fmla="*/ 475 h 475"/>
                <a:gd name="T4" fmla="*/ 57 w 143"/>
                <a:gd name="T5" fmla="*/ 475 h 475"/>
                <a:gd name="T6" fmla="*/ 0 w 143"/>
                <a:gd name="T7" fmla="*/ 23 h 475"/>
                <a:gd name="T8" fmla="*/ 54 w 143"/>
                <a:gd name="T9" fmla="*/ 0 h 475"/>
                <a:gd name="T10" fmla="*/ 54 w 143"/>
                <a:gd name="T11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475">
                  <a:moveTo>
                    <a:pt x="54" y="0"/>
                  </a:moveTo>
                  <a:lnTo>
                    <a:pt x="143" y="475"/>
                  </a:lnTo>
                  <a:lnTo>
                    <a:pt x="57" y="475"/>
                  </a:lnTo>
                  <a:lnTo>
                    <a:pt x="0" y="23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2" name="Freeform 58"/>
            <p:cNvSpPr>
              <a:spLocks/>
            </p:cNvSpPr>
            <p:nvPr/>
          </p:nvSpPr>
          <p:spPr bwMode="auto">
            <a:xfrm>
              <a:off x="2538" y="2460"/>
              <a:ext cx="300" cy="132"/>
            </a:xfrm>
            <a:custGeom>
              <a:avLst/>
              <a:gdLst>
                <a:gd name="T0" fmla="*/ 587 w 600"/>
                <a:gd name="T1" fmla="*/ 106 h 264"/>
                <a:gd name="T2" fmla="*/ 393 w 600"/>
                <a:gd name="T3" fmla="*/ 61 h 264"/>
                <a:gd name="T4" fmla="*/ 199 w 600"/>
                <a:gd name="T5" fmla="*/ 0 h 264"/>
                <a:gd name="T6" fmla="*/ 19 w 600"/>
                <a:gd name="T7" fmla="*/ 81 h 264"/>
                <a:gd name="T8" fmla="*/ 0 w 600"/>
                <a:gd name="T9" fmla="*/ 228 h 264"/>
                <a:gd name="T10" fmla="*/ 47 w 600"/>
                <a:gd name="T11" fmla="*/ 230 h 264"/>
                <a:gd name="T12" fmla="*/ 171 w 600"/>
                <a:gd name="T13" fmla="*/ 125 h 264"/>
                <a:gd name="T14" fmla="*/ 439 w 600"/>
                <a:gd name="T15" fmla="*/ 264 h 264"/>
                <a:gd name="T16" fmla="*/ 406 w 600"/>
                <a:gd name="T17" fmla="*/ 211 h 264"/>
                <a:gd name="T18" fmla="*/ 214 w 600"/>
                <a:gd name="T19" fmla="*/ 110 h 264"/>
                <a:gd name="T20" fmla="*/ 228 w 600"/>
                <a:gd name="T21" fmla="*/ 64 h 264"/>
                <a:gd name="T22" fmla="*/ 38 w 600"/>
                <a:gd name="T23" fmla="*/ 201 h 264"/>
                <a:gd name="T24" fmla="*/ 17 w 600"/>
                <a:gd name="T25" fmla="*/ 178 h 264"/>
                <a:gd name="T26" fmla="*/ 79 w 600"/>
                <a:gd name="T27" fmla="*/ 72 h 264"/>
                <a:gd name="T28" fmla="*/ 220 w 600"/>
                <a:gd name="T29" fmla="*/ 28 h 264"/>
                <a:gd name="T30" fmla="*/ 424 w 600"/>
                <a:gd name="T31" fmla="*/ 108 h 264"/>
                <a:gd name="T32" fmla="*/ 600 w 600"/>
                <a:gd name="T33" fmla="*/ 148 h 264"/>
                <a:gd name="T34" fmla="*/ 587 w 600"/>
                <a:gd name="T35" fmla="*/ 106 h 264"/>
                <a:gd name="T36" fmla="*/ 587 w 600"/>
                <a:gd name="T37" fmla="*/ 10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0" h="264">
                  <a:moveTo>
                    <a:pt x="587" y="106"/>
                  </a:moveTo>
                  <a:lnTo>
                    <a:pt x="393" y="61"/>
                  </a:lnTo>
                  <a:lnTo>
                    <a:pt x="199" y="0"/>
                  </a:lnTo>
                  <a:lnTo>
                    <a:pt x="19" y="81"/>
                  </a:lnTo>
                  <a:lnTo>
                    <a:pt x="0" y="228"/>
                  </a:lnTo>
                  <a:lnTo>
                    <a:pt x="47" y="230"/>
                  </a:lnTo>
                  <a:lnTo>
                    <a:pt x="171" y="125"/>
                  </a:lnTo>
                  <a:lnTo>
                    <a:pt x="439" y="264"/>
                  </a:lnTo>
                  <a:lnTo>
                    <a:pt x="406" y="211"/>
                  </a:lnTo>
                  <a:lnTo>
                    <a:pt x="214" y="110"/>
                  </a:lnTo>
                  <a:lnTo>
                    <a:pt x="228" y="64"/>
                  </a:lnTo>
                  <a:lnTo>
                    <a:pt x="38" y="201"/>
                  </a:lnTo>
                  <a:lnTo>
                    <a:pt x="17" y="178"/>
                  </a:lnTo>
                  <a:lnTo>
                    <a:pt x="79" y="72"/>
                  </a:lnTo>
                  <a:lnTo>
                    <a:pt x="220" y="28"/>
                  </a:lnTo>
                  <a:lnTo>
                    <a:pt x="424" y="108"/>
                  </a:lnTo>
                  <a:lnTo>
                    <a:pt x="600" y="148"/>
                  </a:lnTo>
                  <a:lnTo>
                    <a:pt x="587" y="106"/>
                  </a:lnTo>
                  <a:lnTo>
                    <a:pt x="587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803" name="Text Box 59"/>
          <p:cNvSpPr txBox="1">
            <a:spLocks noChangeArrowheads="1"/>
          </p:cNvSpPr>
          <p:nvPr/>
        </p:nvSpPr>
        <p:spPr bwMode="auto">
          <a:xfrm>
            <a:off x="4191000" y="1676400"/>
            <a:ext cx="4343400" cy="4000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Companies often sell their receivables to other companies.  This transaction is called </a:t>
            </a:r>
            <a:r>
              <a:rPr lang="en-US" sz="3200" b="1" i="1">
                <a:latin typeface="Times New Roman" pitchFamily="18" charset="0"/>
              </a:rPr>
              <a:t>factoring</a:t>
            </a:r>
            <a:r>
              <a:rPr lang="en-US" sz="3200">
                <a:latin typeface="Times New Roman" pitchFamily="18" charset="0"/>
              </a:rPr>
              <a:t> the receivables, and the buyer of the receivables is called a </a:t>
            </a:r>
            <a:r>
              <a:rPr lang="en-US" sz="3200" b="1" i="1">
                <a:latin typeface="Times New Roman" pitchFamily="18" charset="0"/>
              </a:rPr>
              <a:t>factor</a:t>
            </a:r>
            <a:r>
              <a:rPr lang="en-US" sz="3200">
                <a:latin typeface="Times New Roman" pitchFamily="18" charset="0"/>
              </a:rPr>
              <a:t>. </a:t>
            </a:r>
          </a:p>
        </p:txBody>
      </p:sp>
      <p:sp>
        <p:nvSpPr>
          <p:cNvPr id="159805" name="AutoShape 6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52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8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1447800" y="396875"/>
            <a:ext cx="6324600" cy="714375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</a:t>
            </a: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Uncollectible Receivables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371600"/>
            <a:ext cx="8458200" cy="4953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2" name="AutoShap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924800" cy="419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lIns="90488" tIns="44450" rIns="90488" bIns="44450"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SzPct val="90000"/>
              <a:buFont typeface="Wingdings" pitchFamily="2" charset="2"/>
              <a:buChar char="§"/>
              <a:tabLst>
                <a:tab pos="6172200" algn="l"/>
              </a:tabLst>
            </a:pPr>
            <a:r>
              <a:rPr lang="en-US" sz="2600">
                <a:latin typeface="Times New Roman" pitchFamily="18" charset="0"/>
              </a:rPr>
              <a:t>This method is consistent with the </a:t>
            </a:r>
            <a:r>
              <a:rPr lang="en-US" sz="2600">
                <a:solidFill>
                  <a:srgbClr val="CC3300"/>
                </a:solidFill>
                <a:latin typeface="Times New Roman" pitchFamily="18" charset="0"/>
              </a:rPr>
              <a:t>matching principle.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Pct val="90000"/>
              <a:buFont typeface="Wingdings" pitchFamily="2" charset="2"/>
              <a:buChar char="§"/>
              <a:tabLst>
                <a:tab pos="6172200" algn="l"/>
              </a:tabLst>
            </a:pPr>
            <a:r>
              <a:rPr lang="en-US" sz="2600">
                <a:latin typeface="Times New Roman" pitchFamily="18" charset="0"/>
              </a:rPr>
              <a:t>Management makes an </a:t>
            </a:r>
            <a:r>
              <a:rPr lang="en-US" sz="2600">
                <a:solidFill>
                  <a:srgbClr val="CC3300"/>
                </a:solidFill>
                <a:latin typeface="Times New Roman" pitchFamily="18" charset="0"/>
              </a:rPr>
              <a:t>estimate </a:t>
            </a:r>
            <a:r>
              <a:rPr lang="en-US" sz="2600">
                <a:latin typeface="Times New Roman" pitchFamily="18" charset="0"/>
              </a:rPr>
              <a:t>each year of the portion of accounts receivable that may not be collectible.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Pct val="90000"/>
              <a:buFont typeface="Wingdings" pitchFamily="2" charset="2"/>
              <a:buChar char="§"/>
              <a:tabLst>
                <a:tab pos="6172200" algn="l"/>
              </a:tabLst>
            </a:pPr>
            <a:r>
              <a:rPr lang="en-US" sz="2600" i="1">
                <a:solidFill>
                  <a:srgbClr val="CC3300"/>
                </a:solidFill>
                <a:latin typeface="Times New Roman" pitchFamily="18" charset="0"/>
              </a:rPr>
              <a:t>Uncollectible Accounts Expense</a:t>
            </a:r>
            <a:r>
              <a:rPr lang="en-US" sz="2600">
                <a:solidFill>
                  <a:srgbClr val="114FFB"/>
                </a:solidFill>
                <a:latin typeface="Times New Roman" pitchFamily="18" charset="0"/>
              </a:rPr>
              <a:t> </a:t>
            </a:r>
            <a:r>
              <a:rPr lang="en-US" sz="2600">
                <a:latin typeface="Times New Roman" pitchFamily="18" charset="0"/>
              </a:rPr>
              <a:t>is debited and </a:t>
            </a:r>
            <a:r>
              <a:rPr lang="en-US" sz="2600" i="1">
                <a:solidFill>
                  <a:srgbClr val="CC3300"/>
                </a:solidFill>
                <a:latin typeface="Times New Roman" pitchFamily="18" charset="0"/>
              </a:rPr>
              <a:t>Allowance for Doubtful Accounts</a:t>
            </a:r>
            <a:r>
              <a:rPr lang="en-US" sz="2600">
                <a:solidFill>
                  <a:srgbClr val="114FFB"/>
                </a:solidFill>
                <a:latin typeface="Times New Roman" pitchFamily="18" charset="0"/>
              </a:rPr>
              <a:t> </a:t>
            </a:r>
            <a:r>
              <a:rPr lang="en-US" sz="2600">
                <a:latin typeface="Times New Roman" pitchFamily="18" charset="0"/>
              </a:rPr>
              <a:t>is credited.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Pct val="90000"/>
              <a:buFont typeface="Wingdings" pitchFamily="2" charset="2"/>
              <a:buChar char="§"/>
              <a:tabLst>
                <a:tab pos="6172200" algn="l"/>
              </a:tabLst>
            </a:pPr>
            <a:r>
              <a:rPr lang="en-US" sz="2600">
                <a:latin typeface="Times New Roman" pitchFamily="18" charset="0"/>
              </a:rPr>
              <a:t>Actual accounts that prove to be uncollectible are debited to </a:t>
            </a:r>
            <a:r>
              <a:rPr lang="en-US" sz="2600" i="1">
                <a:solidFill>
                  <a:srgbClr val="CC3300"/>
                </a:solidFill>
                <a:latin typeface="Times New Roman" pitchFamily="18" charset="0"/>
              </a:rPr>
              <a:t>Allowance for Doubtful Accounts</a:t>
            </a:r>
            <a:r>
              <a:rPr lang="en-US" sz="2600">
                <a:solidFill>
                  <a:srgbClr val="114FFB"/>
                </a:solidFill>
                <a:latin typeface="Times New Roman" pitchFamily="18" charset="0"/>
              </a:rPr>
              <a:t> </a:t>
            </a:r>
            <a:r>
              <a:rPr lang="en-US" sz="2600">
                <a:latin typeface="Times New Roman" pitchFamily="18" charset="0"/>
              </a:rPr>
              <a:t>and credited to </a:t>
            </a:r>
            <a:r>
              <a:rPr lang="en-US" sz="2600" i="1">
                <a:solidFill>
                  <a:srgbClr val="CC3300"/>
                </a:solidFill>
                <a:latin typeface="Times New Roman" pitchFamily="18" charset="0"/>
              </a:rPr>
              <a:t>Accounts Receivable</a:t>
            </a:r>
            <a:r>
              <a:rPr lang="en-US" sz="2600">
                <a:latin typeface="Times New Roman" pitchFamily="18" charset="0"/>
              </a:rPr>
              <a:t>.</a:t>
            </a:r>
            <a:endParaRPr lang="en-US" sz="2600">
              <a:solidFill>
                <a:srgbClr val="114FFB"/>
              </a:solidFill>
              <a:latin typeface="Times New Roman" pitchFamily="18" charset="0"/>
            </a:endParaRPr>
          </a:p>
        </p:txBody>
      </p:sp>
      <p:sp>
        <p:nvSpPr>
          <p:cNvPr id="160773" name="AutoShape 5"/>
          <p:cNvSpPr>
            <a:spLocks noChangeArrowheads="1"/>
          </p:cNvSpPr>
          <p:nvPr/>
        </p:nvSpPr>
        <p:spPr bwMode="auto">
          <a:xfrm>
            <a:off x="2447925" y="1484313"/>
            <a:ext cx="4246563" cy="592137"/>
          </a:xfrm>
          <a:prstGeom prst="roundRect">
            <a:avLst>
              <a:gd name="adj" fmla="val 20778"/>
            </a:avLst>
          </a:prstGeom>
          <a:solidFill>
            <a:srgbClr val="33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The Allowance Method </a:t>
            </a:r>
          </a:p>
        </p:txBody>
      </p:sp>
      <p:sp>
        <p:nvSpPr>
          <p:cNvPr id="160774" name="AutoShape 6"/>
          <p:cNvSpPr>
            <a:spLocks noChangeArrowheads="1"/>
          </p:cNvSpPr>
          <p:nvPr/>
        </p:nvSpPr>
        <p:spPr bwMode="auto">
          <a:xfrm>
            <a:off x="-1524000" y="5943600"/>
            <a:ext cx="9144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6" name="AutoShape 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94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 build="p" autoUpdateAnimBg="0"/>
      <p:bldP spid="160773" grpId="0" animBg="1" autoUpdateAnimBg="0"/>
      <p:bldP spid="1607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AutoShape 2"/>
          <p:cNvSpPr>
            <a:spLocks noChangeArrowheads="1"/>
          </p:cNvSpPr>
          <p:nvPr/>
        </p:nvSpPr>
        <p:spPr bwMode="auto">
          <a:xfrm>
            <a:off x="1863725" y="228600"/>
            <a:ext cx="5451475" cy="800100"/>
          </a:xfrm>
          <a:prstGeom prst="roundRect">
            <a:avLst>
              <a:gd name="adj" fmla="val 20778"/>
            </a:avLst>
          </a:prstGeom>
          <a:solidFill>
            <a:srgbClr val="00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Allowance Method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85725" y="36576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6" name="Line 4"/>
          <p:cNvSpPr>
            <a:spLocks noChangeShapeType="1"/>
          </p:cNvSpPr>
          <p:nvPr/>
        </p:nvSpPr>
        <p:spPr bwMode="auto">
          <a:xfrm>
            <a:off x="9067800" y="36576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7" name="Line 5"/>
          <p:cNvSpPr>
            <a:spLocks noChangeShapeType="1"/>
          </p:cNvSpPr>
          <p:nvPr/>
        </p:nvSpPr>
        <p:spPr bwMode="auto">
          <a:xfrm flipH="1">
            <a:off x="457200" y="36576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8" name="Line 6"/>
          <p:cNvSpPr>
            <a:spLocks noChangeShapeType="1"/>
          </p:cNvSpPr>
          <p:nvPr/>
        </p:nvSpPr>
        <p:spPr bwMode="auto">
          <a:xfrm flipH="1">
            <a:off x="1371600" y="36576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9" name="Line 7"/>
          <p:cNvSpPr>
            <a:spLocks noChangeShapeType="1"/>
          </p:cNvSpPr>
          <p:nvPr/>
        </p:nvSpPr>
        <p:spPr bwMode="auto">
          <a:xfrm>
            <a:off x="5715000" y="36576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7847013" y="37576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1" name="Line 9"/>
          <p:cNvSpPr>
            <a:spLocks noChangeShapeType="1"/>
          </p:cNvSpPr>
          <p:nvPr/>
        </p:nvSpPr>
        <p:spPr bwMode="auto">
          <a:xfrm>
            <a:off x="7696200" y="36576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8083550" y="36576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3" name="Rectangle 11"/>
          <p:cNvSpPr>
            <a:spLocks noChangeArrowheads="1"/>
          </p:cNvSpPr>
          <p:nvPr/>
        </p:nvSpPr>
        <p:spPr bwMode="auto">
          <a:xfrm>
            <a:off x="6702425" y="36576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4" name="Line 12"/>
          <p:cNvSpPr>
            <a:spLocks noChangeShapeType="1"/>
          </p:cNvSpPr>
          <p:nvPr/>
        </p:nvSpPr>
        <p:spPr bwMode="auto">
          <a:xfrm>
            <a:off x="96838" y="41148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5" name="Line 13"/>
          <p:cNvSpPr>
            <a:spLocks noChangeShapeType="1"/>
          </p:cNvSpPr>
          <p:nvPr/>
        </p:nvSpPr>
        <p:spPr bwMode="auto">
          <a:xfrm>
            <a:off x="96838" y="4572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6" name="Line 14"/>
          <p:cNvSpPr>
            <a:spLocks noChangeShapeType="1"/>
          </p:cNvSpPr>
          <p:nvPr/>
        </p:nvSpPr>
        <p:spPr bwMode="auto">
          <a:xfrm>
            <a:off x="96838" y="5029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7" name="Line 15"/>
          <p:cNvSpPr>
            <a:spLocks noChangeShapeType="1"/>
          </p:cNvSpPr>
          <p:nvPr/>
        </p:nvSpPr>
        <p:spPr bwMode="auto">
          <a:xfrm>
            <a:off x="76200" y="5867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8" name="Line 16"/>
          <p:cNvSpPr>
            <a:spLocks noChangeShapeType="1"/>
          </p:cNvSpPr>
          <p:nvPr/>
        </p:nvSpPr>
        <p:spPr bwMode="auto">
          <a:xfrm flipH="1">
            <a:off x="6324600" y="36576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9" name="Line 17"/>
          <p:cNvSpPr>
            <a:spLocks noChangeShapeType="1"/>
          </p:cNvSpPr>
          <p:nvPr/>
        </p:nvSpPr>
        <p:spPr bwMode="auto">
          <a:xfrm>
            <a:off x="76200" y="54102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0" name="Rectangle 18"/>
          <p:cNvSpPr>
            <a:spLocks noChangeArrowheads="1"/>
          </p:cNvSpPr>
          <p:nvPr/>
        </p:nvSpPr>
        <p:spPr bwMode="auto">
          <a:xfrm>
            <a:off x="7837488" y="37576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1" name="Text Box 19"/>
          <p:cNvSpPr txBox="1">
            <a:spLocks noChangeArrowheads="1"/>
          </p:cNvSpPr>
          <p:nvPr/>
        </p:nvSpPr>
        <p:spPr bwMode="auto">
          <a:xfrm>
            <a:off x="381000" y="4214813"/>
            <a:ext cx="8753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Dec. 31 	Uncollectible Accounts Expense	      4 000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1812" name="Text Box 20"/>
          <p:cNvSpPr txBox="1">
            <a:spLocks noChangeArrowheads="1"/>
          </p:cNvSpPr>
          <p:nvPr/>
        </p:nvSpPr>
        <p:spPr bwMode="auto">
          <a:xfrm>
            <a:off x="1600200" y="4679950"/>
            <a:ext cx="7467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Allowance for Doubtful Accounts  	4 000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1813" name="Line 21"/>
          <p:cNvSpPr>
            <a:spLocks noChangeShapeType="1"/>
          </p:cNvSpPr>
          <p:nvPr/>
        </p:nvSpPr>
        <p:spPr bwMode="auto">
          <a:xfrm>
            <a:off x="76200" y="3657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4" name="Line 22"/>
          <p:cNvSpPr>
            <a:spLocks noChangeShapeType="1"/>
          </p:cNvSpPr>
          <p:nvPr/>
        </p:nvSpPr>
        <p:spPr bwMode="auto">
          <a:xfrm>
            <a:off x="990600" y="36576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5" name="Text Box 23"/>
          <p:cNvSpPr txBox="1">
            <a:spLocks noChangeArrowheads="1"/>
          </p:cNvSpPr>
          <p:nvPr/>
        </p:nvSpPr>
        <p:spPr bwMode="auto">
          <a:xfrm>
            <a:off x="447675" y="1319213"/>
            <a:ext cx="8229600" cy="2054225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December 31, Cynthia Richards estimates that a total of $4,000 of the $105,000 balance in her company’s </a:t>
            </a:r>
            <a:r>
              <a:rPr lang="en-US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Accounts Receivable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will eventually be uncollectible.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1817" name="Text Box 25"/>
          <p:cNvSpPr txBox="1">
            <a:spLocks noChangeArrowheads="1"/>
          </p:cNvSpPr>
          <p:nvPr/>
        </p:nvSpPr>
        <p:spPr bwMode="auto">
          <a:xfrm>
            <a:off x="1828800" y="3651250"/>
            <a:ext cx="36576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60000"/>
              </a:spcBef>
            </a:pPr>
            <a:r>
              <a:rPr lang="en-US" sz="2200" i="1">
                <a:latin typeface="Times New Roman" pitchFamily="18" charset="0"/>
              </a:rPr>
              <a:t>Adjusting Entry</a:t>
            </a:r>
            <a:endParaRPr lang="en-US" sz="2200">
              <a:latin typeface="Times New Roman" pitchFamily="18" charset="0"/>
            </a:endParaRPr>
          </a:p>
        </p:txBody>
      </p:sp>
      <p:sp>
        <p:nvSpPr>
          <p:cNvPr id="161818" name="AutoShape 2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40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11" grpId="0" autoUpdateAnimBg="0"/>
      <p:bldP spid="161812" grpId="0" autoUpdateAnimBg="0"/>
      <p:bldP spid="161817" grpId="0" autoUpdateAnimBg="0"/>
      <p:bldP spid="1618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AutoShape 2"/>
          <p:cNvSpPr>
            <a:spLocks noChangeArrowheads="1"/>
          </p:cNvSpPr>
          <p:nvPr/>
        </p:nvSpPr>
        <p:spPr bwMode="auto">
          <a:xfrm flipH="1">
            <a:off x="914400" y="1222375"/>
            <a:ext cx="5180013" cy="2511425"/>
          </a:xfrm>
          <a:prstGeom prst="wedgeRoundRectCallout">
            <a:avLst>
              <a:gd name="adj1" fmla="val -45097"/>
              <a:gd name="adj2" fmla="val 69213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The net amount that is expected to be collected, $101,000 ($105,000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>
                <a:latin typeface="Times New Roman" pitchFamily="18" charset="0"/>
              </a:rPr>
              <a:t> $4,000), is called the </a:t>
            </a:r>
            <a:r>
              <a:rPr lang="en-US" sz="3200" b="1" i="1">
                <a:latin typeface="Times New Roman" pitchFamily="18" charset="0"/>
              </a:rPr>
              <a:t>net realizable value (NRV)</a:t>
            </a:r>
            <a:r>
              <a:rPr lang="en-US" sz="3200" i="1">
                <a:latin typeface="Times New Roman" pitchFamily="18" charset="0"/>
              </a:rPr>
              <a:t>.</a:t>
            </a:r>
            <a:endParaRPr lang="en-US" sz="3200">
              <a:latin typeface="Times New Roman" pitchFamily="18" charset="0"/>
            </a:endParaRPr>
          </a:p>
        </p:txBody>
      </p:sp>
      <p:grpSp>
        <p:nvGrpSpPr>
          <p:cNvPr id="162819" name="Group 3"/>
          <p:cNvGrpSpPr>
            <a:grpSpLocks/>
          </p:cNvGrpSpPr>
          <p:nvPr/>
        </p:nvGrpSpPr>
        <p:grpSpPr bwMode="auto">
          <a:xfrm>
            <a:off x="4800600" y="3657600"/>
            <a:ext cx="3257550" cy="2255838"/>
            <a:chOff x="3024" y="2304"/>
            <a:chExt cx="2052" cy="1421"/>
          </a:xfrm>
        </p:grpSpPr>
        <p:sp>
          <p:nvSpPr>
            <p:cNvPr id="162820" name="Freeform 4"/>
            <p:cNvSpPr>
              <a:spLocks/>
            </p:cNvSpPr>
            <p:nvPr/>
          </p:nvSpPr>
          <p:spPr bwMode="auto">
            <a:xfrm>
              <a:off x="3448" y="3280"/>
              <a:ext cx="258" cy="303"/>
            </a:xfrm>
            <a:custGeom>
              <a:avLst/>
              <a:gdLst>
                <a:gd name="T0" fmla="*/ 88 w 721"/>
                <a:gd name="T1" fmla="*/ 9 h 859"/>
                <a:gd name="T2" fmla="*/ 194 w 721"/>
                <a:gd name="T3" fmla="*/ 175 h 859"/>
                <a:gd name="T4" fmla="*/ 462 w 721"/>
                <a:gd name="T5" fmla="*/ 621 h 859"/>
                <a:gd name="T6" fmla="*/ 231 w 721"/>
                <a:gd name="T7" fmla="*/ 553 h 859"/>
                <a:gd name="T8" fmla="*/ 0 w 721"/>
                <a:gd name="T9" fmla="*/ 599 h 859"/>
                <a:gd name="T10" fmla="*/ 147 w 721"/>
                <a:gd name="T11" fmla="*/ 695 h 859"/>
                <a:gd name="T12" fmla="*/ 115 w 721"/>
                <a:gd name="T13" fmla="*/ 823 h 859"/>
                <a:gd name="T14" fmla="*/ 445 w 721"/>
                <a:gd name="T15" fmla="*/ 859 h 859"/>
                <a:gd name="T16" fmla="*/ 641 w 721"/>
                <a:gd name="T17" fmla="*/ 756 h 859"/>
                <a:gd name="T18" fmla="*/ 721 w 721"/>
                <a:gd name="T19" fmla="*/ 621 h 859"/>
                <a:gd name="T20" fmla="*/ 694 w 721"/>
                <a:gd name="T21" fmla="*/ 583 h 859"/>
                <a:gd name="T22" fmla="*/ 527 w 721"/>
                <a:gd name="T23" fmla="*/ 583 h 859"/>
                <a:gd name="T24" fmla="*/ 130 w 721"/>
                <a:gd name="T25" fmla="*/ 0 h 859"/>
                <a:gd name="T26" fmla="*/ 88 w 721"/>
                <a:gd name="T27" fmla="*/ 9 h 859"/>
                <a:gd name="T28" fmla="*/ 88 w 721"/>
                <a:gd name="T29" fmla="*/ 9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1" h="859">
                  <a:moveTo>
                    <a:pt x="88" y="9"/>
                  </a:moveTo>
                  <a:lnTo>
                    <a:pt x="194" y="175"/>
                  </a:lnTo>
                  <a:lnTo>
                    <a:pt x="462" y="621"/>
                  </a:lnTo>
                  <a:lnTo>
                    <a:pt x="231" y="553"/>
                  </a:lnTo>
                  <a:lnTo>
                    <a:pt x="0" y="599"/>
                  </a:lnTo>
                  <a:lnTo>
                    <a:pt x="147" y="695"/>
                  </a:lnTo>
                  <a:lnTo>
                    <a:pt x="115" y="823"/>
                  </a:lnTo>
                  <a:lnTo>
                    <a:pt x="445" y="859"/>
                  </a:lnTo>
                  <a:lnTo>
                    <a:pt x="641" y="756"/>
                  </a:lnTo>
                  <a:lnTo>
                    <a:pt x="721" y="621"/>
                  </a:lnTo>
                  <a:lnTo>
                    <a:pt x="694" y="583"/>
                  </a:lnTo>
                  <a:lnTo>
                    <a:pt x="527" y="583"/>
                  </a:lnTo>
                  <a:lnTo>
                    <a:pt x="130" y="0"/>
                  </a:lnTo>
                  <a:lnTo>
                    <a:pt x="88" y="9"/>
                  </a:lnTo>
                  <a:lnTo>
                    <a:pt x="88" y="9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1" name="Freeform 5"/>
            <p:cNvSpPr>
              <a:spLocks/>
            </p:cNvSpPr>
            <p:nvPr/>
          </p:nvSpPr>
          <p:spPr bwMode="auto">
            <a:xfrm>
              <a:off x="3993" y="2979"/>
              <a:ext cx="430" cy="744"/>
            </a:xfrm>
            <a:custGeom>
              <a:avLst/>
              <a:gdLst>
                <a:gd name="T0" fmla="*/ 52 w 1202"/>
                <a:gd name="T1" fmla="*/ 377 h 2110"/>
                <a:gd name="T2" fmla="*/ 297 w 1202"/>
                <a:gd name="T3" fmla="*/ 837 h 2110"/>
                <a:gd name="T4" fmla="*/ 445 w 1202"/>
                <a:gd name="T5" fmla="*/ 875 h 2110"/>
                <a:gd name="T6" fmla="*/ 989 w 1202"/>
                <a:gd name="T7" fmla="*/ 386 h 2110"/>
                <a:gd name="T8" fmla="*/ 1048 w 1202"/>
                <a:gd name="T9" fmla="*/ 0 h 2110"/>
                <a:gd name="T10" fmla="*/ 1202 w 1202"/>
                <a:gd name="T11" fmla="*/ 145 h 2110"/>
                <a:gd name="T12" fmla="*/ 1164 w 1202"/>
                <a:gd name="T13" fmla="*/ 415 h 2110"/>
                <a:gd name="T14" fmla="*/ 947 w 1202"/>
                <a:gd name="T15" fmla="*/ 1093 h 2110"/>
                <a:gd name="T16" fmla="*/ 552 w 1202"/>
                <a:gd name="T17" fmla="*/ 2110 h 2110"/>
                <a:gd name="T18" fmla="*/ 0 w 1202"/>
                <a:gd name="T19" fmla="*/ 2110 h 2110"/>
                <a:gd name="T20" fmla="*/ 19 w 1202"/>
                <a:gd name="T21" fmla="*/ 669 h 2110"/>
                <a:gd name="T22" fmla="*/ 52 w 1202"/>
                <a:gd name="T23" fmla="*/ 377 h 2110"/>
                <a:gd name="T24" fmla="*/ 52 w 1202"/>
                <a:gd name="T25" fmla="*/ 377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2" h="2110">
                  <a:moveTo>
                    <a:pt x="52" y="377"/>
                  </a:moveTo>
                  <a:lnTo>
                    <a:pt x="297" y="837"/>
                  </a:lnTo>
                  <a:lnTo>
                    <a:pt x="445" y="875"/>
                  </a:lnTo>
                  <a:lnTo>
                    <a:pt x="989" y="386"/>
                  </a:lnTo>
                  <a:lnTo>
                    <a:pt x="1048" y="0"/>
                  </a:lnTo>
                  <a:lnTo>
                    <a:pt x="1202" y="145"/>
                  </a:lnTo>
                  <a:lnTo>
                    <a:pt x="1164" y="415"/>
                  </a:lnTo>
                  <a:lnTo>
                    <a:pt x="947" y="1093"/>
                  </a:lnTo>
                  <a:lnTo>
                    <a:pt x="552" y="2110"/>
                  </a:lnTo>
                  <a:lnTo>
                    <a:pt x="0" y="2110"/>
                  </a:lnTo>
                  <a:lnTo>
                    <a:pt x="19" y="669"/>
                  </a:lnTo>
                  <a:lnTo>
                    <a:pt x="52" y="377"/>
                  </a:lnTo>
                  <a:lnTo>
                    <a:pt x="52" y="3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2" name="Freeform 6"/>
            <p:cNvSpPr>
              <a:spLocks/>
            </p:cNvSpPr>
            <p:nvPr/>
          </p:nvSpPr>
          <p:spPr bwMode="auto">
            <a:xfrm>
              <a:off x="4147" y="3372"/>
              <a:ext cx="127" cy="130"/>
            </a:xfrm>
            <a:custGeom>
              <a:avLst/>
              <a:gdLst>
                <a:gd name="T0" fmla="*/ 87 w 355"/>
                <a:gd name="T1" fmla="*/ 0 h 369"/>
                <a:gd name="T2" fmla="*/ 0 w 355"/>
                <a:gd name="T3" fmla="*/ 181 h 369"/>
                <a:gd name="T4" fmla="*/ 131 w 355"/>
                <a:gd name="T5" fmla="*/ 247 h 369"/>
                <a:gd name="T6" fmla="*/ 297 w 355"/>
                <a:gd name="T7" fmla="*/ 369 h 369"/>
                <a:gd name="T8" fmla="*/ 355 w 355"/>
                <a:gd name="T9" fmla="*/ 287 h 369"/>
                <a:gd name="T10" fmla="*/ 236 w 355"/>
                <a:gd name="T11" fmla="*/ 198 h 369"/>
                <a:gd name="T12" fmla="*/ 87 w 355"/>
                <a:gd name="T13" fmla="*/ 0 h 369"/>
                <a:gd name="T14" fmla="*/ 87 w 355"/>
                <a:gd name="T15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369">
                  <a:moveTo>
                    <a:pt x="87" y="0"/>
                  </a:moveTo>
                  <a:lnTo>
                    <a:pt x="0" y="181"/>
                  </a:lnTo>
                  <a:lnTo>
                    <a:pt x="131" y="247"/>
                  </a:lnTo>
                  <a:lnTo>
                    <a:pt x="297" y="369"/>
                  </a:lnTo>
                  <a:lnTo>
                    <a:pt x="355" y="287"/>
                  </a:lnTo>
                  <a:lnTo>
                    <a:pt x="236" y="198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3" name="Freeform 7"/>
            <p:cNvSpPr>
              <a:spLocks/>
            </p:cNvSpPr>
            <p:nvPr/>
          </p:nvSpPr>
          <p:spPr bwMode="auto">
            <a:xfrm>
              <a:off x="3986" y="3136"/>
              <a:ext cx="102" cy="587"/>
            </a:xfrm>
            <a:custGeom>
              <a:avLst/>
              <a:gdLst>
                <a:gd name="T0" fmla="*/ 57 w 284"/>
                <a:gd name="T1" fmla="*/ 0 h 1665"/>
                <a:gd name="T2" fmla="*/ 156 w 284"/>
                <a:gd name="T3" fmla="*/ 336 h 1665"/>
                <a:gd name="T4" fmla="*/ 284 w 284"/>
                <a:gd name="T5" fmla="*/ 500 h 1665"/>
                <a:gd name="T6" fmla="*/ 133 w 284"/>
                <a:gd name="T7" fmla="*/ 1665 h 1665"/>
                <a:gd name="T8" fmla="*/ 0 w 284"/>
                <a:gd name="T9" fmla="*/ 1665 h 1665"/>
                <a:gd name="T10" fmla="*/ 57 w 284"/>
                <a:gd name="T11" fmla="*/ 0 h 1665"/>
                <a:gd name="T12" fmla="*/ 57 w 284"/>
                <a:gd name="T13" fmla="*/ 0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1665">
                  <a:moveTo>
                    <a:pt x="57" y="0"/>
                  </a:moveTo>
                  <a:lnTo>
                    <a:pt x="156" y="336"/>
                  </a:lnTo>
                  <a:lnTo>
                    <a:pt x="284" y="500"/>
                  </a:lnTo>
                  <a:lnTo>
                    <a:pt x="133" y="1665"/>
                  </a:lnTo>
                  <a:lnTo>
                    <a:pt x="0" y="1665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4" name="Freeform 8"/>
            <p:cNvSpPr>
              <a:spLocks/>
            </p:cNvSpPr>
            <p:nvPr/>
          </p:nvSpPr>
          <p:spPr bwMode="auto">
            <a:xfrm>
              <a:off x="3025" y="3502"/>
              <a:ext cx="698" cy="221"/>
            </a:xfrm>
            <a:custGeom>
              <a:avLst/>
              <a:gdLst>
                <a:gd name="T0" fmla="*/ 0 w 1950"/>
                <a:gd name="T1" fmla="*/ 0 h 629"/>
                <a:gd name="T2" fmla="*/ 1283 w 1950"/>
                <a:gd name="T3" fmla="*/ 192 h 629"/>
                <a:gd name="T4" fmla="*/ 1618 w 1950"/>
                <a:gd name="T5" fmla="*/ 230 h 629"/>
                <a:gd name="T6" fmla="*/ 1821 w 1950"/>
                <a:gd name="T7" fmla="*/ 477 h 629"/>
                <a:gd name="T8" fmla="*/ 1950 w 1950"/>
                <a:gd name="T9" fmla="*/ 629 h 629"/>
                <a:gd name="T10" fmla="*/ 452 w 1950"/>
                <a:gd name="T11" fmla="*/ 629 h 629"/>
                <a:gd name="T12" fmla="*/ 249 w 1950"/>
                <a:gd name="T13" fmla="*/ 424 h 629"/>
                <a:gd name="T14" fmla="*/ 129 w 1950"/>
                <a:gd name="T15" fmla="*/ 192 h 629"/>
                <a:gd name="T16" fmla="*/ 0 w 1950"/>
                <a:gd name="T17" fmla="*/ 0 h 629"/>
                <a:gd name="T18" fmla="*/ 0 w 1950"/>
                <a:gd name="T19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0" h="629">
                  <a:moveTo>
                    <a:pt x="0" y="0"/>
                  </a:moveTo>
                  <a:lnTo>
                    <a:pt x="1283" y="192"/>
                  </a:lnTo>
                  <a:lnTo>
                    <a:pt x="1618" y="230"/>
                  </a:lnTo>
                  <a:lnTo>
                    <a:pt x="1821" y="477"/>
                  </a:lnTo>
                  <a:lnTo>
                    <a:pt x="1950" y="629"/>
                  </a:lnTo>
                  <a:lnTo>
                    <a:pt x="452" y="629"/>
                  </a:lnTo>
                  <a:lnTo>
                    <a:pt x="249" y="424"/>
                  </a:lnTo>
                  <a:lnTo>
                    <a:pt x="129" y="1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5" name="Freeform 9" descr="Green marble"/>
            <p:cNvSpPr>
              <a:spLocks/>
            </p:cNvSpPr>
            <p:nvPr/>
          </p:nvSpPr>
          <p:spPr bwMode="auto">
            <a:xfrm>
              <a:off x="3997" y="3311"/>
              <a:ext cx="190" cy="412"/>
            </a:xfrm>
            <a:custGeom>
              <a:avLst/>
              <a:gdLst>
                <a:gd name="T0" fmla="*/ 353 w 530"/>
                <a:gd name="T1" fmla="*/ 0 h 1169"/>
                <a:gd name="T2" fmla="*/ 232 w 530"/>
                <a:gd name="T3" fmla="*/ 6 h 1169"/>
                <a:gd name="T4" fmla="*/ 138 w 530"/>
                <a:gd name="T5" fmla="*/ 109 h 1169"/>
                <a:gd name="T6" fmla="*/ 152 w 530"/>
                <a:gd name="T7" fmla="*/ 261 h 1169"/>
                <a:gd name="T8" fmla="*/ 163 w 530"/>
                <a:gd name="T9" fmla="*/ 339 h 1169"/>
                <a:gd name="T10" fmla="*/ 45 w 530"/>
                <a:gd name="T11" fmla="*/ 844 h 1169"/>
                <a:gd name="T12" fmla="*/ 0 w 530"/>
                <a:gd name="T13" fmla="*/ 1169 h 1169"/>
                <a:gd name="T14" fmla="*/ 490 w 530"/>
                <a:gd name="T15" fmla="*/ 1169 h 1169"/>
                <a:gd name="T16" fmla="*/ 490 w 530"/>
                <a:gd name="T17" fmla="*/ 679 h 1169"/>
                <a:gd name="T18" fmla="*/ 437 w 530"/>
                <a:gd name="T19" fmla="*/ 453 h 1169"/>
                <a:gd name="T20" fmla="*/ 422 w 530"/>
                <a:gd name="T21" fmla="*/ 377 h 1169"/>
                <a:gd name="T22" fmla="*/ 437 w 530"/>
                <a:gd name="T23" fmla="*/ 327 h 1169"/>
                <a:gd name="T24" fmla="*/ 530 w 530"/>
                <a:gd name="T25" fmla="*/ 207 h 1169"/>
                <a:gd name="T26" fmla="*/ 502 w 530"/>
                <a:gd name="T27" fmla="*/ 124 h 1169"/>
                <a:gd name="T28" fmla="*/ 397 w 530"/>
                <a:gd name="T29" fmla="*/ 21 h 1169"/>
                <a:gd name="T30" fmla="*/ 353 w 530"/>
                <a:gd name="T31" fmla="*/ 0 h 1169"/>
                <a:gd name="T32" fmla="*/ 353 w 530"/>
                <a:gd name="T3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0" h="1169">
                  <a:moveTo>
                    <a:pt x="353" y="0"/>
                  </a:moveTo>
                  <a:lnTo>
                    <a:pt x="232" y="6"/>
                  </a:lnTo>
                  <a:lnTo>
                    <a:pt x="138" y="109"/>
                  </a:lnTo>
                  <a:lnTo>
                    <a:pt x="152" y="261"/>
                  </a:lnTo>
                  <a:lnTo>
                    <a:pt x="163" y="339"/>
                  </a:lnTo>
                  <a:lnTo>
                    <a:pt x="45" y="844"/>
                  </a:lnTo>
                  <a:lnTo>
                    <a:pt x="0" y="1169"/>
                  </a:lnTo>
                  <a:lnTo>
                    <a:pt x="490" y="1169"/>
                  </a:lnTo>
                  <a:lnTo>
                    <a:pt x="490" y="679"/>
                  </a:lnTo>
                  <a:lnTo>
                    <a:pt x="437" y="453"/>
                  </a:lnTo>
                  <a:lnTo>
                    <a:pt x="422" y="377"/>
                  </a:lnTo>
                  <a:lnTo>
                    <a:pt x="437" y="327"/>
                  </a:lnTo>
                  <a:lnTo>
                    <a:pt x="530" y="207"/>
                  </a:lnTo>
                  <a:lnTo>
                    <a:pt x="502" y="124"/>
                  </a:lnTo>
                  <a:lnTo>
                    <a:pt x="397" y="21"/>
                  </a:lnTo>
                  <a:lnTo>
                    <a:pt x="353" y="0"/>
                  </a:lnTo>
                  <a:lnTo>
                    <a:pt x="353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6" name="Freeform 10"/>
            <p:cNvSpPr>
              <a:spLocks/>
            </p:cNvSpPr>
            <p:nvPr/>
          </p:nvSpPr>
          <p:spPr bwMode="auto">
            <a:xfrm>
              <a:off x="4187" y="2971"/>
              <a:ext cx="883" cy="752"/>
            </a:xfrm>
            <a:custGeom>
              <a:avLst/>
              <a:gdLst>
                <a:gd name="T0" fmla="*/ 515 w 2470"/>
                <a:gd name="T1" fmla="*/ 0 h 2135"/>
                <a:gd name="T2" fmla="*/ 677 w 2470"/>
                <a:gd name="T3" fmla="*/ 147 h 2135"/>
                <a:gd name="T4" fmla="*/ 863 w 2470"/>
                <a:gd name="T5" fmla="*/ 447 h 2135"/>
                <a:gd name="T6" fmla="*/ 2264 w 2470"/>
                <a:gd name="T7" fmla="*/ 987 h 2135"/>
                <a:gd name="T8" fmla="*/ 2398 w 2470"/>
                <a:gd name="T9" fmla="*/ 1413 h 2135"/>
                <a:gd name="T10" fmla="*/ 2470 w 2470"/>
                <a:gd name="T11" fmla="*/ 2135 h 2135"/>
                <a:gd name="T12" fmla="*/ 0 w 2470"/>
                <a:gd name="T13" fmla="*/ 2135 h 2135"/>
                <a:gd name="T14" fmla="*/ 215 w 2470"/>
                <a:gd name="T15" fmla="*/ 1468 h 2135"/>
                <a:gd name="T16" fmla="*/ 515 w 2470"/>
                <a:gd name="T17" fmla="*/ 727 h 2135"/>
                <a:gd name="T18" fmla="*/ 622 w 2470"/>
                <a:gd name="T19" fmla="*/ 388 h 2135"/>
                <a:gd name="T20" fmla="*/ 608 w 2470"/>
                <a:gd name="T21" fmla="*/ 202 h 2135"/>
                <a:gd name="T22" fmla="*/ 550 w 2470"/>
                <a:gd name="T23" fmla="*/ 94 h 2135"/>
                <a:gd name="T24" fmla="*/ 500 w 2470"/>
                <a:gd name="T25" fmla="*/ 69 h 2135"/>
                <a:gd name="T26" fmla="*/ 515 w 2470"/>
                <a:gd name="T27" fmla="*/ 0 h 2135"/>
                <a:gd name="T28" fmla="*/ 515 w 2470"/>
                <a:gd name="T29" fmla="*/ 0 h 2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70" h="2135">
                  <a:moveTo>
                    <a:pt x="515" y="0"/>
                  </a:moveTo>
                  <a:lnTo>
                    <a:pt x="677" y="147"/>
                  </a:lnTo>
                  <a:lnTo>
                    <a:pt x="863" y="447"/>
                  </a:lnTo>
                  <a:lnTo>
                    <a:pt x="2264" y="987"/>
                  </a:lnTo>
                  <a:lnTo>
                    <a:pt x="2398" y="1413"/>
                  </a:lnTo>
                  <a:lnTo>
                    <a:pt x="2470" y="2135"/>
                  </a:lnTo>
                  <a:lnTo>
                    <a:pt x="0" y="2135"/>
                  </a:lnTo>
                  <a:lnTo>
                    <a:pt x="215" y="1468"/>
                  </a:lnTo>
                  <a:lnTo>
                    <a:pt x="515" y="727"/>
                  </a:lnTo>
                  <a:lnTo>
                    <a:pt x="622" y="388"/>
                  </a:lnTo>
                  <a:lnTo>
                    <a:pt x="608" y="202"/>
                  </a:lnTo>
                  <a:lnTo>
                    <a:pt x="550" y="94"/>
                  </a:lnTo>
                  <a:lnTo>
                    <a:pt x="500" y="69"/>
                  </a:lnTo>
                  <a:lnTo>
                    <a:pt x="515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7" name="Freeform 11"/>
            <p:cNvSpPr>
              <a:spLocks/>
            </p:cNvSpPr>
            <p:nvPr/>
          </p:nvSpPr>
          <p:spPr bwMode="auto">
            <a:xfrm>
              <a:off x="3561" y="3084"/>
              <a:ext cx="449" cy="639"/>
            </a:xfrm>
            <a:custGeom>
              <a:avLst/>
              <a:gdLst>
                <a:gd name="T0" fmla="*/ 242 w 1257"/>
                <a:gd name="T1" fmla="*/ 232 h 1811"/>
                <a:gd name="T2" fmla="*/ 378 w 1257"/>
                <a:gd name="T3" fmla="*/ 226 h 1811"/>
                <a:gd name="T4" fmla="*/ 525 w 1257"/>
                <a:gd name="T5" fmla="*/ 161 h 1811"/>
                <a:gd name="T6" fmla="*/ 1236 w 1257"/>
                <a:gd name="T7" fmla="*/ 0 h 1811"/>
                <a:gd name="T8" fmla="*/ 1242 w 1257"/>
                <a:gd name="T9" fmla="*/ 201 h 1811"/>
                <a:gd name="T10" fmla="*/ 1257 w 1257"/>
                <a:gd name="T11" fmla="*/ 688 h 1811"/>
                <a:gd name="T12" fmla="*/ 1202 w 1257"/>
                <a:gd name="T13" fmla="*/ 1498 h 1811"/>
                <a:gd name="T14" fmla="*/ 1226 w 1257"/>
                <a:gd name="T15" fmla="*/ 1811 h 1811"/>
                <a:gd name="T16" fmla="*/ 456 w 1257"/>
                <a:gd name="T17" fmla="*/ 1811 h 1811"/>
                <a:gd name="T18" fmla="*/ 133 w 1257"/>
                <a:gd name="T19" fmla="*/ 1433 h 1811"/>
                <a:gd name="T20" fmla="*/ 251 w 1257"/>
                <a:gd name="T21" fmla="*/ 1334 h 1811"/>
                <a:gd name="T22" fmla="*/ 338 w 1257"/>
                <a:gd name="T23" fmla="*/ 1281 h 1811"/>
                <a:gd name="T24" fmla="*/ 413 w 1257"/>
                <a:gd name="T25" fmla="*/ 1182 h 1811"/>
                <a:gd name="T26" fmla="*/ 363 w 1257"/>
                <a:gd name="T27" fmla="*/ 1148 h 1811"/>
                <a:gd name="T28" fmla="*/ 211 w 1257"/>
                <a:gd name="T29" fmla="*/ 1144 h 1811"/>
                <a:gd name="T30" fmla="*/ 0 w 1257"/>
                <a:gd name="T31" fmla="*/ 849 h 1811"/>
                <a:gd name="T32" fmla="*/ 89 w 1257"/>
                <a:gd name="T33" fmla="*/ 549 h 1811"/>
                <a:gd name="T34" fmla="*/ 164 w 1257"/>
                <a:gd name="T35" fmla="*/ 349 h 1811"/>
                <a:gd name="T36" fmla="*/ 242 w 1257"/>
                <a:gd name="T37" fmla="*/ 232 h 1811"/>
                <a:gd name="T38" fmla="*/ 242 w 1257"/>
                <a:gd name="T39" fmla="*/ 232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57" h="1811">
                  <a:moveTo>
                    <a:pt x="242" y="232"/>
                  </a:moveTo>
                  <a:lnTo>
                    <a:pt x="378" y="226"/>
                  </a:lnTo>
                  <a:lnTo>
                    <a:pt x="525" y="161"/>
                  </a:lnTo>
                  <a:lnTo>
                    <a:pt x="1236" y="0"/>
                  </a:lnTo>
                  <a:lnTo>
                    <a:pt x="1242" y="201"/>
                  </a:lnTo>
                  <a:lnTo>
                    <a:pt x="1257" y="688"/>
                  </a:lnTo>
                  <a:lnTo>
                    <a:pt x="1202" y="1498"/>
                  </a:lnTo>
                  <a:lnTo>
                    <a:pt x="1226" y="1811"/>
                  </a:lnTo>
                  <a:lnTo>
                    <a:pt x="456" y="1811"/>
                  </a:lnTo>
                  <a:lnTo>
                    <a:pt x="133" y="1433"/>
                  </a:lnTo>
                  <a:lnTo>
                    <a:pt x="251" y="1334"/>
                  </a:lnTo>
                  <a:lnTo>
                    <a:pt x="338" y="1281"/>
                  </a:lnTo>
                  <a:lnTo>
                    <a:pt x="413" y="1182"/>
                  </a:lnTo>
                  <a:lnTo>
                    <a:pt x="363" y="1148"/>
                  </a:lnTo>
                  <a:lnTo>
                    <a:pt x="211" y="1144"/>
                  </a:lnTo>
                  <a:lnTo>
                    <a:pt x="0" y="849"/>
                  </a:lnTo>
                  <a:lnTo>
                    <a:pt x="89" y="549"/>
                  </a:lnTo>
                  <a:lnTo>
                    <a:pt x="164" y="349"/>
                  </a:lnTo>
                  <a:lnTo>
                    <a:pt x="242" y="232"/>
                  </a:lnTo>
                  <a:lnTo>
                    <a:pt x="242" y="232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8" name="Freeform 12"/>
            <p:cNvSpPr>
              <a:spLocks/>
            </p:cNvSpPr>
            <p:nvPr/>
          </p:nvSpPr>
          <p:spPr bwMode="auto">
            <a:xfrm>
              <a:off x="4331" y="2587"/>
              <a:ext cx="104" cy="130"/>
            </a:xfrm>
            <a:custGeom>
              <a:avLst/>
              <a:gdLst>
                <a:gd name="T0" fmla="*/ 0 w 289"/>
                <a:gd name="T1" fmla="*/ 0 h 369"/>
                <a:gd name="T2" fmla="*/ 55 w 289"/>
                <a:gd name="T3" fmla="*/ 369 h 369"/>
                <a:gd name="T4" fmla="*/ 219 w 289"/>
                <a:gd name="T5" fmla="*/ 361 h 369"/>
                <a:gd name="T6" fmla="*/ 289 w 289"/>
                <a:gd name="T7" fmla="*/ 118 h 369"/>
                <a:gd name="T8" fmla="*/ 209 w 289"/>
                <a:gd name="T9" fmla="*/ 63 h 369"/>
                <a:gd name="T10" fmla="*/ 0 w 289"/>
                <a:gd name="T11" fmla="*/ 0 h 369"/>
                <a:gd name="T12" fmla="*/ 0 w 289"/>
                <a:gd name="T1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369">
                  <a:moveTo>
                    <a:pt x="0" y="0"/>
                  </a:moveTo>
                  <a:lnTo>
                    <a:pt x="55" y="369"/>
                  </a:lnTo>
                  <a:lnTo>
                    <a:pt x="219" y="361"/>
                  </a:lnTo>
                  <a:lnTo>
                    <a:pt x="289" y="118"/>
                  </a:lnTo>
                  <a:lnTo>
                    <a:pt x="209" y="6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9" name="Freeform 13"/>
            <p:cNvSpPr>
              <a:spLocks/>
            </p:cNvSpPr>
            <p:nvPr/>
          </p:nvSpPr>
          <p:spPr bwMode="auto">
            <a:xfrm>
              <a:off x="3785" y="2332"/>
              <a:ext cx="527" cy="476"/>
            </a:xfrm>
            <a:custGeom>
              <a:avLst/>
              <a:gdLst>
                <a:gd name="T0" fmla="*/ 75 w 1474"/>
                <a:gd name="T1" fmla="*/ 1270 h 1350"/>
                <a:gd name="T2" fmla="*/ 0 w 1474"/>
                <a:gd name="T3" fmla="*/ 842 h 1350"/>
                <a:gd name="T4" fmla="*/ 75 w 1474"/>
                <a:gd name="T5" fmla="*/ 498 h 1350"/>
                <a:gd name="T6" fmla="*/ 272 w 1474"/>
                <a:gd name="T7" fmla="*/ 188 h 1350"/>
                <a:gd name="T8" fmla="*/ 537 w 1474"/>
                <a:gd name="T9" fmla="*/ 13 h 1350"/>
                <a:gd name="T10" fmla="*/ 1008 w 1474"/>
                <a:gd name="T11" fmla="*/ 0 h 1350"/>
                <a:gd name="T12" fmla="*/ 1297 w 1474"/>
                <a:gd name="T13" fmla="*/ 21 h 1350"/>
                <a:gd name="T14" fmla="*/ 1474 w 1474"/>
                <a:gd name="T15" fmla="*/ 104 h 1350"/>
                <a:gd name="T16" fmla="*/ 1461 w 1474"/>
                <a:gd name="T17" fmla="*/ 334 h 1350"/>
                <a:gd name="T18" fmla="*/ 1067 w 1474"/>
                <a:gd name="T19" fmla="*/ 390 h 1350"/>
                <a:gd name="T20" fmla="*/ 369 w 1474"/>
                <a:gd name="T21" fmla="*/ 460 h 1350"/>
                <a:gd name="T22" fmla="*/ 192 w 1474"/>
                <a:gd name="T23" fmla="*/ 762 h 1350"/>
                <a:gd name="T24" fmla="*/ 179 w 1474"/>
                <a:gd name="T25" fmla="*/ 1350 h 1350"/>
                <a:gd name="T26" fmla="*/ 75 w 1474"/>
                <a:gd name="T27" fmla="*/ 1270 h 1350"/>
                <a:gd name="T28" fmla="*/ 75 w 1474"/>
                <a:gd name="T29" fmla="*/ 127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74" h="1350">
                  <a:moveTo>
                    <a:pt x="75" y="1270"/>
                  </a:moveTo>
                  <a:lnTo>
                    <a:pt x="0" y="842"/>
                  </a:lnTo>
                  <a:lnTo>
                    <a:pt x="75" y="498"/>
                  </a:lnTo>
                  <a:lnTo>
                    <a:pt x="272" y="188"/>
                  </a:lnTo>
                  <a:lnTo>
                    <a:pt x="537" y="13"/>
                  </a:lnTo>
                  <a:lnTo>
                    <a:pt x="1008" y="0"/>
                  </a:lnTo>
                  <a:lnTo>
                    <a:pt x="1297" y="21"/>
                  </a:lnTo>
                  <a:lnTo>
                    <a:pt x="1474" y="104"/>
                  </a:lnTo>
                  <a:lnTo>
                    <a:pt x="1461" y="334"/>
                  </a:lnTo>
                  <a:lnTo>
                    <a:pt x="1067" y="390"/>
                  </a:lnTo>
                  <a:lnTo>
                    <a:pt x="369" y="460"/>
                  </a:lnTo>
                  <a:lnTo>
                    <a:pt x="192" y="762"/>
                  </a:lnTo>
                  <a:lnTo>
                    <a:pt x="179" y="1350"/>
                  </a:lnTo>
                  <a:lnTo>
                    <a:pt x="75" y="1270"/>
                  </a:lnTo>
                  <a:lnTo>
                    <a:pt x="75" y="127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0" name="Freeform 14"/>
            <p:cNvSpPr>
              <a:spLocks/>
            </p:cNvSpPr>
            <p:nvPr/>
          </p:nvSpPr>
          <p:spPr bwMode="auto">
            <a:xfrm>
              <a:off x="3886" y="2361"/>
              <a:ext cx="551" cy="391"/>
            </a:xfrm>
            <a:custGeom>
              <a:avLst/>
              <a:gdLst>
                <a:gd name="T0" fmla="*/ 0 w 1540"/>
                <a:gd name="T1" fmla="*/ 264 h 1110"/>
                <a:gd name="T2" fmla="*/ 85 w 1540"/>
                <a:gd name="T3" fmla="*/ 271 h 1110"/>
                <a:gd name="T4" fmla="*/ 135 w 1540"/>
                <a:gd name="T5" fmla="*/ 194 h 1110"/>
                <a:gd name="T6" fmla="*/ 142 w 1540"/>
                <a:gd name="T7" fmla="*/ 268 h 1110"/>
                <a:gd name="T8" fmla="*/ 234 w 1540"/>
                <a:gd name="T9" fmla="*/ 346 h 1110"/>
                <a:gd name="T10" fmla="*/ 376 w 1540"/>
                <a:gd name="T11" fmla="*/ 332 h 1110"/>
                <a:gd name="T12" fmla="*/ 395 w 1540"/>
                <a:gd name="T13" fmla="*/ 194 h 1110"/>
                <a:gd name="T14" fmla="*/ 456 w 1540"/>
                <a:gd name="T15" fmla="*/ 135 h 1110"/>
                <a:gd name="T16" fmla="*/ 467 w 1540"/>
                <a:gd name="T17" fmla="*/ 186 h 1110"/>
                <a:gd name="T18" fmla="*/ 526 w 1540"/>
                <a:gd name="T19" fmla="*/ 135 h 1110"/>
                <a:gd name="T20" fmla="*/ 637 w 1540"/>
                <a:gd name="T21" fmla="*/ 138 h 1110"/>
                <a:gd name="T22" fmla="*/ 696 w 1540"/>
                <a:gd name="T23" fmla="*/ 178 h 1110"/>
                <a:gd name="T24" fmla="*/ 747 w 1540"/>
                <a:gd name="T25" fmla="*/ 233 h 1110"/>
                <a:gd name="T26" fmla="*/ 884 w 1540"/>
                <a:gd name="T27" fmla="*/ 254 h 1110"/>
                <a:gd name="T28" fmla="*/ 975 w 1540"/>
                <a:gd name="T29" fmla="*/ 211 h 1110"/>
                <a:gd name="T30" fmla="*/ 1013 w 1540"/>
                <a:gd name="T31" fmla="*/ 117 h 1110"/>
                <a:gd name="T32" fmla="*/ 922 w 1540"/>
                <a:gd name="T33" fmla="*/ 7 h 1110"/>
                <a:gd name="T34" fmla="*/ 1044 w 1540"/>
                <a:gd name="T35" fmla="*/ 0 h 1110"/>
                <a:gd name="T36" fmla="*/ 1087 w 1540"/>
                <a:gd name="T37" fmla="*/ 43 h 1110"/>
                <a:gd name="T38" fmla="*/ 1095 w 1540"/>
                <a:gd name="T39" fmla="*/ 135 h 1110"/>
                <a:gd name="T40" fmla="*/ 1217 w 1540"/>
                <a:gd name="T41" fmla="*/ 129 h 1110"/>
                <a:gd name="T42" fmla="*/ 1255 w 1540"/>
                <a:gd name="T43" fmla="*/ 224 h 1110"/>
                <a:gd name="T44" fmla="*/ 1342 w 1540"/>
                <a:gd name="T45" fmla="*/ 359 h 1110"/>
                <a:gd name="T46" fmla="*/ 1384 w 1540"/>
                <a:gd name="T47" fmla="*/ 444 h 1110"/>
                <a:gd name="T48" fmla="*/ 1403 w 1540"/>
                <a:gd name="T49" fmla="*/ 617 h 1110"/>
                <a:gd name="T50" fmla="*/ 1479 w 1540"/>
                <a:gd name="T51" fmla="*/ 783 h 1110"/>
                <a:gd name="T52" fmla="*/ 1353 w 1540"/>
                <a:gd name="T53" fmla="*/ 804 h 1110"/>
                <a:gd name="T54" fmla="*/ 1262 w 1540"/>
                <a:gd name="T55" fmla="*/ 747 h 1110"/>
                <a:gd name="T56" fmla="*/ 1346 w 1540"/>
                <a:gd name="T57" fmla="*/ 872 h 1110"/>
                <a:gd name="T58" fmla="*/ 1329 w 1540"/>
                <a:gd name="T59" fmla="*/ 1011 h 1110"/>
                <a:gd name="T60" fmla="*/ 1397 w 1540"/>
                <a:gd name="T61" fmla="*/ 882 h 1110"/>
                <a:gd name="T62" fmla="*/ 1441 w 1540"/>
                <a:gd name="T63" fmla="*/ 920 h 1110"/>
                <a:gd name="T64" fmla="*/ 1428 w 1540"/>
                <a:gd name="T65" fmla="*/ 828 h 1110"/>
                <a:gd name="T66" fmla="*/ 1519 w 1540"/>
                <a:gd name="T67" fmla="*/ 884 h 1110"/>
                <a:gd name="T68" fmla="*/ 1540 w 1540"/>
                <a:gd name="T69" fmla="*/ 927 h 1110"/>
                <a:gd name="T70" fmla="*/ 1502 w 1540"/>
                <a:gd name="T71" fmla="*/ 1024 h 1110"/>
                <a:gd name="T72" fmla="*/ 1298 w 1540"/>
                <a:gd name="T73" fmla="*/ 1110 h 1110"/>
                <a:gd name="T74" fmla="*/ 1255 w 1540"/>
                <a:gd name="T75" fmla="*/ 988 h 1110"/>
                <a:gd name="T76" fmla="*/ 1241 w 1540"/>
                <a:gd name="T77" fmla="*/ 785 h 1110"/>
                <a:gd name="T78" fmla="*/ 1173 w 1540"/>
                <a:gd name="T79" fmla="*/ 505 h 1110"/>
                <a:gd name="T80" fmla="*/ 1030 w 1540"/>
                <a:gd name="T81" fmla="*/ 406 h 1110"/>
                <a:gd name="T82" fmla="*/ 696 w 1540"/>
                <a:gd name="T83" fmla="*/ 334 h 1110"/>
                <a:gd name="T84" fmla="*/ 190 w 1540"/>
                <a:gd name="T85" fmla="*/ 482 h 1110"/>
                <a:gd name="T86" fmla="*/ 38 w 1540"/>
                <a:gd name="T87" fmla="*/ 406 h 1110"/>
                <a:gd name="T88" fmla="*/ 0 w 1540"/>
                <a:gd name="T89" fmla="*/ 264 h 1110"/>
                <a:gd name="T90" fmla="*/ 0 w 1540"/>
                <a:gd name="T91" fmla="*/ 264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40" h="1110">
                  <a:moveTo>
                    <a:pt x="0" y="264"/>
                  </a:moveTo>
                  <a:lnTo>
                    <a:pt x="85" y="271"/>
                  </a:lnTo>
                  <a:lnTo>
                    <a:pt x="135" y="194"/>
                  </a:lnTo>
                  <a:lnTo>
                    <a:pt x="142" y="268"/>
                  </a:lnTo>
                  <a:lnTo>
                    <a:pt x="234" y="346"/>
                  </a:lnTo>
                  <a:lnTo>
                    <a:pt x="376" y="332"/>
                  </a:lnTo>
                  <a:lnTo>
                    <a:pt x="395" y="194"/>
                  </a:lnTo>
                  <a:lnTo>
                    <a:pt x="456" y="135"/>
                  </a:lnTo>
                  <a:lnTo>
                    <a:pt x="467" y="186"/>
                  </a:lnTo>
                  <a:lnTo>
                    <a:pt x="526" y="135"/>
                  </a:lnTo>
                  <a:lnTo>
                    <a:pt x="637" y="138"/>
                  </a:lnTo>
                  <a:lnTo>
                    <a:pt x="696" y="178"/>
                  </a:lnTo>
                  <a:lnTo>
                    <a:pt x="747" y="233"/>
                  </a:lnTo>
                  <a:lnTo>
                    <a:pt x="884" y="254"/>
                  </a:lnTo>
                  <a:lnTo>
                    <a:pt x="975" y="211"/>
                  </a:lnTo>
                  <a:lnTo>
                    <a:pt x="1013" y="117"/>
                  </a:lnTo>
                  <a:lnTo>
                    <a:pt x="922" y="7"/>
                  </a:lnTo>
                  <a:lnTo>
                    <a:pt x="1044" y="0"/>
                  </a:lnTo>
                  <a:lnTo>
                    <a:pt x="1087" y="43"/>
                  </a:lnTo>
                  <a:lnTo>
                    <a:pt x="1095" y="135"/>
                  </a:lnTo>
                  <a:lnTo>
                    <a:pt x="1217" y="129"/>
                  </a:lnTo>
                  <a:lnTo>
                    <a:pt x="1255" y="224"/>
                  </a:lnTo>
                  <a:lnTo>
                    <a:pt x="1342" y="359"/>
                  </a:lnTo>
                  <a:lnTo>
                    <a:pt x="1384" y="444"/>
                  </a:lnTo>
                  <a:lnTo>
                    <a:pt x="1403" y="617"/>
                  </a:lnTo>
                  <a:lnTo>
                    <a:pt x="1479" y="783"/>
                  </a:lnTo>
                  <a:lnTo>
                    <a:pt x="1353" y="804"/>
                  </a:lnTo>
                  <a:lnTo>
                    <a:pt x="1262" y="747"/>
                  </a:lnTo>
                  <a:lnTo>
                    <a:pt x="1346" y="872"/>
                  </a:lnTo>
                  <a:lnTo>
                    <a:pt x="1329" y="1011"/>
                  </a:lnTo>
                  <a:lnTo>
                    <a:pt x="1397" y="882"/>
                  </a:lnTo>
                  <a:lnTo>
                    <a:pt x="1441" y="920"/>
                  </a:lnTo>
                  <a:lnTo>
                    <a:pt x="1428" y="828"/>
                  </a:lnTo>
                  <a:lnTo>
                    <a:pt x="1519" y="884"/>
                  </a:lnTo>
                  <a:lnTo>
                    <a:pt x="1540" y="927"/>
                  </a:lnTo>
                  <a:lnTo>
                    <a:pt x="1502" y="1024"/>
                  </a:lnTo>
                  <a:lnTo>
                    <a:pt x="1298" y="1110"/>
                  </a:lnTo>
                  <a:lnTo>
                    <a:pt x="1255" y="988"/>
                  </a:lnTo>
                  <a:lnTo>
                    <a:pt x="1241" y="785"/>
                  </a:lnTo>
                  <a:lnTo>
                    <a:pt x="1173" y="505"/>
                  </a:lnTo>
                  <a:lnTo>
                    <a:pt x="1030" y="406"/>
                  </a:lnTo>
                  <a:lnTo>
                    <a:pt x="696" y="334"/>
                  </a:lnTo>
                  <a:lnTo>
                    <a:pt x="190" y="482"/>
                  </a:lnTo>
                  <a:lnTo>
                    <a:pt x="38" y="406"/>
                  </a:lnTo>
                  <a:lnTo>
                    <a:pt x="0" y="264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1" name="Freeform 15"/>
            <p:cNvSpPr>
              <a:spLocks/>
            </p:cNvSpPr>
            <p:nvPr/>
          </p:nvSpPr>
          <p:spPr bwMode="auto">
            <a:xfrm>
              <a:off x="3816" y="2444"/>
              <a:ext cx="97" cy="423"/>
            </a:xfrm>
            <a:custGeom>
              <a:avLst/>
              <a:gdLst>
                <a:gd name="T0" fmla="*/ 272 w 272"/>
                <a:gd name="T1" fmla="*/ 221 h 1202"/>
                <a:gd name="T2" fmla="*/ 68 w 272"/>
                <a:gd name="T3" fmla="*/ 0 h 1202"/>
                <a:gd name="T4" fmla="*/ 17 w 272"/>
                <a:gd name="T5" fmla="*/ 187 h 1202"/>
                <a:gd name="T6" fmla="*/ 30 w 272"/>
                <a:gd name="T7" fmla="*/ 303 h 1202"/>
                <a:gd name="T8" fmla="*/ 68 w 272"/>
                <a:gd name="T9" fmla="*/ 369 h 1202"/>
                <a:gd name="T10" fmla="*/ 40 w 272"/>
                <a:gd name="T11" fmla="*/ 476 h 1202"/>
                <a:gd name="T12" fmla="*/ 55 w 272"/>
                <a:gd name="T13" fmla="*/ 687 h 1202"/>
                <a:gd name="T14" fmla="*/ 0 w 272"/>
                <a:gd name="T15" fmla="*/ 932 h 1202"/>
                <a:gd name="T16" fmla="*/ 48 w 272"/>
                <a:gd name="T17" fmla="*/ 1105 h 1202"/>
                <a:gd name="T18" fmla="*/ 122 w 272"/>
                <a:gd name="T19" fmla="*/ 1202 h 1202"/>
                <a:gd name="T20" fmla="*/ 181 w 272"/>
                <a:gd name="T21" fmla="*/ 1112 h 1202"/>
                <a:gd name="T22" fmla="*/ 181 w 272"/>
                <a:gd name="T23" fmla="*/ 415 h 1202"/>
                <a:gd name="T24" fmla="*/ 272 w 272"/>
                <a:gd name="T25" fmla="*/ 221 h 1202"/>
                <a:gd name="T26" fmla="*/ 272 w 272"/>
                <a:gd name="T27" fmla="*/ 221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2" h="1202">
                  <a:moveTo>
                    <a:pt x="272" y="221"/>
                  </a:moveTo>
                  <a:lnTo>
                    <a:pt x="68" y="0"/>
                  </a:lnTo>
                  <a:lnTo>
                    <a:pt x="17" y="187"/>
                  </a:lnTo>
                  <a:lnTo>
                    <a:pt x="30" y="303"/>
                  </a:lnTo>
                  <a:lnTo>
                    <a:pt x="68" y="369"/>
                  </a:lnTo>
                  <a:lnTo>
                    <a:pt x="40" y="476"/>
                  </a:lnTo>
                  <a:lnTo>
                    <a:pt x="55" y="687"/>
                  </a:lnTo>
                  <a:lnTo>
                    <a:pt x="0" y="932"/>
                  </a:lnTo>
                  <a:lnTo>
                    <a:pt x="48" y="1105"/>
                  </a:lnTo>
                  <a:lnTo>
                    <a:pt x="122" y="1202"/>
                  </a:lnTo>
                  <a:lnTo>
                    <a:pt x="181" y="1112"/>
                  </a:lnTo>
                  <a:lnTo>
                    <a:pt x="181" y="415"/>
                  </a:lnTo>
                  <a:lnTo>
                    <a:pt x="272" y="221"/>
                  </a:lnTo>
                  <a:lnTo>
                    <a:pt x="272" y="221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2" name="Freeform 16"/>
            <p:cNvSpPr>
              <a:spLocks/>
            </p:cNvSpPr>
            <p:nvPr/>
          </p:nvSpPr>
          <p:spPr bwMode="auto">
            <a:xfrm>
              <a:off x="3883" y="2468"/>
              <a:ext cx="551" cy="843"/>
            </a:xfrm>
            <a:custGeom>
              <a:avLst/>
              <a:gdLst>
                <a:gd name="T0" fmla="*/ 82 w 1542"/>
                <a:gd name="T1" fmla="*/ 268 h 2391"/>
                <a:gd name="T2" fmla="*/ 405 w 1542"/>
                <a:gd name="T3" fmla="*/ 110 h 2391"/>
                <a:gd name="T4" fmla="*/ 727 w 1542"/>
                <a:gd name="T5" fmla="*/ 0 h 2391"/>
                <a:gd name="T6" fmla="*/ 814 w 1542"/>
                <a:gd name="T7" fmla="*/ 32 h 2391"/>
                <a:gd name="T8" fmla="*/ 1037 w 1542"/>
                <a:gd name="T9" fmla="*/ 72 h 2391"/>
                <a:gd name="T10" fmla="*/ 1122 w 1542"/>
                <a:gd name="T11" fmla="*/ 156 h 2391"/>
                <a:gd name="T12" fmla="*/ 1177 w 1542"/>
                <a:gd name="T13" fmla="*/ 247 h 2391"/>
                <a:gd name="T14" fmla="*/ 1274 w 1542"/>
                <a:gd name="T15" fmla="*/ 540 h 2391"/>
                <a:gd name="T16" fmla="*/ 1291 w 1542"/>
                <a:gd name="T17" fmla="*/ 739 h 2391"/>
                <a:gd name="T18" fmla="*/ 1521 w 1542"/>
                <a:gd name="T19" fmla="*/ 694 h 2391"/>
                <a:gd name="T20" fmla="*/ 1542 w 1542"/>
                <a:gd name="T21" fmla="*/ 791 h 2391"/>
                <a:gd name="T22" fmla="*/ 1521 w 1542"/>
                <a:gd name="T23" fmla="*/ 986 h 2391"/>
                <a:gd name="T24" fmla="*/ 1453 w 1542"/>
                <a:gd name="T25" fmla="*/ 1251 h 2391"/>
                <a:gd name="T26" fmla="*/ 1377 w 1542"/>
                <a:gd name="T27" fmla="*/ 1327 h 2391"/>
                <a:gd name="T28" fmla="*/ 1360 w 1542"/>
                <a:gd name="T29" fmla="*/ 1580 h 2391"/>
                <a:gd name="T30" fmla="*/ 1352 w 1542"/>
                <a:gd name="T31" fmla="*/ 1758 h 2391"/>
                <a:gd name="T32" fmla="*/ 1274 w 1542"/>
                <a:gd name="T33" fmla="*/ 1901 h 2391"/>
                <a:gd name="T34" fmla="*/ 1154 w 1542"/>
                <a:gd name="T35" fmla="*/ 2051 h 2391"/>
                <a:gd name="T36" fmla="*/ 839 w 1542"/>
                <a:gd name="T37" fmla="*/ 2298 h 2391"/>
                <a:gd name="T38" fmla="*/ 725 w 1542"/>
                <a:gd name="T39" fmla="*/ 2391 h 2391"/>
                <a:gd name="T40" fmla="*/ 664 w 1542"/>
                <a:gd name="T41" fmla="*/ 2353 h 2391"/>
                <a:gd name="T42" fmla="*/ 559 w 1542"/>
                <a:gd name="T43" fmla="*/ 2213 h 2391"/>
                <a:gd name="T44" fmla="*/ 303 w 1542"/>
                <a:gd name="T45" fmla="*/ 1718 h 2391"/>
                <a:gd name="T46" fmla="*/ 17 w 1542"/>
                <a:gd name="T47" fmla="*/ 1123 h 2391"/>
                <a:gd name="T48" fmla="*/ 0 w 1542"/>
                <a:gd name="T49" fmla="*/ 532 h 2391"/>
                <a:gd name="T50" fmla="*/ 82 w 1542"/>
                <a:gd name="T51" fmla="*/ 268 h 2391"/>
                <a:gd name="T52" fmla="*/ 82 w 1542"/>
                <a:gd name="T53" fmla="*/ 268 h 2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2" h="2391">
                  <a:moveTo>
                    <a:pt x="82" y="268"/>
                  </a:moveTo>
                  <a:lnTo>
                    <a:pt x="405" y="110"/>
                  </a:lnTo>
                  <a:lnTo>
                    <a:pt x="727" y="0"/>
                  </a:lnTo>
                  <a:lnTo>
                    <a:pt x="814" y="32"/>
                  </a:lnTo>
                  <a:lnTo>
                    <a:pt x="1037" y="72"/>
                  </a:lnTo>
                  <a:lnTo>
                    <a:pt x="1122" y="156"/>
                  </a:lnTo>
                  <a:lnTo>
                    <a:pt x="1177" y="247"/>
                  </a:lnTo>
                  <a:lnTo>
                    <a:pt x="1274" y="540"/>
                  </a:lnTo>
                  <a:lnTo>
                    <a:pt x="1291" y="739"/>
                  </a:lnTo>
                  <a:lnTo>
                    <a:pt x="1521" y="694"/>
                  </a:lnTo>
                  <a:lnTo>
                    <a:pt x="1542" y="791"/>
                  </a:lnTo>
                  <a:lnTo>
                    <a:pt x="1521" y="986"/>
                  </a:lnTo>
                  <a:lnTo>
                    <a:pt x="1453" y="1251"/>
                  </a:lnTo>
                  <a:lnTo>
                    <a:pt x="1377" y="1327"/>
                  </a:lnTo>
                  <a:lnTo>
                    <a:pt x="1360" y="1580"/>
                  </a:lnTo>
                  <a:lnTo>
                    <a:pt x="1352" y="1758"/>
                  </a:lnTo>
                  <a:lnTo>
                    <a:pt x="1274" y="1901"/>
                  </a:lnTo>
                  <a:lnTo>
                    <a:pt x="1154" y="2051"/>
                  </a:lnTo>
                  <a:lnTo>
                    <a:pt x="839" y="2298"/>
                  </a:lnTo>
                  <a:lnTo>
                    <a:pt x="725" y="2391"/>
                  </a:lnTo>
                  <a:lnTo>
                    <a:pt x="664" y="2353"/>
                  </a:lnTo>
                  <a:lnTo>
                    <a:pt x="559" y="2213"/>
                  </a:lnTo>
                  <a:lnTo>
                    <a:pt x="303" y="1718"/>
                  </a:lnTo>
                  <a:lnTo>
                    <a:pt x="17" y="1123"/>
                  </a:lnTo>
                  <a:lnTo>
                    <a:pt x="0" y="532"/>
                  </a:lnTo>
                  <a:lnTo>
                    <a:pt x="82" y="268"/>
                  </a:lnTo>
                  <a:lnTo>
                    <a:pt x="82" y="26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3" name="Freeform 17"/>
            <p:cNvSpPr>
              <a:spLocks/>
            </p:cNvSpPr>
            <p:nvPr/>
          </p:nvSpPr>
          <p:spPr bwMode="auto">
            <a:xfrm>
              <a:off x="4162" y="2730"/>
              <a:ext cx="83" cy="36"/>
            </a:xfrm>
            <a:custGeom>
              <a:avLst/>
              <a:gdLst>
                <a:gd name="T0" fmla="*/ 55 w 232"/>
                <a:gd name="T1" fmla="*/ 15 h 101"/>
                <a:gd name="T2" fmla="*/ 7 w 232"/>
                <a:gd name="T3" fmla="*/ 67 h 101"/>
                <a:gd name="T4" fmla="*/ 0 w 232"/>
                <a:gd name="T5" fmla="*/ 101 h 101"/>
                <a:gd name="T6" fmla="*/ 112 w 232"/>
                <a:gd name="T7" fmla="*/ 95 h 101"/>
                <a:gd name="T8" fmla="*/ 156 w 232"/>
                <a:gd name="T9" fmla="*/ 89 h 101"/>
                <a:gd name="T10" fmla="*/ 194 w 232"/>
                <a:gd name="T11" fmla="*/ 72 h 101"/>
                <a:gd name="T12" fmla="*/ 232 w 232"/>
                <a:gd name="T13" fmla="*/ 36 h 101"/>
                <a:gd name="T14" fmla="*/ 186 w 232"/>
                <a:gd name="T15" fmla="*/ 8 h 101"/>
                <a:gd name="T16" fmla="*/ 118 w 232"/>
                <a:gd name="T17" fmla="*/ 0 h 101"/>
                <a:gd name="T18" fmla="*/ 55 w 232"/>
                <a:gd name="T19" fmla="*/ 15 h 101"/>
                <a:gd name="T20" fmla="*/ 55 w 232"/>
                <a:gd name="T21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" h="101">
                  <a:moveTo>
                    <a:pt x="55" y="15"/>
                  </a:moveTo>
                  <a:lnTo>
                    <a:pt x="7" y="67"/>
                  </a:lnTo>
                  <a:lnTo>
                    <a:pt x="0" y="101"/>
                  </a:lnTo>
                  <a:lnTo>
                    <a:pt x="112" y="95"/>
                  </a:lnTo>
                  <a:lnTo>
                    <a:pt x="156" y="89"/>
                  </a:lnTo>
                  <a:lnTo>
                    <a:pt x="194" y="72"/>
                  </a:lnTo>
                  <a:lnTo>
                    <a:pt x="232" y="36"/>
                  </a:lnTo>
                  <a:lnTo>
                    <a:pt x="186" y="8"/>
                  </a:lnTo>
                  <a:lnTo>
                    <a:pt x="118" y="0"/>
                  </a:lnTo>
                  <a:lnTo>
                    <a:pt x="55" y="15"/>
                  </a:lnTo>
                  <a:lnTo>
                    <a:pt x="5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4" name="Freeform 18"/>
            <p:cNvSpPr>
              <a:spLocks/>
            </p:cNvSpPr>
            <p:nvPr/>
          </p:nvSpPr>
          <p:spPr bwMode="auto">
            <a:xfrm>
              <a:off x="3945" y="2754"/>
              <a:ext cx="96" cy="38"/>
            </a:xfrm>
            <a:custGeom>
              <a:avLst/>
              <a:gdLst>
                <a:gd name="T0" fmla="*/ 46 w 270"/>
                <a:gd name="T1" fmla="*/ 21 h 109"/>
                <a:gd name="T2" fmla="*/ 10 w 270"/>
                <a:gd name="T3" fmla="*/ 63 h 109"/>
                <a:gd name="T4" fmla="*/ 0 w 270"/>
                <a:gd name="T5" fmla="*/ 94 h 109"/>
                <a:gd name="T6" fmla="*/ 82 w 270"/>
                <a:gd name="T7" fmla="*/ 109 h 109"/>
                <a:gd name="T8" fmla="*/ 192 w 270"/>
                <a:gd name="T9" fmla="*/ 90 h 109"/>
                <a:gd name="T10" fmla="*/ 270 w 270"/>
                <a:gd name="T11" fmla="*/ 77 h 109"/>
                <a:gd name="T12" fmla="*/ 270 w 270"/>
                <a:gd name="T13" fmla="*/ 54 h 109"/>
                <a:gd name="T14" fmla="*/ 207 w 270"/>
                <a:gd name="T15" fmla="*/ 23 h 109"/>
                <a:gd name="T16" fmla="*/ 143 w 270"/>
                <a:gd name="T17" fmla="*/ 0 h 109"/>
                <a:gd name="T18" fmla="*/ 46 w 270"/>
                <a:gd name="T19" fmla="*/ 21 h 109"/>
                <a:gd name="T20" fmla="*/ 46 w 270"/>
                <a:gd name="T21" fmla="*/ 2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0" h="109">
                  <a:moveTo>
                    <a:pt x="46" y="21"/>
                  </a:moveTo>
                  <a:lnTo>
                    <a:pt x="10" y="63"/>
                  </a:lnTo>
                  <a:lnTo>
                    <a:pt x="0" y="94"/>
                  </a:lnTo>
                  <a:lnTo>
                    <a:pt x="82" y="109"/>
                  </a:lnTo>
                  <a:lnTo>
                    <a:pt x="192" y="90"/>
                  </a:lnTo>
                  <a:lnTo>
                    <a:pt x="270" y="77"/>
                  </a:lnTo>
                  <a:lnTo>
                    <a:pt x="270" y="54"/>
                  </a:lnTo>
                  <a:lnTo>
                    <a:pt x="207" y="23"/>
                  </a:lnTo>
                  <a:lnTo>
                    <a:pt x="143" y="0"/>
                  </a:lnTo>
                  <a:lnTo>
                    <a:pt x="46" y="21"/>
                  </a:lnTo>
                  <a:lnTo>
                    <a:pt x="4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5" name="Freeform 19"/>
            <p:cNvSpPr>
              <a:spLocks/>
            </p:cNvSpPr>
            <p:nvPr/>
          </p:nvSpPr>
          <p:spPr bwMode="auto">
            <a:xfrm>
              <a:off x="3969" y="2757"/>
              <a:ext cx="46" cy="32"/>
            </a:xfrm>
            <a:custGeom>
              <a:avLst/>
              <a:gdLst>
                <a:gd name="T0" fmla="*/ 0 w 127"/>
                <a:gd name="T1" fmla="*/ 32 h 91"/>
                <a:gd name="T2" fmla="*/ 11 w 127"/>
                <a:gd name="T3" fmla="*/ 88 h 91"/>
                <a:gd name="T4" fmla="*/ 72 w 127"/>
                <a:gd name="T5" fmla="*/ 91 h 91"/>
                <a:gd name="T6" fmla="*/ 108 w 127"/>
                <a:gd name="T7" fmla="*/ 63 h 91"/>
                <a:gd name="T8" fmla="*/ 127 w 127"/>
                <a:gd name="T9" fmla="*/ 8 h 91"/>
                <a:gd name="T10" fmla="*/ 93 w 127"/>
                <a:gd name="T11" fmla="*/ 0 h 91"/>
                <a:gd name="T12" fmla="*/ 40 w 127"/>
                <a:gd name="T13" fmla="*/ 2 h 91"/>
                <a:gd name="T14" fmla="*/ 0 w 127"/>
                <a:gd name="T15" fmla="*/ 32 h 91"/>
                <a:gd name="T16" fmla="*/ 0 w 127"/>
                <a:gd name="T17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91">
                  <a:moveTo>
                    <a:pt x="0" y="32"/>
                  </a:moveTo>
                  <a:lnTo>
                    <a:pt x="11" y="88"/>
                  </a:lnTo>
                  <a:lnTo>
                    <a:pt x="72" y="91"/>
                  </a:lnTo>
                  <a:lnTo>
                    <a:pt x="108" y="63"/>
                  </a:lnTo>
                  <a:lnTo>
                    <a:pt x="127" y="8"/>
                  </a:lnTo>
                  <a:lnTo>
                    <a:pt x="93" y="0"/>
                  </a:lnTo>
                  <a:lnTo>
                    <a:pt x="40" y="2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7DB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6" name="Freeform 20"/>
            <p:cNvSpPr>
              <a:spLocks/>
            </p:cNvSpPr>
            <p:nvPr/>
          </p:nvSpPr>
          <p:spPr bwMode="auto">
            <a:xfrm>
              <a:off x="4192" y="2730"/>
              <a:ext cx="40" cy="31"/>
            </a:xfrm>
            <a:custGeom>
              <a:avLst/>
              <a:gdLst>
                <a:gd name="T0" fmla="*/ 2 w 113"/>
                <a:gd name="T1" fmla="*/ 11 h 89"/>
                <a:gd name="T2" fmla="*/ 0 w 113"/>
                <a:gd name="T3" fmla="*/ 63 h 89"/>
                <a:gd name="T4" fmla="*/ 37 w 113"/>
                <a:gd name="T5" fmla="*/ 89 h 89"/>
                <a:gd name="T6" fmla="*/ 97 w 113"/>
                <a:gd name="T7" fmla="*/ 68 h 89"/>
                <a:gd name="T8" fmla="*/ 113 w 113"/>
                <a:gd name="T9" fmla="*/ 27 h 89"/>
                <a:gd name="T10" fmla="*/ 88 w 113"/>
                <a:gd name="T11" fmla="*/ 0 h 89"/>
                <a:gd name="T12" fmla="*/ 2 w 113"/>
                <a:gd name="T13" fmla="*/ 11 h 89"/>
                <a:gd name="T14" fmla="*/ 2 w 113"/>
                <a:gd name="T15" fmla="*/ 1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89">
                  <a:moveTo>
                    <a:pt x="2" y="11"/>
                  </a:moveTo>
                  <a:lnTo>
                    <a:pt x="0" y="63"/>
                  </a:lnTo>
                  <a:lnTo>
                    <a:pt x="37" y="89"/>
                  </a:lnTo>
                  <a:lnTo>
                    <a:pt x="97" y="68"/>
                  </a:lnTo>
                  <a:lnTo>
                    <a:pt x="113" y="27"/>
                  </a:lnTo>
                  <a:lnTo>
                    <a:pt x="88" y="0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7DB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7" name="Freeform 21"/>
            <p:cNvSpPr>
              <a:spLocks/>
            </p:cNvSpPr>
            <p:nvPr/>
          </p:nvSpPr>
          <p:spPr bwMode="auto">
            <a:xfrm>
              <a:off x="3288" y="3440"/>
              <a:ext cx="226" cy="130"/>
            </a:xfrm>
            <a:custGeom>
              <a:avLst/>
              <a:gdLst>
                <a:gd name="T0" fmla="*/ 0 w 633"/>
                <a:gd name="T1" fmla="*/ 287 h 369"/>
                <a:gd name="T2" fmla="*/ 397 w 633"/>
                <a:gd name="T3" fmla="*/ 350 h 369"/>
                <a:gd name="T4" fmla="*/ 578 w 633"/>
                <a:gd name="T5" fmla="*/ 369 h 369"/>
                <a:gd name="T6" fmla="*/ 633 w 633"/>
                <a:gd name="T7" fmla="*/ 251 h 369"/>
                <a:gd name="T8" fmla="*/ 454 w 633"/>
                <a:gd name="T9" fmla="*/ 124 h 369"/>
                <a:gd name="T10" fmla="*/ 289 w 633"/>
                <a:gd name="T11" fmla="*/ 0 h 369"/>
                <a:gd name="T12" fmla="*/ 222 w 633"/>
                <a:gd name="T13" fmla="*/ 46 h 369"/>
                <a:gd name="T14" fmla="*/ 127 w 633"/>
                <a:gd name="T15" fmla="*/ 10 h 369"/>
                <a:gd name="T16" fmla="*/ 47 w 633"/>
                <a:gd name="T17" fmla="*/ 32 h 369"/>
                <a:gd name="T18" fmla="*/ 34 w 633"/>
                <a:gd name="T19" fmla="*/ 234 h 369"/>
                <a:gd name="T20" fmla="*/ 0 w 633"/>
                <a:gd name="T21" fmla="*/ 287 h 369"/>
                <a:gd name="T22" fmla="*/ 0 w 633"/>
                <a:gd name="T23" fmla="*/ 287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3" h="369">
                  <a:moveTo>
                    <a:pt x="0" y="287"/>
                  </a:moveTo>
                  <a:lnTo>
                    <a:pt x="397" y="350"/>
                  </a:lnTo>
                  <a:lnTo>
                    <a:pt x="578" y="369"/>
                  </a:lnTo>
                  <a:lnTo>
                    <a:pt x="633" y="251"/>
                  </a:lnTo>
                  <a:lnTo>
                    <a:pt x="454" y="124"/>
                  </a:lnTo>
                  <a:lnTo>
                    <a:pt x="289" y="0"/>
                  </a:lnTo>
                  <a:lnTo>
                    <a:pt x="222" y="46"/>
                  </a:lnTo>
                  <a:lnTo>
                    <a:pt x="127" y="10"/>
                  </a:lnTo>
                  <a:lnTo>
                    <a:pt x="47" y="32"/>
                  </a:lnTo>
                  <a:lnTo>
                    <a:pt x="34" y="234"/>
                  </a:lnTo>
                  <a:lnTo>
                    <a:pt x="0" y="287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8" name="Freeform 22"/>
            <p:cNvSpPr>
              <a:spLocks/>
            </p:cNvSpPr>
            <p:nvPr/>
          </p:nvSpPr>
          <p:spPr bwMode="auto">
            <a:xfrm>
              <a:off x="3375" y="3438"/>
              <a:ext cx="48" cy="64"/>
            </a:xfrm>
            <a:custGeom>
              <a:avLst/>
              <a:gdLst>
                <a:gd name="T0" fmla="*/ 59 w 137"/>
                <a:gd name="T1" fmla="*/ 0 h 179"/>
                <a:gd name="T2" fmla="*/ 51 w 137"/>
                <a:gd name="T3" fmla="*/ 54 h 179"/>
                <a:gd name="T4" fmla="*/ 86 w 137"/>
                <a:gd name="T5" fmla="*/ 103 h 179"/>
                <a:gd name="T6" fmla="*/ 137 w 137"/>
                <a:gd name="T7" fmla="*/ 179 h 179"/>
                <a:gd name="T8" fmla="*/ 78 w 137"/>
                <a:gd name="T9" fmla="*/ 120 h 179"/>
                <a:gd name="T10" fmla="*/ 0 w 137"/>
                <a:gd name="T11" fmla="*/ 69 h 179"/>
                <a:gd name="T12" fmla="*/ 0 w 137"/>
                <a:gd name="T13" fmla="*/ 17 h 179"/>
                <a:gd name="T14" fmla="*/ 59 w 137"/>
                <a:gd name="T15" fmla="*/ 0 h 179"/>
                <a:gd name="T16" fmla="*/ 59 w 137"/>
                <a:gd name="T1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79">
                  <a:moveTo>
                    <a:pt x="59" y="0"/>
                  </a:moveTo>
                  <a:lnTo>
                    <a:pt x="51" y="54"/>
                  </a:lnTo>
                  <a:lnTo>
                    <a:pt x="86" y="103"/>
                  </a:lnTo>
                  <a:lnTo>
                    <a:pt x="137" y="179"/>
                  </a:lnTo>
                  <a:lnTo>
                    <a:pt x="78" y="120"/>
                  </a:lnTo>
                  <a:lnTo>
                    <a:pt x="0" y="69"/>
                  </a:lnTo>
                  <a:lnTo>
                    <a:pt x="0" y="17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9" name="Freeform 23"/>
            <p:cNvSpPr>
              <a:spLocks/>
            </p:cNvSpPr>
            <p:nvPr/>
          </p:nvSpPr>
          <p:spPr bwMode="auto">
            <a:xfrm>
              <a:off x="3274" y="3443"/>
              <a:ext cx="117" cy="109"/>
            </a:xfrm>
            <a:custGeom>
              <a:avLst/>
              <a:gdLst>
                <a:gd name="T0" fmla="*/ 175 w 327"/>
                <a:gd name="T1" fmla="*/ 3 h 308"/>
                <a:gd name="T2" fmla="*/ 125 w 327"/>
                <a:gd name="T3" fmla="*/ 62 h 308"/>
                <a:gd name="T4" fmla="*/ 137 w 327"/>
                <a:gd name="T5" fmla="*/ 123 h 308"/>
                <a:gd name="T6" fmla="*/ 270 w 327"/>
                <a:gd name="T7" fmla="*/ 247 h 308"/>
                <a:gd name="T8" fmla="*/ 327 w 327"/>
                <a:gd name="T9" fmla="*/ 308 h 308"/>
                <a:gd name="T10" fmla="*/ 159 w 327"/>
                <a:gd name="T11" fmla="*/ 228 h 308"/>
                <a:gd name="T12" fmla="*/ 114 w 327"/>
                <a:gd name="T13" fmla="*/ 247 h 308"/>
                <a:gd name="T14" fmla="*/ 81 w 327"/>
                <a:gd name="T15" fmla="*/ 292 h 308"/>
                <a:gd name="T16" fmla="*/ 0 w 327"/>
                <a:gd name="T17" fmla="*/ 275 h 308"/>
                <a:gd name="T18" fmla="*/ 87 w 327"/>
                <a:gd name="T19" fmla="*/ 199 h 308"/>
                <a:gd name="T20" fmla="*/ 36 w 327"/>
                <a:gd name="T21" fmla="*/ 118 h 308"/>
                <a:gd name="T22" fmla="*/ 55 w 327"/>
                <a:gd name="T23" fmla="*/ 47 h 308"/>
                <a:gd name="T24" fmla="*/ 114 w 327"/>
                <a:gd name="T25" fmla="*/ 0 h 308"/>
                <a:gd name="T26" fmla="*/ 175 w 327"/>
                <a:gd name="T27" fmla="*/ 3 h 308"/>
                <a:gd name="T28" fmla="*/ 175 w 327"/>
                <a:gd name="T29" fmla="*/ 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7" h="308">
                  <a:moveTo>
                    <a:pt x="175" y="3"/>
                  </a:moveTo>
                  <a:lnTo>
                    <a:pt x="125" y="62"/>
                  </a:lnTo>
                  <a:lnTo>
                    <a:pt x="137" y="123"/>
                  </a:lnTo>
                  <a:lnTo>
                    <a:pt x="270" y="247"/>
                  </a:lnTo>
                  <a:lnTo>
                    <a:pt x="327" y="308"/>
                  </a:lnTo>
                  <a:lnTo>
                    <a:pt x="159" y="228"/>
                  </a:lnTo>
                  <a:lnTo>
                    <a:pt x="114" y="247"/>
                  </a:lnTo>
                  <a:lnTo>
                    <a:pt x="81" y="292"/>
                  </a:lnTo>
                  <a:lnTo>
                    <a:pt x="0" y="275"/>
                  </a:lnTo>
                  <a:lnTo>
                    <a:pt x="87" y="199"/>
                  </a:lnTo>
                  <a:lnTo>
                    <a:pt x="36" y="118"/>
                  </a:lnTo>
                  <a:lnTo>
                    <a:pt x="55" y="47"/>
                  </a:lnTo>
                  <a:lnTo>
                    <a:pt x="114" y="0"/>
                  </a:lnTo>
                  <a:lnTo>
                    <a:pt x="175" y="3"/>
                  </a:lnTo>
                  <a:lnTo>
                    <a:pt x="175" y="3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0" name="Freeform 24"/>
            <p:cNvSpPr>
              <a:spLocks/>
            </p:cNvSpPr>
            <p:nvPr/>
          </p:nvSpPr>
          <p:spPr bwMode="auto">
            <a:xfrm>
              <a:off x="4381" y="2717"/>
              <a:ext cx="35" cy="65"/>
            </a:xfrm>
            <a:custGeom>
              <a:avLst/>
              <a:gdLst>
                <a:gd name="T0" fmla="*/ 59 w 99"/>
                <a:gd name="T1" fmla="*/ 0 h 184"/>
                <a:gd name="T2" fmla="*/ 99 w 99"/>
                <a:gd name="T3" fmla="*/ 97 h 184"/>
                <a:gd name="T4" fmla="*/ 80 w 99"/>
                <a:gd name="T5" fmla="*/ 184 h 184"/>
                <a:gd name="T6" fmla="*/ 0 w 99"/>
                <a:gd name="T7" fmla="*/ 49 h 184"/>
                <a:gd name="T8" fmla="*/ 59 w 99"/>
                <a:gd name="T9" fmla="*/ 0 h 184"/>
                <a:gd name="T10" fmla="*/ 59 w 99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4">
                  <a:moveTo>
                    <a:pt x="59" y="0"/>
                  </a:moveTo>
                  <a:lnTo>
                    <a:pt x="99" y="97"/>
                  </a:lnTo>
                  <a:lnTo>
                    <a:pt x="80" y="184"/>
                  </a:lnTo>
                  <a:lnTo>
                    <a:pt x="0" y="49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1" name="Freeform 25"/>
            <p:cNvSpPr>
              <a:spLocks/>
            </p:cNvSpPr>
            <p:nvPr/>
          </p:nvSpPr>
          <p:spPr bwMode="auto">
            <a:xfrm>
              <a:off x="4363" y="2754"/>
              <a:ext cx="45" cy="186"/>
            </a:xfrm>
            <a:custGeom>
              <a:avLst/>
              <a:gdLst>
                <a:gd name="T0" fmla="*/ 15 w 129"/>
                <a:gd name="T1" fmla="*/ 0 h 529"/>
                <a:gd name="T2" fmla="*/ 110 w 129"/>
                <a:gd name="T3" fmla="*/ 107 h 529"/>
                <a:gd name="T4" fmla="*/ 129 w 129"/>
                <a:gd name="T5" fmla="*/ 213 h 529"/>
                <a:gd name="T6" fmla="*/ 78 w 129"/>
                <a:gd name="T7" fmla="*/ 274 h 529"/>
                <a:gd name="T8" fmla="*/ 93 w 129"/>
                <a:gd name="T9" fmla="*/ 335 h 529"/>
                <a:gd name="T10" fmla="*/ 43 w 129"/>
                <a:gd name="T11" fmla="*/ 381 h 529"/>
                <a:gd name="T12" fmla="*/ 78 w 129"/>
                <a:gd name="T13" fmla="*/ 476 h 529"/>
                <a:gd name="T14" fmla="*/ 0 w 129"/>
                <a:gd name="T15" fmla="*/ 529 h 529"/>
                <a:gd name="T16" fmla="*/ 15 w 129"/>
                <a:gd name="T17" fmla="*/ 381 h 529"/>
                <a:gd name="T18" fmla="*/ 15 w 129"/>
                <a:gd name="T19" fmla="*/ 90 h 529"/>
                <a:gd name="T20" fmla="*/ 15 w 129"/>
                <a:gd name="T21" fmla="*/ 0 h 529"/>
                <a:gd name="T22" fmla="*/ 15 w 129"/>
                <a:gd name="T2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529">
                  <a:moveTo>
                    <a:pt x="15" y="0"/>
                  </a:moveTo>
                  <a:lnTo>
                    <a:pt x="110" y="107"/>
                  </a:lnTo>
                  <a:lnTo>
                    <a:pt x="129" y="213"/>
                  </a:lnTo>
                  <a:lnTo>
                    <a:pt x="78" y="274"/>
                  </a:lnTo>
                  <a:lnTo>
                    <a:pt x="93" y="335"/>
                  </a:lnTo>
                  <a:lnTo>
                    <a:pt x="43" y="381"/>
                  </a:lnTo>
                  <a:lnTo>
                    <a:pt x="78" y="476"/>
                  </a:lnTo>
                  <a:lnTo>
                    <a:pt x="0" y="529"/>
                  </a:lnTo>
                  <a:lnTo>
                    <a:pt x="15" y="381"/>
                  </a:lnTo>
                  <a:lnTo>
                    <a:pt x="15" y="9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2" name="Freeform 26"/>
            <p:cNvSpPr>
              <a:spLocks/>
            </p:cNvSpPr>
            <p:nvPr/>
          </p:nvSpPr>
          <p:spPr bwMode="auto">
            <a:xfrm>
              <a:off x="3952" y="2709"/>
              <a:ext cx="162" cy="214"/>
            </a:xfrm>
            <a:custGeom>
              <a:avLst/>
              <a:gdLst>
                <a:gd name="T0" fmla="*/ 0 w 455"/>
                <a:gd name="T1" fmla="*/ 40 h 607"/>
                <a:gd name="T2" fmla="*/ 78 w 455"/>
                <a:gd name="T3" fmla="*/ 78 h 607"/>
                <a:gd name="T4" fmla="*/ 179 w 455"/>
                <a:gd name="T5" fmla="*/ 86 h 607"/>
                <a:gd name="T6" fmla="*/ 285 w 455"/>
                <a:gd name="T7" fmla="*/ 160 h 607"/>
                <a:gd name="T8" fmla="*/ 297 w 455"/>
                <a:gd name="T9" fmla="*/ 242 h 607"/>
                <a:gd name="T10" fmla="*/ 200 w 455"/>
                <a:gd name="T11" fmla="*/ 375 h 607"/>
                <a:gd name="T12" fmla="*/ 247 w 455"/>
                <a:gd name="T13" fmla="*/ 367 h 607"/>
                <a:gd name="T14" fmla="*/ 215 w 455"/>
                <a:gd name="T15" fmla="*/ 548 h 607"/>
                <a:gd name="T16" fmla="*/ 230 w 455"/>
                <a:gd name="T17" fmla="*/ 607 h 607"/>
                <a:gd name="T18" fmla="*/ 276 w 455"/>
                <a:gd name="T19" fmla="*/ 546 h 607"/>
                <a:gd name="T20" fmla="*/ 329 w 455"/>
                <a:gd name="T21" fmla="*/ 589 h 607"/>
                <a:gd name="T22" fmla="*/ 411 w 455"/>
                <a:gd name="T23" fmla="*/ 588 h 607"/>
                <a:gd name="T24" fmla="*/ 455 w 455"/>
                <a:gd name="T25" fmla="*/ 570 h 607"/>
                <a:gd name="T26" fmla="*/ 394 w 455"/>
                <a:gd name="T27" fmla="*/ 565 h 607"/>
                <a:gd name="T28" fmla="*/ 358 w 455"/>
                <a:gd name="T29" fmla="*/ 534 h 607"/>
                <a:gd name="T30" fmla="*/ 342 w 455"/>
                <a:gd name="T31" fmla="*/ 485 h 607"/>
                <a:gd name="T32" fmla="*/ 358 w 455"/>
                <a:gd name="T33" fmla="*/ 350 h 607"/>
                <a:gd name="T34" fmla="*/ 346 w 455"/>
                <a:gd name="T35" fmla="*/ 297 h 607"/>
                <a:gd name="T36" fmla="*/ 358 w 455"/>
                <a:gd name="T37" fmla="*/ 232 h 607"/>
                <a:gd name="T38" fmla="*/ 339 w 455"/>
                <a:gd name="T39" fmla="*/ 133 h 607"/>
                <a:gd name="T40" fmla="*/ 306 w 455"/>
                <a:gd name="T41" fmla="*/ 80 h 607"/>
                <a:gd name="T42" fmla="*/ 289 w 455"/>
                <a:gd name="T43" fmla="*/ 36 h 607"/>
                <a:gd name="T44" fmla="*/ 261 w 455"/>
                <a:gd name="T45" fmla="*/ 0 h 607"/>
                <a:gd name="T46" fmla="*/ 253 w 455"/>
                <a:gd name="T47" fmla="*/ 50 h 607"/>
                <a:gd name="T48" fmla="*/ 111 w 455"/>
                <a:gd name="T49" fmla="*/ 17 h 607"/>
                <a:gd name="T50" fmla="*/ 0 w 455"/>
                <a:gd name="T51" fmla="*/ 40 h 607"/>
                <a:gd name="T52" fmla="*/ 0 w 455"/>
                <a:gd name="T53" fmla="*/ 4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5" h="607">
                  <a:moveTo>
                    <a:pt x="0" y="40"/>
                  </a:moveTo>
                  <a:lnTo>
                    <a:pt x="78" y="78"/>
                  </a:lnTo>
                  <a:lnTo>
                    <a:pt x="179" y="86"/>
                  </a:lnTo>
                  <a:lnTo>
                    <a:pt x="285" y="160"/>
                  </a:lnTo>
                  <a:lnTo>
                    <a:pt x="297" y="242"/>
                  </a:lnTo>
                  <a:lnTo>
                    <a:pt x="200" y="375"/>
                  </a:lnTo>
                  <a:lnTo>
                    <a:pt x="247" y="367"/>
                  </a:lnTo>
                  <a:lnTo>
                    <a:pt x="215" y="548"/>
                  </a:lnTo>
                  <a:lnTo>
                    <a:pt x="230" y="607"/>
                  </a:lnTo>
                  <a:lnTo>
                    <a:pt x="276" y="546"/>
                  </a:lnTo>
                  <a:lnTo>
                    <a:pt x="329" y="589"/>
                  </a:lnTo>
                  <a:lnTo>
                    <a:pt x="411" y="588"/>
                  </a:lnTo>
                  <a:lnTo>
                    <a:pt x="455" y="570"/>
                  </a:lnTo>
                  <a:lnTo>
                    <a:pt x="394" y="565"/>
                  </a:lnTo>
                  <a:lnTo>
                    <a:pt x="358" y="534"/>
                  </a:lnTo>
                  <a:lnTo>
                    <a:pt x="342" y="485"/>
                  </a:lnTo>
                  <a:lnTo>
                    <a:pt x="358" y="350"/>
                  </a:lnTo>
                  <a:lnTo>
                    <a:pt x="346" y="297"/>
                  </a:lnTo>
                  <a:lnTo>
                    <a:pt x="358" y="232"/>
                  </a:lnTo>
                  <a:lnTo>
                    <a:pt x="339" y="133"/>
                  </a:lnTo>
                  <a:lnTo>
                    <a:pt x="306" y="80"/>
                  </a:lnTo>
                  <a:lnTo>
                    <a:pt x="289" y="36"/>
                  </a:lnTo>
                  <a:lnTo>
                    <a:pt x="261" y="0"/>
                  </a:lnTo>
                  <a:lnTo>
                    <a:pt x="253" y="50"/>
                  </a:lnTo>
                  <a:lnTo>
                    <a:pt x="111" y="17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3" name="Freeform 27"/>
            <p:cNvSpPr>
              <a:spLocks/>
            </p:cNvSpPr>
            <p:nvPr/>
          </p:nvSpPr>
          <p:spPr bwMode="auto">
            <a:xfrm>
              <a:off x="3941" y="2740"/>
              <a:ext cx="40" cy="43"/>
            </a:xfrm>
            <a:custGeom>
              <a:avLst/>
              <a:gdLst>
                <a:gd name="T0" fmla="*/ 0 w 110"/>
                <a:gd name="T1" fmla="*/ 119 h 119"/>
                <a:gd name="T2" fmla="*/ 4 w 110"/>
                <a:gd name="T3" fmla="*/ 45 h 119"/>
                <a:gd name="T4" fmla="*/ 57 w 110"/>
                <a:gd name="T5" fmla="*/ 11 h 119"/>
                <a:gd name="T6" fmla="*/ 110 w 110"/>
                <a:gd name="T7" fmla="*/ 0 h 119"/>
                <a:gd name="T8" fmla="*/ 78 w 110"/>
                <a:gd name="T9" fmla="*/ 53 h 119"/>
                <a:gd name="T10" fmla="*/ 0 w 110"/>
                <a:gd name="T11" fmla="*/ 119 h 119"/>
                <a:gd name="T12" fmla="*/ 0 w 110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19">
                  <a:moveTo>
                    <a:pt x="0" y="119"/>
                  </a:moveTo>
                  <a:lnTo>
                    <a:pt x="4" y="45"/>
                  </a:lnTo>
                  <a:lnTo>
                    <a:pt x="57" y="11"/>
                  </a:lnTo>
                  <a:lnTo>
                    <a:pt x="110" y="0"/>
                  </a:lnTo>
                  <a:lnTo>
                    <a:pt x="78" y="53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4" name="Freeform 28"/>
            <p:cNvSpPr>
              <a:spLocks/>
            </p:cNvSpPr>
            <p:nvPr/>
          </p:nvSpPr>
          <p:spPr bwMode="auto">
            <a:xfrm>
              <a:off x="4195" y="2748"/>
              <a:ext cx="62" cy="37"/>
            </a:xfrm>
            <a:custGeom>
              <a:avLst/>
              <a:gdLst>
                <a:gd name="T0" fmla="*/ 0 w 175"/>
                <a:gd name="T1" fmla="*/ 78 h 105"/>
                <a:gd name="T2" fmla="*/ 63 w 175"/>
                <a:gd name="T3" fmla="*/ 105 h 105"/>
                <a:gd name="T4" fmla="*/ 123 w 175"/>
                <a:gd name="T5" fmla="*/ 97 h 105"/>
                <a:gd name="T6" fmla="*/ 175 w 175"/>
                <a:gd name="T7" fmla="*/ 29 h 105"/>
                <a:gd name="T8" fmla="*/ 137 w 175"/>
                <a:gd name="T9" fmla="*/ 0 h 105"/>
                <a:gd name="T10" fmla="*/ 116 w 175"/>
                <a:gd name="T11" fmla="*/ 31 h 105"/>
                <a:gd name="T12" fmla="*/ 53 w 175"/>
                <a:gd name="T13" fmla="*/ 71 h 105"/>
                <a:gd name="T14" fmla="*/ 0 w 175"/>
                <a:gd name="T15" fmla="*/ 78 h 105"/>
                <a:gd name="T16" fmla="*/ 0 w 175"/>
                <a:gd name="T17" fmla="*/ 7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05">
                  <a:moveTo>
                    <a:pt x="0" y="78"/>
                  </a:moveTo>
                  <a:lnTo>
                    <a:pt x="63" y="105"/>
                  </a:lnTo>
                  <a:lnTo>
                    <a:pt x="123" y="97"/>
                  </a:lnTo>
                  <a:lnTo>
                    <a:pt x="175" y="29"/>
                  </a:lnTo>
                  <a:lnTo>
                    <a:pt x="137" y="0"/>
                  </a:lnTo>
                  <a:lnTo>
                    <a:pt x="116" y="31"/>
                  </a:lnTo>
                  <a:lnTo>
                    <a:pt x="53" y="71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5" name="Freeform 29"/>
            <p:cNvSpPr>
              <a:spLocks/>
            </p:cNvSpPr>
            <p:nvPr/>
          </p:nvSpPr>
          <p:spPr bwMode="auto">
            <a:xfrm>
              <a:off x="3934" y="2796"/>
              <a:ext cx="70" cy="22"/>
            </a:xfrm>
            <a:custGeom>
              <a:avLst/>
              <a:gdLst>
                <a:gd name="T0" fmla="*/ 17 w 196"/>
                <a:gd name="T1" fmla="*/ 0 h 63"/>
                <a:gd name="T2" fmla="*/ 112 w 196"/>
                <a:gd name="T3" fmla="*/ 16 h 63"/>
                <a:gd name="T4" fmla="*/ 196 w 196"/>
                <a:gd name="T5" fmla="*/ 6 h 63"/>
                <a:gd name="T6" fmla="*/ 127 w 196"/>
                <a:gd name="T7" fmla="*/ 63 h 63"/>
                <a:gd name="T8" fmla="*/ 49 w 196"/>
                <a:gd name="T9" fmla="*/ 55 h 63"/>
                <a:gd name="T10" fmla="*/ 0 w 196"/>
                <a:gd name="T11" fmla="*/ 12 h 63"/>
                <a:gd name="T12" fmla="*/ 17 w 196"/>
                <a:gd name="T13" fmla="*/ 0 h 63"/>
                <a:gd name="T14" fmla="*/ 17 w 196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63">
                  <a:moveTo>
                    <a:pt x="17" y="0"/>
                  </a:moveTo>
                  <a:lnTo>
                    <a:pt x="112" y="16"/>
                  </a:lnTo>
                  <a:lnTo>
                    <a:pt x="196" y="6"/>
                  </a:lnTo>
                  <a:lnTo>
                    <a:pt x="127" y="63"/>
                  </a:lnTo>
                  <a:lnTo>
                    <a:pt x="49" y="55"/>
                  </a:lnTo>
                  <a:lnTo>
                    <a:pt x="0" y="1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6" name="Freeform 30"/>
            <p:cNvSpPr>
              <a:spLocks/>
            </p:cNvSpPr>
            <p:nvPr/>
          </p:nvSpPr>
          <p:spPr bwMode="auto">
            <a:xfrm>
              <a:off x="4127" y="2686"/>
              <a:ext cx="139" cy="78"/>
            </a:xfrm>
            <a:custGeom>
              <a:avLst/>
              <a:gdLst>
                <a:gd name="T0" fmla="*/ 25 w 390"/>
                <a:gd name="T1" fmla="*/ 180 h 220"/>
                <a:gd name="T2" fmla="*/ 0 w 390"/>
                <a:gd name="T3" fmla="*/ 152 h 220"/>
                <a:gd name="T4" fmla="*/ 0 w 390"/>
                <a:gd name="T5" fmla="*/ 62 h 220"/>
                <a:gd name="T6" fmla="*/ 114 w 390"/>
                <a:gd name="T7" fmla="*/ 9 h 220"/>
                <a:gd name="T8" fmla="*/ 251 w 390"/>
                <a:gd name="T9" fmla="*/ 0 h 220"/>
                <a:gd name="T10" fmla="*/ 367 w 390"/>
                <a:gd name="T11" fmla="*/ 28 h 220"/>
                <a:gd name="T12" fmla="*/ 308 w 390"/>
                <a:gd name="T13" fmla="*/ 49 h 220"/>
                <a:gd name="T14" fmla="*/ 390 w 390"/>
                <a:gd name="T15" fmla="*/ 62 h 220"/>
                <a:gd name="T16" fmla="*/ 357 w 390"/>
                <a:gd name="T17" fmla="*/ 93 h 220"/>
                <a:gd name="T18" fmla="*/ 344 w 390"/>
                <a:gd name="T19" fmla="*/ 106 h 220"/>
                <a:gd name="T20" fmla="*/ 354 w 390"/>
                <a:gd name="T21" fmla="*/ 161 h 220"/>
                <a:gd name="T22" fmla="*/ 321 w 390"/>
                <a:gd name="T23" fmla="*/ 155 h 220"/>
                <a:gd name="T24" fmla="*/ 247 w 390"/>
                <a:gd name="T25" fmla="*/ 87 h 220"/>
                <a:gd name="T26" fmla="*/ 186 w 390"/>
                <a:gd name="T27" fmla="*/ 66 h 220"/>
                <a:gd name="T28" fmla="*/ 133 w 390"/>
                <a:gd name="T29" fmla="*/ 76 h 220"/>
                <a:gd name="T30" fmla="*/ 93 w 390"/>
                <a:gd name="T31" fmla="*/ 117 h 220"/>
                <a:gd name="T32" fmla="*/ 74 w 390"/>
                <a:gd name="T33" fmla="*/ 173 h 220"/>
                <a:gd name="T34" fmla="*/ 47 w 390"/>
                <a:gd name="T35" fmla="*/ 220 h 220"/>
                <a:gd name="T36" fmla="*/ 25 w 390"/>
                <a:gd name="T37" fmla="*/ 180 h 220"/>
                <a:gd name="T38" fmla="*/ 25 w 390"/>
                <a:gd name="T39" fmla="*/ 18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0" h="220">
                  <a:moveTo>
                    <a:pt x="25" y="180"/>
                  </a:moveTo>
                  <a:lnTo>
                    <a:pt x="0" y="152"/>
                  </a:lnTo>
                  <a:lnTo>
                    <a:pt x="0" y="62"/>
                  </a:lnTo>
                  <a:lnTo>
                    <a:pt x="114" y="9"/>
                  </a:lnTo>
                  <a:lnTo>
                    <a:pt x="251" y="0"/>
                  </a:lnTo>
                  <a:lnTo>
                    <a:pt x="367" y="28"/>
                  </a:lnTo>
                  <a:lnTo>
                    <a:pt x="308" y="49"/>
                  </a:lnTo>
                  <a:lnTo>
                    <a:pt x="390" y="62"/>
                  </a:lnTo>
                  <a:lnTo>
                    <a:pt x="357" y="93"/>
                  </a:lnTo>
                  <a:lnTo>
                    <a:pt x="344" y="106"/>
                  </a:lnTo>
                  <a:lnTo>
                    <a:pt x="354" y="161"/>
                  </a:lnTo>
                  <a:lnTo>
                    <a:pt x="321" y="155"/>
                  </a:lnTo>
                  <a:lnTo>
                    <a:pt x="247" y="87"/>
                  </a:lnTo>
                  <a:lnTo>
                    <a:pt x="186" y="66"/>
                  </a:lnTo>
                  <a:lnTo>
                    <a:pt x="133" y="76"/>
                  </a:lnTo>
                  <a:lnTo>
                    <a:pt x="93" y="117"/>
                  </a:lnTo>
                  <a:lnTo>
                    <a:pt x="74" y="173"/>
                  </a:lnTo>
                  <a:lnTo>
                    <a:pt x="47" y="220"/>
                  </a:lnTo>
                  <a:lnTo>
                    <a:pt x="25" y="180"/>
                  </a:lnTo>
                  <a:lnTo>
                    <a:pt x="25" y="18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7" name="Freeform 31"/>
            <p:cNvSpPr>
              <a:spLocks/>
            </p:cNvSpPr>
            <p:nvPr/>
          </p:nvSpPr>
          <p:spPr bwMode="auto">
            <a:xfrm>
              <a:off x="3862" y="2515"/>
              <a:ext cx="502" cy="772"/>
            </a:xfrm>
            <a:custGeom>
              <a:avLst/>
              <a:gdLst>
                <a:gd name="T0" fmla="*/ 244 w 1403"/>
                <a:gd name="T1" fmla="*/ 112 h 2188"/>
                <a:gd name="T2" fmla="*/ 234 w 1403"/>
                <a:gd name="T3" fmla="*/ 313 h 2188"/>
                <a:gd name="T4" fmla="*/ 268 w 1403"/>
                <a:gd name="T5" fmla="*/ 393 h 2188"/>
                <a:gd name="T6" fmla="*/ 360 w 1403"/>
                <a:gd name="T7" fmla="*/ 412 h 2188"/>
                <a:gd name="T8" fmla="*/ 799 w 1403"/>
                <a:gd name="T9" fmla="*/ 317 h 2188"/>
                <a:gd name="T10" fmla="*/ 483 w 1403"/>
                <a:gd name="T11" fmla="*/ 481 h 2188"/>
                <a:gd name="T12" fmla="*/ 173 w 1403"/>
                <a:gd name="T13" fmla="*/ 509 h 2188"/>
                <a:gd name="T14" fmla="*/ 122 w 1403"/>
                <a:gd name="T15" fmla="*/ 726 h 2188"/>
                <a:gd name="T16" fmla="*/ 141 w 1403"/>
                <a:gd name="T17" fmla="*/ 895 h 2188"/>
                <a:gd name="T18" fmla="*/ 308 w 1403"/>
                <a:gd name="T19" fmla="*/ 1319 h 2188"/>
                <a:gd name="T20" fmla="*/ 403 w 1403"/>
                <a:gd name="T21" fmla="*/ 1521 h 2188"/>
                <a:gd name="T22" fmla="*/ 510 w 1403"/>
                <a:gd name="T23" fmla="*/ 1484 h 2188"/>
                <a:gd name="T24" fmla="*/ 624 w 1403"/>
                <a:gd name="T25" fmla="*/ 1475 h 2188"/>
                <a:gd name="T26" fmla="*/ 850 w 1403"/>
                <a:gd name="T27" fmla="*/ 1475 h 2188"/>
                <a:gd name="T28" fmla="*/ 915 w 1403"/>
                <a:gd name="T29" fmla="*/ 1521 h 2188"/>
                <a:gd name="T30" fmla="*/ 700 w 1403"/>
                <a:gd name="T31" fmla="*/ 1564 h 2188"/>
                <a:gd name="T32" fmla="*/ 590 w 1403"/>
                <a:gd name="T33" fmla="*/ 1661 h 2188"/>
                <a:gd name="T34" fmla="*/ 727 w 1403"/>
                <a:gd name="T35" fmla="*/ 1724 h 2188"/>
                <a:gd name="T36" fmla="*/ 1116 w 1403"/>
                <a:gd name="T37" fmla="*/ 1555 h 2188"/>
                <a:gd name="T38" fmla="*/ 1289 w 1403"/>
                <a:gd name="T39" fmla="*/ 1408 h 2188"/>
                <a:gd name="T40" fmla="*/ 1324 w 1403"/>
                <a:gd name="T41" fmla="*/ 1424 h 2188"/>
                <a:gd name="T42" fmla="*/ 1052 w 1403"/>
                <a:gd name="T43" fmla="*/ 1773 h 2188"/>
                <a:gd name="T44" fmla="*/ 901 w 1403"/>
                <a:gd name="T45" fmla="*/ 2019 h 2188"/>
                <a:gd name="T46" fmla="*/ 694 w 1403"/>
                <a:gd name="T47" fmla="*/ 1897 h 2188"/>
                <a:gd name="T48" fmla="*/ 690 w 1403"/>
                <a:gd name="T49" fmla="*/ 2089 h 2188"/>
                <a:gd name="T50" fmla="*/ 586 w 1403"/>
                <a:gd name="T51" fmla="*/ 2047 h 2188"/>
                <a:gd name="T52" fmla="*/ 259 w 1403"/>
                <a:gd name="T53" fmla="*/ 1536 h 2188"/>
                <a:gd name="T54" fmla="*/ 71 w 1403"/>
                <a:gd name="T55" fmla="*/ 1095 h 2188"/>
                <a:gd name="T56" fmla="*/ 27 w 1403"/>
                <a:gd name="T57" fmla="*/ 781 h 2188"/>
                <a:gd name="T58" fmla="*/ 0 w 1403"/>
                <a:gd name="T59" fmla="*/ 467 h 2188"/>
                <a:gd name="T60" fmla="*/ 33 w 1403"/>
                <a:gd name="T61" fmla="*/ 186 h 2188"/>
                <a:gd name="T62" fmla="*/ 192 w 1403"/>
                <a:gd name="T63" fmla="*/ 61 h 2188"/>
                <a:gd name="T64" fmla="*/ 428 w 1403"/>
                <a:gd name="T65" fmla="*/ 0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03" h="2188">
                  <a:moveTo>
                    <a:pt x="428" y="0"/>
                  </a:moveTo>
                  <a:lnTo>
                    <a:pt x="244" y="112"/>
                  </a:lnTo>
                  <a:lnTo>
                    <a:pt x="211" y="234"/>
                  </a:lnTo>
                  <a:lnTo>
                    <a:pt x="234" y="313"/>
                  </a:lnTo>
                  <a:lnTo>
                    <a:pt x="413" y="340"/>
                  </a:lnTo>
                  <a:lnTo>
                    <a:pt x="268" y="393"/>
                  </a:lnTo>
                  <a:lnTo>
                    <a:pt x="240" y="448"/>
                  </a:lnTo>
                  <a:lnTo>
                    <a:pt x="360" y="412"/>
                  </a:lnTo>
                  <a:lnTo>
                    <a:pt x="535" y="393"/>
                  </a:lnTo>
                  <a:lnTo>
                    <a:pt x="799" y="317"/>
                  </a:lnTo>
                  <a:lnTo>
                    <a:pt x="620" y="429"/>
                  </a:lnTo>
                  <a:lnTo>
                    <a:pt x="483" y="481"/>
                  </a:lnTo>
                  <a:lnTo>
                    <a:pt x="295" y="481"/>
                  </a:lnTo>
                  <a:lnTo>
                    <a:pt x="173" y="509"/>
                  </a:lnTo>
                  <a:lnTo>
                    <a:pt x="139" y="599"/>
                  </a:lnTo>
                  <a:lnTo>
                    <a:pt x="122" y="726"/>
                  </a:lnTo>
                  <a:lnTo>
                    <a:pt x="154" y="781"/>
                  </a:lnTo>
                  <a:lnTo>
                    <a:pt x="141" y="895"/>
                  </a:lnTo>
                  <a:lnTo>
                    <a:pt x="192" y="1057"/>
                  </a:lnTo>
                  <a:lnTo>
                    <a:pt x="308" y="1319"/>
                  </a:lnTo>
                  <a:lnTo>
                    <a:pt x="360" y="1456"/>
                  </a:lnTo>
                  <a:lnTo>
                    <a:pt x="403" y="1521"/>
                  </a:lnTo>
                  <a:lnTo>
                    <a:pt x="470" y="1469"/>
                  </a:lnTo>
                  <a:lnTo>
                    <a:pt x="510" y="1484"/>
                  </a:lnTo>
                  <a:lnTo>
                    <a:pt x="535" y="1433"/>
                  </a:lnTo>
                  <a:lnTo>
                    <a:pt x="624" y="1475"/>
                  </a:lnTo>
                  <a:lnTo>
                    <a:pt x="727" y="1460"/>
                  </a:lnTo>
                  <a:lnTo>
                    <a:pt x="850" y="1475"/>
                  </a:lnTo>
                  <a:lnTo>
                    <a:pt x="911" y="1443"/>
                  </a:lnTo>
                  <a:lnTo>
                    <a:pt x="915" y="1521"/>
                  </a:lnTo>
                  <a:lnTo>
                    <a:pt x="862" y="1574"/>
                  </a:lnTo>
                  <a:lnTo>
                    <a:pt x="700" y="1564"/>
                  </a:lnTo>
                  <a:lnTo>
                    <a:pt x="605" y="1591"/>
                  </a:lnTo>
                  <a:lnTo>
                    <a:pt x="590" y="1661"/>
                  </a:lnTo>
                  <a:lnTo>
                    <a:pt x="641" y="1722"/>
                  </a:lnTo>
                  <a:lnTo>
                    <a:pt x="727" y="1724"/>
                  </a:lnTo>
                  <a:lnTo>
                    <a:pt x="941" y="1680"/>
                  </a:lnTo>
                  <a:lnTo>
                    <a:pt x="1116" y="1555"/>
                  </a:lnTo>
                  <a:lnTo>
                    <a:pt x="1211" y="1494"/>
                  </a:lnTo>
                  <a:lnTo>
                    <a:pt x="1289" y="1408"/>
                  </a:lnTo>
                  <a:lnTo>
                    <a:pt x="1403" y="1239"/>
                  </a:lnTo>
                  <a:lnTo>
                    <a:pt x="1324" y="1424"/>
                  </a:lnTo>
                  <a:lnTo>
                    <a:pt x="1219" y="1591"/>
                  </a:lnTo>
                  <a:lnTo>
                    <a:pt x="1052" y="1773"/>
                  </a:lnTo>
                  <a:lnTo>
                    <a:pt x="976" y="1872"/>
                  </a:lnTo>
                  <a:lnTo>
                    <a:pt x="901" y="2019"/>
                  </a:lnTo>
                  <a:lnTo>
                    <a:pt x="782" y="1914"/>
                  </a:lnTo>
                  <a:lnTo>
                    <a:pt x="694" y="1897"/>
                  </a:lnTo>
                  <a:lnTo>
                    <a:pt x="797" y="2131"/>
                  </a:lnTo>
                  <a:lnTo>
                    <a:pt x="690" y="2089"/>
                  </a:lnTo>
                  <a:lnTo>
                    <a:pt x="694" y="2188"/>
                  </a:lnTo>
                  <a:lnTo>
                    <a:pt x="586" y="2047"/>
                  </a:lnTo>
                  <a:lnTo>
                    <a:pt x="403" y="1621"/>
                  </a:lnTo>
                  <a:lnTo>
                    <a:pt x="259" y="1536"/>
                  </a:lnTo>
                  <a:lnTo>
                    <a:pt x="202" y="1490"/>
                  </a:lnTo>
                  <a:lnTo>
                    <a:pt x="71" y="1095"/>
                  </a:lnTo>
                  <a:lnTo>
                    <a:pt x="36" y="927"/>
                  </a:lnTo>
                  <a:lnTo>
                    <a:pt x="27" y="781"/>
                  </a:lnTo>
                  <a:lnTo>
                    <a:pt x="8" y="585"/>
                  </a:lnTo>
                  <a:lnTo>
                    <a:pt x="0" y="467"/>
                  </a:lnTo>
                  <a:lnTo>
                    <a:pt x="27" y="308"/>
                  </a:lnTo>
                  <a:lnTo>
                    <a:pt x="33" y="186"/>
                  </a:lnTo>
                  <a:lnTo>
                    <a:pt x="59" y="116"/>
                  </a:lnTo>
                  <a:lnTo>
                    <a:pt x="192" y="61"/>
                  </a:lnTo>
                  <a:lnTo>
                    <a:pt x="244" y="19"/>
                  </a:lnTo>
                  <a:lnTo>
                    <a:pt x="428" y="0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8" name="Freeform 32"/>
            <p:cNvSpPr>
              <a:spLocks/>
            </p:cNvSpPr>
            <p:nvPr/>
          </p:nvSpPr>
          <p:spPr bwMode="auto">
            <a:xfrm>
              <a:off x="3995" y="2761"/>
              <a:ext cx="7" cy="10"/>
            </a:xfrm>
            <a:custGeom>
              <a:avLst/>
              <a:gdLst>
                <a:gd name="T0" fmla="*/ 6 w 21"/>
                <a:gd name="T1" fmla="*/ 0 h 25"/>
                <a:gd name="T2" fmla="*/ 0 w 21"/>
                <a:gd name="T3" fmla="*/ 12 h 25"/>
                <a:gd name="T4" fmla="*/ 8 w 21"/>
                <a:gd name="T5" fmla="*/ 25 h 25"/>
                <a:gd name="T6" fmla="*/ 21 w 21"/>
                <a:gd name="T7" fmla="*/ 16 h 25"/>
                <a:gd name="T8" fmla="*/ 21 w 21"/>
                <a:gd name="T9" fmla="*/ 4 h 25"/>
                <a:gd name="T10" fmla="*/ 6 w 21"/>
                <a:gd name="T11" fmla="*/ 0 h 25"/>
                <a:gd name="T12" fmla="*/ 6 w 21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5">
                  <a:moveTo>
                    <a:pt x="6" y="0"/>
                  </a:moveTo>
                  <a:lnTo>
                    <a:pt x="0" y="12"/>
                  </a:lnTo>
                  <a:lnTo>
                    <a:pt x="8" y="25"/>
                  </a:lnTo>
                  <a:lnTo>
                    <a:pt x="21" y="16"/>
                  </a:lnTo>
                  <a:lnTo>
                    <a:pt x="21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9" name="Freeform 33"/>
            <p:cNvSpPr>
              <a:spLocks/>
            </p:cNvSpPr>
            <p:nvPr/>
          </p:nvSpPr>
          <p:spPr bwMode="auto">
            <a:xfrm>
              <a:off x="4215" y="2736"/>
              <a:ext cx="8" cy="9"/>
            </a:xfrm>
            <a:custGeom>
              <a:avLst/>
              <a:gdLst>
                <a:gd name="T0" fmla="*/ 0 w 23"/>
                <a:gd name="T1" fmla="*/ 4 h 25"/>
                <a:gd name="T2" fmla="*/ 11 w 23"/>
                <a:gd name="T3" fmla="*/ 0 h 25"/>
                <a:gd name="T4" fmla="*/ 23 w 23"/>
                <a:gd name="T5" fmla="*/ 6 h 25"/>
                <a:gd name="T6" fmla="*/ 17 w 23"/>
                <a:gd name="T7" fmla="*/ 25 h 25"/>
                <a:gd name="T8" fmla="*/ 4 w 23"/>
                <a:gd name="T9" fmla="*/ 15 h 25"/>
                <a:gd name="T10" fmla="*/ 0 w 23"/>
                <a:gd name="T11" fmla="*/ 4 h 25"/>
                <a:gd name="T12" fmla="*/ 0 w 23"/>
                <a:gd name="T13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">
                  <a:moveTo>
                    <a:pt x="0" y="4"/>
                  </a:moveTo>
                  <a:lnTo>
                    <a:pt x="11" y="0"/>
                  </a:lnTo>
                  <a:lnTo>
                    <a:pt x="23" y="6"/>
                  </a:lnTo>
                  <a:lnTo>
                    <a:pt x="17" y="25"/>
                  </a:lnTo>
                  <a:lnTo>
                    <a:pt x="4" y="15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0" name="Freeform 34"/>
            <p:cNvSpPr>
              <a:spLocks/>
            </p:cNvSpPr>
            <p:nvPr/>
          </p:nvSpPr>
          <p:spPr bwMode="auto">
            <a:xfrm>
              <a:off x="4018" y="2534"/>
              <a:ext cx="226" cy="114"/>
            </a:xfrm>
            <a:custGeom>
              <a:avLst/>
              <a:gdLst>
                <a:gd name="T0" fmla="*/ 0 w 633"/>
                <a:gd name="T1" fmla="*/ 321 h 321"/>
                <a:gd name="T2" fmla="*/ 85 w 633"/>
                <a:gd name="T3" fmla="*/ 276 h 321"/>
                <a:gd name="T4" fmla="*/ 19 w 633"/>
                <a:gd name="T5" fmla="*/ 232 h 321"/>
                <a:gd name="T6" fmla="*/ 24 w 633"/>
                <a:gd name="T7" fmla="*/ 118 h 321"/>
                <a:gd name="T8" fmla="*/ 76 w 633"/>
                <a:gd name="T9" fmla="*/ 40 h 321"/>
                <a:gd name="T10" fmla="*/ 188 w 633"/>
                <a:gd name="T11" fmla="*/ 6 h 321"/>
                <a:gd name="T12" fmla="*/ 350 w 633"/>
                <a:gd name="T13" fmla="*/ 0 h 321"/>
                <a:gd name="T14" fmla="*/ 509 w 633"/>
                <a:gd name="T15" fmla="*/ 11 h 321"/>
                <a:gd name="T16" fmla="*/ 564 w 633"/>
                <a:gd name="T17" fmla="*/ 65 h 321"/>
                <a:gd name="T18" fmla="*/ 625 w 633"/>
                <a:gd name="T19" fmla="*/ 150 h 321"/>
                <a:gd name="T20" fmla="*/ 633 w 633"/>
                <a:gd name="T21" fmla="*/ 194 h 321"/>
                <a:gd name="T22" fmla="*/ 422 w 633"/>
                <a:gd name="T23" fmla="*/ 219 h 321"/>
                <a:gd name="T24" fmla="*/ 224 w 633"/>
                <a:gd name="T25" fmla="*/ 287 h 321"/>
                <a:gd name="T26" fmla="*/ 131 w 633"/>
                <a:gd name="T27" fmla="*/ 316 h 321"/>
                <a:gd name="T28" fmla="*/ 0 w 633"/>
                <a:gd name="T29" fmla="*/ 321 h 321"/>
                <a:gd name="T30" fmla="*/ 0 w 633"/>
                <a:gd name="T3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3" h="321">
                  <a:moveTo>
                    <a:pt x="0" y="321"/>
                  </a:moveTo>
                  <a:lnTo>
                    <a:pt x="85" y="276"/>
                  </a:lnTo>
                  <a:lnTo>
                    <a:pt x="19" y="232"/>
                  </a:lnTo>
                  <a:lnTo>
                    <a:pt x="24" y="118"/>
                  </a:lnTo>
                  <a:lnTo>
                    <a:pt x="76" y="40"/>
                  </a:lnTo>
                  <a:lnTo>
                    <a:pt x="188" y="6"/>
                  </a:lnTo>
                  <a:lnTo>
                    <a:pt x="350" y="0"/>
                  </a:lnTo>
                  <a:lnTo>
                    <a:pt x="509" y="11"/>
                  </a:lnTo>
                  <a:lnTo>
                    <a:pt x="564" y="65"/>
                  </a:lnTo>
                  <a:lnTo>
                    <a:pt x="625" y="150"/>
                  </a:lnTo>
                  <a:lnTo>
                    <a:pt x="633" y="194"/>
                  </a:lnTo>
                  <a:lnTo>
                    <a:pt x="422" y="219"/>
                  </a:lnTo>
                  <a:lnTo>
                    <a:pt x="224" y="287"/>
                  </a:lnTo>
                  <a:lnTo>
                    <a:pt x="131" y="316"/>
                  </a:lnTo>
                  <a:lnTo>
                    <a:pt x="0" y="321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1" name="Freeform 35"/>
            <p:cNvSpPr>
              <a:spLocks/>
            </p:cNvSpPr>
            <p:nvPr/>
          </p:nvSpPr>
          <p:spPr bwMode="auto">
            <a:xfrm>
              <a:off x="4036" y="2637"/>
              <a:ext cx="201" cy="79"/>
            </a:xfrm>
            <a:custGeom>
              <a:avLst/>
              <a:gdLst>
                <a:gd name="T0" fmla="*/ 0 w 559"/>
                <a:gd name="T1" fmla="*/ 156 h 224"/>
                <a:gd name="T2" fmla="*/ 101 w 559"/>
                <a:gd name="T3" fmla="*/ 127 h 224"/>
                <a:gd name="T4" fmla="*/ 228 w 559"/>
                <a:gd name="T5" fmla="*/ 59 h 224"/>
                <a:gd name="T6" fmla="*/ 369 w 559"/>
                <a:gd name="T7" fmla="*/ 9 h 224"/>
                <a:gd name="T8" fmla="*/ 481 w 559"/>
                <a:gd name="T9" fmla="*/ 0 h 224"/>
                <a:gd name="T10" fmla="*/ 559 w 559"/>
                <a:gd name="T11" fmla="*/ 15 h 224"/>
                <a:gd name="T12" fmla="*/ 374 w 559"/>
                <a:gd name="T13" fmla="*/ 64 h 224"/>
                <a:gd name="T14" fmla="*/ 262 w 559"/>
                <a:gd name="T15" fmla="*/ 118 h 224"/>
                <a:gd name="T16" fmla="*/ 188 w 559"/>
                <a:gd name="T17" fmla="*/ 186 h 224"/>
                <a:gd name="T18" fmla="*/ 137 w 559"/>
                <a:gd name="T19" fmla="*/ 224 h 224"/>
                <a:gd name="T20" fmla="*/ 68 w 559"/>
                <a:gd name="T21" fmla="*/ 196 h 224"/>
                <a:gd name="T22" fmla="*/ 0 w 559"/>
                <a:gd name="T23" fmla="*/ 156 h 224"/>
                <a:gd name="T24" fmla="*/ 0 w 559"/>
                <a:gd name="T25" fmla="*/ 15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9" h="224">
                  <a:moveTo>
                    <a:pt x="0" y="156"/>
                  </a:moveTo>
                  <a:lnTo>
                    <a:pt x="101" y="127"/>
                  </a:lnTo>
                  <a:lnTo>
                    <a:pt x="228" y="59"/>
                  </a:lnTo>
                  <a:lnTo>
                    <a:pt x="369" y="9"/>
                  </a:lnTo>
                  <a:lnTo>
                    <a:pt x="481" y="0"/>
                  </a:lnTo>
                  <a:lnTo>
                    <a:pt x="559" y="15"/>
                  </a:lnTo>
                  <a:lnTo>
                    <a:pt x="374" y="64"/>
                  </a:lnTo>
                  <a:lnTo>
                    <a:pt x="262" y="118"/>
                  </a:lnTo>
                  <a:lnTo>
                    <a:pt x="188" y="186"/>
                  </a:lnTo>
                  <a:lnTo>
                    <a:pt x="137" y="224"/>
                  </a:lnTo>
                  <a:lnTo>
                    <a:pt x="68" y="196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2" name="Freeform 36"/>
            <p:cNvSpPr>
              <a:spLocks/>
            </p:cNvSpPr>
            <p:nvPr/>
          </p:nvSpPr>
          <p:spPr bwMode="auto">
            <a:xfrm>
              <a:off x="4098" y="2850"/>
              <a:ext cx="27" cy="41"/>
            </a:xfrm>
            <a:custGeom>
              <a:avLst/>
              <a:gdLst>
                <a:gd name="T0" fmla="*/ 76 w 76"/>
                <a:gd name="T1" fmla="*/ 118 h 118"/>
                <a:gd name="T2" fmla="*/ 17 w 76"/>
                <a:gd name="T3" fmla="*/ 94 h 118"/>
                <a:gd name="T4" fmla="*/ 0 w 76"/>
                <a:gd name="T5" fmla="*/ 35 h 118"/>
                <a:gd name="T6" fmla="*/ 32 w 76"/>
                <a:gd name="T7" fmla="*/ 0 h 118"/>
                <a:gd name="T8" fmla="*/ 76 w 76"/>
                <a:gd name="T9" fmla="*/ 50 h 118"/>
                <a:gd name="T10" fmla="*/ 76 w 76"/>
                <a:gd name="T11" fmla="*/ 118 h 118"/>
                <a:gd name="T12" fmla="*/ 76 w 76"/>
                <a:gd name="T1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18">
                  <a:moveTo>
                    <a:pt x="76" y="118"/>
                  </a:moveTo>
                  <a:lnTo>
                    <a:pt x="17" y="94"/>
                  </a:lnTo>
                  <a:lnTo>
                    <a:pt x="0" y="35"/>
                  </a:lnTo>
                  <a:lnTo>
                    <a:pt x="32" y="0"/>
                  </a:lnTo>
                  <a:lnTo>
                    <a:pt x="76" y="50"/>
                  </a:lnTo>
                  <a:lnTo>
                    <a:pt x="76" y="118"/>
                  </a:lnTo>
                  <a:lnTo>
                    <a:pt x="76" y="11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3" name="Freeform 37"/>
            <p:cNvSpPr>
              <a:spLocks/>
            </p:cNvSpPr>
            <p:nvPr/>
          </p:nvSpPr>
          <p:spPr bwMode="auto">
            <a:xfrm>
              <a:off x="4098" y="2745"/>
              <a:ext cx="33" cy="107"/>
            </a:xfrm>
            <a:custGeom>
              <a:avLst/>
              <a:gdLst>
                <a:gd name="T0" fmla="*/ 17 w 91"/>
                <a:gd name="T1" fmla="*/ 0 h 302"/>
                <a:gd name="T2" fmla="*/ 0 w 91"/>
                <a:gd name="T3" fmla="*/ 89 h 302"/>
                <a:gd name="T4" fmla="*/ 42 w 91"/>
                <a:gd name="T5" fmla="*/ 171 h 302"/>
                <a:gd name="T6" fmla="*/ 32 w 91"/>
                <a:gd name="T7" fmla="*/ 258 h 302"/>
                <a:gd name="T8" fmla="*/ 91 w 91"/>
                <a:gd name="T9" fmla="*/ 302 h 302"/>
                <a:gd name="T10" fmla="*/ 91 w 91"/>
                <a:gd name="T11" fmla="*/ 160 h 302"/>
                <a:gd name="T12" fmla="*/ 61 w 91"/>
                <a:gd name="T13" fmla="*/ 63 h 302"/>
                <a:gd name="T14" fmla="*/ 17 w 91"/>
                <a:gd name="T15" fmla="*/ 0 h 302"/>
                <a:gd name="T16" fmla="*/ 17 w 91"/>
                <a:gd name="T1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02">
                  <a:moveTo>
                    <a:pt x="17" y="0"/>
                  </a:moveTo>
                  <a:lnTo>
                    <a:pt x="0" y="89"/>
                  </a:lnTo>
                  <a:lnTo>
                    <a:pt x="42" y="171"/>
                  </a:lnTo>
                  <a:lnTo>
                    <a:pt x="32" y="258"/>
                  </a:lnTo>
                  <a:lnTo>
                    <a:pt x="91" y="302"/>
                  </a:lnTo>
                  <a:lnTo>
                    <a:pt x="91" y="160"/>
                  </a:lnTo>
                  <a:lnTo>
                    <a:pt x="61" y="63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4" name="Freeform 38"/>
            <p:cNvSpPr>
              <a:spLocks/>
            </p:cNvSpPr>
            <p:nvPr/>
          </p:nvSpPr>
          <p:spPr bwMode="auto">
            <a:xfrm>
              <a:off x="4177" y="2697"/>
              <a:ext cx="173" cy="246"/>
            </a:xfrm>
            <a:custGeom>
              <a:avLst/>
              <a:gdLst>
                <a:gd name="T0" fmla="*/ 0 w 481"/>
                <a:gd name="T1" fmla="*/ 258 h 698"/>
                <a:gd name="T2" fmla="*/ 122 w 481"/>
                <a:gd name="T3" fmla="*/ 295 h 698"/>
                <a:gd name="T4" fmla="*/ 225 w 481"/>
                <a:gd name="T5" fmla="*/ 285 h 698"/>
                <a:gd name="T6" fmla="*/ 267 w 481"/>
                <a:gd name="T7" fmla="*/ 232 h 698"/>
                <a:gd name="T8" fmla="*/ 274 w 481"/>
                <a:gd name="T9" fmla="*/ 169 h 698"/>
                <a:gd name="T10" fmla="*/ 303 w 481"/>
                <a:gd name="T11" fmla="*/ 93 h 698"/>
                <a:gd name="T12" fmla="*/ 284 w 481"/>
                <a:gd name="T13" fmla="*/ 0 h 698"/>
                <a:gd name="T14" fmla="*/ 360 w 481"/>
                <a:gd name="T15" fmla="*/ 93 h 698"/>
                <a:gd name="T16" fmla="*/ 385 w 481"/>
                <a:gd name="T17" fmla="*/ 179 h 698"/>
                <a:gd name="T18" fmla="*/ 421 w 481"/>
                <a:gd name="T19" fmla="*/ 276 h 698"/>
                <a:gd name="T20" fmla="*/ 481 w 481"/>
                <a:gd name="T21" fmla="*/ 334 h 698"/>
                <a:gd name="T22" fmla="*/ 438 w 481"/>
                <a:gd name="T23" fmla="*/ 513 h 698"/>
                <a:gd name="T24" fmla="*/ 405 w 481"/>
                <a:gd name="T25" fmla="*/ 616 h 698"/>
                <a:gd name="T26" fmla="*/ 350 w 481"/>
                <a:gd name="T27" fmla="*/ 698 h 698"/>
                <a:gd name="T28" fmla="*/ 259 w 481"/>
                <a:gd name="T29" fmla="*/ 671 h 698"/>
                <a:gd name="T30" fmla="*/ 172 w 481"/>
                <a:gd name="T31" fmla="*/ 568 h 698"/>
                <a:gd name="T32" fmla="*/ 69 w 481"/>
                <a:gd name="T33" fmla="*/ 490 h 698"/>
                <a:gd name="T34" fmla="*/ 35 w 481"/>
                <a:gd name="T35" fmla="*/ 397 h 698"/>
                <a:gd name="T36" fmla="*/ 0 w 481"/>
                <a:gd name="T37" fmla="*/ 258 h 698"/>
                <a:gd name="T38" fmla="*/ 0 w 481"/>
                <a:gd name="T39" fmla="*/ 25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1" h="698">
                  <a:moveTo>
                    <a:pt x="0" y="258"/>
                  </a:moveTo>
                  <a:lnTo>
                    <a:pt x="122" y="295"/>
                  </a:lnTo>
                  <a:lnTo>
                    <a:pt x="225" y="285"/>
                  </a:lnTo>
                  <a:lnTo>
                    <a:pt x="267" y="232"/>
                  </a:lnTo>
                  <a:lnTo>
                    <a:pt x="274" y="169"/>
                  </a:lnTo>
                  <a:lnTo>
                    <a:pt x="303" y="93"/>
                  </a:lnTo>
                  <a:lnTo>
                    <a:pt x="284" y="0"/>
                  </a:lnTo>
                  <a:lnTo>
                    <a:pt x="360" y="93"/>
                  </a:lnTo>
                  <a:lnTo>
                    <a:pt x="385" y="179"/>
                  </a:lnTo>
                  <a:lnTo>
                    <a:pt x="421" y="276"/>
                  </a:lnTo>
                  <a:lnTo>
                    <a:pt x="481" y="334"/>
                  </a:lnTo>
                  <a:lnTo>
                    <a:pt x="438" y="513"/>
                  </a:lnTo>
                  <a:lnTo>
                    <a:pt x="405" y="616"/>
                  </a:lnTo>
                  <a:lnTo>
                    <a:pt x="350" y="698"/>
                  </a:lnTo>
                  <a:lnTo>
                    <a:pt x="259" y="671"/>
                  </a:lnTo>
                  <a:lnTo>
                    <a:pt x="172" y="568"/>
                  </a:lnTo>
                  <a:lnTo>
                    <a:pt x="69" y="490"/>
                  </a:lnTo>
                  <a:lnTo>
                    <a:pt x="35" y="397"/>
                  </a:lnTo>
                  <a:lnTo>
                    <a:pt x="0" y="25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5" name="Freeform 39"/>
            <p:cNvSpPr>
              <a:spLocks/>
            </p:cNvSpPr>
            <p:nvPr/>
          </p:nvSpPr>
          <p:spPr bwMode="auto">
            <a:xfrm>
              <a:off x="4227" y="3077"/>
              <a:ext cx="287" cy="646"/>
            </a:xfrm>
            <a:custGeom>
              <a:avLst/>
              <a:gdLst>
                <a:gd name="T0" fmla="*/ 0 w 803"/>
                <a:gd name="T1" fmla="*/ 1834 h 1834"/>
                <a:gd name="T2" fmla="*/ 274 w 803"/>
                <a:gd name="T3" fmla="*/ 901 h 1834"/>
                <a:gd name="T4" fmla="*/ 441 w 803"/>
                <a:gd name="T5" fmla="*/ 540 h 1834"/>
                <a:gd name="T6" fmla="*/ 527 w 803"/>
                <a:gd name="T7" fmla="*/ 249 h 1834"/>
                <a:gd name="T8" fmla="*/ 569 w 803"/>
                <a:gd name="T9" fmla="*/ 0 h 1834"/>
                <a:gd name="T10" fmla="*/ 611 w 803"/>
                <a:gd name="T11" fmla="*/ 241 h 1834"/>
                <a:gd name="T12" fmla="*/ 630 w 803"/>
                <a:gd name="T13" fmla="*/ 53 h 1834"/>
                <a:gd name="T14" fmla="*/ 690 w 803"/>
                <a:gd name="T15" fmla="*/ 291 h 1834"/>
                <a:gd name="T16" fmla="*/ 753 w 803"/>
                <a:gd name="T17" fmla="*/ 456 h 1834"/>
                <a:gd name="T18" fmla="*/ 803 w 803"/>
                <a:gd name="T19" fmla="*/ 954 h 1834"/>
                <a:gd name="T20" fmla="*/ 681 w 803"/>
                <a:gd name="T21" fmla="*/ 717 h 1834"/>
                <a:gd name="T22" fmla="*/ 761 w 803"/>
                <a:gd name="T23" fmla="*/ 996 h 1834"/>
                <a:gd name="T24" fmla="*/ 641 w 803"/>
                <a:gd name="T25" fmla="*/ 758 h 1834"/>
                <a:gd name="T26" fmla="*/ 690 w 803"/>
                <a:gd name="T27" fmla="*/ 1038 h 1834"/>
                <a:gd name="T28" fmla="*/ 580 w 803"/>
                <a:gd name="T29" fmla="*/ 819 h 1834"/>
                <a:gd name="T30" fmla="*/ 630 w 803"/>
                <a:gd name="T31" fmla="*/ 1099 h 1834"/>
                <a:gd name="T32" fmla="*/ 565 w 803"/>
                <a:gd name="T33" fmla="*/ 1150 h 1834"/>
                <a:gd name="T34" fmla="*/ 403 w 803"/>
                <a:gd name="T35" fmla="*/ 870 h 1834"/>
                <a:gd name="T36" fmla="*/ 380 w 803"/>
                <a:gd name="T37" fmla="*/ 996 h 1834"/>
                <a:gd name="T38" fmla="*/ 599 w 803"/>
                <a:gd name="T39" fmla="*/ 1505 h 1834"/>
                <a:gd name="T40" fmla="*/ 411 w 803"/>
                <a:gd name="T41" fmla="*/ 1834 h 1834"/>
                <a:gd name="T42" fmla="*/ 0 w 803"/>
                <a:gd name="T43" fmla="*/ 1834 h 1834"/>
                <a:gd name="T44" fmla="*/ 0 w 803"/>
                <a:gd name="T45" fmla="*/ 1834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3" h="1834">
                  <a:moveTo>
                    <a:pt x="0" y="1834"/>
                  </a:moveTo>
                  <a:lnTo>
                    <a:pt x="274" y="901"/>
                  </a:lnTo>
                  <a:lnTo>
                    <a:pt x="441" y="540"/>
                  </a:lnTo>
                  <a:lnTo>
                    <a:pt x="527" y="249"/>
                  </a:lnTo>
                  <a:lnTo>
                    <a:pt x="569" y="0"/>
                  </a:lnTo>
                  <a:lnTo>
                    <a:pt x="611" y="241"/>
                  </a:lnTo>
                  <a:lnTo>
                    <a:pt x="630" y="53"/>
                  </a:lnTo>
                  <a:lnTo>
                    <a:pt x="690" y="291"/>
                  </a:lnTo>
                  <a:lnTo>
                    <a:pt x="753" y="456"/>
                  </a:lnTo>
                  <a:lnTo>
                    <a:pt x="803" y="954"/>
                  </a:lnTo>
                  <a:lnTo>
                    <a:pt x="681" y="717"/>
                  </a:lnTo>
                  <a:lnTo>
                    <a:pt x="761" y="996"/>
                  </a:lnTo>
                  <a:lnTo>
                    <a:pt x="641" y="758"/>
                  </a:lnTo>
                  <a:lnTo>
                    <a:pt x="690" y="1038"/>
                  </a:lnTo>
                  <a:lnTo>
                    <a:pt x="580" y="819"/>
                  </a:lnTo>
                  <a:lnTo>
                    <a:pt x="630" y="1099"/>
                  </a:lnTo>
                  <a:lnTo>
                    <a:pt x="565" y="1150"/>
                  </a:lnTo>
                  <a:lnTo>
                    <a:pt x="403" y="870"/>
                  </a:lnTo>
                  <a:lnTo>
                    <a:pt x="380" y="996"/>
                  </a:lnTo>
                  <a:lnTo>
                    <a:pt x="599" y="1505"/>
                  </a:lnTo>
                  <a:lnTo>
                    <a:pt x="411" y="1834"/>
                  </a:lnTo>
                  <a:lnTo>
                    <a:pt x="0" y="1834"/>
                  </a:lnTo>
                  <a:lnTo>
                    <a:pt x="0" y="1834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6" name="Freeform 40"/>
            <p:cNvSpPr>
              <a:spLocks/>
            </p:cNvSpPr>
            <p:nvPr/>
          </p:nvSpPr>
          <p:spPr bwMode="auto">
            <a:xfrm>
              <a:off x="4435" y="3252"/>
              <a:ext cx="470" cy="471"/>
            </a:xfrm>
            <a:custGeom>
              <a:avLst/>
              <a:gdLst>
                <a:gd name="T0" fmla="*/ 0 w 1316"/>
                <a:gd name="T1" fmla="*/ 1336 h 1336"/>
                <a:gd name="T2" fmla="*/ 173 w 1316"/>
                <a:gd name="T3" fmla="*/ 1045 h 1336"/>
                <a:gd name="T4" fmla="*/ 91 w 1316"/>
                <a:gd name="T5" fmla="*/ 789 h 1336"/>
                <a:gd name="T6" fmla="*/ 226 w 1316"/>
                <a:gd name="T7" fmla="*/ 642 h 1336"/>
                <a:gd name="T8" fmla="*/ 415 w 1316"/>
                <a:gd name="T9" fmla="*/ 498 h 1336"/>
                <a:gd name="T10" fmla="*/ 358 w 1316"/>
                <a:gd name="T11" fmla="*/ 84 h 1336"/>
                <a:gd name="T12" fmla="*/ 415 w 1316"/>
                <a:gd name="T13" fmla="*/ 7 h 1336"/>
                <a:gd name="T14" fmla="*/ 637 w 1316"/>
                <a:gd name="T15" fmla="*/ 0 h 1336"/>
                <a:gd name="T16" fmla="*/ 981 w 1316"/>
                <a:gd name="T17" fmla="*/ 89 h 1336"/>
                <a:gd name="T18" fmla="*/ 1211 w 1316"/>
                <a:gd name="T19" fmla="*/ 260 h 1336"/>
                <a:gd name="T20" fmla="*/ 1316 w 1316"/>
                <a:gd name="T21" fmla="*/ 407 h 1336"/>
                <a:gd name="T22" fmla="*/ 1308 w 1316"/>
                <a:gd name="T23" fmla="*/ 682 h 1336"/>
                <a:gd name="T24" fmla="*/ 1301 w 1316"/>
                <a:gd name="T25" fmla="*/ 947 h 1336"/>
                <a:gd name="T26" fmla="*/ 1221 w 1316"/>
                <a:gd name="T27" fmla="*/ 1336 h 1336"/>
                <a:gd name="T28" fmla="*/ 0 w 1316"/>
                <a:gd name="T29" fmla="*/ 1336 h 1336"/>
                <a:gd name="T30" fmla="*/ 0 w 1316"/>
                <a:gd name="T31" fmla="*/ 133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6" h="1336">
                  <a:moveTo>
                    <a:pt x="0" y="1336"/>
                  </a:moveTo>
                  <a:lnTo>
                    <a:pt x="173" y="1045"/>
                  </a:lnTo>
                  <a:lnTo>
                    <a:pt x="91" y="789"/>
                  </a:lnTo>
                  <a:lnTo>
                    <a:pt x="226" y="642"/>
                  </a:lnTo>
                  <a:lnTo>
                    <a:pt x="415" y="498"/>
                  </a:lnTo>
                  <a:lnTo>
                    <a:pt x="358" y="84"/>
                  </a:lnTo>
                  <a:lnTo>
                    <a:pt x="415" y="7"/>
                  </a:lnTo>
                  <a:lnTo>
                    <a:pt x="637" y="0"/>
                  </a:lnTo>
                  <a:lnTo>
                    <a:pt x="981" y="89"/>
                  </a:lnTo>
                  <a:lnTo>
                    <a:pt x="1211" y="260"/>
                  </a:lnTo>
                  <a:lnTo>
                    <a:pt x="1316" y="407"/>
                  </a:lnTo>
                  <a:lnTo>
                    <a:pt x="1308" y="682"/>
                  </a:lnTo>
                  <a:lnTo>
                    <a:pt x="1301" y="947"/>
                  </a:lnTo>
                  <a:lnTo>
                    <a:pt x="1221" y="1336"/>
                  </a:lnTo>
                  <a:lnTo>
                    <a:pt x="0" y="1336"/>
                  </a:lnTo>
                  <a:lnTo>
                    <a:pt x="0" y="1336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7" name="Freeform 41"/>
            <p:cNvSpPr>
              <a:spLocks/>
            </p:cNvSpPr>
            <p:nvPr/>
          </p:nvSpPr>
          <p:spPr bwMode="auto">
            <a:xfrm>
              <a:off x="4912" y="3395"/>
              <a:ext cx="96" cy="328"/>
            </a:xfrm>
            <a:custGeom>
              <a:avLst/>
              <a:gdLst>
                <a:gd name="T0" fmla="*/ 0 w 268"/>
                <a:gd name="T1" fmla="*/ 929 h 929"/>
                <a:gd name="T2" fmla="*/ 53 w 268"/>
                <a:gd name="T3" fmla="*/ 559 h 929"/>
                <a:gd name="T4" fmla="*/ 104 w 268"/>
                <a:gd name="T5" fmla="*/ 317 h 929"/>
                <a:gd name="T6" fmla="*/ 177 w 268"/>
                <a:gd name="T7" fmla="*/ 91 h 929"/>
                <a:gd name="T8" fmla="*/ 215 w 268"/>
                <a:gd name="T9" fmla="*/ 0 h 929"/>
                <a:gd name="T10" fmla="*/ 215 w 268"/>
                <a:gd name="T11" fmla="*/ 216 h 929"/>
                <a:gd name="T12" fmla="*/ 260 w 268"/>
                <a:gd name="T13" fmla="*/ 203 h 929"/>
                <a:gd name="T14" fmla="*/ 249 w 268"/>
                <a:gd name="T15" fmla="*/ 332 h 929"/>
                <a:gd name="T16" fmla="*/ 268 w 268"/>
                <a:gd name="T17" fmla="*/ 608 h 929"/>
                <a:gd name="T18" fmla="*/ 230 w 268"/>
                <a:gd name="T19" fmla="*/ 929 h 929"/>
                <a:gd name="T20" fmla="*/ 0 w 268"/>
                <a:gd name="T21" fmla="*/ 929 h 929"/>
                <a:gd name="T22" fmla="*/ 0 w 268"/>
                <a:gd name="T23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" h="929">
                  <a:moveTo>
                    <a:pt x="0" y="929"/>
                  </a:moveTo>
                  <a:lnTo>
                    <a:pt x="53" y="559"/>
                  </a:lnTo>
                  <a:lnTo>
                    <a:pt x="104" y="317"/>
                  </a:lnTo>
                  <a:lnTo>
                    <a:pt x="177" y="91"/>
                  </a:lnTo>
                  <a:lnTo>
                    <a:pt x="215" y="0"/>
                  </a:lnTo>
                  <a:lnTo>
                    <a:pt x="215" y="216"/>
                  </a:lnTo>
                  <a:lnTo>
                    <a:pt x="260" y="203"/>
                  </a:lnTo>
                  <a:lnTo>
                    <a:pt x="249" y="332"/>
                  </a:lnTo>
                  <a:lnTo>
                    <a:pt x="268" y="608"/>
                  </a:lnTo>
                  <a:lnTo>
                    <a:pt x="230" y="929"/>
                  </a:lnTo>
                  <a:lnTo>
                    <a:pt x="0" y="929"/>
                  </a:lnTo>
                  <a:lnTo>
                    <a:pt x="0" y="929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8" name="Freeform 42"/>
            <p:cNvSpPr>
              <a:spLocks/>
            </p:cNvSpPr>
            <p:nvPr/>
          </p:nvSpPr>
          <p:spPr bwMode="auto">
            <a:xfrm>
              <a:off x="3849" y="3162"/>
              <a:ext cx="143" cy="561"/>
            </a:xfrm>
            <a:custGeom>
              <a:avLst/>
              <a:gdLst>
                <a:gd name="T0" fmla="*/ 384 w 399"/>
                <a:gd name="T1" fmla="*/ 1593 h 1593"/>
                <a:gd name="T2" fmla="*/ 352 w 399"/>
                <a:gd name="T3" fmla="*/ 1200 h 1593"/>
                <a:gd name="T4" fmla="*/ 352 w 399"/>
                <a:gd name="T5" fmla="*/ 629 h 1593"/>
                <a:gd name="T6" fmla="*/ 399 w 399"/>
                <a:gd name="T7" fmla="*/ 299 h 1593"/>
                <a:gd name="T8" fmla="*/ 371 w 399"/>
                <a:gd name="T9" fmla="*/ 0 h 1593"/>
                <a:gd name="T10" fmla="*/ 268 w 399"/>
                <a:gd name="T11" fmla="*/ 299 h 1593"/>
                <a:gd name="T12" fmla="*/ 245 w 399"/>
                <a:gd name="T13" fmla="*/ 671 h 1593"/>
                <a:gd name="T14" fmla="*/ 219 w 399"/>
                <a:gd name="T15" fmla="*/ 1076 h 1593"/>
                <a:gd name="T16" fmla="*/ 150 w 399"/>
                <a:gd name="T17" fmla="*/ 928 h 1593"/>
                <a:gd name="T18" fmla="*/ 215 w 399"/>
                <a:gd name="T19" fmla="*/ 1253 h 1593"/>
                <a:gd name="T20" fmla="*/ 103 w 399"/>
                <a:gd name="T21" fmla="*/ 996 h 1593"/>
                <a:gd name="T22" fmla="*/ 226 w 399"/>
                <a:gd name="T23" fmla="*/ 1460 h 1593"/>
                <a:gd name="T24" fmla="*/ 53 w 399"/>
                <a:gd name="T25" fmla="*/ 1069 h 1593"/>
                <a:gd name="T26" fmla="*/ 164 w 399"/>
                <a:gd name="T27" fmla="*/ 1472 h 1593"/>
                <a:gd name="T28" fmla="*/ 0 w 399"/>
                <a:gd name="T29" fmla="*/ 1137 h 1593"/>
                <a:gd name="T30" fmla="*/ 110 w 399"/>
                <a:gd name="T31" fmla="*/ 1593 h 1593"/>
                <a:gd name="T32" fmla="*/ 384 w 399"/>
                <a:gd name="T33" fmla="*/ 1593 h 1593"/>
                <a:gd name="T34" fmla="*/ 384 w 399"/>
                <a:gd name="T35" fmla="*/ 1593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9" h="1593">
                  <a:moveTo>
                    <a:pt x="384" y="1593"/>
                  </a:moveTo>
                  <a:lnTo>
                    <a:pt x="352" y="1200"/>
                  </a:lnTo>
                  <a:lnTo>
                    <a:pt x="352" y="629"/>
                  </a:lnTo>
                  <a:lnTo>
                    <a:pt x="399" y="299"/>
                  </a:lnTo>
                  <a:lnTo>
                    <a:pt x="371" y="0"/>
                  </a:lnTo>
                  <a:lnTo>
                    <a:pt x="268" y="299"/>
                  </a:lnTo>
                  <a:lnTo>
                    <a:pt x="245" y="671"/>
                  </a:lnTo>
                  <a:lnTo>
                    <a:pt x="219" y="1076"/>
                  </a:lnTo>
                  <a:lnTo>
                    <a:pt x="150" y="928"/>
                  </a:lnTo>
                  <a:lnTo>
                    <a:pt x="215" y="1253"/>
                  </a:lnTo>
                  <a:lnTo>
                    <a:pt x="103" y="996"/>
                  </a:lnTo>
                  <a:lnTo>
                    <a:pt x="226" y="1460"/>
                  </a:lnTo>
                  <a:lnTo>
                    <a:pt x="53" y="1069"/>
                  </a:lnTo>
                  <a:lnTo>
                    <a:pt x="164" y="1472"/>
                  </a:lnTo>
                  <a:lnTo>
                    <a:pt x="0" y="1137"/>
                  </a:lnTo>
                  <a:lnTo>
                    <a:pt x="110" y="1593"/>
                  </a:lnTo>
                  <a:lnTo>
                    <a:pt x="384" y="1593"/>
                  </a:lnTo>
                  <a:lnTo>
                    <a:pt x="384" y="1593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9" name="Freeform 43"/>
            <p:cNvSpPr>
              <a:spLocks/>
            </p:cNvSpPr>
            <p:nvPr/>
          </p:nvSpPr>
          <p:spPr bwMode="auto">
            <a:xfrm>
              <a:off x="3710" y="3208"/>
              <a:ext cx="217" cy="515"/>
            </a:xfrm>
            <a:custGeom>
              <a:avLst/>
              <a:gdLst>
                <a:gd name="T0" fmla="*/ 261 w 607"/>
                <a:gd name="T1" fmla="*/ 1462 h 1462"/>
                <a:gd name="T2" fmla="*/ 211 w 607"/>
                <a:gd name="T3" fmla="*/ 979 h 1462"/>
                <a:gd name="T4" fmla="*/ 384 w 607"/>
                <a:gd name="T5" fmla="*/ 742 h 1462"/>
                <a:gd name="T6" fmla="*/ 419 w 607"/>
                <a:gd name="T7" fmla="*/ 643 h 1462"/>
                <a:gd name="T8" fmla="*/ 365 w 607"/>
                <a:gd name="T9" fmla="*/ 478 h 1462"/>
                <a:gd name="T10" fmla="*/ 607 w 607"/>
                <a:gd name="T11" fmla="*/ 0 h 1462"/>
                <a:gd name="T12" fmla="*/ 343 w 607"/>
                <a:gd name="T13" fmla="*/ 126 h 1462"/>
                <a:gd name="T14" fmla="*/ 158 w 607"/>
                <a:gd name="T15" fmla="*/ 299 h 1462"/>
                <a:gd name="T16" fmla="*/ 46 w 607"/>
                <a:gd name="T17" fmla="*/ 508 h 1462"/>
                <a:gd name="T18" fmla="*/ 23 w 607"/>
                <a:gd name="T19" fmla="*/ 708 h 1462"/>
                <a:gd name="T20" fmla="*/ 0 w 607"/>
                <a:gd name="T21" fmla="*/ 1088 h 1462"/>
                <a:gd name="T22" fmla="*/ 65 w 607"/>
                <a:gd name="T23" fmla="*/ 1337 h 1462"/>
                <a:gd name="T24" fmla="*/ 97 w 607"/>
                <a:gd name="T25" fmla="*/ 1462 h 1462"/>
                <a:gd name="T26" fmla="*/ 261 w 607"/>
                <a:gd name="T27" fmla="*/ 1462 h 1462"/>
                <a:gd name="T28" fmla="*/ 261 w 607"/>
                <a:gd name="T29" fmla="*/ 1462 h 1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7" h="1462">
                  <a:moveTo>
                    <a:pt x="261" y="1462"/>
                  </a:moveTo>
                  <a:lnTo>
                    <a:pt x="211" y="979"/>
                  </a:lnTo>
                  <a:lnTo>
                    <a:pt x="384" y="742"/>
                  </a:lnTo>
                  <a:lnTo>
                    <a:pt x="419" y="643"/>
                  </a:lnTo>
                  <a:lnTo>
                    <a:pt x="365" y="478"/>
                  </a:lnTo>
                  <a:lnTo>
                    <a:pt x="607" y="0"/>
                  </a:lnTo>
                  <a:lnTo>
                    <a:pt x="343" y="126"/>
                  </a:lnTo>
                  <a:lnTo>
                    <a:pt x="158" y="299"/>
                  </a:lnTo>
                  <a:lnTo>
                    <a:pt x="46" y="508"/>
                  </a:lnTo>
                  <a:lnTo>
                    <a:pt x="23" y="708"/>
                  </a:lnTo>
                  <a:lnTo>
                    <a:pt x="0" y="1088"/>
                  </a:lnTo>
                  <a:lnTo>
                    <a:pt x="65" y="1337"/>
                  </a:lnTo>
                  <a:lnTo>
                    <a:pt x="97" y="1462"/>
                  </a:lnTo>
                  <a:lnTo>
                    <a:pt x="261" y="1462"/>
                  </a:lnTo>
                  <a:lnTo>
                    <a:pt x="261" y="1462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0" name="Freeform 44"/>
            <p:cNvSpPr>
              <a:spLocks/>
            </p:cNvSpPr>
            <p:nvPr/>
          </p:nvSpPr>
          <p:spPr bwMode="auto">
            <a:xfrm>
              <a:off x="3934" y="2744"/>
              <a:ext cx="117" cy="64"/>
            </a:xfrm>
            <a:custGeom>
              <a:avLst/>
              <a:gdLst>
                <a:gd name="T0" fmla="*/ 319 w 327"/>
                <a:gd name="T1" fmla="*/ 72 h 181"/>
                <a:gd name="T2" fmla="*/ 279 w 327"/>
                <a:gd name="T3" fmla="*/ 65 h 181"/>
                <a:gd name="T4" fmla="*/ 186 w 327"/>
                <a:gd name="T5" fmla="*/ 21 h 181"/>
                <a:gd name="T6" fmla="*/ 139 w 327"/>
                <a:gd name="T7" fmla="*/ 23 h 181"/>
                <a:gd name="T8" fmla="*/ 101 w 327"/>
                <a:gd name="T9" fmla="*/ 34 h 181"/>
                <a:gd name="T10" fmla="*/ 57 w 327"/>
                <a:gd name="T11" fmla="*/ 55 h 181"/>
                <a:gd name="T12" fmla="*/ 25 w 327"/>
                <a:gd name="T13" fmla="*/ 89 h 181"/>
                <a:gd name="T14" fmla="*/ 45 w 327"/>
                <a:gd name="T15" fmla="*/ 36 h 181"/>
                <a:gd name="T16" fmla="*/ 78 w 327"/>
                <a:gd name="T17" fmla="*/ 0 h 181"/>
                <a:gd name="T18" fmla="*/ 51 w 327"/>
                <a:gd name="T19" fmla="*/ 4 h 181"/>
                <a:gd name="T20" fmla="*/ 15 w 327"/>
                <a:gd name="T21" fmla="*/ 38 h 181"/>
                <a:gd name="T22" fmla="*/ 6 w 327"/>
                <a:gd name="T23" fmla="*/ 89 h 181"/>
                <a:gd name="T24" fmla="*/ 6 w 327"/>
                <a:gd name="T25" fmla="*/ 131 h 181"/>
                <a:gd name="T26" fmla="*/ 0 w 327"/>
                <a:gd name="T27" fmla="*/ 156 h 181"/>
                <a:gd name="T28" fmla="*/ 25 w 327"/>
                <a:gd name="T29" fmla="*/ 167 h 181"/>
                <a:gd name="T30" fmla="*/ 47 w 327"/>
                <a:gd name="T31" fmla="*/ 175 h 181"/>
                <a:gd name="T32" fmla="*/ 68 w 327"/>
                <a:gd name="T33" fmla="*/ 181 h 181"/>
                <a:gd name="T34" fmla="*/ 93 w 327"/>
                <a:gd name="T35" fmla="*/ 177 h 181"/>
                <a:gd name="T36" fmla="*/ 110 w 327"/>
                <a:gd name="T37" fmla="*/ 169 h 181"/>
                <a:gd name="T38" fmla="*/ 135 w 327"/>
                <a:gd name="T39" fmla="*/ 150 h 181"/>
                <a:gd name="T40" fmla="*/ 85 w 327"/>
                <a:gd name="T41" fmla="*/ 150 h 181"/>
                <a:gd name="T42" fmla="*/ 53 w 327"/>
                <a:gd name="T43" fmla="*/ 146 h 181"/>
                <a:gd name="T44" fmla="*/ 30 w 327"/>
                <a:gd name="T45" fmla="*/ 135 h 181"/>
                <a:gd name="T46" fmla="*/ 42 w 327"/>
                <a:gd name="T47" fmla="*/ 118 h 181"/>
                <a:gd name="T48" fmla="*/ 57 w 327"/>
                <a:gd name="T49" fmla="*/ 86 h 181"/>
                <a:gd name="T50" fmla="*/ 89 w 327"/>
                <a:gd name="T51" fmla="*/ 61 h 181"/>
                <a:gd name="T52" fmla="*/ 127 w 327"/>
                <a:gd name="T53" fmla="*/ 46 h 181"/>
                <a:gd name="T54" fmla="*/ 165 w 327"/>
                <a:gd name="T55" fmla="*/ 40 h 181"/>
                <a:gd name="T56" fmla="*/ 203 w 327"/>
                <a:gd name="T57" fmla="*/ 47 h 181"/>
                <a:gd name="T58" fmla="*/ 236 w 327"/>
                <a:gd name="T59" fmla="*/ 61 h 181"/>
                <a:gd name="T60" fmla="*/ 262 w 327"/>
                <a:gd name="T61" fmla="*/ 82 h 181"/>
                <a:gd name="T62" fmla="*/ 293 w 327"/>
                <a:gd name="T63" fmla="*/ 89 h 181"/>
                <a:gd name="T64" fmla="*/ 291 w 327"/>
                <a:gd name="T65" fmla="*/ 108 h 181"/>
                <a:gd name="T66" fmla="*/ 327 w 327"/>
                <a:gd name="T67" fmla="*/ 97 h 181"/>
                <a:gd name="T68" fmla="*/ 319 w 327"/>
                <a:gd name="T69" fmla="*/ 72 h 181"/>
                <a:gd name="T70" fmla="*/ 319 w 327"/>
                <a:gd name="T71" fmla="*/ 7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" h="181">
                  <a:moveTo>
                    <a:pt x="319" y="72"/>
                  </a:moveTo>
                  <a:lnTo>
                    <a:pt x="279" y="65"/>
                  </a:lnTo>
                  <a:lnTo>
                    <a:pt x="186" y="21"/>
                  </a:lnTo>
                  <a:lnTo>
                    <a:pt x="139" y="23"/>
                  </a:lnTo>
                  <a:lnTo>
                    <a:pt x="101" y="34"/>
                  </a:lnTo>
                  <a:lnTo>
                    <a:pt x="57" y="55"/>
                  </a:lnTo>
                  <a:lnTo>
                    <a:pt x="25" y="89"/>
                  </a:lnTo>
                  <a:lnTo>
                    <a:pt x="45" y="36"/>
                  </a:lnTo>
                  <a:lnTo>
                    <a:pt x="78" y="0"/>
                  </a:lnTo>
                  <a:lnTo>
                    <a:pt x="51" y="4"/>
                  </a:lnTo>
                  <a:lnTo>
                    <a:pt x="15" y="38"/>
                  </a:lnTo>
                  <a:lnTo>
                    <a:pt x="6" y="89"/>
                  </a:lnTo>
                  <a:lnTo>
                    <a:pt x="6" y="131"/>
                  </a:lnTo>
                  <a:lnTo>
                    <a:pt x="0" y="156"/>
                  </a:lnTo>
                  <a:lnTo>
                    <a:pt x="25" y="167"/>
                  </a:lnTo>
                  <a:lnTo>
                    <a:pt x="47" y="175"/>
                  </a:lnTo>
                  <a:lnTo>
                    <a:pt x="68" y="181"/>
                  </a:lnTo>
                  <a:lnTo>
                    <a:pt x="93" y="177"/>
                  </a:lnTo>
                  <a:lnTo>
                    <a:pt x="110" y="169"/>
                  </a:lnTo>
                  <a:lnTo>
                    <a:pt x="135" y="150"/>
                  </a:lnTo>
                  <a:lnTo>
                    <a:pt x="85" y="150"/>
                  </a:lnTo>
                  <a:lnTo>
                    <a:pt x="53" y="146"/>
                  </a:lnTo>
                  <a:lnTo>
                    <a:pt x="30" y="135"/>
                  </a:lnTo>
                  <a:lnTo>
                    <a:pt x="42" y="118"/>
                  </a:lnTo>
                  <a:lnTo>
                    <a:pt x="57" y="86"/>
                  </a:lnTo>
                  <a:lnTo>
                    <a:pt x="89" y="61"/>
                  </a:lnTo>
                  <a:lnTo>
                    <a:pt x="127" y="46"/>
                  </a:lnTo>
                  <a:lnTo>
                    <a:pt x="165" y="40"/>
                  </a:lnTo>
                  <a:lnTo>
                    <a:pt x="203" y="47"/>
                  </a:lnTo>
                  <a:lnTo>
                    <a:pt x="236" y="61"/>
                  </a:lnTo>
                  <a:lnTo>
                    <a:pt x="262" y="82"/>
                  </a:lnTo>
                  <a:lnTo>
                    <a:pt x="293" y="89"/>
                  </a:lnTo>
                  <a:lnTo>
                    <a:pt x="291" y="108"/>
                  </a:lnTo>
                  <a:lnTo>
                    <a:pt x="327" y="97"/>
                  </a:lnTo>
                  <a:lnTo>
                    <a:pt x="319" y="72"/>
                  </a:lnTo>
                  <a:lnTo>
                    <a:pt x="319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1" name="Freeform 45"/>
            <p:cNvSpPr>
              <a:spLocks/>
            </p:cNvSpPr>
            <p:nvPr/>
          </p:nvSpPr>
          <p:spPr bwMode="auto">
            <a:xfrm>
              <a:off x="3988" y="2735"/>
              <a:ext cx="166" cy="192"/>
            </a:xfrm>
            <a:custGeom>
              <a:avLst/>
              <a:gdLst>
                <a:gd name="T0" fmla="*/ 0 w 464"/>
                <a:gd name="T1" fmla="*/ 8 h 544"/>
                <a:gd name="T2" fmla="*/ 82 w 464"/>
                <a:gd name="T3" fmla="*/ 29 h 544"/>
                <a:gd name="T4" fmla="*/ 143 w 464"/>
                <a:gd name="T5" fmla="*/ 76 h 544"/>
                <a:gd name="T6" fmla="*/ 181 w 464"/>
                <a:gd name="T7" fmla="*/ 131 h 544"/>
                <a:gd name="T8" fmla="*/ 181 w 464"/>
                <a:gd name="T9" fmla="*/ 177 h 544"/>
                <a:gd name="T10" fmla="*/ 127 w 464"/>
                <a:gd name="T11" fmla="*/ 278 h 544"/>
                <a:gd name="T12" fmla="*/ 175 w 464"/>
                <a:gd name="T13" fmla="*/ 259 h 544"/>
                <a:gd name="T14" fmla="*/ 154 w 464"/>
                <a:gd name="T15" fmla="*/ 371 h 544"/>
                <a:gd name="T16" fmla="*/ 127 w 464"/>
                <a:gd name="T17" fmla="*/ 456 h 544"/>
                <a:gd name="T18" fmla="*/ 120 w 464"/>
                <a:gd name="T19" fmla="*/ 508 h 544"/>
                <a:gd name="T20" fmla="*/ 156 w 464"/>
                <a:gd name="T21" fmla="*/ 544 h 544"/>
                <a:gd name="T22" fmla="*/ 192 w 464"/>
                <a:gd name="T23" fmla="*/ 544 h 544"/>
                <a:gd name="T24" fmla="*/ 150 w 464"/>
                <a:gd name="T25" fmla="*/ 514 h 544"/>
                <a:gd name="T26" fmla="*/ 148 w 464"/>
                <a:gd name="T27" fmla="*/ 470 h 544"/>
                <a:gd name="T28" fmla="*/ 177 w 464"/>
                <a:gd name="T29" fmla="*/ 417 h 544"/>
                <a:gd name="T30" fmla="*/ 184 w 464"/>
                <a:gd name="T31" fmla="*/ 458 h 544"/>
                <a:gd name="T32" fmla="*/ 215 w 464"/>
                <a:gd name="T33" fmla="*/ 500 h 544"/>
                <a:gd name="T34" fmla="*/ 192 w 464"/>
                <a:gd name="T35" fmla="*/ 517 h 544"/>
                <a:gd name="T36" fmla="*/ 220 w 464"/>
                <a:gd name="T37" fmla="*/ 525 h 544"/>
                <a:gd name="T38" fmla="*/ 247 w 464"/>
                <a:gd name="T39" fmla="*/ 517 h 544"/>
                <a:gd name="T40" fmla="*/ 304 w 464"/>
                <a:gd name="T41" fmla="*/ 525 h 544"/>
                <a:gd name="T42" fmla="*/ 369 w 464"/>
                <a:gd name="T43" fmla="*/ 493 h 544"/>
                <a:gd name="T44" fmla="*/ 454 w 464"/>
                <a:gd name="T45" fmla="*/ 502 h 544"/>
                <a:gd name="T46" fmla="*/ 464 w 464"/>
                <a:gd name="T47" fmla="*/ 481 h 544"/>
                <a:gd name="T48" fmla="*/ 418 w 464"/>
                <a:gd name="T49" fmla="*/ 472 h 544"/>
                <a:gd name="T50" fmla="*/ 365 w 464"/>
                <a:gd name="T51" fmla="*/ 483 h 544"/>
                <a:gd name="T52" fmla="*/ 306 w 464"/>
                <a:gd name="T53" fmla="*/ 510 h 544"/>
                <a:gd name="T54" fmla="*/ 274 w 464"/>
                <a:gd name="T55" fmla="*/ 508 h 544"/>
                <a:gd name="T56" fmla="*/ 238 w 464"/>
                <a:gd name="T57" fmla="*/ 489 h 544"/>
                <a:gd name="T58" fmla="*/ 207 w 464"/>
                <a:gd name="T59" fmla="*/ 437 h 544"/>
                <a:gd name="T60" fmla="*/ 215 w 464"/>
                <a:gd name="T61" fmla="*/ 403 h 544"/>
                <a:gd name="T62" fmla="*/ 224 w 464"/>
                <a:gd name="T63" fmla="*/ 302 h 544"/>
                <a:gd name="T64" fmla="*/ 220 w 464"/>
                <a:gd name="T65" fmla="*/ 232 h 544"/>
                <a:gd name="T66" fmla="*/ 236 w 464"/>
                <a:gd name="T67" fmla="*/ 139 h 544"/>
                <a:gd name="T68" fmla="*/ 217 w 464"/>
                <a:gd name="T69" fmla="*/ 74 h 544"/>
                <a:gd name="T70" fmla="*/ 179 w 464"/>
                <a:gd name="T71" fmla="*/ 33 h 544"/>
                <a:gd name="T72" fmla="*/ 169 w 464"/>
                <a:gd name="T73" fmla="*/ 65 h 544"/>
                <a:gd name="T74" fmla="*/ 125 w 464"/>
                <a:gd name="T75" fmla="*/ 31 h 544"/>
                <a:gd name="T76" fmla="*/ 78 w 464"/>
                <a:gd name="T77" fmla="*/ 0 h 544"/>
                <a:gd name="T78" fmla="*/ 0 w 464"/>
                <a:gd name="T79" fmla="*/ 8 h 544"/>
                <a:gd name="T80" fmla="*/ 0 w 464"/>
                <a:gd name="T81" fmla="*/ 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4" h="544">
                  <a:moveTo>
                    <a:pt x="0" y="8"/>
                  </a:moveTo>
                  <a:lnTo>
                    <a:pt x="82" y="29"/>
                  </a:lnTo>
                  <a:lnTo>
                    <a:pt x="143" y="76"/>
                  </a:lnTo>
                  <a:lnTo>
                    <a:pt x="181" y="131"/>
                  </a:lnTo>
                  <a:lnTo>
                    <a:pt x="181" y="177"/>
                  </a:lnTo>
                  <a:lnTo>
                    <a:pt x="127" y="278"/>
                  </a:lnTo>
                  <a:lnTo>
                    <a:pt x="175" y="259"/>
                  </a:lnTo>
                  <a:lnTo>
                    <a:pt x="154" y="371"/>
                  </a:lnTo>
                  <a:lnTo>
                    <a:pt x="127" y="456"/>
                  </a:lnTo>
                  <a:lnTo>
                    <a:pt x="120" y="508"/>
                  </a:lnTo>
                  <a:lnTo>
                    <a:pt x="156" y="544"/>
                  </a:lnTo>
                  <a:lnTo>
                    <a:pt x="192" y="544"/>
                  </a:lnTo>
                  <a:lnTo>
                    <a:pt x="150" y="514"/>
                  </a:lnTo>
                  <a:lnTo>
                    <a:pt x="148" y="470"/>
                  </a:lnTo>
                  <a:lnTo>
                    <a:pt x="177" y="417"/>
                  </a:lnTo>
                  <a:lnTo>
                    <a:pt x="184" y="458"/>
                  </a:lnTo>
                  <a:lnTo>
                    <a:pt x="215" y="500"/>
                  </a:lnTo>
                  <a:lnTo>
                    <a:pt x="192" y="517"/>
                  </a:lnTo>
                  <a:lnTo>
                    <a:pt x="220" y="525"/>
                  </a:lnTo>
                  <a:lnTo>
                    <a:pt x="247" y="517"/>
                  </a:lnTo>
                  <a:lnTo>
                    <a:pt x="304" y="525"/>
                  </a:lnTo>
                  <a:lnTo>
                    <a:pt x="369" y="493"/>
                  </a:lnTo>
                  <a:lnTo>
                    <a:pt x="454" y="502"/>
                  </a:lnTo>
                  <a:lnTo>
                    <a:pt x="464" y="481"/>
                  </a:lnTo>
                  <a:lnTo>
                    <a:pt x="418" y="472"/>
                  </a:lnTo>
                  <a:lnTo>
                    <a:pt x="365" y="483"/>
                  </a:lnTo>
                  <a:lnTo>
                    <a:pt x="306" y="510"/>
                  </a:lnTo>
                  <a:lnTo>
                    <a:pt x="274" y="508"/>
                  </a:lnTo>
                  <a:lnTo>
                    <a:pt x="238" y="489"/>
                  </a:lnTo>
                  <a:lnTo>
                    <a:pt x="207" y="437"/>
                  </a:lnTo>
                  <a:lnTo>
                    <a:pt x="215" y="403"/>
                  </a:lnTo>
                  <a:lnTo>
                    <a:pt x="224" y="302"/>
                  </a:lnTo>
                  <a:lnTo>
                    <a:pt x="220" y="232"/>
                  </a:lnTo>
                  <a:lnTo>
                    <a:pt x="236" y="139"/>
                  </a:lnTo>
                  <a:lnTo>
                    <a:pt x="217" y="74"/>
                  </a:lnTo>
                  <a:lnTo>
                    <a:pt x="179" y="33"/>
                  </a:lnTo>
                  <a:lnTo>
                    <a:pt x="169" y="65"/>
                  </a:lnTo>
                  <a:lnTo>
                    <a:pt x="125" y="31"/>
                  </a:lnTo>
                  <a:lnTo>
                    <a:pt x="78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2" name="Freeform 46"/>
            <p:cNvSpPr>
              <a:spLocks/>
            </p:cNvSpPr>
            <p:nvPr/>
          </p:nvSpPr>
          <p:spPr bwMode="auto">
            <a:xfrm>
              <a:off x="3900" y="2751"/>
              <a:ext cx="27" cy="21"/>
            </a:xfrm>
            <a:custGeom>
              <a:avLst/>
              <a:gdLst>
                <a:gd name="T0" fmla="*/ 76 w 76"/>
                <a:gd name="T1" fmla="*/ 0 h 61"/>
                <a:gd name="T2" fmla="*/ 34 w 76"/>
                <a:gd name="T3" fmla="*/ 13 h 61"/>
                <a:gd name="T4" fmla="*/ 0 w 76"/>
                <a:gd name="T5" fmla="*/ 61 h 61"/>
                <a:gd name="T6" fmla="*/ 55 w 76"/>
                <a:gd name="T7" fmla="*/ 40 h 61"/>
                <a:gd name="T8" fmla="*/ 76 w 76"/>
                <a:gd name="T9" fmla="*/ 0 h 61"/>
                <a:gd name="T10" fmla="*/ 76 w 76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61">
                  <a:moveTo>
                    <a:pt x="76" y="0"/>
                  </a:moveTo>
                  <a:lnTo>
                    <a:pt x="34" y="13"/>
                  </a:lnTo>
                  <a:lnTo>
                    <a:pt x="0" y="61"/>
                  </a:lnTo>
                  <a:lnTo>
                    <a:pt x="55" y="4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3" name="Freeform 47"/>
            <p:cNvSpPr>
              <a:spLocks/>
            </p:cNvSpPr>
            <p:nvPr/>
          </p:nvSpPr>
          <p:spPr bwMode="auto">
            <a:xfrm>
              <a:off x="4232" y="2700"/>
              <a:ext cx="30" cy="8"/>
            </a:xfrm>
            <a:custGeom>
              <a:avLst/>
              <a:gdLst>
                <a:gd name="T0" fmla="*/ 0 w 82"/>
                <a:gd name="T1" fmla="*/ 4 h 23"/>
                <a:gd name="T2" fmla="*/ 33 w 82"/>
                <a:gd name="T3" fmla="*/ 23 h 23"/>
                <a:gd name="T4" fmla="*/ 82 w 82"/>
                <a:gd name="T5" fmla="*/ 21 h 23"/>
                <a:gd name="T6" fmla="*/ 40 w 82"/>
                <a:gd name="T7" fmla="*/ 0 h 23"/>
                <a:gd name="T8" fmla="*/ 0 w 82"/>
                <a:gd name="T9" fmla="*/ 4 h 23"/>
                <a:gd name="T10" fmla="*/ 0 w 82"/>
                <a:gd name="T11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3">
                  <a:moveTo>
                    <a:pt x="0" y="4"/>
                  </a:moveTo>
                  <a:lnTo>
                    <a:pt x="33" y="23"/>
                  </a:lnTo>
                  <a:lnTo>
                    <a:pt x="82" y="21"/>
                  </a:lnTo>
                  <a:lnTo>
                    <a:pt x="4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4" name="Freeform 48"/>
            <p:cNvSpPr>
              <a:spLocks/>
            </p:cNvSpPr>
            <p:nvPr/>
          </p:nvSpPr>
          <p:spPr bwMode="auto">
            <a:xfrm>
              <a:off x="3910" y="2775"/>
              <a:ext cx="12" cy="15"/>
            </a:xfrm>
            <a:custGeom>
              <a:avLst/>
              <a:gdLst>
                <a:gd name="T0" fmla="*/ 17 w 35"/>
                <a:gd name="T1" fmla="*/ 0 h 44"/>
                <a:gd name="T2" fmla="*/ 0 w 35"/>
                <a:gd name="T3" fmla="*/ 18 h 44"/>
                <a:gd name="T4" fmla="*/ 35 w 35"/>
                <a:gd name="T5" fmla="*/ 44 h 44"/>
                <a:gd name="T6" fmla="*/ 17 w 35"/>
                <a:gd name="T7" fmla="*/ 0 h 44"/>
                <a:gd name="T8" fmla="*/ 17 w 35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4">
                  <a:moveTo>
                    <a:pt x="17" y="0"/>
                  </a:moveTo>
                  <a:lnTo>
                    <a:pt x="0" y="18"/>
                  </a:lnTo>
                  <a:lnTo>
                    <a:pt x="35" y="44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5" name="Freeform 49"/>
            <p:cNvSpPr>
              <a:spLocks/>
            </p:cNvSpPr>
            <p:nvPr/>
          </p:nvSpPr>
          <p:spPr bwMode="auto">
            <a:xfrm>
              <a:off x="4250" y="2715"/>
              <a:ext cx="10" cy="15"/>
            </a:xfrm>
            <a:custGeom>
              <a:avLst/>
              <a:gdLst>
                <a:gd name="T0" fmla="*/ 0 w 30"/>
                <a:gd name="T1" fmla="*/ 0 h 44"/>
                <a:gd name="T2" fmla="*/ 30 w 30"/>
                <a:gd name="T3" fmla="*/ 44 h 44"/>
                <a:gd name="T4" fmla="*/ 30 w 30"/>
                <a:gd name="T5" fmla="*/ 2 h 44"/>
                <a:gd name="T6" fmla="*/ 0 w 30"/>
                <a:gd name="T7" fmla="*/ 0 h 44"/>
                <a:gd name="T8" fmla="*/ 0 w 30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4">
                  <a:moveTo>
                    <a:pt x="0" y="0"/>
                  </a:moveTo>
                  <a:lnTo>
                    <a:pt x="30" y="44"/>
                  </a:lnTo>
                  <a:lnTo>
                    <a:pt x="3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6" name="Freeform 50"/>
            <p:cNvSpPr>
              <a:spLocks/>
            </p:cNvSpPr>
            <p:nvPr/>
          </p:nvSpPr>
          <p:spPr bwMode="auto">
            <a:xfrm>
              <a:off x="4152" y="2725"/>
              <a:ext cx="105" cy="42"/>
            </a:xfrm>
            <a:custGeom>
              <a:avLst/>
              <a:gdLst>
                <a:gd name="T0" fmla="*/ 0 w 293"/>
                <a:gd name="T1" fmla="*/ 120 h 120"/>
                <a:gd name="T2" fmla="*/ 53 w 293"/>
                <a:gd name="T3" fmla="*/ 32 h 120"/>
                <a:gd name="T4" fmla="*/ 118 w 293"/>
                <a:gd name="T5" fmla="*/ 0 h 120"/>
                <a:gd name="T6" fmla="*/ 202 w 293"/>
                <a:gd name="T7" fmla="*/ 4 h 120"/>
                <a:gd name="T8" fmla="*/ 293 w 293"/>
                <a:gd name="T9" fmla="*/ 34 h 120"/>
                <a:gd name="T10" fmla="*/ 280 w 293"/>
                <a:gd name="T11" fmla="*/ 64 h 120"/>
                <a:gd name="T12" fmla="*/ 196 w 293"/>
                <a:gd name="T13" fmla="*/ 28 h 120"/>
                <a:gd name="T14" fmla="*/ 139 w 293"/>
                <a:gd name="T15" fmla="*/ 23 h 120"/>
                <a:gd name="T16" fmla="*/ 88 w 293"/>
                <a:gd name="T17" fmla="*/ 36 h 120"/>
                <a:gd name="T18" fmla="*/ 42 w 293"/>
                <a:gd name="T19" fmla="*/ 114 h 120"/>
                <a:gd name="T20" fmla="*/ 0 w 293"/>
                <a:gd name="T21" fmla="*/ 120 h 120"/>
                <a:gd name="T22" fmla="*/ 0 w 293"/>
                <a:gd name="T2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120">
                  <a:moveTo>
                    <a:pt x="0" y="120"/>
                  </a:moveTo>
                  <a:lnTo>
                    <a:pt x="53" y="32"/>
                  </a:lnTo>
                  <a:lnTo>
                    <a:pt x="118" y="0"/>
                  </a:lnTo>
                  <a:lnTo>
                    <a:pt x="202" y="4"/>
                  </a:lnTo>
                  <a:lnTo>
                    <a:pt x="293" y="34"/>
                  </a:lnTo>
                  <a:lnTo>
                    <a:pt x="280" y="64"/>
                  </a:lnTo>
                  <a:lnTo>
                    <a:pt x="196" y="28"/>
                  </a:lnTo>
                  <a:lnTo>
                    <a:pt x="139" y="23"/>
                  </a:lnTo>
                  <a:lnTo>
                    <a:pt x="88" y="36"/>
                  </a:lnTo>
                  <a:lnTo>
                    <a:pt x="42" y="114"/>
                  </a:lnTo>
                  <a:lnTo>
                    <a:pt x="0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7" name="Freeform 51"/>
            <p:cNvSpPr>
              <a:spLocks/>
            </p:cNvSpPr>
            <p:nvPr/>
          </p:nvSpPr>
          <p:spPr bwMode="auto">
            <a:xfrm>
              <a:off x="4170" y="2702"/>
              <a:ext cx="82" cy="36"/>
            </a:xfrm>
            <a:custGeom>
              <a:avLst/>
              <a:gdLst>
                <a:gd name="T0" fmla="*/ 0 w 230"/>
                <a:gd name="T1" fmla="*/ 38 h 105"/>
                <a:gd name="T2" fmla="*/ 58 w 230"/>
                <a:gd name="T3" fmla="*/ 25 h 105"/>
                <a:gd name="T4" fmla="*/ 119 w 230"/>
                <a:gd name="T5" fmla="*/ 25 h 105"/>
                <a:gd name="T6" fmla="*/ 169 w 230"/>
                <a:gd name="T7" fmla="*/ 40 h 105"/>
                <a:gd name="T8" fmla="*/ 199 w 230"/>
                <a:gd name="T9" fmla="*/ 67 h 105"/>
                <a:gd name="T10" fmla="*/ 230 w 230"/>
                <a:gd name="T11" fmla="*/ 105 h 105"/>
                <a:gd name="T12" fmla="*/ 218 w 230"/>
                <a:gd name="T13" fmla="*/ 55 h 105"/>
                <a:gd name="T14" fmla="*/ 174 w 230"/>
                <a:gd name="T15" fmla="*/ 16 h 105"/>
                <a:gd name="T16" fmla="*/ 108 w 230"/>
                <a:gd name="T17" fmla="*/ 0 h 105"/>
                <a:gd name="T18" fmla="*/ 36 w 230"/>
                <a:gd name="T19" fmla="*/ 12 h 105"/>
                <a:gd name="T20" fmla="*/ 0 w 230"/>
                <a:gd name="T21" fmla="*/ 38 h 105"/>
                <a:gd name="T22" fmla="*/ 0 w 230"/>
                <a:gd name="T23" fmla="*/ 3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0" h="105">
                  <a:moveTo>
                    <a:pt x="0" y="38"/>
                  </a:moveTo>
                  <a:lnTo>
                    <a:pt x="58" y="25"/>
                  </a:lnTo>
                  <a:lnTo>
                    <a:pt x="119" y="25"/>
                  </a:lnTo>
                  <a:lnTo>
                    <a:pt x="169" y="40"/>
                  </a:lnTo>
                  <a:lnTo>
                    <a:pt x="199" y="67"/>
                  </a:lnTo>
                  <a:lnTo>
                    <a:pt x="230" y="105"/>
                  </a:lnTo>
                  <a:lnTo>
                    <a:pt x="218" y="55"/>
                  </a:lnTo>
                  <a:lnTo>
                    <a:pt x="174" y="16"/>
                  </a:lnTo>
                  <a:lnTo>
                    <a:pt x="108" y="0"/>
                  </a:lnTo>
                  <a:lnTo>
                    <a:pt x="36" y="12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8" name="Freeform 52"/>
            <p:cNvSpPr>
              <a:spLocks/>
            </p:cNvSpPr>
            <p:nvPr/>
          </p:nvSpPr>
          <p:spPr bwMode="auto">
            <a:xfrm>
              <a:off x="4183" y="2751"/>
              <a:ext cx="64" cy="27"/>
            </a:xfrm>
            <a:custGeom>
              <a:avLst/>
              <a:gdLst>
                <a:gd name="T0" fmla="*/ 0 w 180"/>
                <a:gd name="T1" fmla="*/ 57 h 76"/>
                <a:gd name="T2" fmla="*/ 53 w 180"/>
                <a:gd name="T3" fmla="*/ 59 h 76"/>
                <a:gd name="T4" fmla="*/ 100 w 180"/>
                <a:gd name="T5" fmla="*/ 51 h 76"/>
                <a:gd name="T6" fmla="*/ 140 w 180"/>
                <a:gd name="T7" fmla="*/ 28 h 76"/>
                <a:gd name="T8" fmla="*/ 180 w 180"/>
                <a:gd name="T9" fmla="*/ 0 h 76"/>
                <a:gd name="T10" fmla="*/ 175 w 180"/>
                <a:gd name="T11" fmla="*/ 40 h 76"/>
                <a:gd name="T12" fmla="*/ 135 w 180"/>
                <a:gd name="T13" fmla="*/ 57 h 76"/>
                <a:gd name="T14" fmla="*/ 102 w 180"/>
                <a:gd name="T15" fmla="*/ 76 h 76"/>
                <a:gd name="T16" fmla="*/ 34 w 180"/>
                <a:gd name="T17" fmla="*/ 70 h 76"/>
                <a:gd name="T18" fmla="*/ 0 w 180"/>
                <a:gd name="T19" fmla="*/ 57 h 76"/>
                <a:gd name="T20" fmla="*/ 0 w 180"/>
                <a:gd name="T21" fmla="*/ 5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" h="76">
                  <a:moveTo>
                    <a:pt x="0" y="57"/>
                  </a:moveTo>
                  <a:lnTo>
                    <a:pt x="53" y="59"/>
                  </a:lnTo>
                  <a:lnTo>
                    <a:pt x="100" y="51"/>
                  </a:lnTo>
                  <a:lnTo>
                    <a:pt x="140" y="28"/>
                  </a:lnTo>
                  <a:lnTo>
                    <a:pt x="180" y="0"/>
                  </a:lnTo>
                  <a:lnTo>
                    <a:pt x="175" y="40"/>
                  </a:lnTo>
                  <a:lnTo>
                    <a:pt x="135" y="57"/>
                  </a:lnTo>
                  <a:lnTo>
                    <a:pt x="102" y="76"/>
                  </a:lnTo>
                  <a:lnTo>
                    <a:pt x="34" y="70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9" name="Freeform 53"/>
            <p:cNvSpPr>
              <a:spLocks/>
            </p:cNvSpPr>
            <p:nvPr/>
          </p:nvSpPr>
          <p:spPr bwMode="auto">
            <a:xfrm>
              <a:off x="3946" y="2379"/>
              <a:ext cx="408" cy="127"/>
            </a:xfrm>
            <a:custGeom>
              <a:avLst/>
              <a:gdLst>
                <a:gd name="T0" fmla="*/ 325 w 1143"/>
                <a:gd name="T1" fmla="*/ 342 h 363"/>
                <a:gd name="T2" fmla="*/ 215 w 1143"/>
                <a:gd name="T3" fmla="*/ 363 h 363"/>
                <a:gd name="T4" fmla="*/ 97 w 1143"/>
                <a:gd name="T5" fmla="*/ 342 h 363"/>
                <a:gd name="T6" fmla="*/ 27 w 1143"/>
                <a:gd name="T7" fmla="*/ 285 h 363"/>
                <a:gd name="T8" fmla="*/ 0 w 1143"/>
                <a:gd name="T9" fmla="*/ 200 h 363"/>
                <a:gd name="T10" fmla="*/ 27 w 1143"/>
                <a:gd name="T11" fmla="*/ 105 h 363"/>
                <a:gd name="T12" fmla="*/ 118 w 1143"/>
                <a:gd name="T13" fmla="*/ 4 h 363"/>
                <a:gd name="T14" fmla="*/ 129 w 1143"/>
                <a:gd name="T15" fmla="*/ 49 h 363"/>
                <a:gd name="T16" fmla="*/ 230 w 1143"/>
                <a:gd name="T17" fmla="*/ 6 h 363"/>
                <a:gd name="T18" fmla="*/ 401 w 1143"/>
                <a:gd name="T19" fmla="*/ 0 h 363"/>
                <a:gd name="T20" fmla="*/ 263 w 1143"/>
                <a:gd name="T21" fmla="*/ 55 h 363"/>
                <a:gd name="T22" fmla="*/ 221 w 1143"/>
                <a:gd name="T23" fmla="*/ 148 h 363"/>
                <a:gd name="T24" fmla="*/ 253 w 1143"/>
                <a:gd name="T25" fmla="*/ 228 h 363"/>
                <a:gd name="T26" fmla="*/ 283 w 1143"/>
                <a:gd name="T27" fmla="*/ 169 h 363"/>
                <a:gd name="T28" fmla="*/ 325 w 1143"/>
                <a:gd name="T29" fmla="*/ 234 h 363"/>
                <a:gd name="T30" fmla="*/ 340 w 1143"/>
                <a:gd name="T31" fmla="*/ 154 h 363"/>
                <a:gd name="T32" fmla="*/ 411 w 1143"/>
                <a:gd name="T33" fmla="*/ 105 h 363"/>
                <a:gd name="T34" fmla="*/ 534 w 1143"/>
                <a:gd name="T35" fmla="*/ 116 h 363"/>
                <a:gd name="T36" fmla="*/ 479 w 1143"/>
                <a:gd name="T37" fmla="*/ 145 h 363"/>
                <a:gd name="T38" fmla="*/ 624 w 1143"/>
                <a:gd name="T39" fmla="*/ 228 h 363"/>
                <a:gd name="T40" fmla="*/ 753 w 1143"/>
                <a:gd name="T41" fmla="*/ 228 h 363"/>
                <a:gd name="T42" fmla="*/ 926 w 1143"/>
                <a:gd name="T43" fmla="*/ 125 h 363"/>
                <a:gd name="T44" fmla="*/ 1042 w 1143"/>
                <a:gd name="T45" fmla="*/ 135 h 363"/>
                <a:gd name="T46" fmla="*/ 953 w 1143"/>
                <a:gd name="T47" fmla="*/ 179 h 363"/>
                <a:gd name="T48" fmla="*/ 1078 w 1143"/>
                <a:gd name="T49" fmla="*/ 240 h 363"/>
                <a:gd name="T50" fmla="*/ 1019 w 1143"/>
                <a:gd name="T51" fmla="*/ 268 h 363"/>
                <a:gd name="T52" fmla="*/ 1143 w 1143"/>
                <a:gd name="T53" fmla="*/ 317 h 363"/>
                <a:gd name="T54" fmla="*/ 994 w 1143"/>
                <a:gd name="T55" fmla="*/ 325 h 363"/>
                <a:gd name="T56" fmla="*/ 814 w 1143"/>
                <a:gd name="T57" fmla="*/ 314 h 363"/>
                <a:gd name="T58" fmla="*/ 681 w 1143"/>
                <a:gd name="T59" fmla="*/ 279 h 363"/>
                <a:gd name="T60" fmla="*/ 586 w 1143"/>
                <a:gd name="T61" fmla="*/ 240 h 363"/>
                <a:gd name="T62" fmla="*/ 552 w 1143"/>
                <a:gd name="T63" fmla="*/ 228 h 363"/>
                <a:gd name="T64" fmla="*/ 527 w 1143"/>
                <a:gd name="T65" fmla="*/ 264 h 363"/>
                <a:gd name="T66" fmla="*/ 489 w 1143"/>
                <a:gd name="T67" fmla="*/ 260 h 363"/>
                <a:gd name="T68" fmla="*/ 477 w 1143"/>
                <a:gd name="T69" fmla="*/ 295 h 363"/>
                <a:gd name="T70" fmla="*/ 428 w 1143"/>
                <a:gd name="T71" fmla="*/ 274 h 363"/>
                <a:gd name="T72" fmla="*/ 407 w 1143"/>
                <a:gd name="T73" fmla="*/ 323 h 363"/>
                <a:gd name="T74" fmla="*/ 325 w 1143"/>
                <a:gd name="T75" fmla="*/ 342 h 363"/>
                <a:gd name="T76" fmla="*/ 325 w 1143"/>
                <a:gd name="T77" fmla="*/ 34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43" h="363">
                  <a:moveTo>
                    <a:pt x="325" y="342"/>
                  </a:moveTo>
                  <a:lnTo>
                    <a:pt x="215" y="363"/>
                  </a:lnTo>
                  <a:lnTo>
                    <a:pt x="97" y="342"/>
                  </a:lnTo>
                  <a:lnTo>
                    <a:pt x="27" y="285"/>
                  </a:lnTo>
                  <a:lnTo>
                    <a:pt x="0" y="200"/>
                  </a:lnTo>
                  <a:lnTo>
                    <a:pt x="27" y="105"/>
                  </a:lnTo>
                  <a:lnTo>
                    <a:pt x="118" y="4"/>
                  </a:lnTo>
                  <a:lnTo>
                    <a:pt x="129" y="49"/>
                  </a:lnTo>
                  <a:lnTo>
                    <a:pt x="230" y="6"/>
                  </a:lnTo>
                  <a:lnTo>
                    <a:pt x="401" y="0"/>
                  </a:lnTo>
                  <a:lnTo>
                    <a:pt x="263" y="55"/>
                  </a:lnTo>
                  <a:lnTo>
                    <a:pt x="221" y="148"/>
                  </a:lnTo>
                  <a:lnTo>
                    <a:pt x="253" y="228"/>
                  </a:lnTo>
                  <a:lnTo>
                    <a:pt x="283" y="169"/>
                  </a:lnTo>
                  <a:lnTo>
                    <a:pt x="325" y="234"/>
                  </a:lnTo>
                  <a:lnTo>
                    <a:pt x="340" y="154"/>
                  </a:lnTo>
                  <a:lnTo>
                    <a:pt x="411" y="105"/>
                  </a:lnTo>
                  <a:lnTo>
                    <a:pt x="534" y="116"/>
                  </a:lnTo>
                  <a:lnTo>
                    <a:pt x="479" y="145"/>
                  </a:lnTo>
                  <a:lnTo>
                    <a:pt x="624" y="228"/>
                  </a:lnTo>
                  <a:lnTo>
                    <a:pt x="753" y="228"/>
                  </a:lnTo>
                  <a:lnTo>
                    <a:pt x="926" y="125"/>
                  </a:lnTo>
                  <a:lnTo>
                    <a:pt x="1042" y="135"/>
                  </a:lnTo>
                  <a:lnTo>
                    <a:pt x="953" y="179"/>
                  </a:lnTo>
                  <a:lnTo>
                    <a:pt x="1078" y="240"/>
                  </a:lnTo>
                  <a:lnTo>
                    <a:pt x="1019" y="268"/>
                  </a:lnTo>
                  <a:lnTo>
                    <a:pt x="1143" y="317"/>
                  </a:lnTo>
                  <a:lnTo>
                    <a:pt x="994" y="325"/>
                  </a:lnTo>
                  <a:lnTo>
                    <a:pt x="814" y="314"/>
                  </a:lnTo>
                  <a:lnTo>
                    <a:pt x="681" y="279"/>
                  </a:lnTo>
                  <a:lnTo>
                    <a:pt x="586" y="240"/>
                  </a:lnTo>
                  <a:lnTo>
                    <a:pt x="552" y="228"/>
                  </a:lnTo>
                  <a:lnTo>
                    <a:pt x="527" y="264"/>
                  </a:lnTo>
                  <a:lnTo>
                    <a:pt x="489" y="260"/>
                  </a:lnTo>
                  <a:lnTo>
                    <a:pt x="477" y="295"/>
                  </a:lnTo>
                  <a:lnTo>
                    <a:pt x="428" y="274"/>
                  </a:lnTo>
                  <a:lnTo>
                    <a:pt x="407" y="323"/>
                  </a:lnTo>
                  <a:lnTo>
                    <a:pt x="325" y="342"/>
                  </a:lnTo>
                  <a:lnTo>
                    <a:pt x="325" y="3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0" name="Freeform 54"/>
            <p:cNvSpPr>
              <a:spLocks/>
            </p:cNvSpPr>
            <p:nvPr/>
          </p:nvSpPr>
          <p:spPr bwMode="auto">
            <a:xfrm>
              <a:off x="4259" y="2493"/>
              <a:ext cx="179" cy="285"/>
            </a:xfrm>
            <a:custGeom>
              <a:avLst/>
              <a:gdLst>
                <a:gd name="T0" fmla="*/ 0 w 500"/>
                <a:gd name="T1" fmla="*/ 0 h 808"/>
                <a:gd name="T2" fmla="*/ 108 w 500"/>
                <a:gd name="T3" fmla="*/ 48 h 808"/>
                <a:gd name="T4" fmla="*/ 188 w 500"/>
                <a:gd name="T5" fmla="*/ 164 h 808"/>
                <a:gd name="T6" fmla="*/ 260 w 500"/>
                <a:gd name="T7" fmla="*/ 224 h 808"/>
                <a:gd name="T8" fmla="*/ 165 w 500"/>
                <a:gd name="T9" fmla="*/ 179 h 808"/>
                <a:gd name="T10" fmla="*/ 209 w 500"/>
                <a:gd name="T11" fmla="*/ 299 h 808"/>
                <a:gd name="T12" fmla="*/ 311 w 500"/>
                <a:gd name="T13" fmla="*/ 428 h 808"/>
                <a:gd name="T14" fmla="*/ 214 w 500"/>
                <a:gd name="T15" fmla="*/ 384 h 808"/>
                <a:gd name="T16" fmla="*/ 254 w 500"/>
                <a:gd name="T17" fmla="*/ 504 h 808"/>
                <a:gd name="T18" fmla="*/ 247 w 500"/>
                <a:gd name="T19" fmla="*/ 622 h 808"/>
                <a:gd name="T20" fmla="*/ 313 w 500"/>
                <a:gd name="T21" fmla="*/ 544 h 808"/>
                <a:gd name="T22" fmla="*/ 325 w 500"/>
                <a:gd name="T23" fmla="*/ 618 h 808"/>
                <a:gd name="T24" fmla="*/ 370 w 500"/>
                <a:gd name="T25" fmla="*/ 559 h 808"/>
                <a:gd name="T26" fmla="*/ 431 w 500"/>
                <a:gd name="T27" fmla="*/ 599 h 808"/>
                <a:gd name="T28" fmla="*/ 389 w 500"/>
                <a:gd name="T29" fmla="*/ 468 h 808"/>
                <a:gd name="T30" fmla="*/ 500 w 500"/>
                <a:gd name="T31" fmla="*/ 559 h 808"/>
                <a:gd name="T32" fmla="*/ 483 w 500"/>
                <a:gd name="T33" fmla="*/ 652 h 808"/>
                <a:gd name="T34" fmla="*/ 500 w 500"/>
                <a:gd name="T35" fmla="*/ 726 h 808"/>
                <a:gd name="T36" fmla="*/ 467 w 500"/>
                <a:gd name="T37" fmla="*/ 772 h 808"/>
                <a:gd name="T38" fmla="*/ 471 w 500"/>
                <a:gd name="T39" fmla="*/ 677 h 808"/>
                <a:gd name="T40" fmla="*/ 450 w 500"/>
                <a:gd name="T41" fmla="*/ 639 h 808"/>
                <a:gd name="T42" fmla="*/ 416 w 500"/>
                <a:gd name="T43" fmla="*/ 664 h 808"/>
                <a:gd name="T44" fmla="*/ 374 w 500"/>
                <a:gd name="T45" fmla="*/ 673 h 808"/>
                <a:gd name="T46" fmla="*/ 319 w 500"/>
                <a:gd name="T47" fmla="*/ 741 h 808"/>
                <a:gd name="T48" fmla="*/ 319 w 500"/>
                <a:gd name="T49" fmla="*/ 808 h 808"/>
                <a:gd name="T50" fmla="*/ 256 w 500"/>
                <a:gd name="T51" fmla="*/ 778 h 808"/>
                <a:gd name="T52" fmla="*/ 220 w 500"/>
                <a:gd name="T53" fmla="*/ 648 h 808"/>
                <a:gd name="T54" fmla="*/ 211 w 500"/>
                <a:gd name="T55" fmla="*/ 517 h 808"/>
                <a:gd name="T56" fmla="*/ 175 w 500"/>
                <a:gd name="T57" fmla="*/ 376 h 808"/>
                <a:gd name="T58" fmla="*/ 116 w 500"/>
                <a:gd name="T59" fmla="*/ 293 h 808"/>
                <a:gd name="T60" fmla="*/ 152 w 500"/>
                <a:gd name="T61" fmla="*/ 287 h 808"/>
                <a:gd name="T62" fmla="*/ 97 w 500"/>
                <a:gd name="T63" fmla="*/ 223 h 808"/>
                <a:gd name="T64" fmla="*/ 117 w 500"/>
                <a:gd name="T65" fmla="*/ 198 h 808"/>
                <a:gd name="T66" fmla="*/ 72 w 500"/>
                <a:gd name="T67" fmla="*/ 99 h 808"/>
                <a:gd name="T68" fmla="*/ 0 w 500"/>
                <a:gd name="T69" fmla="*/ 0 h 808"/>
                <a:gd name="T70" fmla="*/ 0 w 500"/>
                <a:gd name="T71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0" h="808">
                  <a:moveTo>
                    <a:pt x="0" y="0"/>
                  </a:moveTo>
                  <a:lnTo>
                    <a:pt x="108" y="48"/>
                  </a:lnTo>
                  <a:lnTo>
                    <a:pt x="188" y="164"/>
                  </a:lnTo>
                  <a:lnTo>
                    <a:pt x="260" y="224"/>
                  </a:lnTo>
                  <a:lnTo>
                    <a:pt x="165" y="179"/>
                  </a:lnTo>
                  <a:lnTo>
                    <a:pt x="209" y="299"/>
                  </a:lnTo>
                  <a:lnTo>
                    <a:pt x="311" y="428"/>
                  </a:lnTo>
                  <a:lnTo>
                    <a:pt x="214" y="384"/>
                  </a:lnTo>
                  <a:lnTo>
                    <a:pt x="254" y="504"/>
                  </a:lnTo>
                  <a:lnTo>
                    <a:pt x="247" y="622"/>
                  </a:lnTo>
                  <a:lnTo>
                    <a:pt x="313" y="544"/>
                  </a:lnTo>
                  <a:lnTo>
                    <a:pt x="325" y="618"/>
                  </a:lnTo>
                  <a:lnTo>
                    <a:pt x="370" y="559"/>
                  </a:lnTo>
                  <a:lnTo>
                    <a:pt x="431" y="599"/>
                  </a:lnTo>
                  <a:lnTo>
                    <a:pt x="389" y="468"/>
                  </a:lnTo>
                  <a:lnTo>
                    <a:pt x="500" y="559"/>
                  </a:lnTo>
                  <a:lnTo>
                    <a:pt x="483" y="652"/>
                  </a:lnTo>
                  <a:lnTo>
                    <a:pt x="500" y="726"/>
                  </a:lnTo>
                  <a:lnTo>
                    <a:pt x="467" y="772"/>
                  </a:lnTo>
                  <a:lnTo>
                    <a:pt x="471" y="677"/>
                  </a:lnTo>
                  <a:lnTo>
                    <a:pt x="450" y="639"/>
                  </a:lnTo>
                  <a:lnTo>
                    <a:pt x="416" y="664"/>
                  </a:lnTo>
                  <a:lnTo>
                    <a:pt x="374" y="673"/>
                  </a:lnTo>
                  <a:lnTo>
                    <a:pt x="319" y="741"/>
                  </a:lnTo>
                  <a:lnTo>
                    <a:pt x="319" y="808"/>
                  </a:lnTo>
                  <a:lnTo>
                    <a:pt x="256" y="778"/>
                  </a:lnTo>
                  <a:lnTo>
                    <a:pt x="220" y="648"/>
                  </a:lnTo>
                  <a:lnTo>
                    <a:pt x="211" y="517"/>
                  </a:lnTo>
                  <a:lnTo>
                    <a:pt x="175" y="376"/>
                  </a:lnTo>
                  <a:lnTo>
                    <a:pt x="116" y="293"/>
                  </a:lnTo>
                  <a:lnTo>
                    <a:pt x="152" y="287"/>
                  </a:lnTo>
                  <a:lnTo>
                    <a:pt x="97" y="223"/>
                  </a:lnTo>
                  <a:lnTo>
                    <a:pt x="117" y="198"/>
                  </a:lnTo>
                  <a:lnTo>
                    <a:pt x="72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1" name="Freeform 55"/>
            <p:cNvSpPr>
              <a:spLocks/>
            </p:cNvSpPr>
            <p:nvPr/>
          </p:nvSpPr>
          <p:spPr bwMode="auto">
            <a:xfrm>
              <a:off x="4296" y="2499"/>
              <a:ext cx="164" cy="172"/>
            </a:xfrm>
            <a:custGeom>
              <a:avLst/>
              <a:gdLst>
                <a:gd name="T0" fmla="*/ 0 w 458"/>
                <a:gd name="T1" fmla="*/ 0 h 487"/>
                <a:gd name="T2" fmla="*/ 57 w 458"/>
                <a:gd name="T3" fmla="*/ 52 h 487"/>
                <a:gd name="T4" fmla="*/ 130 w 458"/>
                <a:gd name="T5" fmla="*/ 148 h 487"/>
                <a:gd name="T6" fmla="*/ 217 w 458"/>
                <a:gd name="T7" fmla="*/ 223 h 487"/>
                <a:gd name="T8" fmla="*/ 137 w 458"/>
                <a:gd name="T9" fmla="*/ 232 h 487"/>
                <a:gd name="T10" fmla="*/ 166 w 458"/>
                <a:gd name="T11" fmla="*/ 302 h 487"/>
                <a:gd name="T12" fmla="*/ 232 w 458"/>
                <a:gd name="T13" fmla="*/ 382 h 487"/>
                <a:gd name="T14" fmla="*/ 356 w 458"/>
                <a:gd name="T15" fmla="*/ 432 h 487"/>
                <a:gd name="T16" fmla="*/ 362 w 458"/>
                <a:gd name="T17" fmla="*/ 487 h 487"/>
                <a:gd name="T18" fmla="*/ 417 w 458"/>
                <a:gd name="T19" fmla="*/ 432 h 487"/>
                <a:gd name="T20" fmla="*/ 417 w 458"/>
                <a:gd name="T21" fmla="*/ 377 h 487"/>
                <a:gd name="T22" fmla="*/ 458 w 458"/>
                <a:gd name="T23" fmla="*/ 327 h 487"/>
                <a:gd name="T24" fmla="*/ 449 w 458"/>
                <a:gd name="T25" fmla="*/ 301 h 487"/>
                <a:gd name="T26" fmla="*/ 381 w 458"/>
                <a:gd name="T27" fmla="*/ 287 h 487"/>
                <a:gd name="T28" fmla="*/ 362 w 458"/>
                <a:gd name="T29" fmla="*/ 238 h 487"/>
                <a:gd name="T30" fmla="*/ 297 w 458"/>
                <a:gd name="T31" fmla="*/ 207 h 487"/>
                <a:gd name="T32" fmla="*/ 314 w 458"/>
                <a:gd name="T33" fmla="*/ 133 h 487"/>
                <a:gd name="T34" fmla="*/ 253 w 458"/>
                <a:gd name="T35" fmla="*/ 95 h 487"/>
                <a:gd name="T36" fmla="*/ 247 w 458"/>
                <a:gd name="T37" fmla="*/ 27 h 487"/>
                <a:gd name="T38" fmla="*/ 137 w 458"/>
                <a:gd name="T39" fmla="*/ 0 h 487"/>
                <a:gd name="T40" fmla="*/ 0 w 458"/>
                <a:gd name="T41" fmla="*/ 0 h 487"/>
                <a:gd name="T42" fmla="*/ 0 w 458"/>
                <a:gd name="T43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8" h="487">
                  <a:moveTo>
                    <a:pt x="0" y="0"/>
                  </a:moveTo>
                  <a:lnTo>
                    <a:pt x="57" y="52"/>
                  </a:lnTo>
                  <a:lnTo>
                    <a:pt x="130" y="148"/>
                  </a:lnTo>
                  <a:lnTo>
                    <a:pt x="217" y="223"/>
                  </a:lnTo>
                  <a:lnTo>
                    <a:pt x="137" y="232"/>
                  </a:lnTo>
                  <a:lnTo>
                    <a:pt x="166" y="302"/>
                  </a:lnTo>
                  <a:lnTo>
                    <a:pt x="232" y="382"/>
                  </a:lnTo>
                  <a:lnTo>
                    <a:pt x="356" y="432"/>
                  </a:lnTo>
                  <a:lnTo>
                    <a:pt x="362" y="487"/>
                  </a:lnTo>
                  <a:lnTo>
                    <a:pt x="417" y="432"/>
                  </a:lnTo>
                  <a:lnTo>
                    <a:pt x="417" y="377"/>
                  </a:lnTo>
                  <a:lnTo>
                    <a:pt x="458" y="327"/>
                  </a:lnTo>
                  <a:lnTo>
                    <a:pt x="449" y="301"/>
                  </a:lnTo>
                  <a:lnTo>
                    <a:pt x="381" y="287"/>
                  </a:lnTo>
                  <a:lnTo>
                    <a:pt x="362" y="238"/>
                  </a:lnTo>
                  <a:lnTo>
                    <a:pt x="297" y="207"/>
                  </a:lnTo>
                  <a:lnTo>
                    <a:pt x="314" y="133"/>
                  </a:lnTo>
                  <a:lnTo>
                    <a:pt x="253" y="95"/>
                  </a:lnTo>
                  <a:lnTo>
                    <a:pt x="247" y="27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2" name="Freeform 56"/>
            <p:cNvSpPr>
              <a:spLocks/>
            </p:cNvSpPr>
            <p:nvPr/>
          </p:nvSpPr>
          <p:spPr bwMode="auto">
            <a:xfrm>
              <a:off x="3859" y="2394"/>
              <a:ext cx="159" cy="181"/>
            </a:xfrm>
            <a:custGeom>
              <a:avLst/>
              <a:gdLst>
                <a:gd name="T0" fmla="*/ 443 w 443"/>
                <a:gd name="T1" fmla="*/ 329 h 515"/>
                <a:gd name="T2" fmla="*/ 317 w 443"/>
                <a:gd name="T3" fmla="*/ 325 h 515"/>
                <a:gd name="T4" fmla="*/ 235 w 443"/>
                <a:gd name="T5" fmla="*/ 273 h 515"/>
                <a:gd name="T6" fmla="*/ 159 w 443"/>
                <a:gd name="T7" fmla="*/ 184 h 515"/>
                <a:gd name="T8" fmla="*/ 144 w 443"/>
                <a:gd name="T9" fmla="*/ 270 h 515"/>
                <a:gd name="T10" fmla="*/ 123 w 443"/>
                <a:gd name="T11" fmla="*/ 184 h 515"/>
                <a:gd name="T12" fmla="*/ 165 w 443"/>
                <a:gd name="T13" fmla="*/ 85 h 515"/>
                <a:gd name="T14" fmla="*/ 247 w 443"/>
                <a:gd name="T15" fmla="*/ 0 h 515"/>
                <a:gd name="T16" fmla="*/ 148 w 443"/>
                <a:gd name="T17" fmla="*/ 55 h 515"/>
                <a:gd name="T18" fmla="*/ 78 w 443"/>
                <a:gd name="T19" fmla="*/ 165 h 515"/>
                <a:gd name="T20" fmla="*/ 49 w 443"/>
                <a:gd name="T21" fmla="*/ 140 h 515"/>
                <a:gd name="T22" fmla="*/ 24 w 443"/>
                <a:gd name="T23" fmla="*/ 241 h 515"/>
                <a:gd name="T24" fmla="*/ 42 w 443"/>
                <a:gd name="T25" fmla="*/ 321 h 515"/>
                <a:gd name="T26" fmla="*/ 106 w 443"/>
                <a:gd name="T27" fmla="*/ 399 h 515"/>
                <a:gd name="T28" fmla="*/ 0 w 443"/>
                <a:gd name="T29" fmla="*/ 374 h 515"/>
                <a:gd name="T30" fmla="*/ 36 w 443"/>
                <a:gd name="T31" fmla="*/ 414 h 515"/>
                <a:gd name="T32" fmla="*/ 108 w 443"/>
                <a:gd name="T33" fmla="*/ 445 h 515"/>
                <a:gd name="T34" fmla="*/ 36 w 443"/>
                <a:gd name="T35" fmla="*/ 465 h 515"/>
                <a:gd name="T36" fmla="*/ 51 w 443"/>
                <a:gd name="T37" fmla="*/ 515 h 515"/>
                <a:gd name="T38" fmla="*/ 138 w 443"/>
                <a:gd name="T39" fmla="*/ 446 h 515"/>
                <a:gd name="T40" fmla="*/ 253 w 443"/>
                <a:gd name="T41" fmla="*/ 416 h 515"/>
                <a:gd name="T42" fmla="*/ 241 w 443"/>
                <a:gd name="T43" fmla="*/ 380 h 515"/>
                <a:gd name="T44" fmla="*/ 317 w 443"/>
                <a:gd name="T45" fmla="*/ 384 h 515"/>
                <a:gd name="T46" fmla="*/ 395 w 443"/>
                <a:gd name="T47" fmla="*/ 361 h 515"/>
                <a:gd name="T48" fmla="*/ 443 w 443"/>
                <a:gd name="T49" fmla="*/ 329 h 515"/>
                <a:gd name="T50" fmla="*/ 443 w 443"/>
                <a:gd name="T51" fmla="*/ 329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3" h="515">
                  <a:moveTo>
                    <a:pt x="443" y="329"/>
                  </a:moveTo>
                  <a:lnTo>
                    <a:pt x="317" y="325"/>
                  </a:lnTo>
                  <a:lnTo>
                    <a:pt x="235" y="273"/>
                  </a:lnTo>
                  <a:lnTo>
                    <a:pt x="159" y="184"/>
                  </a:lnTo>
                  <a:lnTo>
                    <a:pt x="144" y="270"/>
                  </a:lnTo>
                  <a:lnTo>
                    <a:pt x="123" y="184"/>
                  </a:lnTo>
                  <a:lnTo>
                    <a:pt x="165" y="85"/>
                  </a:lnTo>
                  <a:lnTo>
                    <a:pt x="247" y="0"/>
                  </a:lnTo>
                  <a:lnTo>
                    <a:pt x="148" y="55"/>
                  </a:lnTo>
                  <a:lnTo>
                    <a:pt x="78" y="165"/>
                  </a:lnTo>
                  <a:lnTo>
                    <a:pt x="49" y="140"/>
                  </a:lnTo>
                  <a:lnTo>
                    <a:pt x="24" y="241"/>
                  </a:lnTo>
                  <a:lnTo>
                    <a:pt x="42" y="321"/>
                  </a:lnTo>
                  <a:lnTo>
                    <a:pt x="106" y="399"/>
                  </a:lnTo>
                  <a:lnTo>
                    <a:pt x="0" y="374"/>
                  </a:lnTo>
                  <a:lnTo>
                    <a:pt x="36" y="414"/>
                  </a:lnTo>
                  <a:lnTo>
                    <a:pt x="108" y="445"/>
                  </a:lnTo>
                  <a:lnTo>
                    <a:pt x="36" y="465"/>
                  </a:lnTo>
                  <a:lnTo>
                    <a:pt x="51" y="515"/>
                  </a:lnTo>
                  <a:lnTo>
                    <a:pt x="138" y="446"/>
                  </a:lnTo>
                  <a:lnTo>
                    <a:pt x="253" y="416"/>
                  </a:lnTo>
                  <a:lnTo>
                    <a:pt x="241" y="380"/>
                  </a:lnTo>
                  <a:lnTo>
                    <a:pt x="317" y="384"/>
                  </a:lnTo>
                  <a:lnTo>
                    <a:pt x="395" y="361"/>
                  </a:lnTo>
                  <a:lnTo>
                    <a:pt x="443" y="329"/>
                  </a:lnTo>
                  <a:lnTo>
                    <a:pt x="443" y="3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3" name="Freeform 57"/>
            <p:cNvSpPr>
              <a:spLocks/>
            </p:cNvSpPr>
            <p:nvPr/>
          </p:nvSpPr>
          <p:spPr bwMode="auto">
            <a:xfrm>
              <a:off x="3861" y="2304"/>
              <a:ext cx="506" cy="180"/>
            </a:xfrm>
            <a:custGeom>
              <a:avLst/>
              <a:gdLst>
                <a:gd name="T0" fmla="*/ 643 w 1415"/>
                <a:gd name="T1" fmla="*/ 240 h 511"/>
                <a:gd name="T2" fmla="*/ 700 w 1415"/>
                <a:gd name="T3" fmla="*/ 257 h 511"/>
                <a:gd name="T4" fmla="*/ 822 w 1415"/>
                <a:gd name="T5" fmla="*/ 304 h 511"/>
                <a:gd name="T6" fmla="*/ 797 w 1415"/>
                <a:gd name="T7" fmla="*/ 350 h 511"/>
                <a:gd name="T8" fmla="*/ 873 w 1415"/>
                <a:gd name="T9" fmla="*/ 376 h 511"/>
                <a:gd name="T10" fmla="*/ 966 w 1415"/>
                <a:gd name="T11" fmla="*/ 376 h 511"/>
                <a:gd name="T12" fmla="*/ 1019 w 1415"/>
                <a:gd name="T13" fmla="*/ 340 h 511"/>
                <a:gd name="T14" fmla="*/ 1061 w 1415"/>
                <a:gd name="T15" fmla="*/ 276 h 511"/>
                <a:gd name="T16" fmla="*/ 1075 w 1415"/>
                <a:gd name="T17" fmla="*/ 327 h 511"/>
                <a:gd name="T18" fmla="*/ 1120 w 1415"/>
                <a:gd name="T19" fmla="*/ 276 h 511"/>
                <a:gd name="T20" fmla="*/ 1107 w 1415"/>
                <a:gd name="T21" fmla="*/ 202 h 511"/>
                <a:gd name="T22" fmla="*/ 1069 w 1415"/>
                <a:gd name="T23" fmla="*/ 232 h 511"/>
                <a:gd name="T24" fmla="*/ 1044 w 1415"/>
                <a:gd name="T25" fmla="*/ 152 h 511"/>
                <a:gd name="T26" fmla="*/ 1143 w 1415"/>
                <a:gd name="T27" fmla="*/ 137 h 511"/>
                <a:gd name="T28" fmla="*/ 1204 w 1415"/>
                <a:gd name="T29" fmla="*/ 184 h 511"/>
                <a:gd name="T30" fmla="*/ 1204 w 1415"/>
                <a:gd name="T31" fmla="*/ 257 h 511"/>
                <a:gd name="T32" fmla="*/ 1170 w 1415"/>
                <a:gd name="T33" fmla="*/ 300 h 511"/>
                <a:gd name="T34" fmla="*/ 1257 w 1415"/>
                <a:gd name="T35" fmla="*/ 312 h 511"/>
                <a:gd name="T36" fmla="*/ 1318 w 1415"/>
                <a:gd name="T37" fmla="*/ 371 h 511"/>
                <a:gd name="T38" fmla="*/ 1288 w 1415"/>
                <a:gd name="T39" fmla="*/ 405 h 511"/>
                <a:gd name="T40" fmla="*/ 1415 w 1415"/>
                <a:gd name="T41" fmla="*/ 511 h 511"/>
                <a:gd name="T42" fmla="*/ 1390 w 1415"/>
                <a:gd name="T43" fmla="*/ 435 h 511"/>
                <a:gd name="T44" fmla="*/ 1367 w 1415"/>
                <a:gd name="T45" fmla="*/ 331 h 511"/>
                <a:gd name="T46" fmla="*/ 1270 w 1415"/>
                <a:gd name="T47" fmla="*/ 184 h 511"/>
                <a:gd name="T48" fmla="*/ 1113 w 1415"/>
                <a:gd name="T49" fmla="*/ 86 h 511"/>
                <a:gd name="T50" fmla="*/ 890 w 1415"/>
                <a:gd name="T51" fmla="*/ 15 h 511"/>
                <a:gd name="T52" fmla="*/ 740 w 1415"/>
                <a:gd name="T53" fmla="*/ 0 h 511"/>
                <a:gd name="T54" fmla="*/ 582 w 1415"/>
                <a:gd name="T55" fmla="*/ 21 h 511"/>
                <a:gd name="T56" fmla="*/ 365 w 1415"/>
                <a:gd name="T57" fmla="*/ 42 h 511"/>
                <a:gd name="T58" fmla="*/ 236 w 1415"/>
                <a:gd name="T59" fmla="*/ 116 h 511"/>
                <a:gd name="T60" fmla="*/ 147 w 1415"/>
                <a:gd name="T61" fmla="*/ 207 h 511"/>
                <a:gd name="T62" fmla="*/ 65 w 1415"/>
                <a:gd name="T63" fmla="*/ 236 h 511"/>
                <a:gd name="T64" fmla="*/ 0 w 1415"/>
                <a:gd name="T65" fmla="*/ 346 h 511"/>
                <a:gd name="T66" fmla="*/ 10 w 1415"/>
                <a:gd name="T67" fmla="*/ 395 h 511"/>
                <a:gd name="T68" fmla="*/ 76 w 1415"/>
                <a:gd name="T69" fmla="*/ 327 h 511"/>
                <a:gd name="T70" fmla="*/ 183 w 1415"/>
                <a:gd name="T71" fmla="*/ 251 h 511"/>
                <a:gd name="T72" fmla="*/ 282 w 1415"/>
                <a:gd name="T73" fmla="*/ 200 h 511"/>
                <a:gd name="T74" fmla="*/ 286 w 1415"/>
                <a:gd name="T75" fmla="*/ 226 h 511"/>
                <a:gd name="T76" fmla="*/ 369 w 1415"/>
                <a:gd name="T77" fmla="*/ 171 h 511"/>
                <a:gd name="T78" fmla="*/ 386 w 1415"/>
                <a:gd name="T79" fmla="*/ 202 h 511"/>
                <a:gd name="T80" fmla="*/ 504 w 1415"/>
                <a:gd name="T81" fmla="*/ 177 h 511"/>
                <a:gd name="T82" fmla="*/ 616 w 1415"/>
                <a:gd name="T83" fmla="*/ 175 h 511"/>
                <a:gd name="T84" fmla="*/ 698 w 1415"/>
                <a:gd name="T85" fmla="*/ 146 h 511"/>
                <a:gd name="T86" fmla="*/ 689 w 1415"/>
                <a:gd name="T87" fmla="*/ 190 h 511"/>
                <a:gd name="T88" fmla="*/ 757 w 1415"/>
                <a:gd name="T89" fmla="*/ 194 h 511"/>
                <a:gd name="T90" fmla="*/ 643 w 1415"/>
                <a:gd name="T91" fmla="*/ 240 h 511"/>
                <a:gd name="T92" fmla="*/ 643 w 1415"/>
                <a:gd name="T93" fmla="*/ 24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15" h="511">
                  <a:moveTo>
                    <a:pt x="643" y="240"/>
                  </a:moveTo>
                  <a:lnTo>
                    <a:pt x="700" y="257"/>
                  </a:lnTo>
                  <a:lnTo>
                    <a:pt x="822" y="304"/>
                  </a:lnTo>
                  <a:lnTo>
                    <a:pt x="797" y="350"/>
                  </a:lnTo>
                  <a:lnTo>
                    <a:pt x="873" y="376"/>
                  </a:lnTo>
                  <a:lnTo>
                    <a:pt x="966" y="376"/>
                  </a:lnTo>
                  <a:lnTo>
                    <a:pt x="1019" y="340"/>
                  </a:lnTo>
                  <a:lnTo>
                    <a:pt x="1061" y="276"/>
                  </a:lnTo>
                  <a:lnTo>
                    <a:pt x="1075" y="327"/>
                  </a:lnTo>
                  <a:lnTo>
                    <a:pt x="1120" y="276"/>
                  </a:lnTo>
                  <a:lnTo>
                    <a:pt x="1107" y="202"/>
                  </a:lnTo>
                  <a:lnTo>
                    <a:pt x="1069" y="232"/>
                  </a:lnTo>
                  <a:lnTo>
                    <a:pt x="1044" y="152"/>
                  </a:lnTo>
                  <a:lnTo>
                    <a:pt x="1143" y="137"/>
                  </a:lnTo>
                  <a:lnTo>
                    <a:pt x="1204" y="184"/>
                  </a:lnTo>
                  <a:lnTo>
                    <a:pt x="1204" y="257"/>
                  </a:lnTo>
                  <a:lnTo>
                    <a:pt x="1170" y="300"/>
                  </a:lnTo>
                  <a:lnTo>
                    <a:pt x="1257" y="312"/>
                  </a:lnTo>
                  <a:lnTo>
                    <a:pt x="1318" y="371"/>
                  </a:lnTo>
                  <a:lnTo>
                    <a:pt x="1288" y="405"/>
                  </a:lnTo>
                  <a:lnTo>
                    <a:pt x="1415" y="511"/>
                  </a:lnTo>
                  <a:lnTo>
                    <a:pt x="1390" y="435"/>
                  </a:lnTo>
                  <a:lnTo>
                    <a:pt x="1367" y="331"/>
                  </a:lnTo>
                  <a:lnTo>
                    <a:pt x="1270" y="184"/>
                  </a:lnTo>
                  <a:lnTo>
                    <a:pt x="1113" y="86"/>
                  </a:lnTo>
                  <a:lnTo>
                    <a:pt x="890" y="15"/>
                  </a:lnTo>
                  <a:lnTo>
                    <a:pt x="740" y="0"/>
                  </a:lnTo>
                  <a:lnTo>
                    <a:pt x="582" y="21"/>
                  </a:lnTo>
                  <a:lnTo>
                    <a:pt x="365" y="42"/>
                  </a:lnTo>
                  <a:lnTo>
                    <a:pt x="236" y="116"/>
                  </a:lnTo>
                  <a:lnTo>
                    <a:pt x="147" y="207"/>
                  </a:lnTo>
                  <a:lnTo>
                    <a:pt x="65" y="236"/>
                  </a:lnTo>
                  <a:lnTo>
                    <a:pt x="0" y="346"/>
                  </a:lnTo>
                  <a:lnTo>
                    <a:pt x="10" y="395"/>
                  </a:lnTo>
                  <a:lnTo>
                    <a:pt x="76" y="327"/>
                  </a:lnTo>
                  <a:lnTo>
                    <a:pt x="183" y="251"/>
                  </a:lnTo>
                  <a:lnTo>
                    <a:pt x="282" y="200"/>
                  </a:lnTo>
                  <a:lnTo>
                    <a:pt x="286" y="226"/>
                  </a:lnTo>
                  <a:lnTo>
                    <a:pt x="369" y="171"/>
                  </a:lnTo>
                  <a:lnTo>
                    <a:pt x="386" y="202"/>
                  </a:lnTo>
                  <a:lnTo>
                    <a:pt x="504" y="177"/>
                  </a:lnTo>
                  <a:lnTo>
                    <a:pt x="616" y="175"/>
                  </a:lnTo>
                  <a:lnTo>
                    <a:pt x="698" y="146"/>
                  </a:lnTo>
                  <a:lnTo>
                    <a:pt x="689" y="190"/>
                  </a:lnTo>
                  <a:lnTo>
                    <a:pt x="757" y="194"/>
                  </a:lnTo>
                  <a:lnTo>
                    <a:pt x="643" y="240"/>
                  </a:lnTo>
                  <a:lnTo>
                    <a:pt x="643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4" name="Freeform 58"/>
            <p:cNvSpPr>
              <a:spLocks/>
            </p:cNvSpPr>
            <p:nvPr/>
          </p:nvSpPr>
          <p:spPr bwMode="auto">
            <a:xfrm>
              <a:off x="3784" y="2411"/>
              <a:ext cx="84" cy="147"/>
            </a:xfrm>
            <a:custGeom>
              <a:avLst/>
              <a:gdLst>
                <a:gd name="T0" fmla="*/ 209 w 235"/>
                <a:gd name="T1" fmla="*/ 118 h 416"/>
                <a:gd name="T2" fmla="*/ 203 w 235"/>
                <a:gd name="T3" fmla="*/ 217 h 416"/>
                <a:gd name="T4" fmla="*/ 235 w 235"/>
                <a:gd name="T5" fmla="*/ 301 h 416"/>
                <a:gd name="T6" fmla="*/ 169 w 235"/>
                <a:gd name="T7" fmla="*/ 240 h 416"/>
                <a:gd name="T8" fmla="*/ 157 w 235"/>
                <a:gd name="T9" fmla="*/ 156 h 416"/>
                <a:gd name="T10" fmla="*/ 148 w 235"/>
                <a:gd name="T11" fmla="*/ 263 h 416"/>
                <a:gd name="T12" fmla="*/ 199 w 235"/>
                <a:gd name="T13" fmla="*/ 340 h 416"/>
                <a:gd name="T14" fmla="*/ 137 w 235"/>
                <a:gd name="T15" fmla="*/ 337 h 416"/>
                <a:gd name="T16" fmla="*/ 214 w 235"/>
                <a:gd name="T17" fmla="*/ 416 h 416"/>
                <a:gd name="T18" fmla="*/ 91 w 235"/>
                <a:gd name="T19" fmla="*/ 375 h 416"/>
                <a:gd name="T20" fmla="*/ 0 w 235"/>
                <a:gd name="T21" fmla="*/ 230 h 416"/>
                <a:gd name="T22" fmla="*/ 19 w 235"/>
                <a:gd name="T23" fmla="*/ 162 h 416"/>
                <a:gd name="T24" fmla="*/ 66 w 235"/>
                <a:gd name="T25" fmla="*/ 175 h 416"/>
                <a:gd name="T26" fmla="*/ 91 w 235"/>
                <a:gd name="T27" fmla="*/ 88 h 416"/>
                <a:gd name="T28" fmla="*/ 188 w 235"/>
                <a:gd name="T29" fmla="*/ 0 h 416"/>
                <a:gd name="T30" fmla="*/ 209 w 235"/>
                <a:gd name="T31" fmla="*/ 118 h 416"/>
                <a:gd name="T32" fmla="*/ 209 w 235"/>
                <a:gd name="T33" fmla="*/ 118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5" h="416">
                  <a:moveTo>
                    <a:pt x="209" y="118"/>
                  </a:moveTo>
                  <a:lnTo>
                    <a:pt x="203" y="217"/>
                  </a:lnTo>
                  <a:lnTo>
                    <a:pt x="235" y="301"/>
                  </a:lnTo>
                  <a:lnTo>
                    <a:pt x="169" y="240"/>
                  </a:lnTo>
                  <a:lnTo>
                    <a:pt x="157" y="156"/>
                  </a:lnTo>
                  <a:lnTo>
                    <a:pt x="148" y="263"/>
                  </a:lnTo>
                  <a:lnTo>
                    <a:pt x="199" y="340"/>
                  </a:lnTo>
                  <a:lnTo>
                    <a:pt x="137" y="337"/>
                  </a:lnTo>
                  <a:lnTo>
                    <a:pt x="214" y="416"/>
                  </a:lnTo>
                  <a:lnTo>
                    <a:pt x="91" y="375"/>
                  </a:lnTo>
                  <a:lnTo>
                    <a:pt x="0" y="230"/>
                  </a:lnTo>
                  <a:lnTo>
                    <a:pt x="19" y="162"/>
                  </a:lnTo>
                  <a:lnTo>
                    <a:pt x="66" y="175"/>
                  </a:lnTo>
                  <a:lnTo>
                    <a:pt x="91" y="88"/>
                  </a:lnTo>
                  <a:lnTo>
                    <a:pt x="188" y="0"/>
                  </a:lnTo>
                  <a:lnTo>
                    <a:pt x="209" y="118"/>
                  </a:lnTo>
                  <a:lnTo>
                    <a:pt x="209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5" name="Freeform 59"/>
            <p:cNvSpPr>
              <a:spLocks/>
            </p:cNvSpPr>
            <p:nvPr/>
          </p:nvSpPr>
          <p:spPr bwMode="auto">
            <a:xfrm>
              <a:off x="3768" y="2519"/>
              <a:ext cx="100" cy="327"/>
            </a:xfrm>
            <a:custGeom>
              <a:avLst/>
              <a:gdLst>
                <a:gd name="T0" fmla="*/ 120 w 279"/>
                <a:gd name="T1" fmla="*/ 0 h 928"/>
                <a:gd name="T2" fmla="*/ 47 w 279"/>
                <a:gd name="T3" fmla="*/ 53 h 928"/>
                <a:gd name="T4" fmla="*/ 53 w 279"/>
                <a:gd name="T5" fmla="*/ 166 h 928"/>
                <a:gd name="T6" fmla="*/ 6 w 279"/>
                <a:gd name="T7" fmla="*/ 289 h 928"/>
                <a:gd name="T8" fmla="*/ 0 w 279"/>
                <a:gd name="T9" fmla="*/ 354 h 928"/>
                <a:gd name="T10" fmla="*/ 44 w 279"/>
                <a:gd name="T11" fmla="*/ 403 h 928"/>
                <a:gd name="T12" fmla="*/ 42 w 279"/>
                <a:gd name="T13" fmla="*/ 523 h 928"/>
                <a:gd name="T14" fmla="*/ 80 w 279"/>
                <a:gd name="T15" fmla="*/ 597 h 928"/>
                <a:gd name="T16" fmla="*/ 78 w 279"/>
                <a:gd name="T17" fmla="*/ 707 h 928"/>
                <a:gd name="T18" fmla="*/ 108 w 279"/>
                <a:gd name="T19" fmla="*/ 738 h 928"/>
                <a:gd name="T20" fmla="*/ 129 w 279"/>
                <a:gd name="T21" fmla="*/ 859 h 928"/>
                <a:gd name="T22" fmla="*/ 217 w 279"/>
                <a:gd name="T23" fmla="*/ 928 h 928"/>
                <a:gd name="T24" fmla="*/ 173 w 279"/>
                <a:gd name="T25" fmla="*/ 837 h 928"/>
                <a:gd name="T26" fmla="*/ 173 w 279"/>
                <a:gd name="T27" fmla="*/ 723 h 928"/>
                <a:gd name="T28" fmla="*/ 232 w 279"/>
                <a:gd name="T29" fmla="*/ 572 h 928"/>
                <a:gd name="T30" fmla="*/ 228 w 279"/>
                <a:gd name="T31" fmla="*/ 738 h 928"/>
                <a:gd name="T32" fmla="*/ 276 w 279"/>
                <a:gd name="T33" fmla="*/ 590 h 928"/>
                <a:gd name="T34" fmla="*/ 260 w 279"/>
                <a:gd name="T35" fmla="*/ 458 h 928"/>
                <a:gd name="T36" fmla="*/ 224 w 279"/>
                <a:gd name="T37" fmla="*/ 483 h 928"/>
                <a:gd name="T38" fmla="*/ 249 w 279"/>
                <a:gd name="T39" fmla="*/ 379 h 928"/>
                <a:gd name="T40" fmla="*/ 268 w 279"/>
                <a:gd name="T41" fmla="*/ 230 h 928"/>
                <a:gd name="T42" fmla="*/ 279 w 279"/>
                <a:gd name="T43" fmla="*/ 181 h 928"/>
                <a:gd name="T44" fmla="*/ 209 w 279"/>
                <a:gd name="T45" fmla="*/ 259 h 928"/>
                <a:gd name="T46" fmla="*/ 188 w 279"/>
                <a:gd name="T47" fmla="*/ 477 h 928"/>
                <a:gd name="T48" fmla="*/ 156 w 279"/>
                <a:gd name="T49" fmla="*/ 603 h 928"/>
                <a:gd name="T50" fmla="*/ 124 w 279"/>
                <a:gd name="T51" fmla="*/ 658 h 928"/>
                <a:gd name="T52" fmla="*/ 135 w 279"/>
                <a:gd name="T53" fmla="*/ 559 h 928"/>
                <a:gd name="T54" fmla="*/ 84 w 279"/>
                <a:gd name="T55" fmla="*/ 529 h 928"/>
                <a:gd name="T56" fmla="*/ 141 w 279"/>
                <a:gd name="T57" fmla="*/ 409 h 928"/>
                <a:gd name="T58" fmla="*/ 89 w 279"/>
                <a:gd name="T59" fmla="*/ 418 h 928"/>
                <a:gd name="T60" fmla="*/ 150 w 279"/>
                <a:gd name="T61" fmla="*/ 320 h 928"/>
                <a:gd name="T62" fmla="*/ 186 w 279"/>
                <a:gd name="T63" fmla="*/ 213 h 928"/>
                <a:gd name="T64" fmla="*/ 279 w 279"/>
                <a:gd name="T65" fmla="*/ 126 h 928"/>
                <a:gd name="T66" fmla="*/ 120 w 279"/>
                <a:gd name="T67" fmla="*/ 0 h 928"/>
                <a:gd name="T68" fmla="*/ 120 w 279"/>
                <a:gd name="T69" fmla="*/ 0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9" h="928">
                  <a:moveTo>
                    <a:pt x="120" y="0"/>
                  </a:moveTo>
                  <a:lnTo>
                    <a:pt x="47" y="53"/>
                  </a:lnTo>
                  <a:lnTo>
                    <a:pt x="53" y="166"/>
                  </a:lnTo>
                  <a:lnTo>
                    <a:pt x="6" y="289"/>
                  </a:lnTo>
                  <a:lnTo>
                    <a:pt x="0" y="354"/>
                  </a:lnTo>
                  <a:lnTo>
                    <a:pt x="44" y="403"/>
                  </a:lnTo>
                  <a:lnTo>
                    <a:pt x="42" y="523"/>
                  </a:lnTo>
                  <a:lnTo>
                    <a:pt x="80" y="597"/>
                  </a:lnTo>
                  <a:lnTo>
                    <a:pt x="78" y="707"/>
                  </a:lnTo>
                  <a:lnTo>
                    <a:pt x="108" y="738"/>
                  </a:lnTo>
                  <a:lnTo>
                    <a:pt x="129" y="859"/>
                  </a:lnTo>
                  <a:lnTo>
                    <a:pt x="217" y="928"/>
                  </a:lnTo>
                  <a:lnTo>
                    <a:pt x="173" y="837"/>
                  </a:lnTo>
                  <a:lnTo>
                    <a:pt x="173" y="723"/>
                  </a:lnTo>
                  <a:lnTo>
                    <a:pt x="232" y="572"/>
                  </a:lnTo>
                  <a:lnTo>
                    <a:pt x="228" y="738"/>
                  </a:lnTo>
                  <a:lnTo>
                    <a:pt x="276" y="590"/>
                  </a:lnTo>
                  <a:lnTo>
                    <a:pt x="260" y="458"/>
                  </a:lnTo>
                  <a:lnTo>
                    <a:pt x="224" y="483"/>
                  </a:lnTo>
                  <a:lnTo>
                    <a:pt x="249" y="379"/>
                  </a:lnTo>
                  <a:lnTo>
                    <a:pt x="268" y="230"/>
                  </a:lnTo>
                  <a:lnTo>
                    <a:pt x="279" y="181"/>
                  </a:lnTo>
                  <a:lnTo>
                    <a:pt x="209" y="259"/>
                  </a:lnTo>
                  <a:lnTo>
                    <a:pt x="188" y="477"/>
                  </a:lnTo>
                  <a:lnTo>
                    <a:pt x="156" y="603"/>
                  </a:lnTo>
                  <a:lnTo>
                    <a:pt x="124" y="658"/>
                  </a:lnTo>
                  <a:lnTo>
                    <a:pt x="135" y="559"/>
                  </a:lnTo>
                  <a:lnTo>
                    <a:pt x="84" y="529"/>
                  </a:lnTo>
                  <a:lnTo>
                    <a:pt x="141" y="409"/>
                  </a:lnTo>
                  <a:lnTo>
                    <a:pt x="89" y="418"/>
                  </a:lnTo>
                  <a:lnTo>
                    <a:pt x="150" y="320"/>
                  </a:lnTo>
                  <a:lnTo>
                    <a:pt x="186" y="213"/>
                  </a:lnTo>
                  <a:lnTo>
                    <a:pt x="279" y="126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6" name="Freeform 60"/>
            <p:cNvSpPr>
              <a:spLocks/>
            </p:cNvSpPr>
            <p:nvPr/>
          </p:nvSpPr>
          <p:spPr bwMode="auto">
            <a:xfrm>
              <a:off x="3847" y="2817"/>
              <a:ext cx="519" cy="455"/>
            </a:xfrm>
            <a:custGeom>
              <a:avLst/>
              <a:gdLst>
                <a:gd name="T0" fmla="*/ 88 w 1449"/>
                <a:gd name="T1" fmla="*/ 0 h 1291"/>
                <a:gd name="T2" fmla="*/ 128 w 1449"/>
                <a:gd name="T3" fmla="*/ 249 h 1291"/>
                <a:gd name="T4" fmla="*/ 191 w 1449"/>
                <a:gd name="T5" fmla="*/ 378 h 1291"/>
                <a:gd name="T6" fmla="*/ 251 w 1449"/>
                <a:gd name="T7" fmla="*/ 616 h 1291"/>
                <a:gd name="T8" fmla="*/ 337 w 1449"/>
                <a:gd name="T9" fmla="*/ 700 h 1291"/>
                <a:gd name="T10" fmla="*/ 284 w 1449"/>
                <a:gd name="T11" fmla="*/ 580 h 1291"/>
                <a:gd name="T12" fmla="*/ 240 w 1449"/>
                <a:gd name="T13" fmla="*/ 356 h 1291"/>
                <a:gd name="T14" fmla="*/ 187 w 1449"/>
                <a:gd name="T15" fmla="*/ 188 h 1291"/>
                <a:gd name="T16" fmla="*/ 267 w 1449"/>
                <a:gd name="T17" fmla="*/ 356 h 1291"/>
                <a:gd name="T18" fmla="*/ 337 w 1449"/>
                <a:gd name="T19" fmla="*/ 532 h 1291"/>
                <a:gd name="T20" fmla="*/ 364 w 1449"/>
                <a:gd name="T21" fmla="*/ 624 h 1291"/>
                <a:gd name="T22" fmla="*/ 442 w 1449"/>
                <a:gd name="T23" fmla="*/ 704 h 1291"/>
                <a:gd name="T24" fmla="*/ 504 w 1449"/>
                <a:gd name="T25" fmla="*/ 660 h 1291"/>
                <a:gd name="T26" fmla="*/ 601 w 1449"/>
                <a:gd name="T27" fmla="*/ 871 h 1291"/>
                <a:gd name="T28" fmla="*/ 706 w 1449"/>
                <a:gd name="T29" fmla="*/ 905 h 1291"/>
                <a:gd name="T30" fmla="*/ 1012 w 1449"/>
                <a:gd name="T31" fmla="*/ 861 h 1291"/>
                <a:gd name="T32" fmla="*/ 1194 w 1449"/>
                <a:gd name="T33" fmla="*/ 711 h 1291"/>
                <a:gd name="T34" fmla="*/ 1284 w 1449"/>
                <a:gd name="T35" fmla="*/ 660 h 1291"/>
                <a:gd name="T36" fmla="*/ 1392 w 1449"/>
                <a:gd name="T37" fmla="*/ 502 h 1291"/>
                <a:gd name="T38" fmla="*/ 1449 w 1449"/>
                <a:gd name="T39" fmla="*/ 359 h 1291"/>
                <a:gd name="T40" fmla="*/ 1404 w 1449"/>
                <a:gd name="T41" fmla="*/ 513 h 1291"/>
                <a:gd name="T42" fmla="*/ 1265 w 1449"/>
                <a:gd name="T43" fmla="*/ 730 h 1291"/>
                <a:gd name="T44" fmla="*/ 1039 w 1449"/>
                <a:gd name="T45" fmla="*/ 953 h 1291"/>
                <a:gd name="T46" fmla="*/ 942 w 1449"/>
                <a:gd name="T47" fmla="*/ 1129 h 1291"/>
                <a:gd name="T48" fmla="*/ 841 w 1449"/>
                <a:gd name="T49" fmla="*/ 1023 h 1291"/>
                <a:gd name="T50" fmla="*/ 702 w 1449"/>
                <a:gd name="T51" fmla="*/ 1011 h 1291"/>
                <a:gd name="T52" fmla="*/ 799 w 1449"/>
                <a:gd name="T53" fmla="*/ 1240 h 1291"/>
                <a:gd name="T54" fmla="*/ 694 w 1449"/>
                <a:gd name="T55" fmla="*/ 1181 h 1291"/>
                <a:gd name="T56" fmla="*/ 706 w 1449"/>
                <a:gd name="T57" fmla="*/ 1291 h 1291"/>
                <a:gd name="T58" fmla="*/ 601 w 1449"/>
                <a:gd name="T59" fmla="*/ 1165 h 1291"/>
                <a:gd name="T60" fmla="*/ 500 w 1449"/>
                <a:gd name="T61" fmla="*/ 975 h 1291"/>
                <a:gd name="T62" fmla="*/ 438 w 1449"/>
                <a:gd name="T63" fmla="*/ 818 h 1291"/>
                <a:gd name="T64" fmla="*/ 248 w 1449"/>
                <a:gd name="T65" fmla="*/ 639 h 1291"/>
                <a:gd name="T66" fmla="*/ 187 w 1449"/>
                <a:gd name="T67" fmla="*/ 477 h 1291"/>
                <a:gd name="T68" fmla="*/ 94 w 1449"/>
                <a:gd name="T69" fmla="*/ 443 h 1291"/>
                <a:gd name="T70" fmla="*/ 46 w 1449"/>
                <a:gd name="T71" fmla="*/ 359 h 1291"/>
                <a:gd name="T72" fmla="*/ 8 w 1449"/>
                <a:gd name="T73" fmla="*/ 209 h 1291"/>
                <a:gd name="T74" fmla="*/ 0 w 1449"/>
                <a:gd name="T75" fmla="*/ 82 h 1291"/>
                <a:gd name="T76" fmla="*/ 88 w 1449"/>
                <a:gd name="T77" fmla="*/ 0 h 1291"/>
                <a:gd name="T78" fmla="*/ 88 w 1449"/>
                <a:gd name="T79" fmla="*/ 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9" h="1291">
                  <a:moveTo>
                    <a:pt x="88" y="0"/>
                  </a:moveTo>
                  <a:lnTo>
                    <a:pt x="128" y="249"/>
                  </a:lnTo>
                  <a:lnTo>
                    <a:pt x="191" y="378"/>
                  </a:lnTo>
                  <a:lnTo>
                    <a:pt x="251" y="616"/>
                  </a:lnTo>
                  <a:lnTo>
                    <a:pt x="337" y="700"/>
                  </a:lnTo>
                  <a:lnTo>
                    <a:pt x="284" y="580"/>
                  </a:lnTo>
                  <a:lnTo>
                    <a:pt x="240" y="356"/>
                  </a:lnTo>
                  <a:lnTo>
                    <a:pt x="187" y="188"/>
                  </a:lnTo>
                  <a:lnTo>
                    <a:pt x="267" y="356"/>
                  </a:lnTo>
                  <a:lnTo>
                    <a:pt x="337" y="532"/>
                  </a:lnTo>
                  <a:lnTo>
                    <a:pt x="364" y="624"/>
                  </a:lnTo>
                  <a:lnTo>
                    <a:pt x="442" y="704"/>
                  </a:lnTo>
                  <a:lnTo>
                    <a:pt x="504" y="660"/>
                  </a:lnTo>
                  <a:lnTo>
                    <a:pt x="601" y="871"/>
                  </a:lnTo>
                  <a:lnTo>
                    <a:pt x="706" y="905"/>
                  </a:lnTo>
                  <a:lnTo>
                    <a:pt x="1012" y="861"/>
                  </a:lnTo>
                  <a:lnTo>
                    <a:pt x="1194" y="711"/>
                  </a:lnTo>
                  <a:lnTo>
                    <a:pt x="1284" y="660"/>
                  </a:lnTo>
                  <a:lnTo>
                    <a:pt x="1392" y="502"/>
                  </a:lnTo>
                  <a:lnTo>
                    <a:pt x="1449" y="359"/>
                  </a:lnTo>
                  <a:lnTo>
                    <a:pt x="1404" y="513"/>
                  </a:lnTo>
                  <a:lnTo>
                    <a:pt x="1265" y="730"/>
                  </a:lnTo>
                  <a:lnTo>
                    <a:pt x="1039" y="953"/>
                  </a:lnTo>
                  <a:lnTo>
                    <a:pt x="942" y="1129"/>
                  </a:lnTo>
                  <a:lnTo>
                    <a:pt x="841" y="1023"/>
                  </a:lnTo>
                  <a:lnTo>
                    <a:pt x="702" y="1011"/>
                  </a:lnTo>
                  <a:lnTo>
                    <a:pt x="799" y="1240"/>
                  </a:lnTo>
                  <a:lnTo>
                    <a:pt x="694" y="1181"/>
                  </a:lnTo>
                  <a:lnTo>
                    <a:pt x="706" y="1291"/>
                  </a:lnTo>
                  <a:lnTo>
                    <a:pt x="601" y="1165"/>
                  </a:lnTo>
                  <a:lnTo>
                    <a:pt x="500" y="975"/>
                  </a:lnTo>
                  <a:lnTo>
                    <a:pt x="438" y="818"/>
                  </a:lnTo>
                  <a:lnTo>
                    <a:pt x="248" y="639"/>
                  </a:lnTo>
                  <a:lnTo>
                    <a:pt x="187" y="477"/>
                  </a:lnTo>
                  <a:lnTo>
                    <a:pt x="94" y="443"/>
                  </a:lnTo>
                  <a:lnTo>
                    <a:pt x="46" y="359"/>
                  </a:lnTo>
                  <a:lnTo>
                    <a:pt x="8" y="209"/>
                  </a:lnTo>
                  <a:lnTo>
                    <a:pt x="0" y="82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7" name="Freeform 61"/>
            <p:cNvSpPr>
              <a:spLocks/>
            </p:cNvSpPr>
            <p:nvPr/>
          </p:nvSpPr>
          <p:spPr bwMode="auto">
            <a:xfrm>
              <a:off x="4049" y="3033"/>
              <a:ext cx="117" cy="35"/>
            </a:xfrm>
            <a:custGeom>
              <a:avLst/>
              <a:gdLst>
                <a:gd name="T0" fmla="*/ 21 w 327"/>
                <a:gd name="T1" fmla="*/ 0 h 99"/>
                <a:gd name="T2" fmla="*/ 97 w 327"/>
                <a:gd name="T3" fmla="*/ 31 h 99"/>
                <a:gd name="T4" fmla="*/ 202 w 327"/>
                <a:gd name="T5" fmla="*/ 12 h 99"/>
                <a:gd name="T6" fmla="*/ 327 w 327"/>
                <a:gd name="T7" fmla="*/ 27 h 99"/>
                <a:gd name="T8" fmla="*/ 301 w 327"/>
                <a:gd name="T9" fmla="*/ 73 h 99"/>
                <a:gd name="T10" fmla="*/ 152 w 327"/>
                <a:gd name="T11" fmla="*/ 74 h 99"/>
                <a:gd name="T12" fmla="*/ 59 w 327"/>
                <a:gd name="T13" fmla="*/ 99 h 99"/>
                <a:gd name="T14" fmla="*/ 0 w 327"/>
                <a:gd name="T15" fmla="*/ 34 h 99"/>
                <a:gd name="T16" fmla="*/ 21 w 327"/>
                <a:gd name="T17" fmla="*/ 0 h 99"/>
                <a:gd name="T18" fmla="*/ 21 w 327"/>
                <a:gd name="T1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7" h="99">
                  <a:moveTo>
                    <a:pt x="21" y="0"/>
                  </a:moveTo>
                  <a:lnTo>
                    <a:pt x="97" y="31"/>
                  </a:lnTo>
                  <a:lnTo>
                    <a:pt x="202" y="12"/>
                  </a:lnTo>
                  <a:lnTo>
                    <a:pt x="327" y="27"/>
                  </a:lnTo>
                  <a:lnTo>
                    <a:pt x="301" y="73"/>
                  </a:lnTo>
                  <a:lnTo>
                    <a:pt x="152" y="74"/>
                  </a:lnTo>
                  <a:lnTo>
                    <a:pt x="59" y="99"/>
                  </a:lnTo>
                  <a:lnTo>
                    <a:pt x="0" y="3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8" name="Freeform 62"/>
            <p:cNvSpPr>
              <a:spLocks/>
            </p:cNvSpPr>
            <p:nvPr/>
          </p:nvSpPr>
          <p:spPr bwMode="auto">
            <a:xfrm>
              <a:off x="4005" y="2979"/>
              <a:ext cx="242" cy="32"/>
            </a:xfrm>
            <a:custGeom>
              <a:avLst/>
              <a:gdLst>
                <a:gd name="T0" fmla="*/ 0 w 678"/>
                <a:gd name="T1" fmla="*/ 52 h 92"/>
                <a:gd name="T2" fmla="*/ 95 w 678"/>
                <a:gd name="T3" fmla="*/ 59 h 92"/>
                <a:gd name="T4" fmla="*/ 245 w 678"/>
                <a:gd name="T5" fmla="*/ 23 h 92"/>
                <a:gd name="T6" fmla="*/ 321 w 678"/>
                <a:gd name="T7" fmla="*/ 29 h 92"/>
                <a:gd name="T8" fmla="*/ 391 w 678"/>
                <a:gd name="T9" fmla="*/ 12 h 92"/>
                <a:gd name="T10" fmla="*/ 551 w 678"/>
                <a:gd name="T11" fmla="*/ 23 h 92"/>
                <a:gd name="T12" fmla="*/ 612 w 678"/>
                <a:gd name="T13" fmla="*/ 0 h 92"/>
                <a:gd name="T14" fmla="*/ 678 w 678"/>
                <a:gd name="T15" fmla="*/ 44 h 92"/>
                <a:gd name="T16" fmla="*/ 644 w 678"/>
                <a:gd name="T17" fmla="*/ 59 h 92"/>
                <a:gd name="T18" fmla="*/ 589 w 678"/>
                <a:gd name="T19" fmla="*/ 40 h 92"/>
                <a:gd name="T20" fmla="*/ 503 w 678"/>
                <a:gd name="T21" fmla="*/ 52 h 92"/>
                <a:gd name="T22" fmla="*/ 403 w 678"/>
                <a:gd name="T23" fmla="*/ 52 h 92"/>
                <a:gd name="T24" fmla="*/ 309 w 678"/>
                <a:gd name="T25" fmla="*/ 74 h 92"/>
                <a:gd name="T26" fmla="*/ 220 w 678"/>
                <a:gd name="T27" fmla="*/ 63 h 92"/>
                <a:gd name="T28" fmla="*/ 123 w 678"/>
                <a:gd name="T29" fmla="*/ 82 h 92"/>
                <a:gd name="T30" fmla="*/ 58 w 678"/>
                <a:gd name="T31" fmla="*/ 92 h 92"/>
                <a:gd name="T32" fmla="*/ 0 w 678"/>
                <a:gd name="T33" fmla="*/ 52 h 92"/>
                <a:gd name="T34" fmla="*/ 0 w 678"/>
                <a:gd name="T35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8" h="92">
                  <a:moveTo>
                    <a:pt x="0" y="52"/>
                  </a:moveTo>
                  <a:lnTo>
                    <a:pt x="95" y="59"/>
                  </a:lnTo>
                  <a:lnTo>
                    <a:pt x="245" y="23"/>
                  </a:lnTo>
                  <a:lnTo>
                    <a:pt x="321" y="29"/>
                  </a:lnTo>
                  <a:lnTo>
                    <a:pt x="391" y="12"/>
                  </a:lnTo>
                  <a:lnTo>
                    <a:pt x="551" y="23"/>
                  </a:lnTo>
                  <a:lnTo>
                    <a:pt x="612" y="0"/>
                  </a:lnTo>
                  <a:lnTo>
                    <a:pt x="678" y="44"/>
                  </a:lnTo>
                  <a:lnTo>
                    <a:pt x="644" y="59"/>
                  </a:lnTo>
                  <a:lnTo>
                    <a:pt x="589" y="40"/>
                  </a:lnTo>
                  <a:lnTo>
                    <a:pt x="503" y="52"/>
                  </a:lnTo>
                  <a:lnTo>
                    <a:pt x="403" y="52"/>
                  </a:lnTo>
                  <a:lnTo>
                    <a:pt x="309" y="74"/>
                  </a:lnTo>
                  <a:lnTo>
                    <a:pt x="220" y="63"/>
                  </a:lnTo>
                  <a:lnTo>
                    <a:pt x="123" y="82"/>
                  </a:lnTo>
                  <a:lnTo>
                    <a:pt x="58" y="92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9" name="Freeform 63"/>
            <p:cNvSpPr>
              <a:spLocks/>
            </p:cNvSpPr>
            <p:nvPr/>
          </p:nvSpPr>
          <p:spPr bwMode="auto">
            <a:xfrm>
              <a:off x="4144" y="2719"/>
              <a:ext cx="19" cy="38"/>
            </a:xfrm>
            <a:custGeom>
              <a:avLst/>
              <a:gdLst>
                <a:gd name="T0" fmla="*/ 38 w 56"/>
                <a:gd name="T1" fmla="*/ 0 h 104"/>
                <a:gd name="T2" fmla="*/ 4 w 56"/>
                <a:gd name="T3" fmla="*/ 55 h 104"/>
                <a:gd name="T4" fmla="*/ 0 w 56"/>
                <a:gd name="T5" fmla="*/ 104 h 104"/>
                <a:gd name="T6" fmla="*/ 56 w 56"/>
                <a:gd name="T7" fmla="*/ 40 h 104"/>
                <a:gd name="T8" fmla="*/ 38 w 56"/>
                <a:gd name="T9" fmla="*/ 0 h 104"/>
                <a:gd name="T10" fmla="*/ 38 w 56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04">
                  <a:moveTo>
                    <a:pt x="38" y="0"/>
                  </a:moveTo>
                  <a:lnTo>
                    <a:pt x="4" y="55"/>
                  </a:lnTo>
                  <a:lnTo>
                    <a:pt x="0" y="104"/>
                  </a:lnTo>
                  <a:lnTo>
                    <a:pt x="56" y="4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0" name="Freeform 64"/>
            <p:cNvSpPr>
              <a:spLocks/>
            </p:cNvSpPr>
            <p:nvPr/>
          </p:nvSpPr>
          <p:spPr bwMode="auto">
            <a:xfrm>
              <a:off x="4367" y="2790"/>
              <a:ext cx="26" cy="116"/>
            </a:xfrm>
            <a:custGeom>
              <a:avLst/>
              <a:gdLst>
                <a:gd name="T0" fmla="*/ 4 w 74"/>
                <a:gd name="T1" fmla="*/ 0 h 329"/>
                <a:gd name="T2" fmla="*/ 10 w 74"/>
                <a:gd name="T3" fmla="*/ 215 h 329"/>
                <a:gd name="T4" fmla="*/ 0 w 74"/>
                <a:gd name="T5" fmla="*/ 329 h 329"/>
                <a:gd name="T6" fmla="*/ 29 w 74"/>
                <a:gd name="T7" fmla="*/ 183 h 329"/>
                <a:gd name="T8" fmla="*/ 70 w 74"/>
                <a:gd name="T9" fmla="*/ 124 h 329"/>
                <a:gd name="T10" fmla="*/ 74 w 74"/>
                <a:gd name="T11" fmla="*/ 55 h 329"/>
                <a:gd name="T12" fmla="*/ 51 w 74"/>
                <a:gd name="T13" fmla="*/ 15 h 329"/>
                <a:gd name="T14" fmla="*/ 4 w 74"/>
                <a:gd name="T15" fmla="*/ 0 h 329"/>
                <a:gd name="T16" fmla="*/ 4 w 74"/>
                <a:gd name="T17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29">
                  <a:moveTo>
                    <a:pt x="4" y="0"/>
                  </a:moveTo>
                  <a:lnTo>
                    <a:pt x="10" y="215"/>
                  </a:lnTo>
                  <a:lnTo>
                    <a:pt x="0" y="329"/>
                  </a:lnTo>
                  <a:lnTo>
                    <a:pt x="29" y="183"/>
                  </a:lnTo>
                  <a:lnTo>
                    <a:pt x="70" y="124"/>
                  </a:lnTo>
                  <a:lnTo>
                    <a:pt x="74" y="55"/>
                  </a:lnTo>
                  <a:lnTo>
                    <a:pt x="51" y="1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1" name="Freeform 65"/>
            <p:cNvSpPr>
              <a:spLocks/>
            </p:cNvSpPr>
            <p:nvPr/>
          </p:nvSpPr>
          <p:spPr bwMode="auto">
            <a:xfrm>
              <a:off x="4374" y="2719"/>
              <a:ext cx="40" cy="66"/>
            </a:xfrm>
            <a:custGeom>
              <a:avLst/>
              <a:gdLst>
                <a:gd name="T0" fmla="*/ 0 w 112"/>
                <a:gd name="T1" fmla="*/ 70 h 186"/>
                <a:gd name="T2" fmla="*/ 97 w 112"/>
                <a:gd name="T3" fmla="*/ 186 h 186"/>
                <a:gd name="T4" fmla="*/ 112 w 112"/>
                <a:gd name="T5" fmla="*/ 150 h 186"/>
                <a:gd name="T6" fmla="*/ 42 w 112"/>
                <a:gd name="T7" fmla="*/ 0 h 186"/>
                <a:gd name="T8" fmla="*/ 0 w 112"/>
                <a:gd name="T9" fmla="*/ 70 h 186"/>
                <a:gd name="T10" fmla="*/ 0 w 112"/>
                <a:gd name="T11" fmla="*/ 7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86">
                  <a:moveTo>
                    <a:pt x="0" y="70"/>
                  </a:moveTo>
                  <a:lnTo>
                    <a:pt x="97" y="186"/>
                  </a:lnTo>
                  <a:lnTo>
                    <a:pt x="112" y="150"/>
                  </a:lnTo>
                  <a:lnTo>
                    <a:pt x="42" y="0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2" name="Freeform 66"/>
            <p:cNvSpPr>
              <a:spLocks/>
            </p:cNvSpPr>
            <p:nvPr/>
          </p:nvSpPr>
          <p:spPr bwMode="auto">
            <a:xfrm>
              <a:off x="4370" y="2772"/>
              <a:ext cx="62" cy="198"/>
            </a:xfrm>
            <a:custGeom>
              <a:avLst/>
              <a:gdLst>
                <a:gd name="T0" fmla="*/ 173 w 173"/>
                <a:gd name="T1" fmla="*/ 0 h 561"/>
                <a:gd name="T2" fmla="*/ 154 w 173"/>
                <a:gd name="T3" fmla="*/ 175 h 561"/>
                <a:gd name="T4" fmla="*/ 119 w 173"/>
                <a:gd name="T5" fmla="*/ 296 h 561"/>
                <a:gd name="T6" fmla="*/ 95 w 173"/>
                <a:gd name="T7" fmla="*/ 380 h 561"/>
                <a:gd name="T8" fmla="*/ 34 w 173"/>
                <a:gd name="T9" fmla="*/ 467 h 561"/>
                <a:gd name="T10" fmla="*/ 53 w 173"/>
                <a:gd name="T11" fmla="*/ 513 h 561"/>
                <a:gd name="T12" fmla="*/ 7 w 173"/>
                <a:gd name="T13" fmla="*/ 561 h 561"/>
                <a:gd name="T14" fmla="*/ 0 w 173"/>
                <a:gd name="T15" fmla="*/ 454 h 561"/>
                <a:gd name="T16" fmla="*/ 60 w 173"/>
                <a:gd name="T17" fmla="*/ 388 h 561"/>
                <a:gd name="T18" fmla="*/ 108 w 173"/>
                <a:gd name="T19" fmla="*/ 274 h 561"/>
                <a:gd name="T20" fmla="*/ 146 w 173"/>
                <a:gd name="T21" fmla="*/ 118 h 561"/>
                <a:gd name="T22" fmla="*/ 173 w 173"/>
                <a:gd name="T23" fmla="*/ 0 h 561"/>
                <a:gd name="T24" fmla="*/ 173 w 173"/>
                <a:gd name="T25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561">
                  <a:moveTo>
                    <a:pt x="173" y="0"/>
                  </a:moveTo>
                  <a:lnTo>
                    <a:pt x="154" y="175"/>
                  </a:lnTo>
                  <a:lnTo>
                    <a:pt x="119" y="296"/>
                  </a:lnTo>
                  <a:lnTo>
                    <a:pt x="95" y="380"/>
                  </a:lnTo>
                  <a:lnTo>
                    <a:pt x="34" y="467"/>
                  </a:lnTo>
                  <a:lnTo>
                    <a:pt x="53" y="513"/>
                  </a:lnTo>
                  <a:lnTo>
                    <a:pt x="7" y="561"/>
                  </a:lnTo>
                  <a:lnTo>
                    <a:pt x="0" y="454"/>
                  </a:lnTo>
                  <a:lnTo>
                    <a:pt x="60" y="388"/>
                  </a:lnTo>
                  <a:lnTo>
                    <a:pt x="108" y="274"/>
                  </a:lnTo>
                  <a:lnTo>
                    <a:pt x="146" y="118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3" name="Freeform 67"/>
            <p:cNvSpPr>
              <a:spLocks/>
            </p:cNvSpPr>
            <p:nvPr/>
          </p:nvSpPr>
          <p:spPr bwMode="auto">
            <a:xfrm>
              <a:off x="3948" y="2626"/>
              <a:ext cx="204" cy="49"/>
            </a:xfrm>
            <a:custGeom>
              <a:avLst/>
              <a:gdLst>
                <a:gd name="T0" fmla="*/ 0 w 568"/>
                <a:gd name="T1" fmla="*/ 137 h 137"/>
                <a:gd name="T2" fmla="*/ 87 w 568"/>
                <a:gd name="T3" fmla="*/ 114 h 137"/>
                <a:gd name="T4" fmla="*/ 239 w 568"/>
                <a:gd name="T5" fmla="*/ 103 h 137"/>
                <a:gd name="T6" fmla="*/ 399 w 568"/>
                <a:gd name="T7" fmla="*/ 67 h 137"/>
                <a:gd name="T8" fmla="*/ 568 w 568"/>
                <a:gd name="T9" fmla="*/ 0 h 137"/>
                <a:gd name="T10" fmla="*/ 378 w 568"/>
                <a:gd name="T11" fmla="*/ 59 h 137"/>
                <a:gd name="T12" fmla="*/ 285 w 568"/>
                <a:gd name="T13" fmla="*/ 78 h 137"/>
                <a:gd name="T14" fmla="*/ 108 w 568"/>
                <a:gd name="T15" fmla="*/ 82 h 137"/>
                <a:gd name="T16" fmla="*/ 42 w 568"/>
                <a:gd name="T17" fmla="*/ 99 h 137"/>
                <a:gd name="T18" fmla="*/ 0 w 568"/>
                <a:gd name="T19" fmla="*/ 137 h 137"/>
                <a:gd name="T20" fmla="*/ 0 w 568"/>
                <a:gd name="T21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8" h="137">
                  <a:moveTo>
                    <a:pt x="0" y="137"/>
                  </a:moveTo>
                  <a:lnTo>
                    <a:pt x="87" y="114"/>
                  </a:lnTo>
                  <a:lnTo>
                    <a:pt x="239" y="103"/>
                  </a:lnTo>
                  <a:lnTo>
                    <a:pt x="399" y="67"/>
                  </a:lnTo>
                  <a:lnTo>
                    <a:pt x="568" y="0"/>
                  </a:lnTo>
                  <a:lnTo>
                    <a:pt x="378" y="59"/>
                  </a:lnTo>
                  <a:lnTo>
                    <a:pt x="285" y="78"/>
                  </a:lnTo>
                  <a:lnTo>
                    <a:pt x="108" y="82"/>
                  </a:lnTo>
                  <a:lnTo>
                    <a:pt x="42" y="99"/>
                  </a:lnTo>
                  <a:lnTo>
                    <a:pt x="0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4" name="Freeform 68"/>
            <p:cNvSpPr>
              <a:spLocks/>
            </p:cNvSpPr>
            <p:nvPr/>
          </p:nvSpPr>
          <p:spPr bwMode="auto">
            <a:xfrm>
              <a:off x="4153" y="2995"/>
              <a:ext cx="224" cy="308"/>
            </a:xfrm>
            <a:custGeom>
              <a:avLst/>
              <a:gdLst>
                <a:gd name="T0" fmla="*/ 614 w 626"/>
                <a:gd name="T1" fmla="*/ 0 h 872"/>
                <a:gd name="T2" fmla="*/ 582 w 626"/>
                <a:gd name="T3" fmla="*/ 247 h 872"/>
                <a:gd name="T4" fmla="*/ 506 w 626"/>
                <a:gd name="T5" fmla="*/ 403 h 872"/>
                <a:gd name="T6" fmla="*/ 388 w 626"/>
                <a:gd name="T7" fmla="*/ 542 h 872"/>
                <a:gd name="T8" fmla="*/ 122 w 626"/>
                <a:gd name="T9" fmla="*/ 751 h 872"/>
                <a:gd name="T10" fmla="*/ 0 w 626"/>
                <a:gd name="T11" fmla="*/ 872 h 872"/>
                <a:gd name="T12" fmla="*/ 156 w 626"/>
                <a:gd name="T13" fmla="*/ 743 h 872"/>
                <a:gd name="T14" fmla="*/ 405 w 626"/>
                <a:gd name="T15" fmla="*/ 549 h 872"/>
                <a:gd name="T16" fmla="*/ 510 w 626"/>
                <a:gd name="T17" fmla="*/ 437 h 872"/>
                <a:gd name="T18" fmla="*/ 593 w 626"/>
                <a:gd name="T19" fmla="*/ 304 h 872"/>
                <a:gd name="T20" fmla="*/ 626 w 626"/>
                <a:gd name="T21" fmla="*/ 165 h 872"/>
                <a:gd name="T22" fmla="*/ 614 w 626"/>
                <a:gd name="T23" fmla="*/ 0 h 872"/>
                <a:gd name="T24" fmla="*/ 614 w 626"/>
                <a:gd name="T25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6" h="872">
                  <a:moveTo>
                    <a:pt x="614" y="0"/>
                  </a:moveTo>
                  <a:lnTo>
                    <a:pt x="582" y="247"/>
                  </a:lnTo>
                  <a:lnTo>
                    <a:pt x="506" y="403"/>
                  </a:lnTo>
                  <a:lnTo>
                    <a:pt x="388" y="542"/>
                  </a:lnTo>
                  <a:lnTo>
                    <a:pt x="122" y="751"/>
                  </a:lnTo>
                  <a:lnTo>
                    <a:pt x="0" y="872"/>
                  </a:lnTo>
                  <a:lnTo>
                    <a:pt x="156" y="743"/>
                  </a:lnTo>
                  <a:lnTo>
                    <a:pt x="405" y="549"/>
                  </a:lnTo>
                  <a:lnTo>
                    <a:pt x="510" y="437"/>
                  </a:lnTo>
                  <a:lnTo>
                    <a:pt x="593" y="304"/>
                  </a:lnTo>
                  <a:lnTo>
                    <a:pt x="626" y="165"/>
                  </a:lnTo>
                  <a:lnTo>
                    <a:pt x="614" y="0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5" name="Freeform 69"/>
            <p:cNvSpPr>
              <a:spLocks/>
            </p:cNvSpPr>
            <p:nvPr/>
          </p:nvSpPr>
          <p:spPr bwMode="auto">
            <a:xfrm>
              <a:off x="4376" y="2979"/>
              <a:ext cx="700" cy="742"/>
            </a:xfrm>
            <a:custGeom>
              <a:avLst/>
              <a:gdLst>
                <a:gd name="T0" fmla="*/ 0 w 1958"/>
                <a:gd name="T1" fmla="*/ 0 h 2108"/>
                <a:gd name="T2" fmla="*/ 97 w 1958"/>
                <a:gd name="T3" fmla="*/ 44 h 2108"/>
                <a:gd name="T4" fmla="*/ 266 w 1958"/>
                <a:gd name="T5" fmla="*/ 278 h 2108"/>
                <a:gd name="T6" fmla="*/ 338 w 1958"/>
                <a:gd name="T7" fmla="*/ 369 h 2108"/>
                <a:gd name="T8" fmla="*/ 407 w 1958"/>
                <a:gd name="T9" fmla="*/ 420 h 2108"/>
                <a:gd name="T10" fmla="*/ 517 w 1958"/>
                <a:gd name="T11" fmla="*/ 474 h 2108"/>
                <a:gd name="T12" fmla="*/ 1205 w 1958"/>
                <a:gd name="T13" fmla="*/ 732 h 2108"/>
                <a:gd name="T14" fmla="*/ 1745 w 1958"/>
                <a:gd name="T15" fmla="*/ 953 h 2108"/>
                <a:gd name="T16" fmla="*/ 1783 w 1958"/>
                <a:gd name="T17" fmla="*/ 1023 h 2108"/>
                <a:gd name="T18" fmla="*/ 1884 w 1958"/>
                <a:gd name="T19" fmla="*/ 1359 h 2108"/>
                <a:gd name="T20" fmla="*/ 1935 w 1958"/>
                <a:gd name="T21" fmla="*/ 1755 h 2108"/>
                <a:gd name="T22" fmla="*/ 1958 w 1958"/>
                <a:gd name="T23" fmla="*/ 2108 h 2108"/>
                <a:gd name="T24" fmla="*/ 1869 w 1958"/>
                <a:gd name="T25" fmla="*/ 2108 h 2108"/>
                <a:gd name="T26" fmla="*/ 1842 w 1958"/>
                <a:gd name="T27" fmla="*/ 1736 h 2108"/>
                <a:gd name="T28" fmla="*/ 1804 w 1958"/>
                <a:gd name="T29" fmla="*/ 1382 h 2108"/>
                <a:gd name="T30" fmla="*/ 1741 w 1958"/>
                <a:gd name="T31" fmla="*/ 1074 h 2108"/>
                <a:gd name="T32" fmla="*/ 1724 w 1958"/>
                <a:gd name="T33" fmla="*/ 1027 h 2108"/>
                <a:gd name="T34" fmla="*/ 1659 w 1958"/>
                <a:gd name="T35" fmla="*/ 1213 h 2108"/>
                <a:gd name="T36" fmla="*/ 1549 w 1958"/>
                <a:gd name="T37" fmla="*/ 1637 h 2108"/>
                <a:gd name="T38" fmla="*/ 1507 w 1958"/>
                <a:gd name="T39" fmla="*/ 1827 h 2108"/>
                <a:gd name="T40" fmla="*/ 1536 w 1958"/>
                <a:gd name="T41" fmla="*/ 1525 h 2108"/>
                <a:gd name="T42" fmla="*/ 1587 w 1958"/>
                <a:gd name="T43" fmla="*/ 1213 h 2108"/>
                <a:gd name="T44" fmla="*/ 1635 w 1958"/>
                <a:gd name="T45" fmla="*/ 975 h 2108"/>
                <a:gd name="T46" fmla="*/ 1332 w 1958"/>
                <a:gd name="T47" fmla="*/ 837 h 2108"/>
                <a:gd name="T48" fmla="*/ 853 w 1958"/>
                <a:gd name="T49" fmla="*/ 624 h 2108"/>
                <a:gd name="T50" fmla="*/ 399 w 1958"/>
                <a:gd name="T51" fmla="*/ 474 h 2108"/>
                <a:gd name="T52" fmla="*/ 300 w 1958"/>
                <a:gd name="T53" fmla="*/ 396 h 2108"/>
                <a:gd name="T54" fmla="*/ 165 w 1958"/>
                <a:gd name="T55" fmla="*/ 187 h 2108"/>
                <a:gd name="T56" fmla="*/ 76 w 1958"/>
                <a:gd name="T57" fmla="*/ 71 h 2108"/>
                <a:gd name="T58" fmla="*/ 0 w 1958"/>
                <a:gd name="T59" fmla="*/ 0 h 2108"/>
                <a:gd name="T60" fmla="*/ 0 w 1958"/>
                <a:gd name="T61" fmla="*/ 0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58" h="2108">
                  <a:moveTo>
                    <a:pt x="0" y="0"/>
                  </a:moveTo>
                  <a:lnTo>
                    <a:pt x="97" y="44"/>
                  </a:lnTo>
                  <a:lnTo>
                    <a:pt x="266" y="278"/>
                  </a:lnTo>
                  <a:lnTo>
                    <a:pt x="338" y="369"/>
                  </a:lnTo>
                  <a:lnTo>
                    <a:pt x="407" y="420"/>
                  </a:lnTo>
                  <a:lnTo>
                    <a:pt x="517" y="474"/>
                  </a:lnTo>
                  <a:lnTo>
                    <a:pt x="1205" y="732"/>
                  </a:lnTo>
                  <a:lnTo>
                    <a:pt x="1745" y="953"/>
                  </a:lnTo>
                  <a:lnTo>
                    <a:pt x="1783" y="1023"/>
                  </a:lnTo>
                  <a:lnTo>
                    <a:pt x="1884" y="1359"/>
                  </a:lnTo>
                  <a:lnTo>
                    <a:pt x="1935" y="1755"/>
                  </a:lnTo>
                  <a:lnTo>
                    <a:pt x="1958" y="2108"/>
                  </a:lnTo>
                  <a:lnTo>
                    <a:pt x="1869" y="2108"/>
                  </a:lnTo>
                  <a:lnTo>
                    <a:pt x="1842" y="1736"/>
                  </a:lnTo>
                  <a:lnTo>
                    <a:pt x="1804" y="1382"/>
                  </a:lnTo>
                  <a:lnTo>
                    <a:pt x="1741" y="1074"/>
                  </a:lnTo>
                  <a:lnTo>
                    <a:pt x="1724" y="1027"/>
                  </a:lnTo>
                  <a:lnTo>
                    <a:pt x="1659" y="1213"/>
                  </a:lnTo>
                  <a:lnTo>
                    <a:pt x="1549" y="1637"/>
                  </a:lnTo>
                  <a:lnTo>
                    <a:pt x="1507" y="1827"/>
                  </a:lnTo>
                  <a:lnTo>
                    <a:pt x="1536" y="1525"/>
                  </a:lnTo>
                  <a:lnTo>
                    <a:pt x="1587" y="1213"/>
                  </a:lnTo>
                  <a:lnTo>
                    <a:pt x="1635" y="975"/>
                  </a:lnTo>
                  <a:lnTo>
                    <a:pt x="1332" y="837"/>
                  </a:lnTo>
                  <a:lnTo>
                    <a:pt x="853" y="624"/>
                  </a:lnTo>
                  <a:lnTo>
                    <a:pt x="399" y="474"/>
                  </a:lnTo>
                  <a:lnTo>
                    <a:pt x="300" y="396"/>
                  </a:lnTo>
                  <a:lnTo>
                    <a:pt x="165" y="187"/>
                  </a:lnTo>
                  <a:lnTo>
                    <a:pt x="76" y="7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6" name="Freeform 70"/>
            <p:cNvSpPr>
              <a:spLocks/>
            </p:cNvSpPr>
            <p:nvPr/>
          </p:nvSpPr>
          <p:spPr bwMode="auto">
            <a:xfrm>
              <a:off x="4376" y="3082"/>
              <a:ext cx="180" cy="643"/>
            </a:xfrm>
            <a:custGeom>
              <a:avLst/>
              <a:gdLst>
                <a:gd name="T0" fmla="*/ 0 w 504"/>
                <a:gd name="T1" fmla="*/ 922 h 1823"/>
                <a:gd name="T2" fmla="*/ 144 w 504"/>
                <a:gd name="T3" fmla="*/ 1169 h 1823"/>
                <a:gd name="T4" fmla="*/ 235 w 504"/>
                <a:gd name="T5" fmla="*/ 1120 h 1823"/>
                <a:gd name="T6" fmla="*/ 460 w 504"/>
                <a:gd name="T7" fmla="*/ 956 h 1823"/>
                <a:gd name="T8" fmla="*/ 410 w 504"/>
                <a:gd name="T9" fmla="*/ 736 h 1823"/>
                <a:gd name="T10" fmla="*/ 389 w 504"/>
                <a:gd name="T11" fmla="*/ 359 h 1823"/>
                <a:gd name="T12" fmla="*/ 327 w 504"/>
                <a:gd name="T13" fmla="*/ 194 h 1823"/>
                <a:gd name="T14" fmla="*/ 241 w 504"/>
                <a:gd name="T15" fmla="*/ 0 h 1823"/>
                <a:gd name="T16" fmla="*/ 365 w 504"/>
                <a:gd name="T17" fmla="*/ 135 h 1823"/>
                <a:gd name="T18" fmla="*/ 424 w 504"/>
                <a:gd name="T19" fmla="*/ 346 h 1823"/>
                <a:gd name="T20" fmla="*/ 466 w 504"/>
                <a:gd name="T21" fmla="*/ 800 h 1823"/>
                <a:gd name="T22" fmla="*/ 504 w 504"/>
                <a:gd name="T23" fmla="*/ 1000 h 1823"/>
                <a:gd name="T24" fmla="*/ 386 w 504"/>
                <a:gd name="T25" fmla="*/ 1061 h 1823"/>
                <a:gd name="T26" fmla="*/ 173 w 504"/>
                <a:gd name="T27" fmla="*/ 1217 h 1823"/>
                <a:gd name="T28" fmla="*/ 310 w 504"/>
                <a:gd name="T29" fmla="*/ 1481 h 1823"/>
                <a:gd name="T30" fmla="*/ 300 w 504"/>
                <a:gd name="T31" fmla="*/ 1536 h 1823"/>
                <a:gd name="T32" fmla="*/ 139 w 504"/>
                <a:gd name="T33" fmla="*/ 1823 h 1823"/>
                <a:gd name="T34" fmla="*/ 72 w 504"/>
                <a:gd name="T35" fmla="*/ 1819 h 1823"/>
                <a:gd name="T36" fmla="*/ 237 w 504"/>
                <a:gd name="T37" fmla="*/ 1545 h 1823"/>
                <a:gd name="T38" fmla="*/ 249 w 504"/>
                <a:gd name="T39" fmla="*/ 1488 h 1823"/>
                <a:gd name="T40" fmla="*/ 234 w 504"/>
                <a:gd name="T41" fmla="*/ 1424 h 1823"/>
                <a:gd name="T42" fmla="*/ 118 w 504"/>
                <a:gd name="T43" fmla="*/ 1177 h 1823"/>
                <a:gd name="T44" fmla="*/ 0 w 504"/>
                <a:gd name="T45" fmla="*/ 922 h 1823"/>
                <a:gd name="T46" fmla="*/ 0 w 504"/>
                <a:gd name="T47" fmla="*/ 922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4" h="1823">
                  <a:moveTo>
                    <a:pt x="0" y="922"/>
                  </a:moveTo>
                  <a:lnTo>
                    <a:pt x="144" y="1169"/>
                  </a:lnTo>
                  <a:lnTo>
                    <a:pt x="235" y="1120"/>
                  </a:lnTo>
                  <a:lnTo>
                    <a:pt x="460" y="956"/>
                  </a:lnTo>
                  <a:lnTo>
                    <a:pt x="410" y="736"/>
                  </a:lnTo>
                  <a:lnTo>
                    <a:pt x="389" y="359"/>
                  </a:lnTo>
                  <a:lnTo>
                    <a:pt x="327" y="194"/>
                  </a:lnTo>
                  <a:lnTo>
                    <a:pt x="241" y="0"/>
                  </a:lnTo>
                  <a:lnTo>
                    <a:pt x="365" y="135"/>
                  </a:lnTo>
                  <a:lnTo>
                    <a:pt x="424" y="346"/>
                  </a:lnTo>
                  <a:lnTo>
                    <a:pt x="466" y="800"/>
                  </a:lnTo>
                  <a:lnTo>
                    <a:pt x="504" y="1000"/>
                  </a:lnTo>
                  <a:lnTo>
                    <a:pt x="386" y="1061"/>
                  </a:lnTo>
                  <a:lnTo>
                    <a:pt x="173" y="1217"/>
                  </a:lnTo>
                  <a:lnTo>
                    <a:pt x="310" y="1481"/>
                  </a:lnTo>
                  <a:lnTo>
                    <a:pt x="300" y="1536"/>
                  </a:lnTo>
                  <a:lnTo>
                    <a:pt x="139" y="1823"/>
                  </a:lnTo>
                  <a:lnTo>
                    <a:pt x="72" y="1819"/>
                  </a:lnTo>
                  <a:lnTo>
                    <a:pt x="237" y="1545"/>
                  </a:lnTo>
                  <a:lnTo>
                    <a:pt x="249" y="1488"/>
                  </a:lnTo>
                  <a:lnTo>
                    <a:pt x="234" y="1424"/>
                  </a:lnTo>
                  <a:lnTo>
                    <a:pt x="118" y="1177"/>
                  </a:lnTo>
                  <a:lnTo>
                    <a:pt x="0" y="922"/>
                  </a:lnTo>
                  <a:lnTo>
                    <a:pt x="0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7" name="Freeform 71"/>
            <p:cNvSpPr>
              <a:spLocks/>
            </p:cNvSpPr>
            <p:nvPr/>
          </p:nvSpPr>
          <p:spPr bwMode="auto">
            <a:xfrm>
              <a:off x="4179" y="3010"/>
              <a:ext cx="237" cy="714"/>
            </a:xfrm>
            <a:custGeom>
              <a:avLst/>
              <a:gdLst>
                <a:gd name="T0" fmla="*/ 592 w 664"/>
                <a:gd name="T1" fmla="*/ 0 h 2026"/>
                <a:gd name="T2" fmla="*/ 630 w 664"/>
                <a:gd name="T3" fmla="*/ 159 h 2026"/>
                <a:gd name="T4" fmla="*/ 616 w 664"/>
                <a:gd name="T5" fmla="*/ 346 h 2026"/>
                <a:gd name="T6" fmla="*/ 557 w 664"/>
                <a:gd name="T7" fmla="*/ 536 h 2026"/>
                <a:gd name="T8" fmla="*/ 382 w 664"/>
                <a:gd name="T9" fmla="*/ 960 h 2026"/>
                <a:gd name="T10" fmla="*/ 168 w 664"/>
                <a:gd name="T11" fmla="*/ 1511 h 2026"/>
                <a:gd name="T12" fmla="*/ 0 w 664"/>
                <a:gd name="T13" fmla="*/ 2026 h 2026"/>
                <a:gd name="T14" fmla="*/ 78 w 664"/>
                <a:gd name="T15" fmla="*/ 2026 h 2026"/>
                <a:gd name="T16" fmla="*/ 183 w 664"/>
                <a:gd name="T17" fmla="*/ 1597 h 2026"/>
                <a:gd name="T18" fmla="*/ 327 w 664"/>
                <a:gd name="T19" fmla="*/ 1176 h 2026"/>
                <a:gd name="T20" fmla="*/ 485 w 664"/>
                <a:gd name="T21" fmla="*/ 810 h 2026"/>
                <a:gd name="T22" fmla="*/ 609 w 664"/>
                <a:gd name="T23" fmla="*/ 481 h 2026"/>
                <a:gd name="T24" fmla="*/ 660 w 664"/>
                <a:gd name="T25" fmla="*/ 268 h 2026"/>
                <a:gd name="T26" fmla="*/ 664 w 664"/>
                <a:gd name="T27" fmla="*/ 125 h 2026"/>
                <a:gd name="T28" fmla="*/ 630 w 664"/>
                <a:gd name="T29" fmla="*/ 34 h 2026"/>
                <a:gd name="T30" fmla="*/ 592 w 664"/>
                <a:gd name="T31" fmla="*/ 0 h 2026"/>
                <a:gd name="T32" fmla="*/ 592 w 664"/>
                <a:gd name="T33" fmla="*/ 0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4" h="2026">
                  <a:moveTo>
                    <a:pt x="592" y="0"/>
                  </a:moveTo>
                  <a:lnTo>
                    <a:pt x="630" y="159"/>
                  </a:lnTo>
                  <a:lnTo>
                    <a:pt x="616" y="346"/>
                  </a:lnTo>
                  <a:lnTo>
                    <a:pt x="557" y="536"/>
                  </a:lnTo>
                  <a:lnTo>
                    <a:pt x="382" y="960"/>
                  </a:lnTo>
                  <a:lnTo>
                    <a:pt x="168" y="1511"/>
                  </a:lnTo>
                  <a:lnTo>
                    <a:pt x="0" y="2026"/>
                  </a:lnTo>
                  <a:lnTo>
                    <a:pt x="78" y="2026"/>
                  </a:lnTo>
                  <a:lnTo>
                    <a:pt x="183" y="1597"/>
                  </a:lnTo>
                  <a:lnTo>
                    <a:pt x="327" y="1176"/>
                  </a:lnTo>
                  <a:lnTo>
                    <a:pt x="485" y="810"/>
                  </a:lnTo>
                  <a:lnTo>
                    <a:pt x="609" y="481"/>
                  </a:lnTo>
                  <a:lnTo>
                    <a:pt x="660" y="268"/>
                  </a:lnTo>
                  <a:lnTo>
                    <a:pt x="664" y="125"/>
                  </a:lnTo>
                  <a:lnTo>
                    <a:pt x="630" y="34"/>
                  </a:lnTo>
                  <a:lnTo>
                    <a:pt x="592" y="0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8" name="Freeform 72"/>
            <p:cNvSpPr>
              <a:spLocks/>
            </p:cNvSpPr>
            <p:nvPr/>
          </p:nvSpPr>
          <p:spPr bwMode="auto">
            <a:xfrm>
              <a:off x="4000" y="3307"/>
              <a:ext cx="134" cy="409"/>
            </a:xfrm>
            <a:custGeom>
              <a:avLst/>
              <a:gdLst>
                <a:gd name="T0" fmla="*/ 69 w 375"/>
                <a:gd name="T1" fmla="*/ 350 h 1159"/>
                <a:gd name="T2" fmla="*/ 76 w 375"/>
                <a:gd name="T3" fmla="*/ 277 h 1159"/>
                <a:gd name="T4" fmla="*/ 90 w 375"/>
                <a:gd name="T5" fmla="*/ 190 h 1159"/>
                <a:gd name="T6" fmla="*/ 139 w 375"/>
                <a:gd name="T7" fmla="*/ 85 h 1159"/>
                <a:gd name="T8" fmla="*/ 217 w 375"/>
                <a:gd name="T9" fmla="*/ 17 h 1159"/>
                <a:gd name="T10" fmla="*/ 318 w 375"/>
                <a:gd name="T11" fmla="*/ 0 h 1159"/>
                <a:gd name="T12" fmla="*/ 375 w 375"/>
                <a:gd name="T13" fmla="*/ 34 h 1159"/>
                <a:gd name="T14" fmla="*/ 276 w 375"/>
                <a:gd name="T15" fmla="*/ 30 h 1159"/>
                <a:gd name="T16" fmla="*/ 196 w 375"/>
                <a:gd name="T17" fmla="*/ 64 h 1159"/>
                <a:gd name="T18" fmla="*/ 152 w 375"/>
                <a:gd name="T19" fmla="*/ 135 h 1159"/>
                <a:gd name="T20" fmla="*/ 200 w 375"/>
                <a:gd name="T21" fmla="*/ 264 h 1159"/>
                <a:gd name="T22" fmla="*/ 200 w 375"/>
                <a:gd name="T23" fmla="*/ 338 h 1159"/>
                <a:gd name="T24" fmla="*/ 272 w 375"/>
                <a:gd name="T25" fmla="*/ 372 h 1159"/>
                <a:gd name="T26" fmla="*/ 169 w 375"/>
                <a:gd name="T27" fmla="*/ 389 h 1159"/>
                <a:gd name="T28" fmla="*/ 149 w 375"/>
                <a:gd name="T29" fmla="*/ 545 h 1159"/>
                <a:gd name="T30" fmla="*/ 69 w 375"/>
                <a:gd name="T31" fmla="*/ 813 h 1159"/>
                <a:gd name="T32" fmla="*/ 0 w 375"/>
                <a:gd name="T33" fmla="*/ 1159 h 1159"/>
                <a:gd name="T34" fmla="*/ 42 w 375"/>
                <a:gd name="T35" fmla="*/ 792 h 1159"/>
                <a:gd name="T36" fmla="*/ 149 w 375"/>
                <a:gd name="T37" fmla="*/ 359 h 1159"/>
                <a:gd name="T38" fmla="*/ 124 w 375"/>
                <a:gd name="T39" fmla="*/ 294 h 1159"/>
                <a:gd name="T40" fmla="*/ 42 w 375"/>
                <a:gd name="T41" fmla="*/ 467 h 1159"/>
                <a:gd name="T42" fmla="*/ 69 w 375"/>
                <a:gd name="T43" fmla="*/ 350 h 1159"/>
                <a:gd name="T44" fmla="*/ 69 w 375"/>
                <a:gd name="T45" fmla="*/ 350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5" h="1159">
                  <a:moveTo>
                    <a:pt x="69" y="350"/>
                  </a:moveTo>
                  <a:lnTo>
                    <a:pt x="76" y="277"/>
                  </a:lnTo>
                  <a:lnTo>
                    <a:pt x="90" y="190"/>
                  </a:lnTo>
                  <a:lnTo>
                    <a:pt x="139" y="85"/>
                  </a:lnTo>
                  <a:lnTo>
                    <a:pt x="217" y="17"/>
                  </a:lnTo>
                  <a:lnTo>
                    <a:pt x="318" y="0"/>
                  </a:lnTo>
                  <a:lnTo>
                    <a:pt x="375" y="34"/>
                  </a:lnTo>
                  <a:lnTo>
                    <a:pt x="276" y="30"/>
                  </a:lnTo>
                  <a:lnTo>
                    <a:pt x="196" y="64"/>
                  </a:lnTo>
                  <a:lnTo>
                    <a:pt x="152" y="135"/>
                  </a:lnTo>
                  <a:lnTo>
                    <a:pt x="200" y="264"/>
                  </a:lnTo>
                  <a:lnTo>
                    <a:pt x="200" y="338"/>
                  </a:lnTo>
                  <a:lnTo>
                    <a:pt x="272" y="372"/>
                  </a:lnTo>
                  <a:lnTo>
                    <a:pt x="169" y="389"/>
                  </a:lnTo>
                  <a:lnTo>
                    <a:pt x="149" y="545"/>
                  </a:lnTo>
                  <a:lnTo>
                    <a:pt x="69" y="813"/>
                  </a:lnTo>
                  <a:lnTo>
                    <a:pt x="0" y="1159"/>
                  </a:lnTo>
                  <a:lnTo>
                    <a:pt x="42" y="792"/>
                  </a:lnTo>
                  <a:lnTo>
                    <a:pt x="149" y="359"/>
                  </a:lnTo>
                  <a:lnTo>
                    <a:pt x="124" y="294"/>
                  </a:lnTo>
                  <a:lnTo>
                    <a:pt x="42" y="467"/>
                  </a:lnTo>
                  <a:lnTo>
                    <a:pt x="69" y="350"/>
                  </a:lnTo>
                  <a:lnTo>
                    <a:pt x="69" y="3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9" name="Freeform 73"/>
            <p:cNvSpPr>
              <a:spLocks/>
            </p:cNvSpPr>
            <p:nvPr/>
          </p:nvSpPr>
          <p:spPr bwMode="auto">
            <a:xfrm>
              <a:off x="4146" y="3322"/>
              <a:ext cx="122" cy="151"/>
            </a:xfrm>
            <a:custGeom>
              <a:avLst/>
              <a:gdLst>
                <a:gd name="T0" fmla="*/ 105 w 340"/>
                <a:gd name="T1" fmla="*/ 89 h 429"/>
                <a:gd name="T2" fmla="*/ 162 w 340"/>
                <a:gd name="T3" fmla="*/ 178 h 429"/>
                <a:gd name="T4" fmla="*/ 243 w 340"/>
                <a:gd name="T5" fmla="*/ 325 h 429"/>
                <a:gd name="T6" fmla="*/ 340 w 340"/>
                <a:gd name="T7" fmla="*/ 429 h 429"/>
                <a:gd name="T8" fmla="*/ 217 w 340"/>
                <a:gd name="T9" fmla="*/ 325 h 429"/>
                <a:gd name="T10" fmla="*/ 110 w 340"/>
                <a:gd name="T11" fmla="*/ 209 h 429"/>
                <a:gd name="T12" fmla="*/ 21 w 340"/>
                <a:gd name="T13" fmla="*/ 296 h 429"/>
                <a:gd name="T14" fmla="*/ 86 w 340"/>
                <a:gd name="T15" fmla="*/ 165 h 429"/>
                <a:gd name="T16" fmla="*/ 63 w 340"/>
                <a:gd name="T17" fmla="*/ 83 h 429"/>
                <a:gd name="T18" fmla="*/ 0 w 340"/>
                <a:gd name="T19" fmla="*/ 0 h 429"/>
                <a:gd name="T20" fmla="*/ 105 w 340"/>
                <a:gd name="T21" fmla="*/ 89 h 429"/>
                <a:gd name="T22" fmla="*/ 105 w 340"/>
                <a:gd name="T23" fmla="*/ 8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0" h="429">
                  <a:moveTo>
                    <a:pt x="105" y="89"/>
                  </a:moveTo>
                  <a:lnTo>
                    <a:pt x="162" y="178"/>
                  </a:lnTo>
                  <a:lnTo>
                    <a:pt x="243" y="325"/>
                  </a:lnTo>
                  <a:lnTo>
                    <a:pt x="340" y="429"/>
                  </a:lnTo>
                  <a:lnTo>
                    <a:pt x="217" y="325"/>
                  </a:lnTo>
                  <a:lnTo>
                    <a:pt x="110" y="209"/>
                  </a:lnTo>
                  <a:lnTo>
                    <a:pt x="21" y="296"/>
                  </a:lnTo>
                  <a:lnTo>
                    <a:pt x="86" y="165"/>
                  </a:lnTo>
                  <a:lnTo>
                    <a:pt x="63" y="83"/>
                  </a:lnTo>
                  <a:lnTo>
                    <a:pt x="0" y="0"/>
                  </a:lnTo>
                  <a:lnTo>
                    <a:pt x="105" y="89"/>
                  </a:lnTo>
                  <a:lnTo>
                    <a:pt x="105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0" name="Freeform 74"/>
            <p:cNvSpPr>
              <a:spLocks/>
            </p:cNvSpPr>
            <p:nvPr/>
          </p:nvSpPr>
          <p:spPr bwMode="auto">
            <a:xfrm>
              <a:off x="4149" y="3449"/>
              <a:ext cx="30" cy="272"/>
            </a:xfrm>
            <a:custGeom>
              <a:avLst/>
              <a:gdLst>
                <a:gd name="T0" fmla="*/ 0 w 83"/>
                <a:gd name="T1" fmla="*/ 0 h 773"/>
                <a:gd name="T2" fmla="*/ 55 w 83"/>
                <a:gd name="T3" fmla="*/ 194 h 773"/>
                <a:gd name="T4" fmla="*/ 68 w 83"/>
                <a:gd name="T5" fmla="*/ 275 h 773"/>
                <a:gd name="T6" fmla="*/ 72 w 83"/>
                <a:gd name="T7" fmla="*/ 376 h 773"/>
                <a:gd name="T8" fmla="*/ 72 w 83"/>
                <a:gd name="T9" fmla="*/ 610 h 773"/>
                <a:gd name="T10" fmla="*/ 83 w 83"/>
                <a:gd name="T11" fmla="*/ 773 h 773"/>
                <a:gd name="T12" fmla="*/ 28 w 83"/>
                <a:gd name="T13" fmla="*/ 770 h 773"/>
                <a:gd name="T14" fmla="*/ 34 w 83"/>
                <a:gd name="T15" fmla="*/ 587 h 773"/>
                <a:gd name="T16" fmla="*/ 51 w 83"/>
                <a:gd name="T17" fmla="*/ 336 h 773"/>
                <a:gd name="T18" fmla="*/ 41 w 83"/>
                <a:gd name="T19" fmla="*/ 207 h 773"/>
                <a:gd name="T20" fmla="*/ 17 w 83"/>
                <a:gd name="T21" fmla="*/ 85 h 773"/>
                <a:gd name="T22" fmla="*/ 0 w 83"/>
                <a:gd name="T23" fmla="*/ 0 h 773"/>
                <a:gd name="T24" fmla="*/ 0 w 83"/>
                <a:gd name="T25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773">
                  <a:moveTo>
                    <a:pt x="0" y="0"/>
                  </a:moveTo>
                  <a:lnTo>
                    <a:pt x="55" y="194"/>
                  </a:lnTo>
                  <a:lnTo>
                    <a:pt x="68" y="275"/>
                  </a:lnTo>
                  <a:lnTo>
                    <a:pt x="72" y="376"/>
                  </a:lnTo>
                  <a:lnTo>
                    <a:pt x="72" y="610"/>
                  </a:lnTo>
                  <a:lnTo>
                    <a:pt x="83" y="773"/>
                  </a:lnTo>
                  <a:lnTo>
                    <a:pt x="28" y="770"/>
                  </a:lnTo>
                  <a:lnTo>
                    <a:pt x="34" y="587"/>
                  </a:lnTo>
                  <a:lnTo>
                    <a:pt x="51" y="336"/>
                  </a:lnTo>
                  <a:lnTo>
                    <a:pt x="41" y="207"/>
                  </a:lnTo>
                  <a:lnTo>
                    <a:pt x="17" y="8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1" name="Freeform 75"/>
            <p:cNvSpPr>
              <a:spLocks/>
            </p:cNvSpPr>
            <p:nvPr/>
          </p:nvSpPr>
          <p:spPr bwMode="auto">
            <a:xfrm>
              <a:off x="3989" y="3089"/>
              <a:ext cx="33" cy="620"/>
            </a:xfrm>
            <a:custGeom>
              <a:avLst/>
              <a:gdLst>
                <a:gd name="T0" fmla="*/ 59 w 93"/>
                <a:gd name="T1" fmla="*/ 40 h 1762"/>
                <a:gd name="T2" fmla="*/ 72 w 93"/>
                <a:gd name="T3" fmla="*/ 251 h 1762"/>
                <a:gd name="T4" fmla="*/ 93 w 93"/>
                <a:gd name="T5" fmla="*/ 559 h 1762"/>
                <a:gd name="T6" fmla="*/ 72 w 93"/>
                <a:gd name="T7" fmla="*/ 770 h 1762"/>
                <a:gd name="T8" fmla="*/ 38 w 93"/>
                <a:gd name="T9" fmla="*/ 1135 h 1762"/>
                <a:gd name="T10" fmla="*/ 21 w 93"/>
                <a:gd name="T11" fmla="*/ 1464 h 1762"/>
                <a:gd name="T12" fmla="*/ 21 w 93"/>
                <a:gd name="T13" fmla="*/ 1762 h 1762"/>
                <a:gd name="T14" fmla="*/ 0 w 93"/>
                <a:gd name="T15" fmla="*/ 1420 h 1762"/>
                <a:gd name="T16" fmla="*/ 0 w 93"/>
                <a:gd name="T17" fmla="*/ 1047 h 1762"/>
                <a:gd name="T18" fmla="*/ 47 w 93"/>
                <a:gd name="T19" fmla="*/ 599 h 1762"/>
                <a:gd name="T20" fmla="*/ 34 w 93"/>
                <a:gd name="T21" fmla="*/ 196 h 1762"/>
                <a:gd name="T22" fmla="*/ 47 w 93"/>
                <a:gd name="T23" fmla="*/ 0 h 1762"/>
                <a:gd name="T24" fmla="*/ 59 w 93"/>
                <a:gd name="T25" fmla="*/ 40 h 1762"/>
                <a:gd name="T26" fmla="*/ 59 w 93"/>
                <a:gd name="T27" fmla="*/ 40 h 1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762">
                  <a:moveTo>
                    <a:pt x="59" y="40"/>
                  </a:moveTo>
                  <a:lnTo>
                    <a:pt x="72" y="251"/>
                  </a:lnTo>
                  <a:lnTo>
                    <a:pt x="93" y="559"/>
                  </a:lnTo>
                  <a:lnTo>
                    <a:pt x="72" y="770"/>
                  </a:lnTo>
                  <a:lnTo>
                    <a:pt x="38" y="1135"/>
                  </a:lnTo>
                  <a:lnTo>
                    <a:pt x="21" y="1464"/>
                  </a:lnTo>
                  <a:lnTo>
                    <a:pt x="21" y="1762"/>
                  </a:lnTo>
                  <a:lnTo>
                    <a:pt x="0" y="1420"/>
                  </a:lnTo>
                  <a:lnTo>
                    <a:pt x="0" y="1047"/>
                  </a:lnTo>
                  <a:lnTo>
                    <a:pt x="47" y="599"/>
                  </a:lnTo>
                  <a:lnTo>
                    <a:pt x="34" y="196"/>
                  </a:lnTo>
                  <a:lnTo>
                    <a:pt x="47" y="0"/>
                  </a:lnTo>
                  <a:lnTo>
                    <a:pt x="59" y="40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2" name="Freeform 76"/>
            <p:cNvSpPr>
              <a:spLocks/>
            </p:cNvSpPr>
            <p:nvPr/>
          </p:nvSpPr>
          <p:spPr bwMode="auto">
            <a:xfrm>
              <a:off x="3787" y="3096"/>
              <a:ext cx="223" cy="628"/>
            </a:xfrm>
            <a:custGeom>
              <a:avLst/>
              <a:gdLst>
                <a:gd name="T0" fmla="*/ 572 w 624"/>
                <a:gd name="T1" fmla="*/ 21 h 1781"/>
                <a:gd name="T2" fmla="*/ 489 w 624"/>
                <a:gd name="T3" fmla="*/ 108 h 1781"/>
                <a:gd name="T4" fmla="*/ 293 w 624"/>
                <a:gd name="T5" fmla="*/ 525 h 1781"/>
                <a:gd name="T6" fmla="*/ 139 w 624"/>
                <a:gd name="T7" fmla="*/ 802 h 1781"/>
                <a:gd name="T8" fmla="*/ 217 w 624"/>
                <a:gd name="T9" fmla="*/ 990 h 1781"/>
                <a:gd name="T10" fmla="*/ 6 w 624"/>
                <a:gd name="T11" fmla="*/ 1272 h 1781"/>
                <a:gd name="T12" fmla="*/ 0 w 624"/>
                <a:gd name="T13" fmla="*/ 1329 h 1781"/>
                <a:gd name="T14" fmla="*/ 48 w 624"/>
                <a:gd name="T15" fmla="*/ 1781 h 1781"/>
                <a:gd name="T16" fmla="*/ 84 w 624"/>
                <a:gd name="T17" fmla="*/ 1777 h 1781"/>
                <a:gd name="T18" fmla="*/ 42 w 624"/>
                <a:gd name="T19" fmla="*/ 1357 h 1781"/>
                <a:gd name="T20" fmla="*/ 46 w 624"/>
                <a:gd name="T21" fmla="*/ 1294 h 1781"/>
                <a:gd name="T22" fmla="*/ 71 w 624"/>
                <a:gd name="T23" fmla="*/ 1247 h 1781"/>
                <a:gd name="T24" fmla="*/ 255 w 624"/>
                <a:gd name="T25" fmla="*/ 994 h 1781"/>
                <a:gd name="T26" fmla="*/ 247 w 624"/>
                <a:gd name="T27" fmla="*/ 948 h 1781"/>
                <a:gd name="T28" fmla="*/ 175 w 624"/>
                <a:gd name="T29" fmla="*/ 810 h 1781"/>
                <a:gd name="T30" fmla="*/ 181 w 624"/>
                <a:gd name="T31" fmla="*/ 781 h 1781"/>
                <a:gd name="T32" fmla="*/ 369 w 624"/>
                <a:gd name="T33" fmla="*/ 439 h 1781"/>
                <a:gd name="T34" fmla="*/ 510 w 624"/>
                <a:gd name="T35" fmla="*/ 139 h 1781"/>
                <a:gd name="T36" fmla="*/ 624 w 624"/>
                <a:gd name="T37" fmla="*/ 0 h 1781"/>
                <a:gd name="T38" fmla="*/ 572 w 624"/>
                <a:gd name="T39" fmla="*/ 21 h 1781"/>
                <a:gd name="T40" fmla="*/ 572 w 624"/>
                <a:gd name="T41" fmla="*/ 21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4" h="1781">
                  <a:moveTo>
                    <a:pt x="572" y="21"/>
                  </a:moveTo>
                  <a:lnTo>
                    <a:pt x="489" y="108"/>
                  </a:lnTo>
                  <a:lnTo>
                    <a:pt x="293" y="525"/>
                  </a:lnTo>
                  <a:lnTo>
                    <a:pt x="139" y="802"/>
                  </a:lnTo>
                  <a:lnTo>
                    <a:pt x="217" y="990"/>
                  </a:lnTo>
                  <a:lnTo>
                    <a:pt x="6" y="1272"/>
                  </a:lnTo>
                  <a:lnTo>
                    <a:pt x="0" y="1329"/>
                  </a:lnTo>
                  <a:lnTo>
                    <a:pt x="48" y="1781"/>
                  </a:lnTo>
                  <a:lnTo>
                    <a:pt x="84" y="1777"/>
                  </a:lnTo>
                  <a:lnTo>
                    <a:pt x="42" y="1357"/>
                  </a:lnTo>
                  <a:lnTo>
                    <a:pt x="46" y="1294"/>
                  </a:lnTo>
                  <a:lnTo>
                    <a:pt x="71" y="1247"/>
                  </a:lnTo>
                  <a:lnTo>
                    <a:pt x="255" y="994"/>
                  </a:lnTo>
                  <a:lnTo>
                    <a:pt x="247" y="948"/>
                  </a:lnTo>
                  <a:lnTo>
                    <a:pt x="175" y="810"/>
                  </a:lnTo>
                  <a:lnTo>
                    <a:pt x="181" y="781"/>
                  </a:lnTo>
                  <a:lnTo>
                    <a:pt x="369" y="439"/>
                  </a:lnTo>
                  <a:lnTo>
                    <a:pt x="510" y="139"/>
                  </a:lnTo>
                  <a:lnTo>
                    <a:pt x="624" y="0"/>
                  </a:lnTo>
                  <a:lnTo>
                    <a:pt x="572" y="21"/>
                  </a:lnTo>
                  <a:lnTo>
                    <a:pt x="57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3" name="Freeform 77"/>
            <p:cNvSpPr>
              <a:spLocks/>
            </p:cNvSpPr>
            <p:nvPr/>
          </p:nvSpPr>
          <p:spPr bwMode="auto">
            <a:xfrm>
              <a:off x="3556" y="3082"/>
              <a:ext cx="465" cy="362"/>
            </a:xfrm>
            <a:custGeom>
              <a:avLst/>
              <a:gdLst>
                <a:gd name="T0" fmla="*/ 1211 w 1298"/>
                <a:gd name="T1" fmla="*/ 0 h 1025"/>
                <a:gd name="T2" fmla="*/ 1023 w 1298"/>
                <a:gd name="T3" fmla="*/ 53 h 1025"/>
                <a:gd name="T4" fmla="*/ 713 w 1298"/>
                <a:gd name="T5" fmla="*/ 110 h 1025"/>
                <a:gd name="T6" fmla="*/ 475 w 1298"/>
                <a:gd name="T7" fmla="*/ 175 h 1025"/>
                <a:gd name="T8" fmla="*/ 380 w 1298"/>
                <a:gd name="T9" fmla="*/ 217 h 1025"/>
                <a:gd name="T10" fmla="*/ 272 w 1298"/>
                <a:gd name="T11" fmla="*/ 236 h 1025"/>
                <a:gd name="T12" fmla="*/ 203 w 1298"/>
                <a:gd name="T13" fmla="*/ 298 h 1025"/>
                <a:gd name="T14" fmla="*/ 59 w 1298"/>
                <a:gd name="T15" fmla="*/ 597 h 1025"/>
                <a:gd name="T16" fmla="*/ 28 w 1298"/>
                <a:gd name="T17" fmla="*/ 747 h 1025"/>
                <a:gd name="T18" fmla="*/ 0 w 1298"/>
                <a:gd name="T19" fmla="*/ 804 h 1025"/>
                <a:gd name="T20" fmla="*/ 78 w 1298"/>
                <a:gd name="T21" fmla="*/ 922 h 1025"/>
                <a:gd name="T22" fmla="*/ 95 w 1298"/>
                <a:gd name="T23" fmla="*/ 793 h 1025"/>
                <a:gd name="T24" fmla="*/ 99 w 1298"/>
                <a:gd name="T25" fmla="*/ 620 h 1025"/>
                <a:gd name="T26" fmla="*/ 129 w 1298"/>
                <a:gd name="T27" fmla="*/ 490 h 1025"/>
                <a:gd name="T28" fmla="*/ 234 w 1298"/>
                <a:gd name="T29" fmla="*/ 306 h 1025"/>
                <a:gd name="T30" fmla="*/ 304 w 1298"/>
                <a:gd name="T31" fmla="*/ 266 h 1025"/>
                <a:gd name="T32" fmla="*/ 209 w 1298"/>
                <a:gd name="T33" fmla="*/ 540 h 1025"/>
                <a:gd name="T34" fmla="*/ 178 w 1298"/>
                <a:gd name="T35" fmla="*/ 736 h 1025"/>
                <a:gd name="T36" fmla="*/ 178 w 1298"/>
                <a:gd name="T37" fmla="*/ 1025 h 1025"/>
                <a:gd name="T38" fmla="*/ 213 w 1298"/>
                <a:gd name="T39" fmla="*/ 715 h 1025"/>
                <a:gd name="T40" fmla="*/ 270 w 1298"/>
                <a:gd name="T41" fmla="*/ 506 h 1025"/>
                <a:gd name="T42" fmla="*/ 346 w 1298"/>
                <a:gd name="T43" fmla="*/ 342 h 1025"/>
                <a:gd name="T44" fmla="*/ 395 w 1298"/>
                <a:gd name="T45" fmla="*/ 266 h 1025"/>
                <a:gd name="T46" fmla="*/ 433 w 1298"/>
                <a:gd name="T47" fmla="*/ 228 h 1025"/>
                <a:gd name="T48" fmla="*/ 713 w 1298"/>
                <a:gd name="T49" fmla="*/ 160 h 1025"/>
                <a:gd name="T50" fmla="*/ 952 w 1298"/>
                <a:gd name="T51" fmla="*/ 118 h 1025"/>
                <a:gd name="T52" fmla="*/ 1068 w 1298"/>
                <a:gd name="T53" fmla="*/ 85 h 1025"/>
                <a:gd name="T54" fmla="*/ 1165 w 1298"/>
                <a:gd name="T55" fmla="*/ 49 h 1025"/>
                <a:gd name="T56" fmla="*/ 1298 w 1298"/>
                <a:gd name="T57" fmla="*/ 32 h 1025"/>
                <a:gd name="T58" fmla="*/ 1211 w 1298"/>
                <a:gd name="T59" fmla="*/ 0 h 1025"/>
                <a:gd name="T60" fmla="*/ 1211 w 1298"/>
                <a:gd name="T61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98" h="1025">
                  <a:moveTo>
                    <a:pt x="1211" y="0"/>
                  </a:moveTo>
                  <a:lnTo>
                    <a:pt x="1023" y="53"/>
                  </a:lnTo>
                  <a:lnTo>
                    <a:pt x="713" y="110"/>
                  </a:lnTo>
                  <a:lnTo>
                    <a:pt x="475" y="175"/>
                  </a:lnTo>
                  <a:lnTo>
                    <a:pt x="380" y="217"/>
                  </a:lnTo>
                  <a:lnTo>
                    <a:pt x="272" y="236"/>
                  </a:lnTo>
                  <a:lnTo>
                    <a:pt x="203" y="298"/>
                  </a:lnTo>
                  <a:lnTo>
                    <a:pt x="59" y="597"/>
                  </a:lnTo>
                  <a:lnTo>
                    <a:pt x="28" y="747"/>
                  </a:lnTo>
                  <a:lnTo>
                    <a:pt x="0" y="804"/>
                  </a:lnTo>
                  <a:lnTo>
                    <a:pt x="78" y="922"/>
                  </a:lnTo>
                  <a:lnTo>
                    <a:pt x="95" y="793"/>
                  </a:lnTo>
                  <a:lnTo>
                    <a:pt x="99" y="620"/>
                  </a:lnTo>
                  <a:lnTo>
                    <a:pt x="129" y="490"/>
                  </a:lnTo>
                  <a:lnTo>
                    <a:pt x="234" y="306"/>
                  </a:lnTo>
                  <a:lnTo>
                    <a:pt x="304" y="266"/>
                  </a:lnTo>
                  <a:lnTo>
                    <a:pt x="209" y="540"/>
                  </a:lnTo>
                  <a:lnTo>
                    <a:pt x="178" y="736"/>
                  </a:lnTo>
                  <a:lnTo>
                    <a:pt x="178" y="1025"/>
                  </a:lnTo>
                  <a:lnTo>
                    <a:pt x="213" y="715"/>
                  </a:lnTo>
                  <a:lnTo>
                    <a:pt x="270" y="506"/>
                  </a:lnTo>
                  <a:lnTo>
                    <a:pt x="346" y="342"/>
                  </a:lnTo>
                  <a:lnTo>
                    <a:pt x="395" y="266"/>
                  </a:lnTo>
                  <a:lnTo>
                    <a:pt x="433" y="228"/>
                  </a:lnTo>
                  <a:lnTo>
                    <a:pt x="713" y="160"/>
                  </a:lnTo>
                  <a:lnTo>
                    <a:pt x="952" y="118"/>
                  </a:lnTo>
                  <a:lnTo>
                    <a:pt x="1068" y="85"/>
                  </a:lnTo>
                  <a:lnTo>
                    <a:pt x="1165" y="49"/>
                  </a:lnTo>
                  <a:lnTo>
                    <a:pt x="1298" y="32"/>
                  </a:lnTo>
                  <a:lnTo>
                    <a:pt x="1211" y="0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4" name="Freeform 78"/>
            <p:cNvSpPr>
              <a:spLocks/>
            </p:cNvSpPr>
            <p:nvPr/>
          </p:nvSpPr>
          <p:spPr bwMode="auto">
            <a:xfrm>
              <a:off x="3448" y="3114"/>
              <a:ext cx="239" cy="447"/>
            </a:xfrm>
            <a:custGeom>
              <a:avLst/>
              <a:gdLst>
                <a:gd name="T0" fmla="*/ 565 w 670"/>
                <a:gd name="T1" fmla="*/ 1247 h 1270"/>
                <a:gd name="T2" fmla="*/ 561 w 670"/>
                <a:gd name="T3" fmla="*/ 1188 h 1270"/>
                <a:gd name="T4" fmla="*/ 582 w 670"/>
                <a:gd name="T5" fmla="*/ 1169 h 1270"/>
                <a:gd name="T6" fmla="*/ 135 w 670"/>
                <a:gd name="T7" fmla="*/ 515 h 1270"/>
                <a:gd name="T8" fmla="*/ 105 w 670"/>
                <a:gd name="T9" fmla="*/ 515 h 1270"/>
                <a:gd name="T10" fmla="*/ 0 w 670"/>
                <a:gd name="T11" fmla="*/ 287 h 1270"/>
                <a:gd name="T12" fmla="*/ 21 w 670"/>
                <a:gd name="T13" fmla="*/ 107 h 1270"/>
                <a:gd name="T14" fmla="*/ 6 w 670"/>
                <a:gd name="T15" fmla="*/ 57 h 1270"/>
                <a:gd name="T16" fmla="*/ 23 w 670"/>
                <a:gd name="T17" fmla="*/ 0 h 1270"/>
                <a:gd name="T18" fmla="*/ 56 w 670"/>
                <a:gd name="T19" fmla="*/ 14 h 1270"/>
                <a:gd name="T20" fmla="*/ 77 w 670"/>
                <a:gd name="T21" fmla="*/ 57 h 1270"/>
                <a:gd name="T22" fmla="*/ 21 w 670"/>
                <a:gd name="T23" fmla="*/ 274 h 1270"/>
                <a:gd name="T24" fmla="*/ 35 w 670"/>
                <a:gd name="T25" fmla="*/ 320 h 1270"/>
                <a:gd name="T26" fmla="*/ 565 w 670"/>
                <a:gd name="T27" fmla="*/ 1095 h 1270"/>
                <a:gd name="T28" fmla="*/ 670 w 670"/>
                <a:gd name="T29" fmla="*/ 1084 h 1270"/>
                <a:gd name="T30" fmla="*/ 645 w 670"/>
                <a:gd name="T31" fmla="*/ 1137 h 1270"/>
                <a:gd name="T32" fmla="*/ 603 w 670"/>
                <a:gd name="T33" fmla="*/ 1190 h 1270"/>
                <a:gd name="T34" fmla="*/ 603 w 670"/>
                <a:gd name="T35" fmla="*/ 1234 h 1270"/>
                <a:gd name="T36" fmla="*/ 575 w 670"/>
                <a:gd name="T37" fmla="*/ 1270 h 1270"/>
                <a:gd name="T38" fmla="*/ 565 w 670"/>
                <a:gd name="T39" fmla="*/ 1247 h 1270"/>
                <a:gd name="T40" fmla="*/ 565 w 670"/>
                <a:gd name="T41" fmla="*/ 1247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0" h="1270">
                  <a:moveTo>
                    <a:pt x="565" y="1247"/>
                  </a:moveTo>
                  <a:lnTo>
                    <a:pt x="561" y="1188"/>
                  </a:lnTo>
                  <a:lnTo>
                    <a:pt x="582" y="1169"/>
                  </a:lnTo>
                  <a:lnTo>
                    <a:pt x="135" y="515"/>
                  </a:lnTo>
                  <a:lnTo>
                    <a:pt x="105" y="515"/>
                  </a:lnTo>
                  <a:lnTo>
                    <a:pt x="0" y="287"/>
                  </a:lnTo>
                  <a:lnTo>
                    <a:pt x="21" y="107"/>
                  </a:lnTo>
                  <a:lnTo>
                    <a:pt x="6" y="57"/>
                  </a:lnTo>
                  <a:lnTo>
                    <a:pt x="23" y="0"/>
                  </a:lnTo>
                  <a:lnTo>
                    <a:pt x="56" y="14"/>
                  </a:lnTo>
                  <a:lnTo>
                    <a:pt x="77" y="57"/>
                  </a:lnTo>
                  <a:lnTo>
                    <a:pt x="21" y="274"/>
                  </a:lnTo>
                  <a:lnTo>
                    <a:pt x="35" y="320"/>
                  </a:lnTo>
                  <a:lnTo>
                    <a:pt x="565" y="1095"/>
                  </a:lnTo>
                  <a:lnTo>
                    <a:pt x="670" y="1084"/>
                  </a:lnTo>
                  <a:lnTo>
                    <a:pt x="645" y="1137"/>
                  </a:lnTo>
                  <a:lnTo>
                    <a:pt x="603" y="1190"/>
                  </a:lnTo>
                  <a:lnTo>
                    <a:pt x="603" y="1234"/>
                  </a:lnTo>
                  <a:lnTo>
                    <a:pt x="575" y="1270"/>
                  </a:lnTo>
                  <a:lnTo>
                    <a:pt x="565" y="1247"/>
                  </a:lnTo>
                  <a:lnTo>
                    <a:pt x="565" y="12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5" name="Freeform 79"/>
            <p:cNvSpPr>
              <a:spLocks/>
            </p:cNvSpPr>
            <p:nvPr/>
          </p:nvSpPr>
          <p:spPr bwMode="auto">
            <a:xfrm>
              <a:off x="3484" y="3304"/>
              <a:ext cx="163" cy="279"/>
            </a:xfrm>
            <a:custGeom>
              <a:avLst/>
              <a:gdLst>
                <a:gd name="T0" fmla="*/ 27 w 457"/>
                <a:gd name="T1" fmla="*/ 0 h 789"/>
                <a:gd name="T2" fmla="*/ 457 w 457"/>
                <a:gd name="T3" fmla="*/ 650 h 789"/>
                <a:gd name="T4" fmla="*/ 428 w 457"/>
                <a:gd name="T5" fmla="*/ 690 h 789"/>
                <a:gd name="T6" fmla="*/ 356 w 457"/>
                <a:gd name="T7" fmla="*/ 747 h 789"/>
                <a:gd name="T8" fmla="*/ 301 w 457"/>
                <a:gd name="T9" fmla="*/ 783 h 789"/>
                <a:gd name="T10" fmla="*/ 261 w 457"/>
                <a:gd name="T11" fmla="*/ 789 h 789"/>
                <a:gd name="T12" fmla="*/ 0 w 457"/>
                <a:gd name="T13" fmla="*/ 755 h 789"/>
                <a:gd name="T14" fmla="*/ 126 w 457"/>
                <a:gd name="T15" fmla="*/ 755 h 789"/>
                <a:gd name="T16" fmla="*/ 261 w 457"/>
                <a:gd name="T17" fmla="*/ 666 h 789"/>
                <a:gd name="T18" fmla="*/ 344 w 457"/>
                <a:gd name="T19" fmla="*/ 612 h 789"/>
                <a:gd name="T20" fmla="*/ 322 w 457"/>
                <a:gd name="T21" fmla="*/ 580 h 789"/>
                <a:gd name="T22" fmla="*/ 276 w 457"/>
                <a:gd name="T23" fmla="*/ 584 h 789"/>
                <a:gd name="T24" fmla="*/ 213 w 457"/>
                <a:gd name="T25" fmla="*/ 608 h 789"/>
                <a:gd name="T26" fmla="*/ 192 w 457"/>
                <a:gd name="T27" fmla="*/ 591 h 789"/>
                <a:gd name="T28" fmla="*/ 200 w 457"/>
                <a:gd name="T29" fmla="*/ 555 h 789"/>
                <a:gd name="T30" fmla="*/ 185 w 457"/>
                <a:gd name="T31" fmla="*/ 531 h 789"/>
                <a:gd name="T32" fmla="*/ 126 w 457"/>
                <a:gd name="T33" fmla="*/ 506 h 789"/>
                <a:gd name="T34" fmla="*/ 34 w 457"/>
                <a:gd name="T35" fmla="*/ 498 h 789"/>
                <a:gd name="T36" fmla="*/ 91 w 457"/>
                <a:gd name="T37" fmla="*/ 487 h 789"/>
                <a:gd name="T38" fmla="*/ 109 w 457"/>
                <a:gd name="T39" fmla="*/ 428 h 789"/>
                <a:gd name="T40" fmla="*/ 147 w 457"/>
                <a:gd name="T41" fmla="*/ 321 h 789"/>
                <a:gd name="T42" fmla="*/ 168 w 457"/>
                <a:gd name="T43" fmla="*/ 249 h 789"/>
                <a:gd name="T44" fmla="*/ 27 w 457"/>
                <a:gd name="T45" fmla="*/ 0 h 789"/>
                <a:gd name="T46" fmla="*/ 27 w 457"/>
                <a:gd name="T47" fmla="*/ 0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7" h="789">
                  <a:moveTo>
                    <a:pt x="27" y="0"/>
                  </a:moveTo>
                  <a:lnTo>
                    <a:pt x="457" y="650"/>
                  </a:lnTo>
                  <a:lnTo>
                    <a:pt x="428" y="690"/>
                  </a:lnTo>
                  <a:lnTo>
                    <a:pt x="356" y="747"/>
                  </a:lnTo>
                  <a:lnTo>
                    <a:pt x="301" y="783"/>
                  </a:lnTo>
                  <a:lnTo>
                    <a:pt x="261" y="789"/>
                  </a:lnTo>
                  <a:lnTo>
                    <a:pt x="0" y="755"/>
                  </a:lnTo>
                  <a:lnTo>
                    <a:pt x="126" y="755"/>
                  </a:lnTo>
                  <a:lnTo>
                    <a:pt x="261" y="666"/>
                  </a:lnTo>
                  <a:lnTo>
                    <a:pt x="344" y="612"/>
                  </a:lnTo>
                  <a:lnTo>
                    <a:pt x="322" y="580"/>
                  </a:lnTo>
                  <a:lnTo>
                    <a:pt x="276" y="584"/>
                  </a:lnTo>
                  <a:lnTo>
                    <a:pt x="213" y="608"/>
                  </a:lnTo>
                  <a:lnTo>
                    <a:pt x="192" y="591"/>
                  </a:lnTo>
                  <a:lnTo>
                    <a:pt x="200" y="555"/>
                  </a:lnTo>
                  <a:lnTo>
                    <a:pt x="185" y="531"/>
                  </a:lnTo>
                  <a:lnTo>
                    <a:pt x="126" y="506"/>
                  </a:lnTo>
                  <a:lnTo>
                    <a:pt x="34" y="498"/>
                  </a:lnTo>
                  <a:lnTo>
                    <a:pt x="91" y="487"/>
                  </a:lnTo>
                  <a:lnTo>
                    <a:pt x="109" y="428"/>
                  </a:lnTo>
                  <a:lnTo>
                    <a:pt x="147" y="321"/>
                  </a:lnTo>
                  <a:lnTo>
                    <a:pt x="168" y="24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6" name="Freeform 80"/>
            <p:cNvSpPr>
              <a:spLocks/>
            </p:cNvSpPr>
            <p:nvPr/>
          </p:nvSpPr>
          <p:spPr bwMode="auto">
            <a:xfrm>
              <a:off x="3602" y="3495"/>
              <a:ext cx="107" cy="116"/>
            </a:xfrm>
            <a:custGeom>
              <a:avLst/>
              <a:gdLst>
                <a:gd name="T0" fmla="*/ 0 w 300"/>
                <a:gd name="T1" fmla="*/ 247 h 329"/>
                <a:gd name="T2" fmla="*/ 87 w 300"/>
                <a:gd name="T3" fmla="*/ 194 h 329"/>
                <a:gd name="T4" fmla="*/ 164 w 300"/>
                <a:gd name="T5" fmla="*/ 141 h 329"/>
                <a:gd name="T6" fmla="*/ 230 w 300"/>
                <a:gd name="T7" fmla="*/ 78 h 329"/>
                <a:gd name="T8" fmla="*/ 272 w 300"/>
                <a:gd name="T9" fmla="*/ 27 h 329"/>
                <a:gd name="T10" fmla="*/ 287 w 300"/>
                <a:gd name="T11" fmla="*/ 0 h 329"/>
                <a:gd name="T12" fmla="*/ 300 w 300"/>
                <a:gd name="T13" fmla="*/ 27 h 329"/>
                <a:gd name="T14" fmla="*/ 230 w 300"/>
                <a:gd name="T15" fmla="*/ 108 h 329"/>
                <a:gd name="T16" fmla="*/ 179 w 300"/>
                <a:gd name="T17" fmla="*/ 163 h 329"/>
                <a:gd name="T18" fmla="*/ 78 w 300"/>
                <a:gd name="T19" fmla="*/ 230 h 329"/>
                <a:gd name="T20" fmla="*/ 70 w 300"/>
                <a:gd name="T21" fmla="*/ 329 h 329"/>
                <a:gd name="T22" fmla="*/ 29 w 300"/>
                <a:gd name="T23" fmla="*/ 266 h 329"/>
                <a:gd name="T24" fmla="*/ 0 w 300"/>
                <a:gd name="T25" fmla="*/ 247 h 329"/>
                <a:gd name="T26" fmla="*/ 0 w 300"/>
                <a:gd name="T27" fmla="*/ 24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0" h="329">
                  <a:moveTo>
                    <a:pt x="0" y="247"/>
                  </a:moveTo>
                  <a:lnTo>
                    <a:pt x="87" y="194"/>
                  </a:lnTo>
                  <a:lnTo>
                    <a:pt x="164" y="141"/>
                  </a:lnTo>
                  <a:lnTo>
                    <a:pt x="230" y="78"/>
                  </a:lnTo>
                  <a:lnTo>
                    <a:pt x="272" y="27"/>
                  </a:lnTo>
                  <a:lnTo>
                    <a:pt x="287" y="0"/>
                  </a:lnTo>
                  <a:lnTo>
                    <a:pt x="300" y="27"/>
                  </a:lnTo>
                  <a:lnTo>
                    <a:pt x="230" y="108"/>
                  </a:lnTo>
                  <a:lnTo>
                    <a:pt x="179" y="163"/>
                  </a:lnTo>
                  <a:lnTo>
                    <a:pt x="78" y="230"/>
                  </a:lnTo>
                  <a:lnTo>
                    <a:pt x="70" y="329"/>
                  </a:lnTo>
                  <a:lnTo>
                    <a:pt x="29" y="266"/>
                  </a:lnTo>
                  <a:lnTo>
                    <a:pt x="0" y="247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7" name="Freeform 81"/>
            <p:cNvSpPr>
              <a:spLocks/>
            </p:cNvSpPr>
            <p:nvPr/>
          </p:nvSpPr>
          <p:spPr bwMode="auto">
            <a:xfrm>
              <a:off x="3540" y="3517"/>
              <a:ext cx="51" cy="39"/>
            </a:xfrm>
            <a:custGeom>
              <a:avLst/>
              <a:gdLst>
                <a:gd name="T0" fmla="*/ 0 w 145"/>
                <a:gd name="T1" fmla="*/ 110 h 110"/>
                <a:gd name="T2" fmla="*/ 145 w 145"/>
                <a:gd name="T3" fmla="*/ 19 h 110"/>
                <a:gd name="T4" fmla="*/ 141 w 145"/>
                <a:gd name="T5" fmla="*/ 0 h 110"/>
                <a:gd name="T6" fmla="*/ 91 w 145"/>
                <a:gd name="T7" fmla="*/ 3 h 110"/>
                <a:gd name="T8" fmla="*/ 36 w 145"/>
                <a:gd name="T9" fmla="*/ 49 h 110"/>
                <a:gd name="T10" fmla="*/ 0 w 145"/>
                <a:gd name="T11" fmla="*/ 110 h 110"/>
                <a:gd name="T12" fmla="*/ 0 w 145"/>
                <a:gd name="T1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10">
                  <a:moveTo>
                    <a:pt x="0" y="110"/>
                  </a:moveTo>
                  <a:lnTo>
                    <a:pt x="145" y="19"/>
                  </a:lnTo>
                  <a:lnTo>
                    <a:pt x="141" y="0"/>
                  </a:lnTo>
                  <a:lnTo>
                    <a:pt x="91" y="3"/>
                  </a:lnTo>
                  <a:lnTo>
                    <a:pt x="36" y="49"/>
                  </a:lnTo>
                  <a:lnTo>
                    <a:pt x="0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8" name="Freeform 82"/>
            <p:cNvSpPr>
              <a:spLocks/>
            </p:cNvSpPr>
            <p:nvPr/>
          </p:nvSpPr>
          <p:spPr bwMode="auto">
            <a:xfrm>
              <a:off x="3441" y="3485"/>
              <a:ext cx="100" cy="78"/>
            </a:xfrm>
            <a:custGeom>
              <a:avLst/>
              <a:gdLst>
                <a:gd name="T0" fmla="*/ 0 w 280"/>
                <a:gd name="T1" fmla="*/ 79 h 222"/>
                <a:gd name="T2" fmla="*/ 50 w 280"/>
                <a:gd name="T3" fmla="*/ 47 h 222"/>
                <a:gd name="T4" fmla="*/ 82 w 280"/>
                <a:gd name="T5" fmla="*/ 68 h 222"/>
                <a:gd name="T6" fmla="*/ 141 w 280"/>
                <a:gd name="T7" fmla="*/ 100 h 222"/>
                <a:gd name="T8" fmla="*/ 179 w 280"/>
                <a:gd name="T9" fmla="*/ 167 h 222"/>
                <a:gd name="T10" fmla="*/ 158 w 280"/>
                <a:gd name="T11" fmla="*/ 222 h 222"/>
                <a:gd name="T12" fmla="*/ 217 w 280"/>
                <a:gd name="T13" fmla="*/ 150 h 222"/>
                <a:gd name="T14" fmla="*/ 276 w 280"/>
                <a:gd name="T15" fmla="*/ 81 h 222"/>
                <a:gd name="T16" fmla="*/ 280 w 280"/>
                <a:gd name="T17" fmla="*/ 51 h 222"/>
                <a:gd name="T18" fmla="*/ 263 w 280"/>
                <a:gd name="T19" fmla="*/ 32 h 222"/>
                <a:gd name="T20" fmla="*/ 213 w 280"/>
                <a:gd name="T21" fmla="*/ 11 h 222"/>
                <a:gd name="T22" fmla="*/ 137 w 280"/>
                <a:gd name="T23" fmla="*/ 0 h 222"/>
                <a:gd name="T24" fmla="*/ 78 w 280"/>
                <a:gd name="T25" fmla="*/ 11 h 222"/>
                <a:gd name="T26" fmla="*/ 25 w 280"/>
                <a:gd name="T27" fmla="*/ 36 h 222"/>
                <a:gd name="T28" fmla="*/ 0 w 280"/>
                <a:gd name="T29" fmla="*/ 79 h 222"/>
                <a:gd name="T30" fmla="*/ 0 w 280"/>
                <a:gd name="T31" fmla="*/ 7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0" h="222">
                  <a:moveTo>
                    <a:pt x="0" y="79"/>
                  </a:moveTo>
                  <a:lnTo>
                    <a:pt x="50" y="47"/>
                  </a:lnTo>
                  <a:lnTo>
                    <a:pt x="82" y="68"/>
                  </a:lnTo>
                  <a:lnTo>
                    <a:pt x="141" y="100"/>
                  </a:lnTo>
                  <a:lnTo>
                    <a:pt x="179" y="167"/>
                  </a:lnTo>
                  <a:lnTo>
                    <a:pt x="158" y="222"/>
                  </a:lnTo>
                  <a:lnTo>
                    <a:pt x="217" y="150"/>
                  </a:lnTo>
                  <a:lnTo>
                    <a:pt x="276" y="81"/>
                  </a:lnTo>
                  <a:lnTo>
                    <a:pt x="280" y="51"/>
                  </a:lnTo>
                  <a:lnTo>
                    <a:pt x="263" y="32"/>
                  </a:lnTo>
                  <a:lnTo>
                    <a:pt x="213" y="11"/>
                  </a:lnTo>
                  <a:lnTo>
                    <a:pt x="137" y="0"/>
                  </a:lnTo>
                  <a:lnTo>
                    <a:pt x="78" y="11"/>
                  </a:lnTo>
                  <a:lnTo>
                    <a:pt x="25" y="36"/>
                  </a:lnTo>
                  <a:lnTo>
                    <a:pt x="0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9" name="Freeform 83"/>
            <p:cNvSpPr>
              <a:spLocks/>
            </p:cNvSpPr>
            <p:nvPr/>
          </p:nvSpPr>
          <p:spPr bwMode="auto">
            <a:xfrm>
              <a:off x="3635" y="3485"/>
              <a:ext cx="67" cy="10"/>
            </a:xfrm>
            <a:custGeom>
              <a:avLst/>
              <a:gdLst>
                <a:gd name="T0" fmla="*/ 52 w 189"/>
                <a:gd name="T1" fmla="*/ 22 h 30"/>
                <a:gd name="T2" fmla="*/ 133 w 189"/>
                <a:gd name="T3" fmla="*/ 19 h 30"/>
                <a:gd name="T4" fmla="*/ 189 w 189"/>
                <a:gd name="T5" fmla="*/ 26 h 30"/>
                <a:gd name="T6" fmla="*/ 150 w 189"/>
                <a:gd name="T7" fmla="*/ 0 h 30"/>
                <a:gd name="T8" fmla="*/ 46 w 189"/>
                <a:gd name="T9" fmla="*/ 0 h 30"/>
                <a:gd name="T10" fmla="*/ 0 w 189"/>
                <a:gd name="T11" fmla="*/ 3 h 30"/>
                <a:gd name="T12" fmla="*/ 14 w 189"/>
                <a:gd name="T13" fmla="*/ 30 h 30"/>
                <a:gd name="T14" fmla="*/ 52 w 189"/>
                <a:gd name="T15" fmla="*/ 22 h 30"/>
                <a:gd name="T16" fmla="*/ 52 w 189"/>
                <a:gd name="T17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30">
                  <a:moveTo>
                    <a:pt x="52" y="22"/>
                  </a:moveTo>
                  <a:lnTo>
                    <a:pt x="133" y="19"/>
                  </a:lnTo>
                  <a:lnTo>
                    <a:pt x="189" y="26"/>
                  </a:lnTo>
                  <a:lnTo>
                    <a:pt x="150" y="0"/>
                  </a:lnTo>
                  <a:lnTo>
                    <a:pt x="46" y="0"/>
                  </a:lnTo>
                  <a:lnTo>
                    <a:pt x="0" y="3"/>
                  </a:lnTo>
                  <a:lnTo>
                    <a:pt x="14" y="30"/>
                  </a:lnTo>
                  <a:lnTo>
                    <a:pt x="52" y="22"/>
                  </a:lnTo>
                  <a:lnTo>
                    <a:pt x="5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00" name="Freeform 84"/>
            <p:cNvSpPr>
              <a:spLocks/>
            </p:cNvSpPr>
            <p:nvPr/>
          </p:nvSpPr>
          <p:spPr bwMode="auto">
            <a:xfrm>
              <a:off x="4173" y="3232"/>
              <a:ext cx="29" cy="56"/>
            </a:xfrm>
            <a:custGeom>
              <a:avLst/>
              <a:gdLst>
                <a:gd name="T0" fmla="*/ 0 w 84"/>
                <a:gd name="T1" fmla="*/ 160 h 160"/>
                <a:gd name="T2" fmla="*/ 17 w 84"/>
                <a:gd name="T3" fmla="*/ 42 h 160"/>
                <a:gd name="T4" fmla="*/ 34 w 84"/>
                <a:gd name="T5" fmla="*/ 0 h 160"/>
                <a:gd name="T6" fmla="*/ 84 w 84"/>
                <a:gd name="T7" fmla="*/ 74 h 160"/>
                <a:gd name="T8" fmla="*/ 0 w 84"/>
                <a:gd name="T9" fmla="*/ 160 h 160"/>
                <a:gd name="T10" fmla="*/ 0 w 84"/>
                <a:gd name="T1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60">
                  <a:moveTo>
                    <a:pt x="0" y="160"/>
                  </a:moveTo>
                  <a:lnTo>
                    <a:pt x="17" y="42"/>
                  </a:lnTo>
                  <a:lnTo>
                    <a:pt x="34" y="0"/>
                  </a:lnTo>
                  <a:lnTo>
                    <a:pt x="84" y="74"/>
                  </a:lnTo>
                  <a:lnTo>
                    <a:pt x="0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01" name="Freeform 85"/>
            <p:cNvSpPr>
              <a:spLocks/>
            </p:cNvSpPr>
            <p:nvPr/>
          </p:nvSpPr>
          <p:spPr bwMode="auto">
            <a:xfrm>
              <a:off x="4109" y="3285"/>
              <a:ext cx="48" cy="25"/>
            </a:xfrm>
            <a:custGeom>
              <a:avLst/>
              <a:gdLst>
                <a:gd name="T0" fmla="*/ 0 w 134"/>
                <a:gd name="T1" fmla="*/ 0 h 68"/>
                <a:gd name="T2" fmla="*/ 63 w 134"/>
                <a:gd name="T3" fmla="*/ 32 h 68"/>
                <a:gd name="T4" fmla="*/ 134 w 134"/>
                <a:gd name="T5" fmla="*/ 40 h 68"/>
                <a:gd name="T6" fmla="*/ 88 w 134"/>
                <a:gd name="T7" fmla="*/ 68 h 68"/>
                <a:gd name="T8" fmla="*/ 46 w 134"/>
                <a:gd name="T9" fmla="*/ 53 h 68"/>
                <a:gd name="T10" fmla="*/ 0 w 134"/>
                <a:gd name="T11" fmla="*/ 0 h 68"/>
                <a:gd name="T12" fmla="*/ 0 w 134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68">
                  <a:moveTo>
                    <a:pt x="0" y="0"/>
                  </a:moveTo>
                  <a:lnTo>
                    <a:pt x="63" y="32"/>
                  </a:lnTo>
                  <a:lnTo>
                    <a:pt x="134" y="40"/>
                  </a:lnTo>
                  <a:lnTo>
                    <a:pt x="88" y="68"/>
                  </a:lnTo>
                  <a:lnTo>
                    <a:pt x="46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02" name="Freeform 86"/>
            <p:cNvSpPr>
              <a:spLocks/>
            </p:cNvSpPr>
            <p:nvPr/>
          </p:nvSpPr>
          <p:spPr bwMode="auto">
            <a:xfrm>
              <a:off x="3024" y="3068"/>
              <a:ext cx="429" cy="498"/>
            </a:xfrm>
            <a:custGeom>
              <a:avLst/>
              <a:gdLst>
                <a:gd name="T0" fmla="*/ 808 w 1200"/>
                <a:gd name="T1" fmla="*/ 1078 h 1414"/>
                <a:gd name="T2" fmla="*/ 867 w 1200"/>
                <a:gd name="T3" fmla="*/ 1072 h 1414"/>
                <a:gd name="T4" fmla="*/ 899 w 1200"/>
                <a:gd name="T5" fmla="*/ 1084 h 1414"/>
                <a:gd name="T6" fmla="*/ 1074 w 1200"/>
                <a:gd name="T7" fmla="*/ 1183 h 1414"/>
                <a:gd name="T8" fmla="*/ 1008 w 1200"/>
                <a:gd name="T9" fmla="*/ 1122 h 1414"/>
                <a:gd name="T10" fmla="*/ 812 w 1200"/>
                <a:gd name="T11" fmla="*/ 538 h 1414"/>
                <a:gd name="T12" fmla="*/ 812 w 1200"/>
                <a:gd name="T13" fmla="*/ 489 h 1414"/>
                <a:gd name="T14" fmla="*/ 776 w 1200"/>
                <a:gd name="T15" fmla="*/ 386 h 1414"/>
                <a:gd name="T16" fmla="*/ 774 w 1200"/>
                <a:gd name="T17" fmla="*/ 337 h 1414"/>
                <a:gd name="T18" fmla="*/ 781 w 1200"/>
                <a:gd name="T19" fmla="*/ 281 h 1414"/>
                <a:gd name="T20" fmla="*/ 922 w 1200"/>
                <a:gd name="T21" fmla="*/ 34 h 1414"/>
                <a:gd name="T22" fmla="*/ 916 w 1200"/>
                <a:gd name="T23" fmla="*/ 6 h 1414"/>
                <a:gd name="T24" fmla="*/ 888 w 1200"/>
                <a:gd name="T25" fmla="*/ 0 h 1414"/>
                <a:gd name="T26" fmla="*/ 840 w 1200"/>
                <a:gd name="T27" fmla="*/ 53 h 1414"/>
                <a:gd name="T28" fmla="*/ 837 w 1200"/>
                <a:gd name="T29" fmla="*/ 107 h 1414"/>
                <a:gd name="T30" fmla="*/ 762 w 1200"/>
                <a:gd name="T31" fmla="*/ 243 h 1414"/>
                <a:gd name="T32" fmla="*/ 741 w 1200"/>
                <a:gd name="T33" fmla="*/ 291 h 1414"/>
                <a:gd name="T34" fmla="*/ 738 w 1200"/>
                <a:gd name="T35" fmla="*/ 327 h 1414"/>
                <a:gd name="T36" fmla="*/ 743 w 1200"/>
                <a:gd name="T37" fmla="*/ 384 h 1414"/>
                <a:gd name="T38" fmla="*/ 776 w 1200"/>
                <a:gd name="T39" fmla="*/ 521 h 1414"/>
                <a:gd name="T40" fmla="*/ 797 w 1200"/>
                <a:gd name="T41" fmla="*/ 557 h 1414"/>
                <a:gd name="T42" fmla="*/ 960 w 1200"/>
                <a:gd name="T43" fmla="*/ 1093 h 1414"/>
                <a:gd name="T44" fmla="*/ 884 w 1200"/>
                <a:gd name="T45" fmla="*/ 1057 h 1414"/>
                <a:gd name="T46" fmla="*/ 808 w 1200"/>
                <a:gd name="T47" fmla="*/ 1063 h 1414"/>
                <a:gd name="T48" fmla="*/ 747 w 1200"/>
                <a:gd name="T49" fmla="*/ 1106 h 1414"/>
                <a:gd name="T50" fmla="*/ 726 w 1200"/>
                <a:gd name="T51" fmla="*/ 1179 h 1414"/>
                <a:gd name="T52" fmla="*/ 764 w 1200"/>
                <a:gd name="T53" fmla="*/ 1262 h 1414"/>
                <a:gd name="T54" fmla="*/ 717 w 1200"/>
                <a:gd name="T55" fmla="*/ 1297 h 1414"/>
                <a:gd name="T56" fmla="*/ 686 w 1200"/>
                <a:gd name="T57" fmla="*/ 1331 h 1414"/>
                <a:gd name="T58" fmla="*/ 262 w 1200"/>
                <a:gd name="T59" fmla="*/ 1260 h 1414"/>
                <a:gd name="T60" fmla="*/ 0 w 1200"/>
                <a:gd name="T61" fmla="*/ 1219 h 1414"/>
                <a:gd name="T62" fmla="*/ 112 w 1200"/>
                <a:gd name="T63" fmla="*/ 1384 h 1414"/>
                <a:gd name="T64" fmla="*/ 25 w 1200"/>
                <a:gd name="T65" fmla="*/ 1236 h 1414"/>
                <a:gd name="T66" fmla="*/ 308 w 1200"/>
                <a:gd name="T67" fmla="*/ 1283 h 1414"/>
                <a:gd name="T68" fmla="*/ 741 w 1200"/>
                <a:gd name="T69" fmla="*/ 1357 h 1414"/>
                <a:gd name="T70" fmla="*/ 1200 w 1200"/>
                <a:gd name="T71" fmla="*/ 1414 h 1414"/>
                <a:gd name="T72" fmla="*/ 747 w 1200"/>
                <a:gd name="T73" fmla="*/ 1344 h 1414"/>
                <a:gd name="T74" fmla="*/ 791 w 1200"/>
                <a:gd name="T75" fmla="*/ 1287 h 1414"/>
                <a:gd name="T76" fmla="*/ 831 w 1200"/>
                <a:gd name="T77" fmla="*/ 1278 h 1414"/>
                <a:gd name="T78" fmla="*/ 916 w 1200"/>
                <a:gd name="T79" fmla="*/ 1325 h 1414"/>
                <a:gd name="T80" fmla="*/ 1008 w 1200"/>
                <a:gd name="T81" fmla="*/ 1367 h 1414"/>
                <a:gd name="T82" fmla="*/ 895 w 1200"/>
                <a:gd name="T83" fmla="*/ 1293 h 1414"/>
                <a:gd name="T84" fmla="*/ 814 w 1200"/>
                <a:gd name="T85" fmla="*/ 1200 h 1414"/>
                <a:gd name="T86" fmla="*/ 806 w 1200"/>
                <a:gd name="T87" fmla="*/ 1230 h 1414"/>
                <a:gd name="T88" fmla="*/ 762 w 1200"/>
                <a:gd name="T89" fmla="*/ 1203 h 1414"/>
                <a:gd name="T90" fmla="*/ 753 w 1200"/>
                <a:gd name="T91" fmla="*/ 1150 h 1414"/>
                <a:gd name="T92" fmla="*/ 781 w 1200"/>
                <a:gd name="T93" fmla="*/ 1095 h 1414"/>
                <a:gd name="T94" fmla="*/ 808 w 1200"/>
                <a:gd name="T95" fmla="*/ 1078 h 1414"/>
                <a:gd name="T96" fmla="*/ 808 w 1200"/>
                <a:gd name="T97" fmla="*/ 1078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0" h="1414">
                  <a:moveTo>
                    <a:pt x="808" y="1078"/>
                  </a:moveTo>
                  <a:lnTo>
                    <a:pt x="867" y="1072"/>
                  </a:lnTo>
                  <a:lnTo>
                    <a:pt x="899" y="1084"/>
                  </a:lnTo>
                  <a:lnTo>
                    <a:pt x="1074" y="1183"/>
                  </a:lnTo>
                  <a:lnTo>
                    <a:pt x="1008" y="1122"/>
                  </a:lnTo>
                  <a:lnTo>
                    <a:pt x="812" y="538"/>
                  </a:lnTo>
                  <a:lnTo>
                    <a:pt x="812" y="489"/>
                  </a:lnTo>
                  <a:lnTo>
                    <a:pt x="776" y="386"/>
                  </a:lnTo>
                  <a:lnTo>
                    <a:pt x="774" y="337"/>
                  </a:lnTo>
                  <a:lnTo>
                    <a:pt x="781" y="281"/>
                  </a:lnTo>
                  <a:lnTo>
                    <a:pt x="922" y="34"/>
                  </a:lnTo>
                  <a:lnTo>
                    <a:pt x="916" y="6"/>
                  </a:lnTo>
                  <a:lnTo>
                    <a:pt x="888" y="0"/>
                  </a:lnTo>
                  <a:lnTo>
                    <a:pt x="840" y="53"/>
                  </a:lnTo>
                  <a:lnTo>
                    <a:pt x="837" y="107"/>
                  </a:lnTo>
                  <a:lnTo>
                    <a:pt x="762" y="243"/>
                  </a:lnTo>
                  <a:lnTo>
                    <a:pt x="741" y="291"/>
                  </a:lnTo>
                  <a:lnTo>
                    <a:pt x="738" y="327"/>
                  </a:lnTo>
                  <a:lnTo>
                    <a:pt x="743" y="384"/>
                  </a:lnTo>
                  <a:lnTo>
                    <a:pt x="776" y="521"/>
                  </a:lnTo>
                  <a:lnTo>
                    <a:pt x="797" y="557"/>
                  </a:lnTo>
                  <a:lnTo>
                    <a:pt x="960" y="1093"/>
                  </a:lnTo>
                  <a:lnTo>
                    <a:pt x="884" y="1057"/>
                  </a:lnTo>
                  <a:lnTo>
                    <a:pt x="808" y="1063"/>
                  </a:lnTo>
                  <a:lnTo>
                    <a:pt x="747" y="1106"/>
                  </a:lnTo>
                  <a:lnTo>
                    <a:pt x="726" y="1179"/>
                  </a:lnTo>
                  <a:lnTo>
                    <a:pt x="764" y="1262"/>
                  </a:lnTo>
                  <a:lnTo>
                    <a:pt x="717" y="1297"/>
                  </a:lnTo>
                  <a:lnTo>
                    <a:pt x="686" y="1331"/>
                  </a:lnTo>
                  <a:lnTo>
                    <a:pt x="262" y="1260"/>
                  </a:lnTo>
                  <a:lnTo>
                    <a:pt x="0" y="1219"/>
                  </a:lnTo>
                  <a:lnTo>
                    <a:pt x="112" y="1384"/>
                  </a:lnTo>
                  <a:lnTo>
                    <a:pt x="25" y="1236"/>
                  </a:lnTo>
                  <a:lnTo>
                    <a:pt x="308" y="1283"/>
                  </a:lnTo>
                  <a:lnTo>
                    <a:pt x="741" y="1357"/>
                  </a:lnTo>
                  <a:lnTo>
                    <a:pt x="1200" y="1414"/>
                  </a:lnTo>
                  <a:lnTo>
                    <a:pt x="747" y="1344"/>
                  </a:lnTo>
                  <a:lnTo>
                    <a:pt x="791" y="1287"/>
                  </a:lnTo>
                  <a:lnTo>
                    <a:pt x="831" y="1278"/>
                  </a:lnTo>
                  <a:lnTo>
                    <a:pt x="916" y="1325"/>
                  </a:lnTo>
                  <a:lnTo>
                    <a:pt x="1008" y="1367"/>
                  </a:lnTo>
                  <a:lnTo>
                    <a:pt x="895" y="1293"/>
                  </a:lnTo>
                  <a:lnTo>
                    <a:pt x="814" y="1200"/>
                  </a:lnTo>
                  <a:lnTo>
                    <a:pt x="806" y="1230"/>
                  </a:lnTo>
                  <a:lnTo>
                    <a:pt x="762" y="1203"/>
                  </a:lnTo>
                  <a:lnTo>
                    <a:pt x="753" y="1150"/>
                  </a:lnTo>
                  <a:lnTo>
                    <a:pt x="781" y="1095"/>
                  </a:lnTo>
                  <a:lnTo>
                    <a:pt x="808" y="1078"/>
                  </a:lnTo>
                  <a:lnTo>
                    <a:pt x="808" y="10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03" name="Freeform 87"/>
            <p:cNvSpPr>
              <a:spLocks/>
            </p:cNvSpPr>
            <p:nvPr/>
          </p:nvSpPr>
          <p:spPr bwMode="auto">
            <a:xfrm>
              <a:off x="3417" y="3494"/>
              <a:ext cx="31" cy="68"/>
            </a:xfrm>
            <a:custGeom>
              <a:avLst/>
              <a:gdLst>
                <a:gd name="T0" fmla="*/ 0 w 89"/>
                <a:gd name="T1" fmla="*/ 0 h 194"/>
                <a:gd name="T2" fmla="*/ 89 w 89"/>
                <a:gd name="T3" fmla="*/ 89 h 194"/>
                <a:gd name="T4" fmla="*/ 82 w 89"/>
                <a:gd name="T5" fmla="*/ 137 h 194"/>
                <a:gd name="T6" fmla="*/ 68 w 89"/>
                <a:gd name="T7" fmla="*/ 179 h 194"/>
                <a:gd name="T8" fmla="*/ 48 w 89"/>
                <a:gd name="T9" fmla="*/ 194 h 194"/>
                <a:gd name="T10" fmla="*/ 10 w 89"/>
                <a:gd name="T11" fmla="*/ 190 h 194"/>
                <a:gd name="T12" fmla="*/ 49 w 89"/>
                <a:gd name="T13" fmla="*/ 152 h 194"/>
                <a:gd name="T14" fmla="*/ 65 w 89"/>
                <a:gd name="T15" fmla="*/ 114 h 194"/>
                <a:gd name="T16" fmla="*/ 63 w 89"/>
                <a:gd name="T17" fmla="*/ 84 h 194"/>
                <a:gd name="T18" fmla="*/ 0 w 89"/>
                <a:gd name="T19" fmla="*/ 0 h 194"/>
                <a:gd name="T20" fmla="*/ 0 w 89"/>
                <a:gd name="T2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94">
                  <a:moveTo>
                    <a:pt x="0" y="0"/>
                  </a:moveTo>
                  <a:lnTo>
                    <a:pt x="89" y="89"/>
                  </a:lnTo>
                  <a:lnTo>
                    <a:pt x="82" y="137"/>
                  </a:lnTo>
                  <a:lnTo>
                    <a:pt x="68" y="179"/>
                  </a:lnTo>
                  <a:lnTo>
                    <a:pt x="48" y="194"/>
                  </a:lnTo>
                  <a:lnTo>
                    <a:pt x="10" y="190"/>
                  </a:lnTo>
                  <a:lnTo>
                    <a:pt x="49" y="152"/>
                  </a:lnTo>
                  <a:lnTo>
                    <a:pt x="65" y="114"/>
                  </a:lnTo>
                  <a:lnTo>
                    <a:pt x="63" y="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04" name="Freeform 88"/>
            <p:cNvSpPr>
              <a:spLocks/>
            </p:cNvSpPr>
            <p:nvPr/>
          </p:nvSpPr>
          <p:spPr bwMode="auto">
            <a:xfrm>
              <a:off x="3363" y="3433"/>
              <a:ext cx="104" cy="63"/>
            </a:xfrm>
            <a:custGeom>
              <a:avLst/>
              <a:gdLst>
                <a:gd name="T0" fmla="*/ 32 w 289"/>
                <a:gd name="T1" fmla="*/ 25 h 179"/>
                <a:gd name="T2" fmla="*/ 76 w 289"/>
                <a:gd name="T3" fmla="*/ 0 h 179"/>
                <a:gd name="T4" fmla="*/ 97 w 289"/>
                <a:gd name="T5" fmla="*/ 10 h 179"/>
                <a:gd name="T6" fmla="*/ 123 w 289"/>
                <a:gd name="T7" fmla="*/ 48 h 179"/>
                <a:gd name="T8" fmla="*/ 175 w 289"/>
                <a:gd name="T9" fmla="*/ 95 h 179"/>
                <a:gd name="T10" fmla="*/ 254 w 289"/>
                <a:gd name="T11" fmla="*/ 147 h 179"/>
                <a:gd name="T12" fmla="*/ 289 w 289"/>
                <a:gd name="T13" fmla="*/ 179 h 179"/>
                <a:gd name="T14" fmla="*/ 234 w 289"/>
                <a:gd name="T15" fmla="*/ 152 h 179"/>
                <a:gd name="T16" fmla="*/ 142 w 289"/>
                <a:gd name="T17" fmla="*/ 93 h 179"/>
                <a:gd name="T18" fmla="*/ 102 w 289"/>
                <a:gd name="T19" fmla="*/ 51 h 179"/>
                <a:gd name="T20" fmla="*/ 81 w 289"/>
                <a:gd name="T21" fmla="*/ 25 h 179"/>
                <a:gd name="T22" fmla="*/ 40 w 289"/>
                <a:gd name="T23" fmla="*/ 51 h 179"/>
                <a:gd name="T24" fmla="*/ 26 w 289"/>
                <a:gd name="T25" fmla="*/ 80 h 179"/>
                <a:gd name="T26" fmla="*/ 0 w 289"/>
                <a:gd name="T27" fmla="*/ 67 h 179"/>
                <a:gd name="T28" fmla="*/ 32 w 289"/>
                <a:gd name="T29" fmla="*/ 25 h 179"/>
                <a:gd name="T30" fmla="*/ 32 w 289"/>
                <a:gd name="T31" fmla="*/ 2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179">
                  <a:moveTo>
                    <a:pt x="32" y="25"/>
                  </a:moveTo>
                  <a:lnTo>
                    <a:pt x="76" y="0"/>
                  </a:lnTo>
                  <a:lnTo>
                    <a:pt x="97" y="10"/>
                  </a:lnTo>
                  <a:lnTo>
                    <a:pt x="123" y="48"/>
                  </a:lnTo>
                  <a:lnTo>
                    <a:pt x="175" y="95"/>
                  </a:lnTo>
                  <a:lnTo>
                    <a:pt x="254" y="147"/>
                  </a:lnTo>
                  <a:lnTo>
                    <a:pt x="289" y="179"/>
                  </a:lnTo>
                  <a:lnTo>
                    <a:pt x="234" y="152"/>
                  </a:lnTo>
                  <a:lnTo>
                    <a:pt x="142" y="93"/>
                  </a:lnTo>
                  <a:lnTo>
                    <a:pt x="102" y="51"/>
                  </a:lnTo>
                  <a:lnTo>
                    <a:pt x="81" y="25"/>
                  </a:lnTo>
                  <a:lnTo>
                    <a:pt x="40" y="51"/>
                  </a:lnTo>
                  <a:lnTo>
                    <a:pt x="26" y="80"/>
                  </a:lnTo>
                  <a:lnTo>
                    <a:pt x="0" y="67"/>
                  </a:lnTo>
                  <a:lnTo>
                    <a:pt x="32" y="25"/>
                  </a:lnTo>
                  <a:lnTo>
                    <a:pt x="3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05" name="Freeform 89"/>
            <p:cNvSpPr>
              <a:spLocks/>
            </p:cNvSpPr>
            <p:nvPr/>
          </p:nvSpPr>
          <p:spPr bwMode="auto">
            <a:xfrm>
              <a:off x="3630" y="3618"/>
              <a:ext cx="103" cy="105"/>
            </a:xfrm>
            <a:custGeom>
              <a:avLst/>
              <a:gdLst>
                <a:gd name="T0" fmla="*/ 238 w 287"/>
                <a:gd name="T1" fmla="*/ 298 h 298"/>
                <a:gd name="T2" fmla="*/ 0 w 287"/>
                <a:gd name="T3" fmla="*/ 0 h 298"/>
                <a:gd name="T4" fmla="*/ 287 w 287"/>
                <a:gd name="T5" fmla="*/ 291 h 298"/>
                <a:gd name="T6" fmla="*/ 238 w 287"/>
                <a:gd name="T7" fmla="*/ 298 h 298"/>
                <a:gd name="T8" fmla="*/ 238 w 287"/>
                <a:gd name="T9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298">
                  <a:moveTo>
                    <a:pt x="238" y="298"/>
                  </a:moveTo>
                  <a:lnTo>
                    <a:pt x="0" y="0"/>
                  </a:lnTo>
                  <a:lnTo>
                    <a:pt x="287" y="291"/>
                  </a:lnTo>
                  <a:lnTo>
                    <a:pt x="238" y="298"/>
                  </a:lnTo>
                  <a:lnTo>
                    <a:pt x="238" y="2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06" name="Freeform 90"/>
            <p:cNvSpPr>
              <a:spLocks/>
            </p:cNvSpPr>
            <p:nvPr/>
          </p:nvSpPr>
          <p:spPr bwMode="auto">
            <a:xfrm>
              <a:off x="3076" y="3578"/>
              <a:ext cx="140" cy="145"/>
            </a:xfrm>
            <a:custGeom>
              <a:avLst/>
              <a:gdLst>
                <a:gd name="T0" fmla="*/ 0 w 392"/>
                <a:gd name="T1" fmla="*/ 0 h 412"/>
                <a:gd name="T2" fmla="*/ 141 w 392"/>
                <a:gd name="T3" fmla="*/ 220 h 412"/>
                <a:gd name="T4" fmla="*/ 392 w 392"/>
                <a:gd name="T5" fmla="*/ 412 h 412"/>
                <a:gd name="T6" fmla="*/ 293 w 392"/>
                <a:gd name="T7" fmla="*/ 405 h 412"/>
                <a:gd name="T8" fmla="*/ 105 w 392"/>
                <a:gd name="T9" fmla="*/ 213 h 412"/>
                <a:gd name="T10" fmla="*/ 0 w 392"/>
                <a:gd name="T11" fmla="*/ 0 h 412"/>
                <a:gd name="T12" fmla="*/ 0 w 392"/>
                <a:gd name="T13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412">
                  <a:moveTo>
                    <a:pt x="0" y="0"/>
                  </a:moveTo>
                  <a:lnTo>
                    <a:pt x="141" y="220"/>
                  </a:lnTo>
                  <a:lnTo>
                    <a:pt x="392" y="412"/>
                  </a:lnTo>
                  <a:lnTo>
                    <a:pt x="293" y="405"/>
                  </a:lnTo>
                  <a:lnTo>
                    <a:pt x="105" y="2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07" name="Freeform 91"/>
            <p:cNvSpPr>
              <a:spLocks/>
            </p:cNvSpPr>
            <p:nvPr/>
          </p:nvSpPr>
          <p:spPr bwMode="auto">
            <a:xfrm>
              <a:off x="4169" y="2886"/>
              <a:ext cx="110" cy="90"/>
            </a:xfrm>
            <a:custGeom>
              <a:avLst/>
              <a:gdLst>
                <a:gd name="T0" fmla="*/ 0 w 306"/>
                <a:gd name="T1" fmla="*/ 0 h 257"/>
                <a:gd name="T2" fmla="*/ 49 w 306"/>
                <a:gd name="T3" fmla="*/ 51 h 257"/>
                <a:gd name="T4" fmla="*/ 161 w 306"/>
                <a:gd name="T5" fmla="*/ 122 h 257"/>
                <a:gd name="T6" fmla="*/ 222 w 306"/>
                <a:gd name="T7" fmla="*/ 200 h 257"/>
                <a:gd name="T8" fmla="*/ 306 w 306"/>
                <a:gd name="T9" fmla="*/ 257 h 257"/>
                <a:gd name="T10" fmla="*/ 195 w 306"/>
                <a:gd name="T11" fmla="*/ 221 h 257"/>
                <a:gd name="T12" fmla="*/ 125 w 306"/>
                <a:gd name="T13" fmla="*/ 143 h 257"/>
                <a:gd name="T14" fmla="*/ 21 w 306"/>
                <a:gd name="T15" fmla="*/ 57 h 257"/>
                <a:gd name="T16" fmla="*/ 0 w 306"/>
                <a:gd name="T17" fmla="*/ 0 h 257"/>
                <a:gd name="T18" fmla="*/ 0 w 306"/>
                <a:gd name="T1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257">
                  <a:moveTo>
                    <a:pt x="0" y="0"/>
                  </a:moveTo>
                  <a:lnTo>
                    <a:pt x="49" y="51"/>
                  </a:lnTo>
                  <a:lnTo>
                    <a:pt x="161" y="122"/>
                  </a:lnTo>
                  <a:lnTo>
                    <a:pt x="222" y="200"/>
                  </a:lnTo>
                  <a:lnTo>
                    <a:pt x="306" y="257"/>
                  </a:lnTo>
                  <a:lnTo>
                    <a:pt x="195" y="221"/>
                  </a:lnTo>
                  <a:lnTo>
                    <a:pt x="125" y="143"/>
                  </a:lnTo>
                  <a:lnTo>
                    <a:pt x="21" y="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08" name="Freeform 92"/>
            <p:cNvSpPr>
              <a:spLocks/>
            </p:cNvSpPr>
            <p:nvPr/>
          </p:nvSpPr>
          <p:spPr bwMode="auto">
            <a:xfrm>
              <a:off x="3962" y="2755"/>
              <a:ext cx="45" cy="39"/>
            </a:xfrm>
            <a:custGeom>
              <a:avLst/>
              <a:gdLst>
                <a:gd name="T0" fmla="*/ 9 w 125"/>
                <a:gd name="T1" fmla="*/ 19 h 111"/>
                <a:gd name="T2" fmla="*/ 0 w 125"/>
                <a:gd name="T3" fmla="*/ 40 h 111"/>
                <a:gd name="T4" fmla="*/ 4 w 125"/>
                <a:gd name="T5" fmla="*/ 76 h 111"/>
                <a:gd name="T6" fmla="*/ 17 w 125"/>
                <a:gd name="T7" fmla="*/ 103 h 111"/>
                <a:gd name="T8" fmla="*/ 40 w 125"/>
                <a:gd name="T9" fmla="*/ 111 h 111"/>
                <a:gd name="T10" fmla="*/ 97 w 125"/>
                <a:gd name="T11" fmla="*/ 103 h 111"/>
                <a:gd name="T12" fmla="*/ 125 w 125"/>
                <a:gd name="T13" fmla="*/ 76 h 111"/>
                <a:gd name="T14" fmla="*/ 108 w 125"/>
                <a:gd name="T15" fmla="*/ 59 h 111"/>
                <a:gd name="T16" fmla="*/ 83 w 125"/>
                <a:gd name="T17" fmla="*/ 75 h 111"/>
                <a:gd name="T18" fmla="*/ 53 w 125"/>
                <a:gd name="T19" fmla="*/ 80 h 111"/>
                <a:gd name="T20" fmla="*/ 42 w 125"/>
                <a:gd name="T21" fmla="*/ 54 h 111"/>
                <a:gd name="T22" fmla="*/ 70 w 125"/>
                <a:gd name="T23" fmla="*/ 63 h 111"/>
                <a:gd name="T24" fmla="*/ 91 w 125"/>
                <a:gd name="T25" fmla="*/ 50 h 111"/>
                <a:gd name="T26" fmla="*/ 83 w 125"/>
                <a:gd name="T27" fmla="*/ 27 h 111"/>
                <a:gd name="T28" fmla="*/ 95 w 125"/>
                <a:gd name="T29" fmla="*/ 6 h 111"/>
                <a:gd name="T30" fmla="*/ 32 w 125"/>
                <a:gd name="T31" fmla="*/ 0 h 111"/>
                <a:gd name="T32" fmla="*/ 9 w 125"/>
                <a:gd name="T33" fmla="*/ 19 h 111"/>
                <a:gd name="T34" fmla="*/ 9 w 125"/>
                <a:gd name="T35" fmla="*/ 1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11">
                  <a:moveTo>
                    <a:pt x="9" y="19"/>
                  </a:moveTo>
                  <a:lnTo>
                    <a:pt x="0" y="40"/>
                  </a:lnTo>
                  <a:lnTo>
                    <a:pt x="4" y="76"/>
                  </a:lnTo>
                  <a:lnTo>
                    <a:pt x="17" y="103"/>
                  </a:lnTo>
                  <a:lnTo>
                    <a:pt x="40" y="111"/>
                  </a:lnTo>
                  <a:lnTo>
                    <a:pt x="97" y="103"/>
                  </a:lnTo>
                  <a:lnTo>
                    <a:pt x="125" y="76"/>
                  </a:lnTo>
                  <a:lnTo>
                    <a:pt x="108" y="59"/>
                  </a:lnTo>
                  <a:lnTo>
                    <a:pt x="83" y="75"/>
                  </a:lnTo>
                  <a:lnTo>
                    <a:pt x="53" y="80"/>
                  </a:lnTo>
                  <a:lnTo>
                    <a:pt x="42" y="54"/>
                  </a:lnTo>
                  <a:lnTo>
                    <a:pt x="70" y="63"/>
                  </a:lnTo>
                  <a:lnTo>
                    <a:pt x="91" y="50"/>
                  </a:lnTo>
                  <a:lnTo>
                    <a:pt x="83" y="27"/>
                  </a:lnTo>
                  <a:lnTo>
                    <a:pt x="95" y="6"/>
                  </a:lnTo>
                  <a:lnTo>
                    <a:pt x="32" y="0"/>
                  </a:lnTo>
                  <a:lnTo>
                    <a:pt x="9" y="19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09" name="Freeform 93"/>
            <p:cNvSpPr>
              <a:spLocks/>
            </p:cNvSpPr>
            <p:nvPr/>
          </p:nvSpPr>
          <p:spPr bwMode="auto">
            <a:xfrm>
              <a:off x="4005" y="2758"/>
              <a:ext cx="11" cy="15"/>
            </a:xfrm>
            <a:custGeom>
              <a:avLst/>
              <a:gdLst>
                <a:gd name="T0" fmla="*/ 0 w 30"/>
                <a:gd name="T1" fmla="*/ 0 h 44"/>
                <a:gd name="T2" fmla="*/ 0 w 30"/>
                <a:gd name="T3" fmla="*/ 36 h 44"/>
                <a:gd name="T4" fmla="*/ 17 w 30"/>
                <a:gd name="T5" fmla="*/ 44 h 44"/>
                <a:gd name="T6" fmla="*/ 30 w 30"/>
                <a:gd name="T7" fmla="*/ 9 h 44"/>
                <a:gd name="T8" fmla="*/ 0 w 30"/>
                <a:gd name="T9" fmla="*/ 0 h 44"/>
                <a:gd name="T10" fmla="*/ 0 w 30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4">
                  <a:moveTo>
                    <a:pt x="0" y="0"/>
                  </a:moveTo>
                  <a:lnTo>
                    <a:pt x="0" y="36"/>
                  </a:lnTo>
                  <a:lnTo>
                    <a:pt x="17" y="44"/>
                  </a:lnTo>
                  <a:lnTo>
                    <a:pt x="3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0" name="Freeform 94"/>
            <p:cNvSpPr>
              <a:spLocks/>
            </p:cNvSpPr>
            <p:nvPr/>
          </p:nvSpPr>
          <p:spPr bwMode="auto">
            <a:xfrm>
              <a:off x="4182" y="2727"/>
              <a:ext cx="45" cy="39"/>
            </a:xfrm>
            <a:custGeom>
              <a:avLst/>
              <a:gdLst>
                <a:gd name="T0" fmla="*/ 9 w 125"/>
                <a:gd name="T1" fmla="*/ 19 h 110"/>
                <a:gd name="T2" fmla="*/ 0 w 125"/>
                <a:gd name="T3" fmla="*/ 41 h 110"/>
                <a:gd name="T4" fmla="*/ 4 w 125"/>
                <a:gd name="T5" fmla="*/ 76 h 110"/>
                <a:gd name="T6" fmla="*/ 19 w 125"/>
                <a:gd name="T7" fmla="*/ 102 h 110"/>
                <a:gd name="T8" fmla="*/ 40 w 125"/>
                <a:gd name="T9" fmla="*/ 110 h 110"/>
                <a:gd name="T10" fmla="*/ 97 w 125"/>
                <a:gd name="T11" fmla="*/ 102 h 110"/>
                <a:gd name="T12" fmla="*/ 125 w 125"/>
                <a:gd name="T13" fmla="*/ 76 h 110"/>
                <a:gd name="T14" fmla="*/ 110 w 125"/>
                <a:gd name="T15" fmla="*/ 58 h 110"/>
                <a:gd name="T16" fmla="*/ 85 w 125"/>
                <a:gd name="T17" fmla="*/ 76 h 110"/>
                <a:gd name="T18" fmla="*/ 53 w 125"/>
                <a:gd name="T19" fmla="*/ 79 h 110"/>
                <a:gd name="T20" fmla="*/ 44 w 125"/>
                <a:gd name="T21" fmla="*/ 53 h 110"/>
                <a:gd name="T22" fmla="*/ 70 w 125"/>
                <a:gd name="T23" fmla="*/ 62 h 110"/>
                <a:gd name="T24" fmla="*/ 91 w 125"/>
                <a:gd name="T25" fmla="*/ 49 h 110"/>
                <a:gd name="T26" fmla="*/ 85 w 125"/>
                <a:gd name="T27" fmla="*/ 26 h 110"/>
                <a:gd name="T28" fmla="*/ 95 w 125"/>
                <a:gd name="T29" fmla="*/ 5 h 110"/>
                <a:gd name="T30" fmla="*/ 32 w 125"/>
                <a:gd name="T31" fmla="*/ 0 h 110"/>
                <a:gd name="T32" fmla="*/ 9 w 125"/>
                <a:gd name="T33" fmla="*/ 19 h 110"/>
                <a:gd name="T34" fmla="*/ 9 w 125"/>
                <a:gd name="T35" fmla="*/ 1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10">
                  <a:moveTo>
                    <a:pt x="9" y="19"/>
                  </a:moveTo>
                  <a:lnTo>
                    <a:pt x="0" y="41"/>
                  </a:lnTo>
                  <a:lnTo>
                    <a:pt x="4" y="76"/>
                  </a:lnTo>
                  <a:lnTo>
                    <a:pt x="19" y="102"/>
                  </a:lnTo>
                  <a:lnTo>
                    <a:pt x="40" y="110"/>
                  </a:lnTo>
                  <a:lnTo>
                    <a:pt x="97" y="102"/>
                  </a:lnTo>
                  <a:lnTo>
                    <a:pt x="125" y="76"/>
                  </a:lnTo>
                  <a:lnTo>
                    <a:pt x="110" y="58"/>
                  </a:lnTo>
                  <a:lnTo>
                    <a:pt x="85" y="76"/>
                  </a:lnTo>
                  <a:lnTo>
                    <a:pt x="53" y="79"/>
                  </a:lnTo>
                  <a:lnTo>
                    <a:pt x="44" y="53"/>
                  </a:lnTo>
                  <a:lnTo>
                    <a:pt x="70" y="62"/>
                  </a:lnTo>
                  <a:lnTo>
                    <a:pt x="91" y="49"/>
                  </a:lnTo>
                  <a:lnTo>
                    <a:pt x="85" y="26"/>
                  </a:lnTo>
                  <a:lnTo>
                    <a:pt x="95" y="5"/>
                  </a:lnTo>
                  <a:lnTo>
                    <a:pt x="32" y="0"/>
                  </a:lnTo>
                  <a:lnTo>
                    <a:pt x="9" y="19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1" name="Freeform 95"/>
            <p:cNvSpPr>
              <a:spLocks/>
            </p:cNvSpPr>
            <p:nvPr/>
          </p:nvSpPr>
          <p:spPr bwMode="auto">
            <a:xfrm>
              <a:off x="4225" y="2730"/>
              <a:ext cx="11" cy="15"/>
            </a:xfrm>
            <a:custGeom>
              <a:avLst/>
              <a:gdLst>
                <a:gd name="T0" fmla="*/ 0 w 30"/>
                <a:gd name="T1" fmla="*/ 0 h 44"/>
                <a:gd name="T2" fmla="*/ 0 w 30"/>
                <a:gd name="T3" fmla="*/ 36 h 44"/>
                <a:gd name="T4" fmla="*/ 17 w 30"/>
                <a:gd name="T5" fmla="*/ 44 h 44"/>
                <a:gd name="T6" fmla="*/ 30 w 30"/>
                <a:gd name="T7" fmla="*/ 10 h 44"/>
                <a:gd name="T8" fmla="*/ 0 w 30"/>
                <a:gd name="T9" fmla="*/ 0 h 44"/>
                <a:gd name="T10" fmla="*/ 0 w 30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4">
                  <a:moveTo>
                    <a:pt x="0" y="0"/>
                  </a:moveTo>
                  <a:lnTo>
                    <a:pt x="0" y="36"/>
                  </a:lnTo>
                  <a:lnTo>
                    <a:pt x="17" y="44"/>
                  </a:lnTo>
                  <a:lnTo>
                    <a:pt x="3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2" name="Freeform 96"/>
            <p:cNvSpPr>
              <a:spLocks/>
            </p:cNvSpPr>
            <p:nvPr/>
          </p:nvSpPr>
          <p:spPr bwMode="auto">
            <a:xfrm>
              <a:off x="3908" y="2696"/>
              <a:ext cx="153" cy="62"/>
            </a:xfrm>
            <a:custGeom>
              <a:avLst/>
              <a:gdLst>
                <a:gd name="T0" fmla="*/ 5 w 425"/>
                <a:gd name="T1" fmla="*/ 135 h 177"/>
                <a:gd name="T2" fmla="*/ 108 w 425"/>
                <a:gd name="T3" fmla="*/ 91 h 177"/>
                <a:gd name="T4" fmla="*/ 195 w 425"/>
                <a:gd name="T5" fmla="*/ 101 h 177"/>
                <a:gd name="T6" fmla="*/ 273 w 425"/>
                <a:gd name="T7" fmla="*/ 82 h 177"/>
                <a:gd name="T8" fmla="*/ 351 w 425"/>
                <a:gd name="T9" fmla="*/ 105 h 177"/>
                <a:gd name="T10" fmla="*/ 425 w 425"/>
                <a:gd name="T11" fmla="*/ 177 h 177"/>
                <a:gd name="T12" fmla="*/ 399 w 425"/>
                <a:gd name="T13" fmla="*/ 76 h 177"/>
                <a:gd name="T14" fmla="*/ 370 w 425"/>
                <a:gd name="T15" fmla="*/ 17 h 177"/>
                <a:gd name="T16" fmla="*/ 363 w 425"/>
                <a:gd name="T17" fmla="*/ 63 h 177"/>
                <a:gd name="T18" fmla="*/ 311 w 425"/>
                <a:gd name="T19" fmla="*/ 0 h 177"/>
                <a:gd name="T20" fmla="*/ 321 w 425"/>
                <a:gd name="T21" fmla="*/ 36 h 177"/>
                <a:gd name="T22" fmla="*/ 277 w 425"/>
                <a:gd name="T23" fmla="*/ 21 h 177"/>
                <a:gd name="T24" fmla="*/ 277 w 425"/>
                <a:gd name="T25" fmla="*/ 44 h 177"/>
                <a:gd name="T26" fmla="*/ 214 w 425"/>
                <a:gd name="T27" fmla="*/ 8 h 177"/>
                <a:gd name="T28" fmla="*/ 76 w 425"/>
                <a:gd name="T29" fmla="*/ 29 h 177"/>
                <a:gd name="T30" fmla="*/ 98 w 425"/>
                <a:gd name="T31" fmla="*/ 50 h 177"/>
                <a:gd name="T32" fmla="*/ 32 w 425"/>
                <a:gd name="T33" fmla="*/ 55 h 177"/>
                <a:gd name="T34" fmla="*/ 0 w 425"/>
                <a:gd name="T35" fmla="*/ 88 h 177"/>
                <a:gd name="T36" fmla="*/ 26 w 425"/>
                <a:gd name="T37" fmla="*/ 82 h 177"/>
                <a:gd name="T38" fmla="*/ 5 w 425"/>
                <a:gd name="T39" fmla="*/ 135 h 177"/>
                <a:gd name="T40" fmla="*/ 5 w 425"/>
                <a:gd name="T41" fmla="*/ 13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177">
                  <a:moveTo>
                    <a:pt x="5" y="135"/>
                  </a:moveTo>
                  <a:lnTo>
                    <a:pt x="108" y="91"/>
                  </a:lnTo>
                  <a:lnTo>
                    <a:pt x="195" y="101"/>
                  </a:lnTo>
                  <a:lnTo>
                    <a:pt x="273" y="82"/>
                  </a:lnTo>
                  <a:lnTo>
                    <a:pt x="351" y="105"/>
                  </a:lnTo>
                  <a:lnTo>
                    <a:pt x="425" y="177"/>
                  </a:lnTo>
                  <a:lnTo>
                    <a:pt x="399" y="76"/>
                  </a:lnTo>
                  <a:lnTo>
                    <a:pt x="370" y="17"/>
                  </a:lnTo>
                  <a:lnTo>
                    <a:pt x="363" y="63"/>
                  </a:lnTo>
                  <a:lnTo>
                    <a:pt x="311" y="0"/>
                  </a:lnTo>
                  <a:lnTo>
                    <a:pt x="321" y="36"/>
                  </a:lnTo>
                  <a:lnTo>
                    <a:pt x="277" y="21"/>
                  </a:lnTo>
                  <a:lnTo>
                    <a:pt x="277" y="44"/>
                  </a:lnTo>
                  <a:lnTo>
                    <a:pt x="214" y="8"/>
                  </a:lnTo>
                  <a:lnTo>
                    <a:pt x="76" y="29"/>
                  </a:lnTo>
                  <a:lnTo>
                    <a:pt x="98" y="50"/>
                  </a:lnTo>
                  <a:lnTo>
                    <a:pt x="32" y="55"/>
                  </a:lnTo>
                  <a:lnTo>
                    <a:pt x="0" y="88"/>
                  </a:lnTo>
                  <a:lnTo>
                    <a:pt x="26" y="82"/>
                  </a:lnTo>
                  <a:lnTo>
                    <a:pt x="5" y="135"/>
                  </a:lnTo>
                  <a:lnTo>
                    <a:pt x="5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3" name="Freeform 97"/>
            <p:cNvSpPr>
              <a:spLocks/>
            </p:cNvSpPr>
            <p:nvPr/>
          </p:nvSpPr>
          <p:spPr bwMode="auto">
            <a:xfrm>
              <a:off x="4116" y="2651"/>
              <a:ext cx="180" cy="93"/>
            </a:xfrm>
            <a:custGeom>
              <a:avLst/>
              <a:gdLst>
                <a:gd name="T0" fmla="*/ 0 w 504"/>
                <a:gd name="T1" fmla="*/ 201 h 264"/>
                <a:gd name="T2" fmla="*/ 21 w 504"/>
                <a:gd name="T3" fmla="*/ 123 h 264"/>
                <a:gd name="T4" fmla="*/ 31 w 504"/>
                <a:gd name="T5" fmla="*/ 156 h 264"/>
                <a:gd name="T6" fmla="*/ 61 w 504"/>
                <a:gd name="T7" fmla="*/ 95 h 264"/>
                <a:gd name="T8" fmla="*/ 84 w 504"/>
                <a:gd name="T9" fmla="*/ 114 h 264"/>
                <a:gd name="T10" fmla="*/ 126 w 504"/>
                <a:gd name="T11" fmla="*/ 78 h 264"/>
                <a:gd name="T12" fmla="*/ 191 w 504"/>
                <a:gd name="T13" fmla="*/ 45 h 264"/>
                <a:gd name="T14" fmla="*/ 289 w 504"/>
                <a:gd name="T15" fmla="*/ 11 h 264"/>
                <a:gd name="T16" fmla="*/ 358 w 504"/>
                <a:gd name="T17" fmla="*/ 0 h 264"/>
                <a:gd name="T18" fmla="*/ 424 w 504"/>
                <a:gd name="T19" fmla="*/ 49 h 264"/>
                <a:gd name="T20" fmla="*/ 504 w 504"/>
                <a:gd name="T21" fmla="*/ 121 h 264"/>
                <a:gd name="T22" fmla="*/ 396 w 504"/>
                <a:gd name="T23" fmla="*/ 78 h 264"/>
                <a:gd name="T24" fmla="*/ 430 w 504"/>
                <a:gd name="T25" fmla="*/ 110 h 264"/>
                <a:gd name="T26" fmla="*/ 356 w 504"/>
                <a:gd name="T27" fmla="*/ 80 h 264"/>
                <a:gd name="T28" fmla="*/ 375 w 504"/>
                <a:gd name="T29" fmla="*/ 110 h 264"/>
                <a:gd name="T30" fmla="*/ 295 w 504"/>
                <a:gd name="T31" fmla="*/ 87 h 264"/>
                <a:gd name="T32" fmla="*/ 158 w 504"/>
                <a:gd name="T33" fmla="*/ 135 h 264"/>
                <a:gd name="T34" fmla="*/ 92 w 504"/>
                <a:gd name="T35" fmla="*/ 159 h 264"/>
                <a:gd name="T36" fmla="*/ 128 w 504"/>
                <a:gd name="T37" fmla="*/ 173 h 264"/>
                <a:gd name="T38" fmla="*/ 50 w 504"/>
                <a:gd name="T39" fmla="*/ 199 h 264"/>
                <a:gd name="T40" fmla="*/ 35 w 504"/>
                <a:gd name="T41" fmla="*/ 264 h 264"/>
                <a:gd name="T42" fmla="*/ 0 w 504"/>
                <a:gd name="T43" fmla="*/ 201 h 264"/>
                <a:gd name="T44" fmla="*/ 0 w 504"/>
                <a:gd name="T45" fmla="*/ 20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4" h="264">
                  <a:moveTo>
                    <a:pt x="0" y="201"/>
                  </a:moveTo>
                  <a:lnTo>
                    <a:pt x="21" y="123"/>
                  </a:lnTo>
                  <a:lnTo>
                    <a:pt x="31" y="156"/>
                  </a:lnTo>
                  <a:lnTo>
                    <a:pt x="61" y="95"/>
                  </a:lnTo>
                  <a:lnTo>
                    <a:pt x="84" y="114"/>
                  </a:lnTo>
                  <a:lnTo>
                    <a:pt x="126" y="78"/>
                  </a:lnTo>
                  <a:lnTo>
                    <a:pt x="191" y="45"/>
                  </a:lnTo>
                  <a:lnTo>
                    <a:pt x="289" y="11"/>
                  </a:lnTo>
                  <a:lnTo>
                    <a:pt x="358" y="0"/>
                  </a:lnTo>
                  <a:lnTo>
                    <a:pt x="424" y="49"/>
                  </a:lnTo>
                  <a:lnTo>
                    <a:pt x="504" y="121"/>
                  </a:lnTo>
                  <a:lnTo>
                    <a:pt x="396" y="78"/>
                  </a:lnTo>
                  <a:lnTo>
                    <a:pt x="430" y="110"/>
                  </a:lnTo>
                  <a:lnTo>
                    <a:pt x="356" y="80"/>
                  </a:lnTo>
                  <a:lnTo>
                    <a:pt x="375" y="110"/>
                  </a:lnTo>
                  <a:lnTo>
                    <a:pt x="295" y="87"/>
                  </a:lnTo>
                  <a:lnTo>
                    <a:pt x="158" y="135"/>
                  </a:lnTo>
                  <a:lnTo>
                    <a:pt x="92" y="159"/>
                  </a:lnTo>
                  <a:lnTo>
                    <a:pt x="128" y="173"/>
                  </a:lnTo>
                  <a:lnTo>
                    <a:pt x="50" y="199"/>
                  </a:lnTo>
                  <a:lnTo>
                    <a:pt x="35" y="264"/>
                  </a:lnTo>
                  <a:lnTo>
                    <a:pt x="0" y="201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4" name="Freeform 98"/>
            <p:cNvSpPr>
              <a:spLocks/>
            </p:cNvSpPr>
            <p:nvPr/>
          </p:nvSpPr>
          <p:spPr bwMode="auto">
            <a:xfrm>
              <a:off x="3850" y="2752"/>
              <a:ext cx="23" cy="95"/>
            </a:xfrm>
            <a:custGeom>
              <a:avLst/>
              <a:gdLst>
                <a:gd name="T0" fmla="*/ 53 w 65"/>
                <a:gd name="T1" fmla="*/ 0 h 272"/>
                <a:gd name="T2" fmla="*/ 65 w 65"/>
                <a:gd name="T3" fmla="*/ 135 h 272"/>
                <a:gd name="T4" fmla="*/ 23 w 65"/>
                <a:gd name="T5" fmla="*/ 272 h 272"/>
                <a:gd name="T6" fmla="*/ 0 w 65"/>
                <a:gd name="T7" fmla="*/ 194 h 272"/>
                <a:gd name="T8" fmla="*/ 19 w 65"/>
                <a:gd name="T9" fmla="*/ 91 h 272"/>
                <a:gd name="T10" fmla="*/ 53 w 65"/>
                <a:gd name="T11" fmla="*/ 0 h 272"/>
                <a:gd name="T12" fmla="*/ 53 w 65"/>
                <a:gd name="T1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72">
                  <a:moveTo>
                    <a:pt x="53" y="0"/>
                  </a:moveTo>
                  <a:lnTo>
                    <a:pt x="65" y="135"/>
                  </a:lnTo>
                  <a:lnTo>
                    <a:pt x="23" y="272"/>
                  </a:lnTo>
                  <a:lnTo>
                    <a:pt x="0" y="194"/>
                  </a:lnTo>
                  <a:lnTo>
                    <a:pt x="19" y="91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916" name="AutoShape 100"/>
          <p:cNvSpPr>
            <a:spLocks noChangeArrowheads="1"/>
          </p:cNvSpPr>
          <p:nvPr/>
        </p:nvSpPr>
        <p:spPr bwMode="auto">
          <a:xfrm>
            <a:off x="1863725" y="228600"/>
            <a:ext cx="5451475" cy="800100"/>
          </a:xfrm>
          <a:prstGeom prst="roundRect">
            <a:avLst>
              <a:gd name="adj" fmla="val 20778"/>
            </a:avLst>
          </a:prstGeom>
          <a:solidFill>
            <a:srgbClr val="00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Allowance Method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62917" name="Text Box 101"/>
          <p:cNvSpPr txBox="1">
            <a:spLocks noChangeArrowheads="1"/>
          </p:cNvSpPr>
          <p:nvPr/>
        </p:nvSpPr>
        <p:spPr bwMode="auto">
          <a:xfrm>
            <a:off x="381000" y="4038600"/>
            <a:ext cx="4191000" cy="2538413"/>
          </a:xfrm>
          <a:prstGeom prst="rect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adjusting entry reduces receivables to the NRV and matches uncollectible expenses with revenues.</a:t>
            </a:r>
          </a:p>
        </p:txBody>
      </p:sp>
      <p:sp>
        <p:nvSpPr>
          <p:cNvPr id="162919" name="AutoShape 10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66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917" grpId="0" animBg="1" autoUpdateAnimBg="0"/>
      <p:bldP spid="1629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6019800" y="1400175"/>
            <a:ext cx="2438400" cy="2301875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adjusting entry fills the bucket.</a:t>
            </a:r>
          </a:p>
        </p:txBody>
      </p:sp>
      <p:grpSp>
        <p:nvGrpSpPr>
          <p:cNvPr id="164867" name="Group 3"/>
          <p:cNvGrpSpPr>
            <a:grpSpLocks/>
          </p:cNvGrpSpPr>
          <p:nvPr/>
        </p:nvGrpSpPr>
        <p:grpSpPr bwMode="auto">
          <a:xfrm>
            <a:off x="1524000" y="1371600"/>
            <a:ext cx="1847850" cy="1676400"/>
            <a:chOff x="1872" y="912"/>
            <a:chExt cx="924" cy="928"/>
          </a:xfrm>
        </p:grpSpPr>
        <p:grpSp>
          <p:nvGrpSpPr>
            <p:cNvPr id="164868" name="Group 4"/>
            <p:cNvGrpSpPr>
              <a:grpSpLocks/>
            </p:cNvGrpSpPr>
            <p:nvPr/>
          </p:nvGrpSpPr>
          <p:grpSpPr bwMode="auto">
            <a:xfrm rot="5108203" flipH="1">
              <a:off x="1870" y="914"/>
              <a:ext cx="928" cy="924"/>
              <a:chOff x="576" y="777"/>
              <a:chExt cx="1285" cy="1235"/>
            </a:xfrm>
          </p:grpSpPr>
          <p:sp>
            <p:nvSpPr>
              <p:cNvPr id="164869" name="Freeform 5"/>
              <p:cNvSpPr>
                <a:spLocks/>
              </p:cNvSpPr>
              <p:nvPr/>
            </p:nvSpPr>
            <p:spPr bwMode="auto">
              <a:xfrm>
                <a:off x="1614" y="896"/>
                <a:ext cx="239" cy="787"/>
              </a:xfrm>
              <a:custGeom>
                <a:avLst/>
                <a:gdLst>
                  <a:gd name="T0" fmla="*/ 43 w 479"/>
                  <a:gd name="T1" fmla="*/ 0 h 1574"/>
                  <a:gd name="T2" fmla="*/ 194 w 479"/>
                  <a:gd name="T3" fmla="*/ 2 h 1574"/>
                  <a:gd name="T4" fmla="*/ 300 w 479"/>
                  <a:gd name="T5" fmla="*/ 44 h 1574"/>
                  <a:gd name="T6" fmla="*/ 385 w 479"/>
                  <a:gd name="T7" fmla="*/ 155 h 1574"/>
                  <a:gd name="T8" fmla="*/ 447 w 479"/>
                  <a:gd name="T9" fmla="*/ 312 h 1574"/>
                  <a:gd name="T10" fmla="*/ 472 w 479"/>
                  <a:gd name="T11" fmla="*/ 549 h 1574"/>
                  <a:gd name="T12" fmla="*/ 479 w 479"/>
                  <a:gd name="T13" fmla="*/ 726 h 1574"/>
                  <a:gd name="T14" fmla="*/ 428 w 479"/>
                  <a:gd name="T15" fmla="*/ 1061 h 1574"/>
                  <a:gd name="T16" fmla="*/ 319 w 479"/>
                  <a:gd name="T17" fmla="*/ 1288 h 1574"/>
                  <a:gd name="T18" fmla="*/ 219 w 479"/>
                  <a:gd name="T19" fmla="*/ 1423 h 1574"/>
                  <a:gd name="T20" fmla="*/ 103 w 479"/>
                  <a:gd name="T21" fmla="*/ 1525 h 1574"/>
                  <a:gd name="T22" fmla="*/ 0 w 479"/>
                  <a:gd name="T23" fmla="*/ 1574 h 1574"/>
                  <a:gd name="T24" fmla="*/ 0 w 479"/>
                  <a:gd name="T25" fmla="*/ 1276 h 1574"/>
                  <a:gd name="T26" fmla="*/ 152 w 479"/>
                  <a:gd name="T27" fmla="*/ 1111 h 1574"/>
                  <a:gd name="T28" fmla="*/ 264 w 479"/>
                  <a:gd name="T29" fmla="*/ 798 h 1574"/>
                  <a:gd name="T30" fmla="*/ 230 w 479"/>
                  <a:gd name="T31" fmla="*/ 432 h 1574"/>
                  <a:gd name="T32" fmla="*/ 125 w 479"/>
                  <a:gd name="T33" fmla="*/ 318 h 1574"/>
                  <a:gd name="T34" fmla="*/ 20 w 479"/>
                  <a:gd name="T35" fmla="*/ 330 h 1574"/>
                  <a:gd name="T36" fmla="*/ 23 w 479"/>
                  <a:gd name="T37" fmla="*/ 30 h 1574"/>
                  <a:gd name="T38" fmla="*/ 43 w 479"/>
                  <a:gd name="T39" fmla="*/ 0 h 1574"/>
                  <a:gd name="T40" fmla="*/ 43 w 479"/>
                  <a:gd name="T41" fmla="*/ 0 h 1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9" h="1574">
                    <a:moveTo>
                      <a:pt x="43" y="0"/>
                    </a:moveTo>
                    <a:lnTo>
                      <a:pt x="194" y="2"/>
                    </a:lnTo>
                    <a:lnTo>
                      <a:pt x="300" y="44"/>
                    </a:lnTo>
                    <a:lnTo>
                      <a:pt x="385" y="155"/>
                    </a:lnTo>
                    <a:lnTo>
                      <a:pt x="447" y="312"/>
                    </a:lnTo>
                    <a:lnTo>
                      <a:pt x="472" y="549"/>
                    </a:lnTo>
                    <a:lnTo>
                      <a:pt x="479" y="726"/>
                    </a:lnTo>
                    <a:lnTo>
                      <a:pt x="428" y="1061"/>
                    </a:lnTo>
                    <a:lnTo>
                      <a:pt x="319" y="1288"/>
                    </a:lnTo>
                    <a:lnTo>
                      <a:pt x="219" y="1423"/>
                    </a:lnTo>
                    <a:lnTo>
                      <a:pt x="103" y="1525"/>
                    </a:lnTo>
                    <a:lnTo>
                      <a:pt x="0" y="1574"/>
                    </a:lnTo>
                    <a:lnTo>
                      <a:pt x="0" y="1276"/>
                    </a:lnTo>
                    <a:lnTo>
                      <a:pt x="152" y="1111"/>
                    </a:lnTo>
                    <a:lnTo>
                      <a:pt x="264" y="798"/>
                    </a:lnTo>
                    <a:lnTo>
                      <a:pt x="230" y="432"/>
                    </a:lnTo>
                    <a:lnTo>
                      <a:pt x="125" y="318"/>
                    </a:lnTo>
                    <a:lnTo>
                      <a:pt x="20" y="330"/>
                    </a:lnTo>
                    <a:lnTo>
                      <a:pt x="23" y="3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BA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0" name="Freeform 6"/>
              <p:cNvSpPr>
                <a:spLocks/>
              </p:cNvSpPr>
              <p:nvPr/>
            </p:nvSpPr>
            <p:spPr bwMode="auto">
              <a:xfrm>
                <a:off x="1638" y="928"/>
                <a:ext cx="186" cy="721"/>
              </a:xfrm>
              <a:custGeom>
                <a:avLst/>
                <a:gdLst>
                  <a:gd name="T0" fmla="*/ 39 w 371"/>
                  <a:gd name="T1" fmla="*/ 0 h 1442"/>
                  <a:gd name="T2" fmla="*/ 49 w 371"/>
                  <a:gd name="T3" fmla="*/ 184 h 1442"/>
                  <a:gd name="T4" fmla="*/ 150 w 371"/>
                  <a:gd name="T5" fmla="*/ 181 h 1442"/>
                  <a:gd name="T6" fmla="*/ 221 w 371"/>
                  <a:gd name="T7" fmla="*/ 220 h 1442"/>
                  <a:gd name="T8" fmla="*/ 285 w 371"/>
                  <a:gd name="T9" fmla="*/ 339 h 1442"/>
                  <a:gd name="T10" fmla="*/ 308 w 371"/>
                  <a:gd name="T11" fmla="*/ 581 h 1442"/>
                  <a:gd name="T12" fmla="*/ 281 w 371"/>
                  <a:gd name="T13" fmla="*/ 861 h 1442"/>
                  <a:gd name="T14" fmla="*/ 183 w 371"/>
                  <a:gd name="T15" fmla="*/ 1121 h 1442"/>
                  <a:gd name="T16" fmla="*/ 110 w 371"/>
                  <a:gd name="T17" fmla="*/ 1223 h 1442"/>
                  <a:gd name="T18" fmla="*/ 0 w 371"/>
                  <a:gd name="T19" fmla="*/ 1294 h 1442"/>
                  <a:gd name="T20" fmla="*/ 4 w 371"/>
                  <a:gd name="T21" fmla="*/ 1442 h 1442"/>
                  <a:gd name="T22" fmla="*/ 124 w 371"/>
                  <a:gd name="T23" fmla="*/ 1343 h 1442"/>
                  <a:gd name="T24" fmla="*/ 223 w 371"/>
                  <a:gd name="T25" fmla="*/ 1203 h 1442"/>
                  <a:gd name="T26" fmla="*/ 322 w 371"/>
                  <a:gd name="T27" fmla="*/ 968 h 1442"/>
                  <a:gd name="T28" fmla="*/ 371 w 371"/>
                  <a:gd name="T29" fmla="*/ 699 h 1442"/>
                  <a:gd name="T30" fmla="*/ 367 w 371"/>
                  <a:gd name="T31" fmla="*/ 367 h 1442"/>
                  <a:gd name="T32" fmla="*/ 292 w 371"/>
                  <a:gd name="T33" fmla="*/ 142 h 1442"/>
                  <a:gd name="T34" fmla="*/ 186 w 371"/>
                  <a:gd name="T35" fmla="*/ 28 h 1442"/>
                  <a:gd name="T36" fmla="*/ 84 w 371"/>
                  <a:gd name="T37" fmla="*/ 5 h 1442"/>
                  <a:gd name="T38" fmla="*/ 39 w 371"/>
                  <a:gd name="T39" fmla="*/ 0 h 1442"/>
                  <a:gd name="T40" fmla="*/ 39 w 371"/>
                  <a:gd name="T41" fmla="*/ 0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1" h="1442">
                    <a:moveTo>
                      <a:pt x="39" y="0"/>
                    </a:moveTo>
                    <a:lnTo>
                      <a:pt x="49" y="184"/>
                    </a:lnTo>
                    <a:lnTo>
                      <a:pt x="150" y="181"/>
                    </a:lnTo>
                    <a:lnTo>
                      <a:pt x="221" y="220"/>
                    </a:lnTo>
                    <a:lnTo>
                      <a:pt x="285" y="339"/>
                    </a:lnTo>
                    <a:lnTo>
                      <a:pt x="308" y="581"/>
                    </a:lnTo>
                    <a:lnTo>
                      <a:pt x="281" y="861"/>
                    </a:lnTo>
                    <a:lnTo>
                      <a:pt x="183" y="1121"/>
                    </a:lnTo>
                    <a:lnTo>
                      <a:pt x="110" y="1223"/>
                    </a:lnTo>
                    <a:lnTo>
                      <a:pt x="0" y="1294"/>
                    </a:lnTo>
                    <a:lnTo>
                      <a:pt x="4" y="1442"/>
                    </a:lnTo>
                    <a:lnTo>
                      <a:pt x="124" y="1343"/>
                    </a:lnTo>
                    <a:lnTo>
                      <a:pt x="223" y="1203"/>
                    </a:lnTo>
                    <a:lnTo>
                      <a:pt x="322" y="968"/>
                    </a:lnTo>
                    <a:lnTo>
                      <a:pt x="371" y="699"/>
                    </a:lnTo>
                    <a:lnTo>
                      <a:pt x="367" y="367"/>
                    </a:lnTo>
                    <a:lnTo>
                      <a:pt x="292" y="142"/>
                    </a:lnTo>
                    <a:lnTo>
                      <a:pt x="186" y="28"/>
                    </a:lnTo>
                    <a:lnTo>
                      <a:pt x="84" y="5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9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1" name="Freeform 7"/>
              <p:cNvSpPr>
                <a:spLocks/>
              </p:cNvSpPr>
              <p:nvPr/>
            </p:nvSpPr>
            <p:spPr bwMode="auto">
              <a:xfrm>
                <a:off x="591" y="782"/>
                <a:ext cx="1048" cy="1216"/>
              </a:xfrm>
              <a:custGeom>
                <a:avLst/>
                <a:gdLst>
                  <a:gd name="T0" fmla="*/ 684 w 2098"/>
                  <a:gd name="T1" fmla="*/ 28 h 2433"/>
                  <a:gd name="T2" fmla="*/ 472 w 2098"/>
                  <a:gd name="T3" fmla="*/ 55 h 2433"/>
                  <a:gd name="T4" fmla="*/ 215 w 2098"/>
                  <a:gd name="T5" fmla="*/ 215 h 2433"/>
                  <a:gd name="T6" fmla="*/ 0 w 2098"/>
                  <a:gd name="T7" fmla="*/ 354 h 2433"/>
                  <a:gd name="T8" fmla="*/ 16 w 2098"/>
                  <a:gd name="T9" fmla="*/ 433 h 2433"/>
                  <a:gd name="T10" fmla="*/ 156 w 2098"/>
                  <a:gd name="T11" fmla="*/ 599 h 2433"/>
                  <a:gd name="T12" fmla="*/ 337 w 2098"/>
                  <a:gd name="T13" fmla="*/ 718 h 2433"/>
                  <a:gd name="T14" fmla="*/ 331 w 2098"/>
                  <a:gd name="T15" fmla="*/ 1263 h 2433"/>
                  <a:gd name="T16" fmla="*/ 324 w 2098"/>
                  <a:gd name="T17" fmla="*/ 1764 h 2433"/>
                  <a:gd name="T18" fmla="*/ 349 w 2098"/>
                  <a:gd name="T19" fmla="*/ 1960 h 2433"/>
                  <a:gd name="T20" fmla="*/ 434 w 2098"/>
                  <a:gd name="T21" fmla="*/ 2122 h 2433"/>
                  <a:gd name="T22" fmla="*/ 547 w 2098"/>
                  <a:gd name="T23" fmla="*/ 2196 h 2433"/>
                  <a:gd name="T24" fmla="*/ 568 w 2098"/>
                  <a:gd name="T25" fmla="*/ 2281 h 2433"/>
                  <a:gd name="T26" fmla="*/ 686 w 2098"/>
                  <a:gd name="T27" fmla="*/ 2363 h 2433"/>
                  <a:gd name="T28" fmla="*/ 957 w 2098"/>
                  <a:gd name="T29" fmla="*/ 2419 h 2433"/>
                  <a:gd name="T30" fmla="*/ 1305 w 2098"/>
                  <a:gd name="T31" fmla="*/ 2433 h 2433"/>
                  <a:gd name="T32" fmla="*/ 1741 w 2098"/>
                  <a:gd name="T33" fmla="*/ 2345 h 2433"/>
                  <a:gd name="T34" fmla="*/ 1865 w 2098"/>
                  <a:gd name="T35" fmla="*/ 2235 h 2433"/>
                  <a:gd name="T36" fmla="*/ 1993 w 2098"/>
                  <a:gd name="T37" fmla="*/ 2067 h 2433"/>
                  <a:gd name="T38" fmla="*/ 2037 w 2098"/>
                  <a:gd name="T39" fmla="*/ 1908 h 2433"/>
                  <a:gd name="T40" fmla="*/ 2057 w 2098"/>
                  <a:gd name="T41" fmla="*/ 1643 h 2433"/>
                  <a:gd name="T42" fmla="*/ 2062 w 2098"/>
                  <a:gd name="T43" fmla="*/ 1071 h 2433"/>
                  <a:gd name="T44" fmla="*/ 2091 w 2098"/>
                  <a:gd name="T45" fmla="*/ 524 h 2433"/>
                  <a:gd name="T46" fmla="*/ 2098 w 2098"/>
                  <a:gd name="T47" fmla="*/ 353 h 2433"/>
                  <a:gd name="T48" fmla="*/ 2097 w 2098"/>
                  <a:gd name="T49" fmla="*/ 137 h 2433"/>
                  <a:gd name="T50" fmla="*/ 1954 w 2098"/>
                  <a:gd name="T51" fmla="*/ 76 h 2433"/>
                  <a:gd name="T52" fmla="*/ 1624 w 2098"/>
                  <a:gd name="T53" fmla="*/ 21 h 2433"/>
                  <a:gd name="T54" fmla="*/ 1269 w 2098"/>
                  <a:gd name="T55" fmla="*/ 0 h 2433"/>
                  <a:gd name="T56" fmla="*/ 807 w 2098"/>
                  <a:gd name="T57" fmla="*/ 30 h 2433"/>
                  <a:gd name="T58" fmla="*/ 684 w 2098"/>
                  <a:gd name="T59" fmla="*/ 28 h 2433"/>
                  <a:gd name="T60" fmla="*/ 684 w 2098"/>
                  <a:gd name="T61" fmla="*/ 28 h 2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98" h="2433">
                    <a:moveTo>
                      <a:pt x="684" y="28"/>
                    </a:moveTo>
                    <a:lnTo>
                      <a:pt x="472" y="55"/>
                    </a:lnTo>
                    <a:lnTo>
                      <a:pt x="215" y="215"/>
                    </a:lnTo>
                    <a:lnTo>
                      <a:pt x="0" y="354"/>
                    </a:lnTo>
                    <a:lnTo>
                      <a:pt x="16" y="433"/>
                    </a:lnTo>
                    <a:lnTo>
                      <a:pt x="156" y="599"/>
                    </a:lnTo>
                    <a:lnTo>
                      <a:pt x="337" y="718"/>
                    </a:lnTo>
                    <a:lnTo>
                      <a:pt x="331" y="1263"/>
                    </a:lnTo>
                    <a:lnTo>
                      <a:pt x="324" y="1764"/>
                    </a:lnTo>
                    <a:lnTo>
                      <a:pt x="349" y="1960"/>
                    </a:lnTo>
                    <a:lnTo>
                      <a:pt x="434" y="2122"/>
                    </a:lnTo>
                    <a:lnTo>
                      <a:pt x="547" y="2196"/>
                    </a:lnTo>
                    <a:lnTo>
                      <a:pt x="568" y="2281"/>
                    </a:lnTo>
                    <a:lnTo>
                      <a:pt x="686" y="2363"/>
                    </a:lnTo>
                    <a:lnTo>
                      <a:pt x="957" y="2419"/>
                    </a:lnTo>
                    <a:lnTo>
                      <a:pt x="1305" y="2433"/>
                    </a:lnTo>
                    <a:lnTo>
                      <a:pt x="1741" y="2345"/>
                    </a:lnTo>
                    <a:lnTo>
                      <a:pt x="1865" y="2235"/>
                    </a:lnTo>
                    <a:lnTo>
                      <a:pt x="1993" y="2067"/>
                    </a:lnTo>
                    <a:lnTo>
                      <a:pt x="2037" y="1908"/>
                    </a:lnTo>
                    <a:lnTo>
                      <a:pt x="2057" y="1643"/>
                    </a:lnTo>
                    <a:lnTo>
                      <a:pt x="2062" y="1071"/>
                    </a:lnTo>
                    <a:lnTo>
                      <a:pt x="2091" y="524"/>
                    </a:lnTo>
                    <a:lnTo>
                      <a:pt x="2098" y="353"/>
                    </a:lnTo>
                    <a:lnTo>
                      <a:pt x="2097" y="137"/>
                    </a:lnTo>
                    <a:lnTo>
                      <a:pt x="1954" y="76"/>
                    </a:lnTo>
                    <a:lnTo>
                      <a:pt x="1624" y="21"/>
                    </a:lnTo>
                    <a:lnTo>
                      <a:pt x="1269" y="0"/>
                    </a:lnTo>
                    <a:lnTo>
                      <a:pt x="807" y="30"/>
                    </a:lnTo>
                    <a:lnTo>
                      <a:pt x="684" y="28"/>
                    </a:lnTo>
                    <a:lnTo>
                      <a:pt x="684" y="28"/>
                    </a:lnTo>
                    <a:close/>
                  </a:path>
                </a:pathLst>
              </a:custGeom>
              <a:solidFill>
                <a:srgbClr val="BA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2" name="Freeform 8"/>
              <p:cNvSpPr>
                <a:spLocks/>
              </p:cNvSpPr>
              <p:nvPr/>
            </p:nvSpPr>
            <p:spPr bwMode="auto">
              <a:xfrm>
                <a:off x="892" y="1904"/>
                <a:ext cx="314" cy="72"/>
              </a:xfrm>
              <a:custGeom>
                <a:avLst/>
                <a:gdLst>
                  <a:gd name="T0" fmla="*/ 0 w 627"/>
                  <a:gd name="T1" fmla="*/ 2 h 144"/>
                  <a:gd name="T2" fmla="*/ 82 w 627"/>
                  <a:gd name="T3" fmla="*/ 71 h 144"/>
                  <a:gd name="T4" fmla="*/ 230 w 627"/>
                  <a:gd name="T5" fmla="*/ 112 h 144"/>
                  <a:gd name="T6" fmla="*/ 438 w 627"/>
                  <a:gd name="T7" fmla="*/ 144 h 144"/>
                  <a:gd name="T8" fmla="*/ 627 w 627"/>
                  <a:gd name="T9" fmla="*/ 138 h 144"/>
                  <a:gd name="T10" fmla="*/ 528 w 627"/>
                  <a:gd name="T11" fmla="*/ 88 h 144"/>
                  <a:gd name="T12" fmla="*/ 387 w 627"/>
                  <a:gd name="T13" fmla="*/ 86 h 144"/>
                  <a:gd name="T14" fmla="*/ 222 w 627"/>
                  <a:gd name="T15" fmla="*/ 80 h 144"/>
                  <a:gd name="T16" fmla="*/ 105 w 627"/>
                  <a:gd name="T17" fmla="*/ 51 h 144"/>
                  <a:gd name="T18" fmla="*/ 43 w 627"/>
                  <a:gd name="T19" fmla="*/ 0 h 144"/>
                  <a:gd name="T20" fmla="*/ 0 w 627"/>
                  <a:gd name="T21" fmla="*/ 2 h 144"/>
                  <a:gd name="T22" fmla="*/ 0 w 627"/>
                  <a:gd name="T23" fmla="*/ 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7" h="144">
                    <a:moveTo>
                      <a:pt x="0" y="2"/>
                    </a:moveTo>
                    <a:lnTo>
                      <a:pt x="82" y="71"/>
                    </a:lnTo>
                    <a:lnTo>
                      <a:pt x="230" y="112"/>
                    </a:lnTo>
                    <a:lnTo>
                      <a:pt x="438" y="144"/>
                    </a:lnTo>
                    <a:lnTo>
                      <a:pt x="627" y="138"/>
                    </a:lnTo>
                    <a:lnTo>
                      <a:pt x="528" y="88"/>
                    </a:lnTo>
                    <a:lnTo>
                      <a:pt x="387" y="86"/>
                    </a:lnTo>
                    <a:lnTo>
                      <a:pt x="222" y="80"/>
                    </a:lnTo>
                    <a:lnTo>
                      <a:pt x="105" y="51"/>
                    </a:lnTo>
                    <a:lnTo>
                      <a:pt x="43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3" name="Freeform 9"/>
              <p:cNvSpPr>
                <a:spLocks/>
              </p:cNvSpPr>
              <p:nvPr/>
            </p:nvSpPr>
            <p:spPr bwMode="auto">
              <a:xfrm>
                <a:off x="697" y="938"/>
                <a:ext cx="843" cy="906"/>
              </a:xfrm>
              <a:custGeom>
                <a:avLst/>
                <a:gdLst>
                  <a:gd name="T0" fmla="*/ 83 w 1687"/>
                  <a:gd name="T1" fmla="*/ 109 h 1811"/>
                  <a:gd name="T2" fmla="*/ 242 w 1687"/>
                  <a:gd name="T3" fmla="*/ 77 h 1811"/>
                  <a:gd name="T4" fmla="*/ 391 w 1687"/>
                  <a:gd name="T5" fmla="*/ 32 h 1811"/>
                  <a:gd name="T6" fmla="*/ 599 w 1687"/>
                  <a:gd name="T7" fmla="*/ 38 h 1811"/>
                  <a:gd name="T8" fmla="*/ 922 w 1687"/>
                  <a:gd name="T9" fmla="*/ 33 h 1811"/>
                  <a:gd name="T10" fmla="*/ 1336 w 1687"/>
                  <a:gd name="T11" fmla="*/ 13 h 1811"/>
                  <a:gd name="T12" fmla="*/ 1684 w 1687"/>
                  <a:gd name="T13" fmla="*/ 0 h 1811"/>
                  <a:gd name="T14" fmla="*/ 1687 w 1687"/>
                  <a:gd name="T15" fmla="*/ 269 h 1811"/>
                  <a:gd name="T16" fmla="*/ 1677 w 1687"/>
                  <a:gd name="T17" fmla="*/ 862 h 1811"/>
                  <a:gd name="T18" fmla="*/ 1669 w 1687"/>
                  <a:gd name="T19" fmla="*/ 1362 h 1811"/>
                  <a:gd name="T20" fmla="*/ 1619 w 1687"/>
                  <a:gd name="T21" fmla="*/ 1654 h 1811"/>
                  <a:gd name="T22" fmla="*/ 1549 w 1687"/>
                  <a:gd name="T23" fmla="*/ 1761 h 1811"/>
                  <a:gd name="T24" fmla="*/ 1289 w 1687"/>
                  <a:gd name="T25" fmla="*/ 1810 h 1811"/>
                  <a:gd name="T26" fmla="*/ 869 w 1687"/>
                  <a:gd name="T27" fmla="*/ 1811 h 1811"/>
                  <a:gd name="T28" fmla="*/ 599 w 1687"/>
                  <a:gd name="T29" fmla="*/ 1780 h 1811"/>
                  <a:gd name="T30" fmla="*/ 439 w 1687"/>
                  <a:gd name="T31" fmla="*/ 1753 h 1811"/>
                  <a:gd name="T32" fmla="*/ 323 w 1687"/>
                  <a:gd name="T33" fmla="*/ 1535 h 1811"/>
                  <a:gd name="T34" fmla="*/ 273 w 1687"/>
                  <a:gd name="T35" fmla="*/ 1345 h 1811"/>
                  <a:gd name="T36" fmla="*/ 259 w 1687"/>
                  <a:gd name="T37" fmla="*/ 583 h 1811"/>
                  <a:gd name="T38" fmla="*/ 271 w 1687"/>
                  <a:gd name="T39" fmla="*/ 405 h 1811"/>
                  <a:gd name="T40" fmla="*/ 361 w 1687"/>
                  <a:gd name="T41" fmla="*/ 178 h 1811"/>
                  <a:gd name="T42" fmla="*/ 324 w 1687"/>
                  <a:gd name="T43" fmla="*/ 146 h 1811"/>
                  <a:gd name="T44" fmla="*/ 233 w 1687"/>
                  <a:gd name="T45" fmla="*/ 169 h 1811"/>
                  <a:gd name="T46" fmla="*/ 117 w 1687"/>
                  <a:gd name="T47" fmla="*/ 199 h 1811"/>
                  <a:gd name="T48" fmla="*/ 0 w 1687"/>
                  <a:gd name="T49" fmla="*/ 178 h 1811"/>
                  <a:gd name="T50" fmla="*/ 17 w 1687"/>
                  <a:gd name="T51" fmla="*/ 124 h 1811"/>
                  <a:gd name="T52" fmla="*/ 83 w 1687"/>
                  <a:gd name="T53" fmla="*/ 109 h 1811"/>
                  <a:gd name="T54" fmla="*/ 83 w 1687"/>
                  <a:gd name="T55" fmla="*/ 109 h 1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87" h="1811">
                    <a:moveTo>
                      <a:pt x="83" y="109"/>
                    </a:moveTo>
                    <a:lnTo>
                      <a:pt x="242" y="77"/>
                    </a:lnTo>
                    <a:lnTo>
                      <a:pt x="391" y="32"/>
                    </a:lnTo>
                    <a:lnTo>
                      <a:pt x="599" y="38"/>
                    </a:lnTo>
                    <a:lnTo>
                      <a:pt x="922" y="33"/>
                    </a:lnTo>
                    <a:lnTo>
                      <a:pt x="1336" y="13"/>
                    </a:lnTo>
                    <a:lnTo>
                      <a:pt x="1684" y="0"/>
                    </a:lnTo>
                    <a:lnTo>
                      <a:pt x="1687" y="269"/>
                    </a:lnTo>
                    <a:lnTo>
                      <a:pt x="1677" y="862"/>
                    </a:lnTo>
                    <a:lnTo>
                      <a:pt x="1669" y="1362"/>
                    </a:lnTo>
                    <a:lnTo>
                      <a:pt x="1619" y="1654"/>
                    </a:lnTo>
                    <a:lnTo>
                      <a:pt x="1549" y="1761"/>
                    </a:lnTo>
                    <a:lnTo>
                      <a:pt x="1289" y="1810"/>
                    </a:lnTo>
                    <a:lnTo>
                      <a:pt x="869" y="1811"/>
                    </a:lnTo>
                    <a:lnTo>
                      <a:pt x="599" y="1780"/>
                    </a:lnTo>
                    <a:lnTo>
                      <a:pt x="439" y="1753"/>
                    </a:lnTo>
                    <a:lnTo>
                      <a:pt x="323" y="1535"/>
                    </a:lnTo>
                    <a:lnTo>
                      <a:pt x="273" y="1345"/>
                    </a:lnTo>
                    <a:lnTo>
                      <a:pt x="259" y="583"/>
                    </a:lnTo>
                    <a:lnTo>
                      <a:pt x="271" y="405"/>
                    </a:lnTo>
                    <a:lnTo>
                      <a:pt x="361" y="178"/>
                    </a:lnTo>
                    <a:lnTo>
                      <a:pt x="324" y="146"/>
                    </a:lnTo>
                    <a:lnTo>
                      <a:pt x="233" y="169"/>
                    </a:lnTo>
                    <a:lnTo>
                      <a:pt x="117" y="199"/>
                    </a:lnTo>
                    <a:lnTo>
                      <a:pt x="0" y="178"/>
                    </a:lnTo>
                    <a:lnTo>
                      <a:pt x="17" y="124"/>
                    </a:lnTo>
                    <a:lnTo>
                      <a:pt x="83" y="109"/>
                    </a:lnTo>
                    <a:lnTo>
                      <a:pt x="83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4" name="Freeform 10"/>
              <p:cNvSpPr>
                <a:spLocks/>
              </p:cNvSpPr>
              <p:nvPr/>
            </p:nvSpPr>
            <p:spPr bwMode="auto">
              <a:xfrm>
                <a:off x="607" y="840"/>
                <a:ext cx="970" cy="134"/>
              </a:xfrm>
              <a:custGeom>
                <a:avLst/>
                <a:gdLst>
                  <a:gd name="T0" fmla="*/ 0 w 1940"/>
                  <a:gd name="T1" fmla="*/ 216 h 269"/>
                  <a:gd name="T2" fmla="*/ 20 w 1940"/>
                  <a:gd name="T3" fmla="*/ 246 h 269"/>
                  <a:gd name="T4" fmla="*/ 46 w 1940"/>
                  <a:gd name="T5" fmla="*/ 254 h 269"/>
                  <a:gd name="T6" fmla="*/ 81 w 1940"/>
                  <a:gd name="T7" fmla="*/ 269 h 269"/>
                  <a:gd name="T8" fmla="*/ 144 w 1940"/>
                  <a:gd name="T9" fmla="*/ 261 h 269"/>
                  <a:gd name="T10" fmla="*/ 553 w 1940"/>
                  <a:gd name="T11" fmla="*/ 116 h 269"/>
                  <a:gd name="T12" fmla="*/ 599 w 1940"/>
                  <a:gd name="T13" fmla="*/ 107 h 269"/>
                  <a:gd name="T14" fmla="*/ 658 w 1940"/>
                  <a:gd name="T15" fmla="*/ 120 h 269"/>
                  <a:gd name="T16" fmla="*/ 795 w 1940"/>
                  <a:gd name="T17" fmla="*/ 141 h 269"/>
                  <a:gd name="T18" fmla="*/ 937 w 1940"/>
                  <a:gd name="T19" fmla="*/ 145 h 269"/>
                  <a:gd name="T20" fmla="*/ 1607 w 1940"/>
                  <a:gd name="T21" fmla="*/ 122 h 269"/>
                  <a:gd name="T22" fmla="*/ 1881 w 1940"/>
                  <a:gd name="T23" fmla="*/ 82 h 269"/>
                  <a:gd name="T24" fmla="*/ 1937 w 1940"/>
                  <a:gd name="T25" fmla="*/ 85 h 269"/>
                  <a:gd name="T26" fmla="*/ 1940 w 1940"/>
                  <a:gd name="T27" fmla="*/ 63 h 269"/>
                  <a:gd name="T28" fmla="*/ 1899 w 1940"/>
                  <a:gd name="T29" fmla="*/ 57 h 269"/>
                  <a:gd name="T30" fmla="*/ 1872 w 1940"/>
                  <a:gd name="T31" fmla="*/ 47 h 269"/>
                  <a:gd name="T32" fmla="*/ 1807 w 1940"/>
                  <a:gd name="T33" fmla="*/ 27 h 269"/>
                  <a:gd name="T34" fmla="*/ 1680 w 1940"/>
                  <a:gd name="T35" fmla="*/ 9 h 269"/>
                  <a:gd name="T36" fmla="*/ 1524 w 1940"/>
                  <a:gd name="T37" fmla="*/ 2 h 269"/>
                  <a:gd name="T38" fmla="*/ 1217 w 1940"/>
                  <a:gd name="T39" fmla="*/ 0 h 269"/>
                  <a:gd name="T40" fmla="*/ 968 w 1940"/>
                  <a:gd name="T41" fmla="*/ 15 h 269"/>
                  <a:gd name="T42" fmla="*/ 824 w 1940"/>
                  <a:gd name="T43" fmla="*/ 21 h 269"/>
                  <a:gd name="T44" fmla="*/ 601 w 1940"/>
                  <a:gd name="T45" fmla="*/ 21 h 269"/>
                  <a:gd name="T46" fmla="*/ 492 w 1940"/>
                  <a:gd name="T47" fmla="*/ 23 h 269"/>
                  <a:gd name="T48" fmla="*/ 436 w 1940"/>
                  <a:gd name="T49" fmla="*/ 33 h 269"/>
                  <a:gd name="T50" fmla="*/ 336 w 1940"/>
                  <a:gd name="T51" fmla="*/ 75 h 269"/>
                  <a:gd name="T52" fmla="*/ 226 w 1940"/>
                  <a:gd name="T53" fmla="*/ 138 h 269"/>
                  <a:gd name="T54" fmla="*/ 150 w 1940"/>
                  <a:gd name="T55" fmla="*/ 184 h 269"/>
                  <a:gd name="T56" fmla="*/ 96 w 1940"/>
                  <a:gd name="T57" fmla="*/ 238 h 269"/>
                  <a:gd name="T58" fmla="*/ 73 w 1940"/>
                  <a:gd name="T59" fmla="*/ 249 h 269"/>
                  <a:gd name="T60" fmla="*/ 0 w 1940"/>
                  <a:gd name="T61" fmla="*/ 216 h 269"/>
                  <a:gd name="T62" fmla="*/ 0 w 1940"/>
                  <a:gd name="T63" fmla="*/ 216 h 269"/>
                  <a:gd name="T64" fmla="*/ 0 w 1940"/>
                  <a:gd name="T65" fmla="*/ 21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40" h="269">
                    <a:moveTo>
                      <a:pt x="0" y="216"/>
                    </a:moveTo>
                    <a:lnTo>
                      <a:pt x="20" y="246"/>
                    </a:lnTo>
                    <a:lnTo>
                      <a:pt x="46" y="254"/>
                    </a:lnTo>
                    <a:lnTo>
                      <a:pt x="81" y="269"/>
                    </a:lnTo>
                    <a:lnTo>
                      <a:pt x="144" y="261"/>
                    </a:lnTo>
                    <a:lnTo>
                      <a:pt x="553" y="116"/>
                    </a:lnTo>
                    <a:lnTo>
                      <a:pt x="599" y="107"/>
                    </a:lnTo>
                    <a:lnTo>
                      <a:pt x="658" y="120"/>
                    </a:lnTo>
                    <a:lnTo>
                      <a:pt x="795" y="141"/>
                    </a:lnTo>
                    <a:lnTo>
                      <a:pt x="937" y="145"/>
                    </a:lnTo>
                    <a:lnTo>
                      <a:pt x="1607" y="122"/>
                    </a:lnTo>
                    <a:lnTo>
                      <a:pt x="1881" y="82"/>
                    </a:lnTo>
                    <a:lnTo>
                      <a:pt x="1937" y="85"/>
                    </a:lnTo>
                    <a:lnTo>
                      <a:pt x="1940" y="63"/>
                    </a:lnTo>
                    <a:lnTo>
                      <a:pt x="1899" y="57"/>
                    </a:lnTo>
                    <a:lnTo>
                      <a:pt x="1872" y="47"/>
                    </a:lnTo>
                    <a:lnTo>
                      <a:pt x="1807" y="27"/>
                    </a:lnTo>
                    <a:lnTo>
                      <a:pt x="1680" y="9"/>
                    </a:lnTo>
                    <a:lnTo>
                      <a:pt x="1524" y="2"/>
                    </a:lnTo>
                    <a:lnTo>
                      <a:pt x="1217" y="0"/>
                    </a:lnTo>
                    <a:lnTo>
                      <a:pt x="968" y="15"/>
                    </a:lnTo>
                    <a:lnTo>
                      <a:pt x="824" y="21"/>
                    </a:lnTo>
                    <a:lnTo>
                      <a:pt x="601" y="21"/>
                    </a:lnTo>
                    <a:lnTo>
                      <a:pt x="492" y="23"/>
                    </a:lnTo>
                    <a:lnTo>
                      <a:pt x="436" y="33"/>
                    </a:lnTo>
                    <a:lnTo>
                      <a:pt x="336" y="75"/>
                    </a:lnTo>
                    <a:lnTo>
                      <a:pt x="226" y="138"/>
                    </a:lnTo>
                    <a:lnTo>
                      <a:pt x="150" y="184"/>
                    </a:lnTo>
                    <a:lnTo>
                      <a:pt x="96" y="238"/>
                    </a:lnTo>
                    <a:lnTo>
                      <a:pt x="73" y="249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5" name="Freeform 11"/>
              <p:cNvSpPr>
                <a:spLocks/>
              </p:cNvSpPr>
              <p:nvPr/>
            </p:nvSpPr>
            <p:spPr bwMode="auto">
              <a:xfrm>
                <a:off x="656" y="1008"/>
                <a:ext cx="194" cy="91"/>
              </a:xfrm>
              <a:custGeom>
                <a:avLst/>
                <a:gdLst>
                  <a:gd name="T0" fmla="*/ 0 w 388"/>
                  <a:gd name="T1" fmla="*/ 28 h 183"/>
                  <a:gd name="T2" fmla="*/ 37 w 388"/>
                  <a:gd name="T3" fmla="*/ 62 h 183"/>
                  <a:gd name="T4" fmla="*/ 78 w 388"/>
                  <a:gd name="T5" fmla="*/ 93 h 183"/>
                  <a:gd name="T6" fmla="*/ 135 w 388"/>
                  <a:gd name="T7" fmla="*/ 129 h 183"/>
                  <a:gd name="T8" fmla="*/ 194 w 388"/>
                  <a:gd name="T9" fmla="*/ 163 h 183"/>
                  <a:gd name="T10" fmla="*/ 262 w 388"/>
                  <a:gd name="T11" fmla="*/ 179 h 183"/>
                  <a:gd name="T12" fmla="*/ 316 w 388"/>
                  <a:gd name="T13" fmla="*/ 183 h 183"/>
                  <a:gd name="T14" fmla="*/ 388 w 388"/>
                  <a:gd name="T15" fmla="*/ 57 h 183"/>
                  <a:gd name="T16" fmla="*/ 360 w 388"/>
                  <a:gd name="T17" fmla="*/ 56 h 183"/>
                  <a:gd name="T18" fmla="*/ 306 w 388"/>
                  <a:gd name="T19" fmla="*/ 63 h 183"/>
                  <a:gd name="T20" fmla="*/ 211 w 388"/>
                  <a:gd name="T21" fmla="*/ 79 h 183"/>
                  <a:gd name="T22" fmla="*/ 153 w 388"/>
                  <a:gd name="T23" fmla="*/ 76 h 183"/>
                  <a:gd name="T24" fmla="*/ 90 w 388"/>
                  <a:gd name="T25" fmla="*/ 63 h 183"/>
                  <a:gd name="T26" fmla="*/ 41 w 388"/>
                  <a:gd name="T27" fmla="*/ 34 h 183"/>
                  <a:gd name="T28" fmla="*/ 69 w 388"/>
                  <a:gd name="T29" fmla="*/ 0 h 183"/>
                  <a:gd name="T30" fmla="*/ 21 w 388"/>
                  <a:gd name="T31" fmla="*/ 15 h 183"/>
                  <a:gd name="T32" fmla="*/ 0 w 388"/>
                  <a:gd name="T33" fmla="*/ 28 h 183"/>
                  <a:gd name="T34" fmla="*/ 0 w 388"/>
                  <a:gd name="T35" fmla="*/ 28 h 183"/>
                  <a:gd name="T36" fmla="*/ 0 w 388"/>
                  <a:gd name="T37" fmla="*/ 2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8" h="183">
                    <a:moveTo>
                      <a:pt x="0" y="28"/>
                    </a:moveTo>
                    <a:lnTo>
                      <a:pt x="37" y="62"/>
                    </a:lnTo>
                    <a:lnTo>
                      <a:pt x="78" y="93"/>
                    </a:lnTo>
                    <a:lnTo>
                      <a:pt x="135" y="129"/>
                    </a:lnTo>
                    <a:lnTo>
                      <a:pt x="194" y="163"/>
                    </a:lnTo>
                    <a:lnTo>
                      <a:pt x="262" y="179"/>
                    </a:lnTo>
                    <a:lnTo>
                      <a:pt x="316" y="183"/>
                    </a:lnTo>
                    <a:lnTo>
                      <a:pt x="388" y="57"/>
                    </a:lnTo>
                    <a:lnTo>
                      <a:pt x="360" y="56"/>
                    </a:lnTo>
                    <a:lnTo>
                      <a:pt x="306" y="63"/>
                    </a:lnTo>
                    <a:lnTo>
                      <a:pt x="211" y="79"/>
                    </a:lnTo>
                    <a:lnTo>
                      <a:pt x="153" y="76"/>
                    </a:lnTo>
                    <a:lnTo>
                      <a:pt x="90" y="63"/>
                    </a:lnTo>
                    <a:lnTo>
                      <a:pt x="41" y="34"/>
                    </a:lnTo>
                    <a:lnTo>
                      <a:pt x="69" y="0"/>
                    </a:lnTo>
                    <a:lnTo>
                      <a:pt x="21" y="1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6" name="Freeform 12"/>
              <p:cNvSpPr>
                <a:spLocks/>
              </p:cNvSpPr>
              <p:nvPr/>
            </p:nvSpPr>
            <p:spPr bwMode="auto">
              <a:xfrm>
                <a:off x="828" y="918"/>
                <a:ext cx="185" cy="33"/>
              </a:xfrm>
              <a:custGeom>
                <a:avLst/>
                <a:gdLst>
                  <a:gd name="T0" fmla="*/ 8 w 370"/>
                  <a:gd name="T1" fmla="*/ 67 h 67"/>
                  <a:gd name="T2" fmla="*/ 70 w 370"/>
                  <a:gd name="T3" fmla="*/ 45 h 67"/>
                  <a:gd name="T4" fmla="*/ 121 w 370"/>
                  <a:gd name="T5" fmla="*/ 30 h 67"/>
                  <a:gd name="T6" fmla="*/ 370 w 370"/>
                  <a:gd name="T7" fmla="*/ 30 h 67"/>
                  <a:gd name="T8" fmla="*/ 173 w 370"/>
                  <a:gd name="T9" fmla="*/ 0 h 67"/>
                  <a:gd name="T10" fmla="*/ 120 w 370"/>
                  <a:gd name="T11" fmla="*/ 2 h 67"/>
                  <a:gd name="T12" fmla="*/ 71 w 370"/>
                  <a:gd name="T13" fmla="*/ 14 h 67"/>
                  <a:gd name="T14" fmla="*/ 0 w 370"/>
                  <a:gd name="T15" fmla="*/ 37 h 67"/>
                  <a:gd name="T16" fmla="*/ 8 w 370"/>
                  <a:gd name="T17" fmla="*/ 67 h 67"/>
                  <a:gd name="T18" fmla="*/ 8 w 370"/>
                  <a:gd name="T1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0" h="67">
                    <a:moveTo>
                      <a:pt x="8" y="67"/>
                    </a:moveTo>
                    <a:lnTo>
                      <a:pt x="70" y="45"/>
                    </a:lnTo>
                    <a:lnTo>
                      <a:pt x="121" y="30"/>
                    </a:lnTo>
                    <a:lnTo>
                      <a:pt x="370" y="30"/>
                    </a:lnTo>
                    <a:lnTo>
                      <a:pt x="173" y="0"/>
                    </a:lnTo>
                    <a:lnTo>
                      <a:pt x="120" y="2"/>
                    </a:lnTo>
                    <a:lnTo>
                      <a:pt x="71" y="14"/>
                    </a:lnTo>
                    <a:lnTo>
                      <a:pt x="0" y="37"/>
                    </a:lnTo>
                    <a:lnTo>
                      <a:pt x="8" y="67"/>
                    </a:lnTo>
                    <a:lnTo>
                      <a:pt x="8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7" name="Freeform 13"/>
              <p:cNvSpPr>
                <a:spLocks/>
              </p:cNvSpPr>
              <p:nvPr/>
            </p:nvSpPr>
            <p:spPr bwMode="auto">
              <a:xfrm>
                <a:off x="1352" y="893"/>
                <a:ext cx="264" cy="30"/>
              </a:xfrm>
              <a:custGeom>
                <a:avLst/>
                <a:gdLst>
                  <a:gd name="T0" fmla="*/ 4 w 529"/>
                  <a:gd name="T1" fmla="*/ 48 h 60"/>
                  <a:gd name="T2" fmla="*/ 158 w 529"/>
                  <a:gd name="T3" fmla="*/ 43 h 60"/>
                  <a:gd name="T4" fmla="*/ 332 w 529"/>
                  <a:gd name="T5" fmla="*/ 36 h 60"/>
                  <a:gd name="T6" fmla="*/ 427 w 529"/>
                  <a:gd name="T7" fmla="*/ 25 h 60"/>
                  <a:gd name="T8" fmla="*/ 477 w 529"/>
                  <a:gd name="T9" fmla="*/ 14 h 60"/>
                  <a:gd name="T10" fmla="*/ 506 w 529"/>
                  <a:gd name="T11" fmla="*/ 0 h 60"/>
                  <a:gd name="T12" fmla="*/ 529 w 529"/>
                  <a:gd name="T13" fmla="*/ 1 h 60"/>
                  <a:gd name="T14" fmla="*/ 497 w 529"/>
                  <a:gd name="T15" fmla="*/ 26 h 60"/>
                  <a:gd name="T16" fmla="*/ 437 w 529"/>
                  <a:gd name="T17" fmla="*/ 40 h 60"/>
                  <a:gd name="T18" fmla="*/ 342 w 529"/>
                  <a:gd name="T19" fmla="*/ 51 h 60"/>
                  <a:gd name="T20" fmla="*/ 154 w 529"/>
                  <a:gd name="T21" fmla="*/ 58 h 60"/>
                  <a:gd name="T22" fmla="*/ 0 w 529"/>
                  <a:gd name="T23" fmla="*/ 60 h 60"/>
                  <a:gd name="T24" fmla="*/ 4 w 529"/>
                  <a:gd name="T25" fmla="*/ 48 h 60"/>
                  <a:gd name="T26" fmla="*/ 4 w 529"/>
                  <a:gd name="T27" fmla="*/ 4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9" h="60">
                    <a:moveTo>
                      <a:pt x="4" y="48"/>
                    </a:moveTo>
                    <a:lnTo>
                      <a:pt x="158" y="43"/>
                    </a:lnTo>
                    <a:lnTo>
                      <a:pt x="332" y="36"/>
                    </a:lnTo>
                    <a:lnTo>
                      <a:pt x="427" y="25"/>
                    </a:lnTo>
                    <a:lnTo>
                      <a:pt x="477" y="14"/>
                    </a:lnTo>
                    <a:lnTo>
                      <a:pt x="506" y="0"/>
                    </a:lnTo>
                    <a:lnTo>
                      <a:pt x="529" y="1"/>
                    </a:lnTo>
                    <a:lnTo>
                      <a:pt x="497" y="26"/>
                    </a:lnTo>
                    <a:lnTo>
                      <a:pt x="437" y="40"/>
                    </a:lnTo>
                    <a:lnTo>
                      <a:pt x="342" y="51"/>
                    </a:lnTo>
                    <a:lnTo>
                      <a:pt x="154" y="58"/>
                    </a:lnTo>
                    <a:lnTo>
                      <a:pt x="0" y="60"/>
                    </a:lnTo>
                    <a:lnTo>
                      <a:pt x="4" y="48"/>
                    </a:lnTo>
                    <a:lnTo>
                      <a:pt x="4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8" name="Freeform 14"/>
              <p:cNvSpPr>
                <a:spLocks/>
              </p:cNvSpPr>
              <p:nvPr/>
            </p:nvSpPr>
            <p:spPr bwMode="auto">
              <a:xfrm>
                <a:off x="598" y="777"/>
                <a:ext cx="1048" cy="174"/>
              </a:xfrm>
              <a:custGeom>
                <a:avLst/>
                <a:gdLst>
                  <a:gd name="T0" fmla="*/ 48 w 2097"/>
                  <a:gd name="T1" fmla="*/ 348 h 348"/>
                  <a:gd name="T2" fmla="*/ 413 w 2097"/>
                  <a:gd name="T3" fmla="*/ 113 h 348"/>
                  <a:gd name="T4" fmla="*/ 513 w 2097"/>
                  <a:gd name="T5" fmla="*/ 79 h 348"/>
                  <a:gd name="T6" fmla="*/ 722 w 2097"/>
                  <a:gd name="T7" fmla="*/ 57 h 348"/>
                  <a:gd name="T8" fmla="*/ 969 w 2097"/>
                  <a:gd name="T9" fmla="*/ 43 h 348"/>
                  <a:gd name="T10" fmla="*/ 1214 w 2097"/>
                  <a:gd name="T11" fmla="*/ 40 h 348"/>
                  <a:gd name="T12" fmla="*/ 1582 w 2097"/>
                  <a:gd name="T13" fmla="*/ 48 h 348"/>
                  <a:gd name="T14" fmla="*/ 1970 w 2097"/>
                  <a:gd name="T15" fmla="*/ 109 h 348"/>
                  <a:gd name="T16" fmla="*/ 2070 w 2097"/>
                  <a:gd name="T17" fmla="*/ 151 h 348"/>
                  <a:gd name="T18" fmla="*/ 2094 w 2097"/>
                  <a:gd name="T19" fmla="*/ 291 h 348"/>
                  <a:gd name="T20" fmla="*/ 2097 w 2097"/>
                  <a:gd name="T21" fmla="*/ 129 h 348"/>
                  <a:gd name="T22" fmla="*/ 1975 w 2097"/>
                  <a:gd name="T23" fmla="*/ 74 h 348"/>
                  <a:gd name="T24" fmla="*/ 1590 w 2097"/>
                  <a:gd name="T25" fmla="*/ 12 h 348"/>
                  <a:gd name="T26" fmla="*/ 1222 w 2097"/>
                  <a:gd name="T27" fmla="*/ 0 h 348"/>
                  <a:gd name="T28" fmla="*/ 953 w 2097"/>
                  <a:gd name="T29" fmla="*/ 8 h 348"/>
                  <a:gd name="T30" fmla="*/ 706 w 2097"/>
                  <a:gd name="T31" fmla="*/ 17 h 348"/>
                  <a:gd name="T32" fmla="*/ 502 w 2097"/>
                  <a:gd name="T33" fmla="*/ 34 h 348"/>
                  <a:gd name="T34" fmla="*/ 382 w 2097"/>
                  <a:gd name="T35" fmla="*/ 69 h 348"/>
                  <a:gd name="T36" fmla="*/ 0 w 2097"/>
                  <a:gd name="T37" fmla="*/ 319 h 348"/>
                  <a:gd name="T38" fmla="*/ 48 w 2097"/>
                  <a:gd name="T39" fmla="*/ 348 h 348"/>
                  <a:gd name="T40" fmla="*/ 48 w 2097"/>
                  <a:gd name="T41" fmla="*/ 348 h 348"/>
                  <a:gd name="T42" fmla="*/ 48 w 2097"/>
                  <a:gd name="T43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97" h="348">
                    <a:moveTo>
                      <a:pt x="48" y="348"/>
                    </a:moveTo>
                    <a:lnTo>
                      <a:pt x="413" y="113"/>
                    </a:lnTo>
                    <a:lnTo>
                      <a:pt x="513" y="79"/>
                    </a:lnTo>
                    <a:lnTo>
                      <a:pt x="722" y="57"/>
                    </a:lnTo>
                    <a:lnTo>
                      <a:pt x="969" y="43"/>
                    </a:lnTo>
                    <a:lnTo>
                      <a:pt x="1214" y="40"/>
                    </a:lnTo>
                    <a:lnTo>
                      <a:pt x="1582" y="48"/>
                    </a:lnTo>
                    <a:lnTo>
                      <a:pt x="1970" y="109"/>
                    </a:lnTo>
                    <a:lnTo>
                      <a:pt x="2070" y="151"/>
                    </a:lnTo>
                    <a:lnTo>
                      <a:pt x="2094" y="291"/>
                    </a:lnTo>
                    <a:lnTo>
                      <a:pt x="2097" y="129"/>
                    </a:lnTo>
                    <a:lnTo>
                      <a:pt x="1975" y="74"/>
                    </a:lnTo>
                    <a:lnTo>
                      <a:pt x="1590" y="12"/>
                    </a:lnTo>
                    <a:lnTo>
                      <a:pt x="1222" y="0"/>
                    </a:lnTo>
                    <a:lnTo>
                      <a:pt x="953" y="8"/>
                    </a:lnTo>
                    <a:lnTo>
                      <a:pt x="706" y="17"/>
                    </a:lnTo>
                    <a:lnTo>
                      <a:pt x="502" y="34"/>
                    </a:lnTo>
                    <a:lnTo>
                      <a:pt x="382" y="69"/>
                    </a:lnTo>
                    <a:lnTo>
                      <a:pt x="0" y="319"/>
                    </a:lnTo>
                    <a:lnTo>
                      <a:pt x="48" y="348"/>
                    </a:lnTo>
                    <a:lnTo>
                      <a:pt x="48" y="348"/>
                    </a:lnTo>
                    <a:lnTo>
                      <a:pt x="48" y="3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9" name="Freeform 15"/>
              <p:cNvSpPr>
                <a:spLocks/>
              </p:cNvSpPr>
              <p:nvPr/>
            </p:nvSpPr>
            <p:spPr bwMode="auto">
              <a:xfrm>
                <a:off x="576" y="937"/>
                <a:ext cx="309" cy="950"/>
              </a:xfrm>
              <a:custGeom>
                <a:avLst/>
                <a:gdLst>
                  <a:gd name="T0" fmla="*/ 44 w 618"/>
                  <a:gd name="T1" fmla="*/ 0 h 1899"/>
                  <a:gd name="T2" fmla="*/ 0 w 618"/>
                  <a:gd name="T3" fmla="*/ 42 h 1899"/>
                  <a:gd name="T4" fmla="*/ 1 w 618"/>
                  <a:gd name="T5" fmla="*/ 92 h 1899"/>
                  <a:gd name="T6" fmla="*/ 31 w 618"/>
                  <a:gd name="T7" fmla="*/ 152 h 1899"/>
                  <a:gd name="T8" fmla="*/ 90 w 618"/>
                  <a:gd name="T9" fmla="*/ 231 h 1899"/>
                  <a:gd name="T10" fmla="*/ 190 w 618"/>
                  <a:gd name="T11" fmla="*/ 318 h 1899"/>
                  <a:gd name="T12" fmla="*/ 357 w 618"/>
                  <a:gd name="T13" fmla="*/ 423 h 1899"/>
                  <a:gd name="T14" fmla="*/ 336 w 618"/>
                  <a:gd name="T15" fmla="*/ 1436 h 1899"/>
                  <a:gd name="T16" fmla="*/ 340 w 618"/>
                  <a:gd name="T17" fmla="*/ 1546 h 1899"/>
                  <a:gd name="T18" fmla="*/ 363 w 618"/>
                  <a:gd name="T19" fmla="*/ 1657 h 1899"/>
                  <a:gd name="T20" fmla="*/ 409 w 618"/>
                  <a:gd name="T21" fmla="*/ 1766 h 1899"/>
                  <a:gd name="T22" fmla="*/ 462 w 618"/>
                  <a:gd name="T23" fmla="*/ 1835 h 1899"/>
                  <a:gd name="T24" fmla="*/ 618 w 618"/>
                  <a:gd name="T25" fmla="*/ 1899 h 1899"/>
                  <a:gd name="T26" fmla="*/ 498 w 618"/>
                  <a:gd name="T27" fmla="*/ 1818 h 1899"/>
                  <a:gd name="T28" fmla="*/ 440 w 618"/>
                  <a:gd name="T29" fmla="*/ 1755 h 1899"/>
                  <a:gd name="T30" fmla="*/ 390 w 618"/>
                  <a:gd name="T31" fmla="*/ 1636 h 1899"/>
                  <a:gd name="T32" fmla="*/ 377 w 618"/>
                  <a:gd name="T33" fmla="*/ 1535 h 1899"/>
                  <a:gd name="T34" fmla="*/ 364 w 618"/>
                  <a:gd name="T35" fmla="*/ 1415 h 1899"/>
                  <a:gd name="T36" fmla="*/ 388 w 618"/>
                  <a:gd name="T37" fmla="*/ 381 h 1899"/>
                  <a:gd name="T38" fmla="*/ 226 w 618"/>
                  <a:gd name="T39" fmla="*/ 291 h 1899"/>
                  <a:gd name="T40" fmla="*/ 116 w 618"/>
                  <a:gd name="T41" fmla="*/ 189 h 1899"/>
                  <a:gd name="T42" fmla="*/ 62 w 618"/>
                  <a:gd name="T43" fmla="*/ 126 h 1899"/>
                  <a:gd name="T44" fmla="*/ 47 w 618"/>
                  <a:gd name="T45" fmla="*/ 86 h 1899"/>
                  <a:gd name="T46" fmla="*/ 46 w 618"/>
                  <a:gd name="T47" fmla="*/ 56 h 1899"/>
                  <a:gd name="T48" fmla="*/ 92 w 618"/>
                  <a:gd name="T49" fmla="*/ 29 h 1899"/>
                  <a:gd name="T50" fmla="*/ 44 w 618"/>
                  <a:gd name="T51" fmla="*/ 0 h 1899"/>
                  <a:gd name="T52" fmla="*/ 44 w 618"/>
                  <a:gd name="T53" fmla="*/ 0 h 1899"/>
                  <a:gd name="T54" fmla="*/ 44 w 618"/>
                  <a:gd name="T55" fmla="*/ 0 h 1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18" h="1899">
                    <a:moveTo>
                      <a:pt x="44" y="0"/>
                    </a:moveTo>
                    <a:lnTo>
                      <a:pt x="0" y="42"/>
                    </a:lnTo>
                    <a:lnTo>
                      <a:pt x="1" y="92"/>
                    </a:lnTo>
                    <a:lnTo>
                      <a:pt x="31" y="152"/>
                    </a:lnTo>
                    <a:lnTo>
                      <a:pt x="90" y="231"/>
                    </a:lnTo>
                    <a:lnTo>
                      <a:pt x="190" y="318"/>
                    </a:lnTo>
                    <a:lnTo>
                      <a:pt x="357" y="423"/>
                    </a:lnTo>
                    <a:lnTo>
                      <a:pt x="336" y="1436"/>
                    </a:lnTo>
                    <a:lnTo>
                      <a:pt x="340" y="1546"/>
                    </a:lnTo>
                    <a:lnTo>
                      <a:pt x="363" y="1657"/>
                    </a:lnTo>
                    <a:lnTo>
                      <a:pt x="409" y="1766"/>
                    </a:lnTo>
                    <a:lnTo>
                      <a:pt x="462" y="1835"/>
                    </a:lnTo>
                    <a:lnTo>
                      <a:pt x="618" y="1899"/>
                    </a:lnTo>
                    <a:lnTo>
                      <a:pt x="498" y="1818"/>
                    </a:lnTo>
                    <a:lnTo>
                      <a:pt x="440" y="1755"/>
                    </a:lnTo>
                    <a:lnTo>
                      <a:pt x="390" y="1636"/>
                    </a:lnTo>
                    <a:lnTo>
                      <a:pt x="377" y="1535"/>
                    </a:lnTo>
                    <a:lnTo>
                      <a:pt x="364" y="1415"/>
                    </a:lnTo>
                    <a:lnTo>
                      <a:pt x="388" y="381"/>
                    </a:lnTo>
                    <a:lnTo>
                      <a:pt x="226" y="291"/>
                    </a:lnTo>
                    <a:lnTo>
                      <a:pt x="116" y="189"/>
                    </a:lnTo>
                    <a:lnTo>
                      <a:pt x="62" y="126"/>
                    </a:lnTo>
                    <a:lnTo>
                      <a:pt x="47" y="86"/>
                    </a:lnTo>
                    <a:lnTo>
                      <a:pt x="46" y="56"/>
                    </a:lnTo>
                    <a:lnTo>
                      <a:pt x="92" y="29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0" name="Freeform 16"/>
              <p:cNvSpPr>
                <a:spLocks/>
              </p:cNvSpPr>
              <p:nvPr/>
            </p:nvSpPr>
            <p:spPr bwMode="auto">
              <a:xfrm>
                <a:off x="804" y="1586"/>
                <a:ext cx="44" cy="163"/>
              </a:xfrm>
              <a:custGeom>
                <a:avLst/>
                <a:gdLst>
                  <a:gd name="T0" fmla="*/ 4 w 89"/>
                  <a:gd name="T1" fmla="*/ 0 h 325"/>
                  <a:gd name="T2" fmla="*/ 3 w 89"/>
                  <a:gd name="T3" fmla="*/ 69 h 325"/>
                  <a:gd name="T4" fmla="*/ 0 w 89"/>
                  <a:gd name="T5" fmla="*/ 150 h 325"/>
                  <a:gd name="T6" fmla="*/ 2 w 89"/>
                  <a:gd name="T7" fmla="*/ 194 h 325"/>
                  <a:gd name="T8" fmla="*/ 14 w 89"/>
                  <a:gd name="T9" fmla="*/ 268 h 325"/>
                  <a:gd name="T10" fmla="*/ 49 w 89"/>
                  <a:gd name="T11" fmla="*/ 325 h 325"/>
                  <a:gd name="T12" fmla="*/ 89 w 89"/>
                  <a:gd name="T13" fmla="*/ 276 h 325"/>
                  <a:gd name="T14" fmla="*/ 69 w 89"/>
                  <a:gd name="T15" fmla="*/ 241 h 325"/>
                  <a:gd name="T16" fmla="*/ 46 w 89"/>
                  <a:gd name="T17" fmla="*/ 184 h 325"/>
                  <a:gd name="T18" fmla="*/ 34 w 89"/>
                  <a:gd name="T19" fmla="*/ 51 h 325"/>
                  <a:gd name="T20" fmla="*/ 4 w 89"/>
                  <a:gd name="T21" fmla="*/ 0 h 325"/>
                  <a:gd name="T22" fmla="*/ 4 w 89"/>
                  <a:gd name="T23" fmla="*/ 0 h 325"/>
                  <a:gd name="T24" fmla="*/ 4 w 89"/>
                  <a:gd name="T25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9" h="325">
                    <a:moveTo>
                      <a:pt x="4" y="0"/>
                    </a:moveTo>
                    <a:lnTo>
                      <a:pt x="3" y="69"/>
                    </a:lnTo>
                    <a:lnTo>
                      <a:pt x="0" y="150"/>
                    </a:lnTo>
                    <a:lnTo>
                      <a:pt x="2" y="194"/>
                    </a:lnTo>
                    <a:lnTo>
                      <a:pt x="14" y="268"/>
                    </a:lnTo>
                    <a:lnTo>
                      <a:pt x="49" y="325"/>
                    </a:lnTo>
                    <a:lnTo>
                      <a:pt x="89" y="276"/>
                    </a:lnTo>
                    <a:lnTo>
                      <a:pt x="69" y="241"/>
                    </a:lnTo>
                    <a:lnTo>
                      <a:pt x="46" y="184"/>
                    </a:lnTo>
                    <a:lnTo>
                      <a:pt x="34" y="5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1" name="Freeform 17"/>
              <p:cNvSpPr>
                <a:spLocks/>
              </p:cNvSpPr>
              <p:nvPr/>
            </p:nvSpPr>
            <p:spPr bwMode="auto">
              <a:xfrm>
                <a:off x="851" y="1728"/>
                <a:ext cx="263" cy="134"/>
              </a:xfrm>
              <a:custGeom>
                <a:avLst/>
                <a:gdLst>
                  <a:gd name="T0" fmla="*/ 528 w 528"/>
                  <a:gd name="T1" fmla="*/ 12 h 269"/>
                  <a:gd name="T2" fmla="*/ 447 w 528"/>
                  <a:gd name="T3" fmla="*/ 1 h 269"/>
                  <a:gd name="T4" fmla="*/ 332 w 528"/>
                  <a:gd name="T5" fmla="*/ 0 h 269"/>
                  <a:gd name="T6" fmla="*/ 219 w 528"/>
                  <a:gd name="T7" fmla="*/ 11 h 269"/>
                  <a:gd name="T8" fmla="*/ 110 w 528"/>
                  <a:gd name="T9" fmla="*/ 33 h 269"/>
                  <a:gd name="T10" fmla="*/ 0 w 528"/>
                  <a:gd name="T11" fmla="*/ 82 h 269"/>
                  <a:gd name="T12" fmla="*/ 15 w 528"/>
                  <a:gd name="T13" fmla="*/ 172 h 269"/>
                  <a:gd name="T14" fmla="*/ 44 w 528"/>
                  <a:gd name="T15" fmla="*/ 201 h 269"/>
                  <a:gd name="T16" fmla="*/ 119 w 528"/>
                  <a:gd name="T17" fmla="*/ 234 h 269"/>
                  <a:gd name="T18" fmla="*/ 225 w 528"/>
                  <a:gd name="T19" fmla="*/ 260 h 269"/>
                  <a:gd name="T20" fmla="*/ 359 w 528"/>
                  <a:gd name="T21" fmla="*/ 269 h 269"/>
                  <a:gd name="T22" fmla="*/ 239 w 528"/>
                  <a:gd name="T23" fmla="*/ 245 h 269"/>
                  <a:gd name="T24" fmla="*/ 138 w 528"/>
                  <a:gd name="T25" fmla="*/ 223 h 269"/>
                  <a:gd name="T26" fmla="*/ 63 w 528"/>
                  <a:gd name="T27" fmla="*/ 185 h 269"/>
                  <a:gd name="T28" fmla="*/ 50 w 528"/>
                  <a:gd name="T29" fmla="*/ 166 h 269"/>
                  <a:gd name="T30" fmla="*/ 71 w 528"/>
                  <a:gd name="T31" fmla="*/ 147 h 269"/>
                  <a:gd name="T32" fmla="*/ 162 w 528"/>
                  <a:gd name="T33" fmla="*/ 112 h 269"/>
                  <a:gd name="T34" fmla="*/ 245 w 528"/>
                  <a:gd name="T35" fmla="*/ 89 h 269"/>
                  <a:gd name="T36" fmla="*/ 337 w 528"/>
                  <a:gd name="T37" fmla="*/ 72 h 269"/>
                  <a:gd name="T38" fmla="*/ 473 w 528"/>
                  <a:gd name="T39" fmla="*/ 53 h 269"/>
                  <a:gd name="T40" fmla="*/ 343 w 528"/>
                  <a:gd name="T41" fmla="*/ 57 h 269"/>
                  <a:gd name="T42" fmla="*/ 236 w 528"/>
                  <a:gd name="T43" fmla="*/ 60 h 269"/>
                  <a:gd name="T44" fmla="*/ 133 w 528"/>
                  <a:gd name="T45" fmla="*/ 78 h 269"/>
                  <a:gd name="T46" fmla="*/ 35 w 528"/>
                  <a:gd name="T47" fmla="*/ 99 h 269"/>
                  <a:gd name="T48" fmla="*/ 118 w 528"/>
                  <a:gd name="T49" fmla="*/ 58 h 269"/>
                  <a:gd name="T50" fmla="*/ 224 w 528"/>
                  <a:gd name="T51" fmla="*/ 36 h 269"/>
                  <a:gd name="T52" fmla="*/ 330 w 528"/>
                  <a:gd name="T53" fmla="*/ 20 h 269"/>
                  <a:gd name="T54" fmla="*/ 528 w 528"/>
                  <a:gd name="T55" fmla="*/ 12 h 269"/>
                  <a:gd name="T56" fmla="*/ 528 w 528"/>
                  <a:gd name="T57" fmla="*/ 12 h 269"/>
                  <a:gd name="T58" fmla="*/ 528 w 528"/>
                  <a:gd name="T59" fmla="*/ 12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28" h="269">
                    <a:moveTo>
                      <a:pt x="528" y="12"/>
                    </a:moveTo>
                    <a:lnTo>
                      <a:pt x="447" y="1"/>
                    </a:lnTo>
                    <a:lnTo>
                      <a:pt x="332" y="0"/>
                    </a:lnTo>
                    <a:lnTo>
                      <a:pt x="219" y="11"/>
                    </a:lnTo>
                    <a:lnTo>
                      <a:pt x="110" y="33"/>
                    </a:lnTo>
                    <a:lnTo>
                      <a:pt x="0" y="82"/>
                    </a:lnTo>
                    <a:lnTo>
                      <a:pt x="15" y="172"/>
                    </a:lnTo>
                    <a:lnTo>
                      <a:pt x="44" y="201"/>
                    </a:lnTo>
                    <a:lnTo>
                      <a:pt x="119" y="234"/>
                    </a:lnTo>
                    <a:lnTo>
                      <a:pt x="225" y="260"/>
                    </a:lnTo>
                    <a:lnTo>
                      <a:pt x="359" y="269"/>
                    </a:lnTo>
                    <a:lnTo>
                      <a:pt x="239" y="245"/>
                    </a:lnTo>
                    <a:lnTo>
                      <a:pt x="138" y="223"/>
                    </a:lnTo>
                    <a:lnTo>
                      <a:pt x="63" y="185"/>
                    </a:lnTo>
                    <a:lnTo>
                      <a:pt x="50" y="166"/>
                    </a:lnTo>
                    <a:lnTo>
                      <a:pt x="71" y="147"/>
                    </a:lnTo>
                    <a:lnTo>
                      <a:pt x="162" y="112"/>
                    </a:lnTo>
                    <a:lnTo>
                      <a:pt x="245" y="89"/>
                    </a:lnTo>
                    <a:lnTo>
                      <a:pt x="337" y="72"/>
                    </a:lnTo>
                    <a:lnTo>
                      <a:pt x="473" y="53"/>
                    </a:lnTo>
                    <a:lnTo>
                      <a:pt x="343" y="57"/>
                    </a:lnTo>
                    <a:lnTo>
                      <a:pt x="236" y="60"/>
                    </a:lnTo>
                    <a:lnTo>
                      <a:pt x="133" y="78"/>
                    </a:lnTo>
                    <a:lnTo>
                      <a:pt x="35" y="99"/>
                    </a:lnTo>
                    <a:lnTo>
                      <a:pt x="118" y="58"/>
                    </a:lnTo>
                    <a:lnTo>
                      <a:pt x="224" y="36"/>
                    </a:lnTo>
                    <a:lnTo>
                      <a:pt x="330" y="20"/>
                    </a:lnTo>
                    <a:lnTo>
                      <a:pt x="528" y="12"/>
                    </a:lnTo>
                    <a:lnTo>
                      <a:pt x="528" y="12"/>
                    </a:lnTo>
                    <a:lnTo>
                      <a:pt x="52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2" name="Freeform 18"/>
              <p:cNvSpPr>
                <a:spLocks/>
              </p:cNvSpPr>
              <p:nvPr/>
            </p:nvSpPr>
            <p:spPr bwMode="auto">
              <a:xfrm>
                <a:off x="1088" y="1828"/>
                <a:ext cx="428" cy="54"/>
              </a:xfrm>
              <a:custGeom>
                <a:avLst/>
                <a:gdLst>
                  <a:gd name="T0" fmla="*/ 0 w 858"/>
                  <a:gd name="T1" fmla="*/ 71 h 107"/>
                  <a:gd name="T2" fmla="*/ 128 w 858"/>
                  <a:gd name="T3" fmla="*/ 79 h 107"/>
                  <a:gd name="T4" fmla="*/ 331 w 858"/>
                  <a:gd name="T5" fmla="*/ 80 h 107"/>
                  <a:gd name="T6" fmla="*/ 445 w 858"/>
                  <a:gd name="T7" fmla="*/ 73 h 107"/>
                  <a:gd name="T8" fmla="*/ 600 w 858"/>
                  <a:gd name="T9" fmla="*/ 60 h 107"/>
                  <a:gd name="T10" fmla="*/ 747 w 858"/>
                  <a:gd name="T11" fmla="*/ 35 h 107"/>
                  <a:gd name="T12" fmla="*/ 857 w 858"/>
                  <a:gd name="T13" fmla="*/ 0 h 107"/>
                  <a:gd name="T14" fmla="*/ 858 w 858"/>
                  <a:gd name="T15" fmla="*/ 33 h 107"/>
                  <a:gd name="T16" fmla="*/ 756 w 858"/>
                  <a:gd name="T17" fmla="*/ 67 h 107"/>
                  <a:gd name="T18" fmla="*/ 603 w 858"/>
                  <a:gd name="T19" fmla="*/ 88 h 107"/>
                  <a:gd name="T20" fmla="*/ 444 w 858"/>
                  <a:gd name="T21" fmla="*/ 103 h 107"/>
                  <a:gd name="T22" fmla="*/ 316 w 858"/>
                  <a:gd name="T23" fmla="*/ 107 h 107"/>
                  <a:gd name="T24" fmla="*/ 121 w 858"/>
                  <a:gd name="T25" fmla="*/ 102 h 107"/>
                  <a:gd name="T26" fmla="*/ 0 w 858"/>
                  <a:gd name="T27" fmla="*/ 71 h 107"/>
                  <a:gd name="T28" fmla="*/ 0 w 858"/>
                  <a:gd name="T29" fmla="*/ 71 h 107"/>
                  <a:gd name="T30" fmla="*/ 0 w 858"/>
                  <a:gd name="T31" fmla="*/ 7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8" h="107">
                    <a:moveTo>
                      <a:pt x="0" y="71"/>
                    </a:moveTo>
                    <a:lnTo>
                      <a:pt x="128" y="79"/>
                    </a:lnTo>
                    <a:lnTo>
                      <a:pt x="331" y="80"/>
                    </a:lnTo>
                    <a:lnTo>
                      <a:pt x="445" y="73"/>
                    </a:lnTo>
                    <a:lnTo>
                      <a:pt x="600" y="60"/>
                    </a:lnTo>
                    <a:lnTo>
                      <a:pt x="747" y="35"/>
                    </a:lnTo>
                    <a:lnTo>
                      <a:pt x="857" y="0"/>
                    </a:lnTo>
                    <a:lnTo>
                      <a:pt x="858" y="33"/>
                    </a:lnTo>
                    <a:lnTo>
                      <a:pt x="756" y="67"/>
                    </a:lnTo>
                    <a:lnTo>
                      <a:pt x="603" y="88"/>
                    </a:lnTo>
                    <a:lnTo>
                      <a:pt x="444" y="103"/>
                    </a:lnTo>
                    <a:lnTo>
                      <a:pt x="316" y="107"/>
                    </a:lnTo>
                    <a:lnTo>
                      <a:pt x="121" y="102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3" name="Freeform 19"/>
              <p:cNvSpPr>
                <a:spLocks/>
              </p:cNvSpPr>
              <p:nvPr/>
            </p:nvSpPr>
            <p:spPr bwMode="auto">
              <a:xfrm>
                <a:off x="1293" y="1758"/>
                <a:ext cx="98" cy="16"/>
              </a:xfrm>
              <a:custGeom>
                <a:avLst/>
                <a:gdLst>
                  <a:gd name="T0" fmla="*/ 7 w 197"/>
                  <a:gd name="T1" fmla="*/ 0 h 32"/>
                  <a:gd name="T2" fmla="*/ 0 w 197"/>
                  <a:gd name="T3" fmla="*/ 13 h 32"/>
                  <a:gd name="T4" fmla="*/ 197 w 197"/>
                  <a:gd name="T5" fmla="*/ 32 h 32"/>
                  <a:gd name="T6" fmla="*/ 7 w 197"/>
                  <a:gd name="T7" fmla="*/ 0 h 32"/>
                  <a:gd name="T8" fmla="*/ 7 w 197"/>
                  <a:gd name="T9" fmla="*/ 0 h 32"/>
                  <a:gd name="T10" fmla="*/ 7 w 197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32">
                    <a:moveTo>
                      <a:pt x="7" y="0"/>
                    </a:moveTo>
                    <a:lnTo>
                      <a:pt x="0" y="13"/>
                    </a:lnTo>
                    <a:lnTo>
                      <a:pt x="197" y="3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4" name="Freeform 20"/>
              <p:cNvSpPr>
                <a:spLocks/>
              </p:cNvSpPr>
              <p:nvPr/>
            </p:nvSpPr>
            <p:spPr bwMode="auto">
              <a:xfrm>
                <a:off x="1515" y="1594"/>
                <a:ext cx="51" cy="207"/>
              </a:xfrm>
              <a:custGeom>
                <a:avLst/>
                <a:gdLst>
                  <a:gd name="T0" fmla="*/ 82 w 101"/>
                  <a:gd name="T1" fmla="*/ 0 h 415"/>
                  <a:gd name="T2" fmla="*/ 79 w 101"/>
                  <a:gd name="T3" fmla="*/ 75 h 415"/>
                  <a:gd name="T4" fmla="*/ 74 w 101"/>
                  <a:gd name="T5" fmla="*/ 166 h 415"/>
                  <a:gd name="T6" fmla="*/ 55 w 101"/>
                  <a:gd name="T7" fmla="*/ 267 h 415"/>
                  <a:gd name="T8" fmla="*/ 31 w 101"/>
                  <a:gd name="T9" fmla="*/ 336 h 415"/>
                  <a:gd name="T10" fmla="*/ 0 w 101"/>
                  <a:gd name="T11" fmla="*/ 391 h 415"/>
                  <a:gd name="T12" fmla="*/ 36 w 101"/>
                  <a:gd name="T13" fmla="*/ 415 h 415"/>
                  <a:gd name="T14" fmla="*/ 66 w 101"/>
                  <a:gd name="T15" fmla="*/ 356 h 415"/>
                  <a:gd name="T16" fmla="*/ 85 w 101"/>
                  <a:gd name="T17" fmla="*/ 277 h 415"/>
                  <a:gd name="T18" fmla="*/ 95 w 101"/>
                  <a:gd name="T19" fmla="*/ 168 h 415"/>
                  <a:gd name="T20" fmla="*/ 101 w 101"/>
                  <a:gd name="T21" fmla="*/ 2 h 415"/>
                  <a:gd name="T22" fmla="*/ 82 w 101"/>
                  <a:gd name="T23" fmla="*/ 0 h 415"/>
                  <a:gd name="T24" fmla="*/ 82 w 101"/>
                  <a:gd name="T25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415">
                    <a:moveTo>
                      <a:pt x="82" y="0"/>
                    </a:moveTo>
                    <a:lnTo>
                      <a:pt x="79" y="75"/>
                    </a:lnTo>
                    <a:lnTo>
                      <a:pt x="74" y="166"/>
                    </a:lnTo>
                    <a:lnTo>
                      <a:pt x="55" y="267"/>
                    </a:lnTo>
                    <a:lnTo>
                      <a:pt x="31" y="336"/>
                    </a:lnTo>
                    <a:lnTo>
                      <a:pt x="0" y="391"/>
                    </a:lnTo>
                    <a:lnTo>
                      <a:pt x="36" y="415"/>
                    </a:lnTo>
                    <a:lnTo>
                      <a:pt x="66" y="356"/>
                    </a:lnTo>
                    <a:lnTo>
                      <a:pt x="85" y="277"/>
                    </a:lnTo>
                    <a:lnTo>
                      <a:pt x="95" y="168"/>
                    </a:lnTo>
                    <a:lnTo>
                      <a:pt x="101" y="2"/>
                    </a:lnTo>
                    <a:lnTo>
                      <a:pt x="82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5" name="Freeform 21"/>
              <p:cNvSpPr>
                <a:spLocks/>
              </p:cNvSpPr>
              <p:nvPr/>
            </p:nvSpPr>
            <p:spPr bwMode="auto">
              <a:xfrm>
                <a:off x="856" y="1756"/>
                <a:ext cx="754" cy="256"/>
              </a:xfrm>
              <a:custGeom>
                <a:avLst/>
                <a:gdLst>
                  <a:gd name="T0" fmla="*/ 1492 w 1509"/>
                  <a:gd name="T1" fmla="*/ 0 h 512"/>
                  <a:gd name="T2" fmla="*/ 1467 w 1509"/>
                  <a:gd name="T3" fmla="*/ 73 h 512"/>
                  <a:gd name="T4" fmla="*/ 1439 w 1509"/>
                  <a:gd name="T5" fmla="*/ 140 h 512"/>
                  <a:gd name="T6" fmla="*/ 1383 w 1509"/>
                  <a:gd name="T7" fmla="*/ 203 h 512"/>
                  <a:gd name="T8" fmla="*/ 1324 w 1509"/>
                  <a:gd name="T9" fmla="*/ 260 h 512"/>
                  <a:gd name="T10" fmla="*/ 1265 w 1509"/>
                  <a:gd name="T11" fmla="*/ 295 h 512"/>
                  <a:gd name="T12" fmla="*/ 1101 w 1509"/>
                  <a:gd name="T13" fmla="*/ 323 h 512"/>
                  <a:gd name="T14" fmla="*/ 475 w 1509"/>
                  <a:gd name="T15" fmla="*/ 337 h 512"/>
                  <a:gd name="T16" fmla="*/ 376 w 1509"/>
                  <a:gd name="T17" fmla="*/ 331 h 512"/>
                  <a:gd name="T18" fmla="*/ 338 w 1509"/>
                  <a:gd name="T19" fmla="*/ 333 h 512"/>
                  <a:gd name="T20" fmla="*/ 268 w 1509"/>
                  <a:gd name="T21" fmla="*/ 320 h 512"/>
                  <a:gd name="T22" fmla="*/ 141 w 1509"/>
                  <a:gd name="T23" fmla="*/ 289 h 512"/>
                  <a:gd name="T24" fmla="*/ 267 w 1509"/>
                  <a:gd name="T25" fmla="*/ 343 h 512"/>
                  <a:gd name="T26" fmla="*/ 355 w 1509"/>
                  <a:gd name="T27" fmla="*/ 360 h 512"/>
                  <a:gd name="T28" fmla="*/ 495 w 1509"/>
                  <a:gd name="T29" fmla="*/ 358 h 512"/>
                  <a:gd name="T30" fmla="*/ 635 w 1509"/>
                  <a:gd name="T31" fmla="*/ 368 h 512"/>
                  <a:gd name="T32" fmla="*/ 698 w 1509"/>
                  <a:gd name="T33" fmla="*/ 393 h 512"/>
                  <a:gd name="T34" fmla="*/ 797 w 1509"/>
                  <a:gd name="T35" fmla="*/ 455 h 512"/>
                  <a:gd name="T36" fmla="*/ 646 w 1509"/>
                  <a:gd name="T37" fmla="*/ 463 h 512"/>
                  <a:gd name="T38" fmla="*/ 414 w 1509"/>
                  <a:gd name="T39" fmla="*/ 451 h 512"/>
                  <a:gd name="T40" fmla="*/ 236 w 1509"/>
                  <a:gd name="T41" fmla="*/ 419 h 512"/>
                  <a:gd name="T42" fmla="*/ 168 w 1509"/>
                  <a:gd name="T43" fmla="*/ 400 h 512"/>
                  <a:gd name="T44" fmla="*/ 116 w 1509"/>
                  <a:gd name="T45" fmla="*/ 363 h 512"/>
                  <a:gd name="T46" fmla="*/ 60 w 1509"/>
                  <a:gd name="T47" fmla="*/ 309 h 512"/>
                  <a:gd name="T48" fmla="*/ 48 w 1509"/>
                  <a:gd name="T49" fmla="*/ 274 h 512"/>
                  <a:gd name="T50" fmla="*/ 29 w 1509"/>
                  <a:gd name="T51" fmla="*/ 252 h 512"/>
                  <a:gd name="T52" fmla="*/ 0 w 1509"/>
                  <a:gd name="T53" fmla="*/ 236 h 512"/>
                  <a:gd name="T54" fmla="*/ 9 w 1509"/>
                  <a:gd name="T55" fmla="*/ 284 h 512"/>
                  <a:gd name="T56" fmla="*/ 22 w 1509"/>
                  <a:gd name="T57" fmla="*/ 323 h 512"/>
                  <a:gd name="T58" fmla="*/ 58 w 1509"/>
                  <a:gd name="T59" fmla="*/ 374 h 512"/>
                  <a:gd name="T60" fmla="*/ 111 w 1509"/>
                  <a:gd name="T61" fmla="*/ 408 h 512"/>
                  <a:gd name="T62" fmla="*/ 186 w 1509"/>
                  <a:gd name="T63" fmla="*/ 441 h 512"/>
                  <a:gd name="T64" fmla="*/ 290 w 1509"/>
                  <a:gd name="T65" fmla="*/ 465 h 512"/>
                  <a:gd name="T66" fmla="*/ 460 w 1509"/>
                  <a:gd name="T67" fmla="*/ 495 h 512"/>
                  <a:gd name="T68" fmla="*/ 772 w 1509"/>
                  <a:gd name="T69" fmla="*/ 512 h 512"/>
                  <a:gd name="T70" fmla="*/ 966 w 1509"/>
                  <a:gd name="T71" fmla="*/ 507 h 512"/>
                  <a:gd name="T72" fmla="*/ 1123 w 1509"/>
                  <a:gd name="T73" fmla="*/ 482 h 512"/>
                  <a:gd name="T74" fmla="*/ 1233 w 1509"/>
                  <a:gd name="T75" fmla="*/ 446 h 512"/>
                  <a:gd name="T76" fmla="*/ 1297 w 1509"/>
                  <a:gd name="T77" fmla="*/ 400 h 512"/>
                  <a:gd name="T78" fmla="*/ 1337 w 1509"/>
                  <a:gd name="T79" fmla="*/ 353 h 512"/>
                  <a:gd name="T80" fmla="*/ 1356 w 1509"/>
                  <a:gd name="T81" fmla="*/ 295 h 512"/>
                  <a:gd name="T82" fmla="*/ 1416 w 1509"/>
                  <a:gd name="T83" fmla="*/ 222 h 512"/>
                  <a:gd name="T84" fmla="*/ 1465 w 1509"/>
                  <a:gd name="T85" fmla="*/ 144 h 512"/>
                  <a:gd name="T86" fmla="*/ 1491 w 1509"/>
                  <a:gd name="T87" fmla="*/ 83 h 512"/>
                  <a:gd name="T88" fmla="*/ 1509 w 1509"/>
                  <a:gd name="T89" fmla="*/ 12 h 512"/>
                  <a:gd name="T90" fmla="*/ 1492 w 1509"/>
                  <a:gd name="T91" fmla="*/ 0 h 512"/>
                  <a:gd name="T92" fmla="*/ 1492 w 1509"/>
                  <a:gd name="T93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09" h="512">
                    <a:moveTo>
                      <a:pt x="1492" y="0"/>
                    </a:moveTo>
                    <a:lnTo>
                      <a:pt x="1467" y="73"/>
                    </a:lnTo>
                    <a:lnTo>
                      <a:pt x="1439" y="140"/>
                    </a:lnTo>
                    <a:lnTo>
                      <a:pt x="1383" y="203"/>
                    </a:lnTo>
                    <a:lnTo>
                      <a:pt x="1324" y="260"/>
                    </a:lnTo>
                    <a:lnTo>
                      <a:pt x="1265" y="295"/>
                    </a:lnTo>
                    <a:lnTo>
                      <a:pt x="1101" y="323"/>
                    </a:lnTo>
                    <a:lnTo>
                      <a:pt x="475" y="337"/>
                    </a:lnTo>
                    <a:lnTo>
                      <a:pt x="376" y="331"/>
                    </a:lnTo>
                    <a:lnTo>
                      <a:pt x="338" y="333"/>
                    </a:lnTo>
                    <a:lnTo>
                      <a:pt x="268" y="320"/>
                    </a:lnTo>
                    <a:lnTo>
                      <a:pt x="141" y="289"/>
                    </a:lnTo>
                    <a:lnTo>
                      <a:pt x="267" y="343"/>
                    </a:lnTo>
                    <a:lnTo>
                      <a:pt x="355" y="360"/>
                    </a:lnTo>
                    <a:lnTo>
                      <a:pt x="495" y="358"/>
                    </a:lnTo>
                    <a:lnTo>
                      <a:pt x="635" y="368"/>
                    </a:lnTo>
                    <a:lnTo>
                      <a:pt x="698" y="393"/>
                    </a:lnTo>
                    <a:lnTo>
                      <a:pt x="797" y="455"/>
                    </a:lnTo>
                    <a:lnTo>
                      <a:pt x="646" y="463"/>
                    </a:lnTo>
                    <a:lnTo>
                      <a:pt x="414" y="451"/>
                    </a:lnTo>
                    <a:lnTo>
                      <a:pt x="236" y="419"/>
                    </a:lnTo>
                    <a:lnTo>
                      <a:pt x="168" y="400"/>
                    </a:lnTo>
                    <a:lnTo>
                      <a:pt x="116" y="363"/>
                    </a:lnTo>
                    <a:lnTo>
                      <a:pt x="60" y="309"/>
                    </a:lnTo>
                    <a:lnTo>
                      <a:pt x="48" y="274"/>
                    </a:lnTo>
                    <a:lnTo>
                      <a:pt x="29" y="252"/>
                    </a:lnTo>
                    <a:lnTo>
                      <a:pt x="0" y="236"/>
                    </a:lnTo>
                    <a:lnTo>
                      <a:pt x="9" y="284"/>
                    </a:lnTo>
                    <a:lnTo>
                      <a:pt x="22" y="323"/>
                    </a:lnTo>
                    <a:lnTo>
                      <a:pt x="58" y="374"/>
                    </a:lnTo>
                    <a:lnTo>
                      <a:pt x="111" y="408"/>
                    </a:lnTo>
                    <a:lnTo>
                      <a:pt x="186" y="441"/>
                    </a:lnTo>
                    <a:lnTo>
                      <a:pt x="290" y="465"/>
                    </a:lnTo>
                    <a:lnTo>
                      <a:pt x="460" y="495"/>
                    </a:lnTo>
                    <a:lnTo>
                      <a:pt x="772" y="512"/>
                    </a:lnTo>
                    <a:lnTo>
                      <a:pt x="966" y="507"/>
                    </a:lnTo>
                    <a:lnTo>
                      <a:pt x="1123" y="482"/>
                    </a:lnTo>
                    <a:lnTo>
                      <a:pt x="1233" y="446"/>
                    </a:lnTo>
                    <a:lnTo>
                      <a:pt x="1297" y="400"/>
                    </a:lnTo>
                    <a:lnTo>
                      <a:pt x="1337" y="353"/>
                    </a:lnTo>
                    <a:lnTo>
                      <a:pt x="1356" y="295"/>
                    </a:lnTo>
                    <a:lnTo>
                      <a:pt x="1416" y="222"/>
                    </a:lnTo>
                    <a:lnTo>
                      <a:pt x="1465" y="144"/>
                    </a:lnTo>
                    <a:lnTo>
                      <a:pt x="1491" y="83"/>
                    </a:lnTo>
                    <a:lnTo>
                      <a:pt x="1509" y="12"/>
                    </a:lnTo>
                    <a:lnTo>
                      <a:pt x="1492" y="0"/>
                    </a:lnTo>
                    <a:lnTo>
                      <a:pt x="14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6" name="Freeform 22"/>
              <p:cNvSpPr>
                <a:spLocks/>
              </p:cNvSpPr>
              <p:nvPr/>
            </p:nvSpPr>
            <p:spPr bwMode="auto">
              <a:xfrm>
                <a:off x="1609" y="1038"/>
                <a:ext cx="159" cy="528"/>
              </a:xfrm>
              <a:custGeom>
                <a:avLst/>
                <a:gdLst>
                  <a:gd name="T0" fmla="*/ 57 w 317"/>
                  <a:gd name="T1" fmla="*/ 24 h 1056"/>
                  <a:gd name="T2" fmla="*/ 126 w 317"/>
                  <a:gd name="T3" fmla="*/ 4 h 1056"/>
                  <a:gd name="T4" fmla="*/ 171 w 317"/>
                  <a:gd name="T5" fmla="*/ 0 h 1056"/>
                  <a:gd name="T6" fmla="*/ 213 w 317"/>
                  <a:gd name="T7" fmla="*/ 8 h 1056"/>
                  <a:gd name="T8" fmla="*/ 255 w 317"/>
                  <a:gd name="T9" fmla="*/ 40 h 1056"/>
                  <a:gd name="T10" fmla="*/ 281 w 317"/>
                  <a:gd name="T11" fmla="*/ 96 h 1056"/>
                  <a:gd name="T12" fmla="*/ 305 w 317"/>
                  <a:gd name="T13" fmla="*/ 197 h 1056"/>
                  <a:gd name="T14" fmla="*/ 317 w 317"/>
                  <a:gd name="T15" fmla="*/ 348 h 1056"/>
                  <a:gd name="T16" fmla="*/ 313 w 317"/>
                  <a:gd name="T17" fmla="*/ 479 h 1056"/>
                  <a:gd name="T18" fmla="*/ 289 w 317"/>
                  <a:gd name="T19" fmla="*/ 607 h 1056"/>
                  <a:gd name="T20" fmla="*/ 267 w 317"/>
                  <a:gd name="T21" fmla="*/ 709 h 1056"/>
                  <a:gd name="T22" fmla="*/ 209 w 317"/>
                  <a:gd name="T23" fmla="*/ 850 h 1056"/>
                  <a:gd name="T24" fmla="*/ 161 w 317"/>
                  <a:gd name="T25" fmla="*/ 929 h 1056"/>
                  <a:gd name="T26" fmla="*/ 115 w 317"/>
                  <a:gd name="T27" fmla="*/ 976 h 1056"/>
                  <a:gd name="T28" fmla="*/ 0 w 317"/>
                  <a:gd name="T29" fmla="*/ 1056 h 1056"/>
                  <a:gd name="T30" fmla="*/ 8 w 317"/>
                  <a:gd name="T31" fmla="*/ 913 h 1056"/>
                  <a:gd name="T32" fmla="*/ 50 w 317"/>
                  <a:gd name="T33" fmla="*/ 880 h 1056"/>
                  <a:gd name="T34" fmla="*/ 101 w 317"/>
                  <a:gd name="T35" fmla="*/ 818 h 1056"/>
                  <a:gd name="T36" fmla="*/ 154 w 317"/>
                  <a:gd name="T37" fmla="*/ 726 h 1056"/>
                  <a:gd name="T38" fmla="*/ 190 w 317"/>
                  <a:gd name="T39" fmla="*/ 626 h 1056"/>
                  <a:gd name="T40" fmla="*/ 215 w 317"/>
                  <a:gd name="T41" fmla="*/ 522 h 1056"/>
                  <a:gd name="T42" fmla="*/ 220 w 317"/>
                  <a:gd name="T43" fmla="*/ 357 h 1056"/>
                  <a:gd name="T44" fmla="*/ 205 w 317"/>
                  <a:gd name="T45" fmla="*/ 185 h 1056"/>
                  <a:gd name="T46" fmla="*/ 186 w 317"/>
                  <a:gd name="T47" fmla="*/ 130 h 1056"/>
                  <a:gd name="T48" fmla="*/ 164 w 317"/>
                  <a:gd name="T49" fmla="*/ 95 h 1056"/>
                  <a:gd name="T50" fmla="*/ 131 w 317"/>
                  <a:gd name="T51" fmla="*/ 75 h 1056"/>
                  <a:gd name="T52" fmla="*/ 83 w 317"/>
                  <a:gd name="T53" fmla="*/ 76 h 1056"/>
                  <a:gd name="T54" fmla="*/ 57 w 317"/>
                  <a:gd name="T55" fmla="*/ 84 h 1056"/>
                  <a:gd name="T56" fmla="*/ 57 w 317"/>
                  <a:gd name="T57" fmla="*/ 24 h 1056"/>
                  <a:gd name="T58" fmla="*/ 57 w 317"/>
                  <a:gd name="T59" fmla="*/ 24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7" h="1056">
                    <a:moveTo>
                      <a:pt x="57" y="24"/>
                    </a:moveTo>
                    <a:lnTo>
                      <a:pt x="126" y="4"/>
                    </a:lnTo>
                    <a:lnTo>
                      <a:pt x="171" y="0"/>
                    </a:lnTo>
                    <a:lnTo>
                      <a:pt x="213" y="8"/>
                    </a:lnTo>
                    <a:lnTo>
                      <a:pt x="255" y="40"/>
                    </a:lnTo>
                    <a:lnTo>
                      <a:pt x="281" y="96"/>
                    </a:lnTo>
                    <a:lnTo>
                      <a:pt x="305" y="197"/>
                    </a:lnTo>
                    <a:lnTo>
                      <a:pt x="317" y="348"/>
                    </a:lnTo>
                    <a:lnTo>
                      <a:pt x="313" y="479"/>
                    </a:lnTo>
                    <a:lnTo>
                      <a:pt x="289" y="607"/>
                    </a:lnTo>
                    <a:lnTo>
                      <a:pt x="267" y="709"/>
                    </a:lnTo>
                    <a:lnTo>
                      <a:pt x="209" y="850"/>
                    </a:lnTo>
                    <a:lnTo>
                      <a:pt x="161" y="929"/>
                    </a:lnTo>
                    <a:lnTo>
                      <a:pt x="115" y="976"/>
                    </a:lnTo>
                    <a:lnTo>
                      <a:pt x="0" y="1056"/>
                    </a:lnTo>
                    <a:lnTo>
                      <a:pt x="8" y="913"/>
                    </a:lnTo>
                    <a:lnTo>
                      <a:pt x="50" y="880"/>
                    </a:lnTo>
                    <a:lnTo>
                      <a:pt x="101" y="818"/>
                    </a:lnTo>
                    <a:lnTo>
                      <a:pt x="154" y="726"/>
                    </a:lnTo>
                    <a:lnTo>
                      <a:pt x="190" y="626"/>
                    </a:lnTo>
                    <a:lnTo>
                      <a:pt x="215" y="522"/>
                    </a:lnTo>
                    <a:lnTo>
                      <a:pt x="220" y="357"/>
                    </a:lnTo>
                    <a:lnTo>
                      <a:pt x="205" y="185"/>
                    </a:lnTo>
                    <a:lnTo>
                      <a:pt x="186" y="130"/>
                    </a:lnTo>
                    <a:lnTo>
                      <a:pt x="164" y="95"/>
                    </a:lnTo>
                    <a:lnTo>
                      <a:pt x="131" y="75"/>
                    </a:lnTo>
                    <a:lnTo>
                      <a:pt x="83" y="76"/>
                    </a:lnTo>
                    <a:lnTo>
                      <a:pt x="57" y="84"/>
                    </a:lnTo>
                    <a:lnTo>
                      <a:pt x="57" y="24"/>
                    </a:lnTo>
                    <a:lnTo>
                      <a:pt x="5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7" name="Freeform 23"/>
              <p:cNvSpPr>
                <a:spLocks/>
              </p:cNvSpPr>
              <p:nvPr/>
            </p:nvSpPr>
            <p:spPr bwMode="auto">
              <a:xfrm>
                <a:off x="1553" y="959"/>
                <a:ext cx="40" cy="422"/>
              </a:xfrm>
              <a:custGeom>
                <a:avLst/>
                <a:gdLst>
                  <a:gd name="T0" fmla="*/ 0 w 82"/>
                  <a:gd name="T1" fmla="*/ 16 h 845"/>
                  <a:gd name="T2" fmla="*/ 20 w 82"/>
                  <a:gd name="T3" fmla="*/ 63 h 845"/>
                  <a:gd name="T4" fmla="*/ 4 w 82"/>
                  <a:gd name="T5" fmla="*/ 845 h 845"/>
                  <a:gd name="T6" fmla="*/ 50 w 82"/>
                  <a:gd name="T7" fmla="*/ 91 h 845"/>
                  <a:gd name="T8" fmla="*/ 50 w 82"/>
                  <a:gd name="T9" fmla="*/ 663 h 845"/>
                  <a:gd name="T10" fmla="*/ 82 w 82"/>
                  <a:gd name="T11" fmla="*/ 69 h 845"/>
                  <a:gd name="T12" fmla="*/ 74 w 82"/>
                  <a:gd name="T13" fmla="*/ 49 h 845"/>
                  <a:gd name="T14" fmla="*/ 56 w 82"/>
                  <a:gd name="T15" fmla="*/ 39 h 845"/>
                  <a:gd name="T16" fmla="*/ 36 w 82"/>
                  <a:gd name="T17" fmla="*/ 0 h 845"/>
                  <a:gd name="T18" fmla="*/ 0 w 82"/>
                  <a:gd name="T19" fmla="*/ 16 h 845"/>
                  <a:gd name="T20" fmla="*/ 0 w 82"/>
                  <a:gd name="T21" fmla="*/ 16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845">
                    <a:moveTo>
                      <a:pt x="0" y="16"/>
                    </a:moveTo>
                    <a:lnTo>
                      <a:pt x="20" y="63"/>
                    </a:lnTo>
                    <a:lnTo>
                      <a:pt x="4" y="845"/>
                    </a:lnTo>
                    <a:lnTo>
                      <a:pt x="50" y="91"/>
                    </a:lnTo>
                    <a:lnTo>
                      <a:pt x="50" y="663"/>
                    </a:lnTo>
                    <a:lnTo>
                      <a:pt x="82" y="69"/>
                    </a:lnTo>
                    <a:lnTo>
                      <a:pt x="74" y="49"/>
                    </a:lnTo>
                    <a:lnTo>
                      <a:pt x="56" y="39"/>
                    </a:lnTo>
                    <a:lnTo>
                      <a:pt x="36" y="0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8" name="Freeform 24"/>
              <p:cNvSpPr>
                <a:spLocks/>
              </p:cNvSpPr>
              <p:nvPr/>
            </p:nvSpPr>
            <p:spPr bwMode="auto">
              <a:xfrm>
                <a:off x="1609" y="933"/>
                <a:ext cx="37" cy="808"/>
              </a:xfrm>
              <a:custGeom>
                <a:avLst/>
                <a:gdLst>
                  <a:gd name="T0" fmla="*/ 53 w 74"/>
                  <a:gd name="T1" fmla="*/ 0 h 1615"/>
                  <a:gd name="T2" fmla="*/ 40 w 74"/>
                  <a:gd name="T3" fmla="*/ 43 h 1615"/>
                  <a:gd name="T4" fmla="*/ 29 w 74"/>
                  <a:gd name="T5" fmla="*/ 122 h 1615"/>
                  <a:gd name="T6" fmla="*/ 5 w 74"/>
                  <a:gd name="T7" fmla="*/ 823 h 1615"/>
                  <a:gd name="T8" fmla="*/ 0 w 74"/>
                  <a:gd name="T9" fmla="*/ 1615 h 1615"/>
                  <a:gd name="T10" fmla="*/ 20 w 74"/>
                  <a:gd name="T11" fmla="*/ 1540 h 1615"/>
                  <a:gd name="T12" fmla="*/ 35 w 74"/>
                  <a:gd name="T13" fmla="*/ 1200 h 1615"/>
                  <a:gd name="T14" fmla="*/ 37 w 74"/>
                  <a:gd name="T15" fmla="*/ 818 h 1615"/>
                  <a:gd name="T16" fmla="*/ 70 w 74"/>
                  <a:gd name="T17" fmla="*/ 143 h 1615"/>
                  <a:gd name="T18" fmla="*/ 74 w 74"/>
                  <a:gd name="T19" fmla="*/ 77 h 1615"/>
                  <a:gd name="T20" fmla="*/ 73 w 74"/>
                  <a:gd name="T21" fmla="*/ 52 h 1615"/>
                  <a:gd name="T22" fmla="*/ 53 w 74"/>
                  <a:gd name="T23" fmla="*/ 0 h 1615"/>
                  <a:gd name="T24" fmla="*/ 53 w 74"/>
                  <a:gd name="T25" fmla="*/ 0 h 1615"/>
                  <a:gd name="T26" fmla="*/ 53 w 74"/>
                  <a:gd name="T27" fmla="*/ 0 h 1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1615">
                    <a:moveTo>
                      <a:pt x="53" y="0"/>
                    </a:moveTo>
                    <a:lnTo>
                      <a:pt x="40" y="43"/>
                    </a:lnTo>
                    <a:lnTo>
                      <a:pt x="29" y="122"/>
                    </a:lnTo>
                    <a:lnTo>
                      <a:pt x="5" y="823"/>
                    </a:lnTo>
                    <a:lnTo>
                      <a:pt x="0" y="1615"/>
                    </a:lnTo>
                    <a:lnTo>
                      <a:pt x="20" y="1540"/>
                    </a:lnTo>
                    <a:lnTo>
                      <a:pt x="35" y="1200"/>
                    </a:lnTo>
                    <a:lnTo>
                      <a:pt x="37" y="818"/>
                    </a:lnTo>
                    <a:lnTo>
                      <a:pt x="70" y="143"/>
                    </a:lnTo>
                    <a:lnTo>
                      <a:pt x="74" y="77"/>
                    </a:lnTo>
                    <a:lnTo>
                      <a:pt x="73" y="52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9" name="Freeform 25"/>
              <p:cNvSpPr>
                <a:spLocks/>
              </p:cNvSpPr>
              <p:nvPr/>
            </p:nvSpPr>
            <p:spPr bwMode="auto">
              <a:xfrm>
                <a:off x="1613" y="891"/>
                <a:ext cx="248" cy="810"/>
              </a:xfrm>
              <a:custGeom>
                <a:avLst/>
                <a:gdLst>
                  <a:gd name="T0" fmla="*/ 62 w 497"/>
                  <a:gd name="T1" fmla="*/ 5 h 1620"/>
                  <a:gd name="T2" fmla="*/ 137 w 497"/>
                  <a:gd name="T3" fmla="*/ 0 h 1620"/>
                  <a:gd name="T4" fmla="*/ 195 w 497"/>
                  <a:gd name="T5" fmla="*/ 1 h 1620"/>
                  <a:gd name="T6" fmla="*/ 243 w 497"/>
                  <a:gd name="T7" fmla="*/ 12 h 1620"/>
                  <a:gd name="T8" fmla="*/ 304 w 497"/>
                  <a:gd name="T9" fmla="*/ 45 h 1620"/>
                  <a:gd name="T10" fmla="*/ 354 w 497"/>
                  <a:gd name="T11" fmla="*/ 94 h 1620"/>
                  <a:gd name="T12" fmla="*/ 400 w 497"/>
                  <a:gd name="T13" fmla="*/ 153 h 1620"/>
                  <a:gd name="T14" fmla="*/ 457 w 497"/>
                  <a:gd name="T15" fmla="*/ 302 h 1620"/>
                  <a:gd name="T16" fmla="*/ 483 w 497"/>
                  <a:gd name="T17" fmla="*/ 434 h 1620"/>
                  <a:gd name="T18" fmla="*/ 497 w 497"/>
                  <a:gd name="T19" fmla="*/ 577 h 1620"/>
                  <a:gd name="T20" fmla="*/ 495 w 497"/>
                  <a:gd name="T21" fmla="*/ 708 h 1620"/>
                  <a:gd name="T22" fmla="*/ 483 w 497"/>
                  <a:gd name="T23" fmla="*/ 845 h 1620"/>
                  <a:gd name="T24" fmla="*/ 458 w 497"/>
                  <a:gd name="T25" fmla="*/ 979 h 1620"/>
                  <a:gd name="T26" fmla="*/ 416 w 497"/>
                  <a:gd name="T27" fmla="*/ 1132 h 1620"/>
                  <a:gd name="T28" fmla="*/ 360 w 497"/>
                  <a:gd name="T29" fmla="*/ 1250 h 1620"/>
                  <a:gd name="T30" fmla="*/ 294 w 497"/>
                  <a:gd name="T31" fmla="*/ 1368 h 1620"/>
                  <a:gd name="T32" fmla="*/ 223 w 497"/>
                  <a:gd name="T33" fmla="*/ 1458 h 1620"/>
                  <a:gd name="T34" fmla="*/ 154 w 497"/>
                  <a:gd name="T35" fmla="*/ 1519 h 1620"/>
                  <a:gd name="T36" fmla="*/ 0 w 497"/>
                  <a:gd name="T37" fmla="*/ 1620 h 1620"/>
                  <a:gd name="T38" fmla="*/ 3 w 497"/>
                  <a:gd name="T39" fmla="*/ 1580 h 1620"/>
                  <a:gd name="T40" fmla="*/ 131 w 497"/>
                  <a:gd name="T41" fmla="*/ 1502 h 1620"/>
                  <a:gd name="T42" fmla="*/ 206 w 497"/>
                  <a:gd name="T43" fmla="*/ 1439 h 1620"/>
                  <a:gd name="T44" fmla="*/ 270 w 497"/>
                  <a:gd name="T45" fmla="*/ 1356 h 1620"/>
                  <a:gd name="T46" fmla="*/ 339 w 497"/>
                  <a:gd name="T47" fmla="*/ 1236 h 1620"/>
                  <a:gd name="T48" fmla="*/ 386 w 497"/>
                  <a:gd name="T49" fmla="*/ 1133 h 1620"/>
                  <a:gd name="T50" fmla="*/ 428 w 497"/>
                  <a:gd name="T51" fmla="*/ 970 h 1620"/>
                  <a:gd name="T52" fmla="*/ 452 w 497"/>
                  <a:gd name="T53" fmla="*/ 836 h 1620"/>
                  <a:gd name="T54" fmla="*/ 469 w 497"/>
                  <a:gd name="T55" fmla="*/ 694 h 1620"/>
                  <a:gd name="T56" fmla="*/ 460 w 497"/>
                  <a:gd name="T57" fmla="*/ 578 h 1620"/>
                  <a:gd name="T58" fmla="*/ 448 w 497"/>
                  <a:gd name="T59" fmla="*/ 441 h 1620"/>
                  <a:gd name="T60" fmla="*/ 427 w 497"/>
                  <a:gd name="T61" fmla="*/ 317 h 1620"/>
                  <a:gd name="T62" fmla="*/ 374 w 497"/>
                  <a:gd name="T63" fmla="*/ 177 h 1620"/>
                  <a:gd name="T64" fmla="*/ 332 w 497"/>
                  <a:gd name="T65" fmla="*/ 117 h 1620"/>
                  <a:gd name="T66" fmla="*/ 289 w 497"/>
                  <a:gd name="T67" fmla="*/ 71 h 1620"/>
                  <a:gd name="T68" fmla="*/ 231 w 497"/>
                  <a:gd name="T69" fmla="*/ 40 h 1620"/>
                  <a:gd name="T70" fmla="*/ 184 w 497"/>
                  <a:gd name="T71" fmla="*/ 26 h 1620"/>
                  <a:gd name="T72" fmla="*/ 147 w 497"/>
                  <a:gd name="T73" fmla="*/ 26 h 1620"/>
                  <a:gd name="T74" fmla="*/ 64 w 497"/>
                  <a:gd name="T75" fmla="*/ 36 h 1620"/>
                  <a:gd name="T76" fmla="*/ 62 w 497"/>
                  <a:gd name="T77" fmla="*/ 5 h 1620"/>
                  <a:gd name="T78" fmla="*/ 62 w 497"/>
                  <a:gd name="T79" fmla="*/ 5 h 1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97" h="1620">
                    <a:moveTo>
                      <a:pt x="62" y="5"/>
                    </a:moveTo>
                    <a:lnTo>
                      <a:pt x="137" y="0"/>
                    </a:lnTo>
                    <a:lnTo>
                      <a:pt x="195" y="1"/>
                    </a:lnTo>
                    <a:lnTo>
                      <a:pt x="243" y="12"/>
                    </a:lnTo>
                    <a:lnTo>
                      <a:pt x="304" y="45"/>
                    </a:lnTo>
                    <a:lnTo>
                      <a:pt x="354" y="94"/>
                    </a:lnTo>
                    <a:lnTo>
                      <a:pt x="400" y="153"/>
                    </a:lnTo>
                    <a:lnTo>
                      <a:pt x="457" y="302"/>
                    </a:lnTo>
                    <a:lnTo>
                      <a:pt x="483" y="434"/>
                    </a:lnTo>
                    <a:lnTo>
                      <a:pt x="497" y="577"/>
                    </a:lnTo>
                    <a:lnTo>
                      <a:pt x="495" y="708"/>
                    </a:lnTo>
                    <a:lnTo>
                      <a:pt x="483" y="845"/>
                    </a:lnTo>
                    <a:lnTo>
                      <a:pt x="458" y="979"/>
                    </a:lnTo>
                    <a:lnTo>
                      <a:pt x="416" y="1132"/>
                    </a:lnTo>
                    <a:lnTo>
                      <a:pt x="360" y="1250"/>
                    </a:lnTo>
                    <a:lnTo>
                      <a:pt x="294" y="1368"/>
                    </a:lnTo>
                    <a:lnTo>
                      <a:pt x="223" y="1458"/>
                    </a:lnTo>
                    <a:lnTo>
                      <a:pt x="154" y="1519"/>
                    </a:lnTo>
                    <a:lnTo>
                      <a:pt x="0" y="1620"/>
                    </a:lnTo>
                    <a:lnTo>
                      <a:pt x="3" y="1580"/>
                    </a:lnTo>
                    <a:lnTo>
                      <a:pt x="131" y="1502"/>
                    </a:lnTo>
                    <a:lnTo>
                      <a:pt x="206" y="1439"/>
                    </a:lnTo>
                    <a:lnTo>
                      <a:pt x="270" y="1356"/>
                    </a:lnTo>
                    <a:lnTo>
                      <a:pt x="339" y="1236"/>
                    </a:lnTo>
                    <a:lnTo>
                      <a:pt x="386" y="1133"/>
                    </a:lnTo>
                    <a:lnTo>
                      <a:pt x="428" y="970"/>
                    </a:lnTo>
                    <a:lnTo>
                      <a:pt x="452" y="836"/>
                    </a:lnTo>
                    <a:lnTo>
                      <a:pt x="469" y="694"/>
                    </a:lnTo>
                    <a:lnTo>
                      <a:pt x="460" y="578"/>
                    </a:lnTo>
                    <a:lnTo>
                      <a:pt x="448" y="441"/>
                    </a:lnTo>
                    <a:lnTo>
                      <a:pt x="427" y="317"/>
                    </a:lnTo>
                    <a:lnTo>
                      <a:pt x="374" y="177"/>
                    </a:lnTo>
                    <a:lnTo>
                      <a:pt x="332" y="117"/>
                    </a:lnTo>
                    <a:lnTo>
                      <a:pt x="289" y="71"/>
                    </a:lnTo>
                    <a:lnTo>
                      <a:pt x="231" y="40"/>
                    </a:lnTo>
                    <a:lnTo>
                      <a:pt x="184" y="26"/>
                    </a:lnTo>
                    <a:lnTo>
                      <a:pt x="147" y="26"/>
                    </a:lnTo>
                    <a:lnTo>
                      <a:pt x="64" y="36"/>
                    </a:lnTo>
                    <a:lnTo>
                      <a:pt x="62" y="5"/>
                    </a:lnTo>
                    <a:lnTo>
                      <a:pt x="6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890" name="Text Box 26"/>
            <p:cNvSpPr txBox="1">
              <a:spLocks noChangeArrowheads="1"/>
            </p:cNvSpPr>
            <p:nvPr/>
          </p:nvSpPr>
          <p:spPr bwMode="auto">
            <a:xfrm rot="-195170">
              <a:off x="2016" y="1227"/>
              <a:ext cx="67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Adjusting Entry</a:t>
              </a:r>
            </a:p>
          </p:txBody>
        </p:sp>
      </p:grpSp>
      <p:sp>
        <p:nvSpPr>
          <p:cNvPr id="164891" name="Freeform 27"/>
          <p:cNvSpPr>
            <a:spLocks/>
          </p:cNvSpPr>
          <p:nvPr/>
        </p:nvSpPr>
        <p:spPr bwMode="auto">
          <a:xfrm>
            <a:off x="3997325" y="4959350"/>
            <a:ext cx="2182813" cy="908050"/>
          </a:xfrm>
          <a:custGeom>
            <a:avLst/>
            <a:gdLst>
              <a:gd name="T0" fmla="*/ 0 w 3612"/>
              <a:gd name="T1" fmla="*/ 787 h 1228"/>
              <a:gd name="T2" fmla="*/ 156 w 3612"/>
              <a:gd name="T3" fmla="*/ 929 h 1228"/>
              <a:gd name="T4" fmla="*/ 441 w 3612"/>
              <a:gd name="T5" fmla="*/ 1049 h 1228"/>
              <a:gd name="T6" fmla="*/ 943 w 3612"/>
              <a:gd name="T7" fmla="*/ 1157 h 1228"/>
              <a:gd name="T8" fmla="*/ 1610 w 3612"/>
              <a:gd name="T9" fmla="*/ 1157 h 1228"/>
              <a:gd name="T10" fmla="*/ 2158 w 3612"/>
              <a:gd name="T11" fmla="*/ 1049 h 1228"/>
              <a:gd name="T12" fmla="*/ 2433 w 3612"/>
              <a:gd name="T13" fmla="*/ 918 h 1228"/>
              <a:gd name="T14" fmla="*/ 2576 w 3612"/>
              <a:gd name="T15" fmla="*/ 798 h 1228"/>
              <a:gd name="T16" fmla="*/ 2635 w 3612"/>
              <a:gd name="T17" fmla="*/ 703 h 1228"/>
              <a:gd name="T18" fmla="*/ 2648 w 3612"/>
              <a:gd name="T19" fmla="*/ 95 h 1228"/>
              <a:gd name="T20" fmla="*/ 2808 w 3612"/>
              <a:gd name="T21" fmla="*/ 116 h 1228"/>
              <a:gd name="T22" fmla="*/ 2981 w 3612"/>
              <a:gd name="T23" fmla="*/ 34 h 1228"/>
              <a:gd name="T24" fmla="*/ 3186 w 3612"/>
              <a:gd name="T25" fmla="*/ 0 h 1228"/>
              <a:gd name="T26" fmla="*/ 3395 w 3612"/>
              <a:gd name="T27" fmla="*/ 51 h 1228"/>
              <a:gd name="T28" fmla="*/ 3333 w 3612"/>
              <a:gd name="T29" fmla="*/ 125 h 1228"/>
              <a:gd name="T30" fmla="*/ 3186 w 3612"/>
              <a:gd name="T31" fmla="*/ 211 h 1228"/>
              <a:gd name="T32" fmla="*/ 3316 w 3612"/>
              <a:gd name="T33" fmla="*/ 237 h 1228"/>
              <a:gd name="T34" fmla="*/ 3542 w 3612"/>
              <a:gd name="T35" fmla="*/ 429 h 1228"/>
              <a:gd name="T36" fmla="*/ 3612 w 3612"/>
              <a:gd name="T37" fmla="*/ 631 h 1228"/>
              <a:gd name="T38" fmla="*/ 3553 w 3612"/>
              <a:gd name="T39" fmla="*/ 728 h 1228"/>
              <a:gd name="T40" fmla="*/ 3316 w 3612"/>
              <a:gd name="T41" fmla="*/ 845 h 1228"/>
              <a:gd name="T42" fmla="*/ 2970 w 3612"/>
              <a:gd name="T43" fmla="*/ 977 h 1228"/>
              <a:gd name="T44" fmla="*/ 2470 w 3612"/>
              <a:gd name="T45" fmla="*/ 1085 h 1228"/>
              <a:gd name="T46" fmla="*/ 2015 w 3612"/>
              <a:gd name="T47" fmla="*/ 1169 h 1228"/>
              <a:gd name="T48" fmla="*/ 1563 w 3612"/>
              <a:gd name="T49" fmla="*/ 1216 h 1228"/>
              <a:gd name="T50" fmla="*/ 1217 w 3612"/>
              <a:gd name="T51" fmla="*/ 1228 h 1228"/>
              <a:gd name="T52" fmla="*/ 884 w 3612"/>
              <a:gd name="T53" fmla="*/ 1205 h 1228"/>
              <a:gd name="T54" fmla="*/ 597 w 3612"/>
              <a:gd name="T55" fmla="*/ 1157 h 1228"/>
              <a:gd name="T56" fmla="*/ 323 w 3612"/>
              <a:gd name="T57" fmla="*/ 1085 h 1228"/>
              <a:gd name="T58" fmla="*/ 36 w 3612"/>
              <a:gd name="T59" fmla="*/ 929 h 1228"/>
              <a:gd name="T60" fmla="*/ 0 w 3612"/>
              <a:gd name="T61" fmla="*/ 787 h 1228"/>
              <a:gd name="T62" fmla="*/ 0 w 3612"/>
              <a:gd name="T63" fmla="*/ 787 h 1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612" h="1228">
                <a:moveTo>
                  <a:pt x="0" y="787"/>
                </a:moveTo>
                <a:lnTo>
                  <a:pt x="156" y="929"/>
                </a:lnTo>
                <a:lnTo>
                  <a:pt x="441" y="1049"/>
                </a:lnTo>
                <a:lnTo>
                  <a:pt x="943" y="1157"/>
                </a:lnTo>
                <a:lnTo>
                  <a:pt x="1610" y="1157"/>
                </a:lnTo>
                <a:lnTo>
                  <a:pt x="2158" y="1049"/>
                </a:lnTo>
                <a:lnTo>
                  <a:pt x="2433" y="918"/>
                </a:lnTo>
                <a:lnTo>
                  <a:pt x="2576" y="798"/>
                </a:lnTo>
                <a:lnTo>
                  <a:pt x="2635" y="703"/>
                </a:lnTo>
                <a:lnTo>
                  <a:pt x="2648" y="95"/>
                </a:lnTo>
                <a:lnTo>
                  <a:pt x="2808" y="116"/>
                </a:lnTo>
                <a:lnTo>
                  <a:pt x="2981" y="34"/>
                </a:lnTo>
                <a:lnTo>
                  <a:pt x="3186" y="0"/>
                </a:lnTo>
                <a:lnTo>
                  <a:pt x="3395" y="51"/>
                </a:lnTo>
                <a:lnTo>
                  <a:pt x="3333" y="125"/>
                </a:lnTo>
                <a:lnTo>
                  <a:pt x="3186" y="211"/>
                </a:lnTo>
                <a:lnTo>
                  <a:pt x="3316" y="237"/>
                </a:lnTo>
                <a:lnTo>
                  <a:pt x="3542" y="429"/>
                </a:lnTo>
                <a:lnTo>
                  <a:pt x="3612" y="631"/>
                </a:lnTo>
                <a:lnTo>
                  <a:pt x="3553" y="728"/>
                </a:lnTo>
                <a:lnTo>
                  <a:pt x="3316" y="845"/>
                </a:lnTo>
                <a:lnTo>
                  <a:pt x="2970" y="977"/>
                </a:lnTo>
                <a:lnTo>
                  <a:pt x="2470" y="1085"/>
                </a:lnTo>
                <a:lnTo>
                  <a:pt x="2015" y="1169"/>
                </a:lnTo>
                <a:lnTo>
                  <a:pt x="1563" y="1216"/>
                </a:lnTo>
                <a:lnTo>
                  <a:pt x="1217" y="1228"/>
                </a:lnTo>
                <a:lnTo>
                  <a:pt x="884" y="1205"/>
                </a:lnTo>
                <a:lnTo>
                  <a:pt x="597" y="1157"/>
                </a:lnTo>
                <a:lnTo>
                  <a:pt x="323" y="1085"/>
                </a:lnTo>
                <a:lnTo>
                  <a:pt x="36" y="929"/>
                </a:lnTo>
                <a:lnTo>
                  <a:pt x="0" y="787"/>
                </a:lnTo>
                <a:lnTo>
                  <a:pt x="0" y="7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92" name="Freeform 28"/>
          <p:cNvSpPr>
            <a:spLocks/>
          </p:cNvSpPr>
          <p:nvPr/>
        </p:nvSpPr>
        <p:spPr bwMode="auto">
          <a:xfrm>
            <a:off x="5519738" y="3767138"/>
            <a:ext cx="158750" cy="1439862"/>
          </a:xfrm>
          <a:custGeom>
            <a:avLst/>
            <a:gdLst>
              <a:gd name="T0" fmla="*/ 235 w 235"/>
              <a:gd name="T1" fmla="*/ 0 h 1948"/>
              <a:gd name="T2" fmla="*/ 235 w 235"/>
              <a:gd name="T3" fmla="*/ 1680 h 1948"/>
              <a:gd name="T4" fmla="*/ 133 w 235"/>
              <a:gd name="T5" fmla="*/ 1743 h 1948"/>
              <a:gd name="T6" fmla="*/ 0 w 235"/>
              <a:gd name="T7" fmla="*/ 1948 h 1948"/>
              <a:gd name="T8" fmla="*/ 0 w 235"/>
              <a:gd name="T9" fmla="*/ 0 h 1948"/>
              <a:gd name="T10" fmla="*/ 235 w 235"/>
              <a:gd name="T11" fmla="*/ 0 h 1948"/>
              <a:gd name="T12" fmla="*/ 235 w 235"/>
              <a:gd name="T13" fmla="*/ 0 h 1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5" h="1948">
                <a:moveTo>
                  <a:pt x="235" y="0"/>
                </a:moveTo>
                <a:lnTo>
                  <a:pt x="235" y="1680"/>
                </a:lnTo>
                <a:lnTo>
                  <a:pt x="133" y="1743"/>
                </a:lnTo>
                <a:lnTo>
                  <a:pt x="0" y="1948"/>
                </a:lnTo>
                <a:lnTo>
                  <a:pt x="0" y="0"/>
                </a:lnTo>
                <a:lnTo>
                  <a:pt x="235" y="0"/>
                </a:lnTo>
                <a:lnTo>
                  <a:pt x="235" y="0"/>
                </a:lnTo>
                <a:close/>
              </a:path>
            </a:pathLst>
          </a:custGeom>
          <a:solidFill>
            <a:srgbClr val="C2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93" name="Freeform 29"/>
          <p:cNvSpPr>
            <a:spLocks/>
          </p:cNvSpPr>
          <p:nvPr/>
        </p:nvSpPr>
        <p:spPr bwMode="auto">
          <a:xfrm>
            <a:off x="3997325" y="3744913"/>
            <a:ext cx="201613" cy="1974850"/>
          </a:xfrm>
          <a:custGeom>
            <a:avLst/>
            <a:gdLst>
              <a:gd name="T0" fmla="*/ 221 w 221"/>
              <a:gd name="T1" fmla="*/ 40 h 2670"/>
              <a:gd name="T2" fmla="*/ 221 w 221"/>
              <a:gd name="T3" fmla="*/ 2670 h 2670"/>
              <a:gd name="T4" fmla="*/ 0 w 221"/>
              <a:gd name="T5" fmla="*/ 2577 h 2670"/>
              <a:gd name="T6" fmla="*/ 0 w 221"/>
              <a:gd name="T7" fmla="*/ 0 h 2670"/>
              <a:gd name="T8" fmla="*/ 221 w 221"/>
              <a:gd name="T9" fmla="*/ 40 h 2670"/>
              <a:gd name="T10" fmla="*/ 221 w 221"/>
              <a:gd name="T11" fmla="*/ 40 h 2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1" h="2670">
                <a:moveTo>
                  <a:pt x="221" y="40"/>
                </a:moveTo>
                <a:lnTo>
                  <a:pt x="221" y="2670"/>
                </a:lnTo>
                <a:lnTo>
                  <a:pt x="0" y="2577"/>
                </a:lnTo>
                <a:lnTo>
                  <a:pt x="0" y="0"/>
                </a:lnTo>
                <a:lnTo>
                  <a:pt x="221" y="40"/>
                </a:lnTo>
                <a:lnTo>
                  <a:pt x="221" y="40"/>
                </a:lnTo>
                <a:close/>
              </a:path>
            </a:pathLst>
          </a:cu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94" name="Freeform 30"/>
          <p:cNvSpPr>
            <a:spLocks/>
          </p:cNvSpPr>
          <p:nvPr/>
        </p:nvSpPr>
        <p:spPr bwMode="auto">
          <a:xfrm>
            <a:off x="3984625" y="3779838"/>
            <a:ext cx="80963" cy="1876425"/>
          </a:xfrm>
          <a:custGeom>
            <a:avLst/>
            <a:gdLst>
              <a:gd name="T0" fmla="*/ 118 w 118"/>
              <a:gd name="T1" fmla="*/ 0 h 2538"/>
              <a:gd name="T2" fmla="*/ 118 w 118"/>
              <a:gd name="T3" fmla="*/ 2538 h 2538"/>
              <a:gd name="T4" fmla="*/ 0 w 118"/>
              <a:gd name="T5" fmla="*/ 2435 h 2538"/>
              <a:gd name="T6" fmla="*/ 0 w 118"/>
              <a:gd name="T7" fmla="*/ 0 h 2538"/>
              <a:gd name="T8" fmla="*/ 118 w 118"/>
              <a:gd name="T9" fmla="*/ 0 h 2538"/>
              <a:gd name="T10" fmla="*/ 118 w 118"/>
              <a:gd name="T11" fmla="*/ 0 h 2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" h="2538">
                <a:moveTo>
                  <a:pt x="118" y="0"/>
                </a:moveTo>
                <a:lnTo>
                  <a:pt x="118" y="2538"/>
                </a:lnTo>
                <a:lnTo>
                  <a:pt x="0" y="2435"/>
                </a:lnTo>
                <a:lnTo>
                  <a:pt x="0" y="0"/>
                </a:lnTo>
                <a:lnTo>
                  <a:pt x="118" y="0"/>
                </a:lnTo>
                <a:lnTo>
                  <a:pt x="118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95" name="Freeform 31"/>
          <p:cNvSpPr>
            <a:spLocks/>
          </p:cNvSpPr>
          <p:nvPr/>
        </p:nvSpPr>
        <p:spPr bwMode="auto">
          <a:xfrm>
            <a:off x="3997325" y="3862388"/>
            <a:ext cx="355600" cy="1898650"/>
          </a:xfrm>
          <a:custGeom>
            <a:avLst/>
            <a:gdLst>
              <a:gd name="T0" fmla="*/ 0 w 244"/>
              <a:gd name="T1" fmla="*/ 0 h 2568"/>
              <a:gd name="T2" fmla="*/ 0 w 244"/>
              <a:gd name="T3" fmla="*/ 2506 h 2568"/>
              <a:gd name="T4" fmla="*/ 244 w 244"/>
              <a:gd name="T5" fmla="*/ 2568 h 2568"/>
              <a:gd name="T6" fmla="*/ 244 w 244"/>
              <a:gd name="T7" fmla="*/ 0 h 2568"/>
              <a:gd name="T8" fmla="*/ 0 w 244"/>
              <a:gd name="T9" fmla="*/ 0 h 2568"/>
              <a:gd name="T10" fmla="*/ 0 w 244"/>
              <a:gd name="T11" fmla="*/ 0 h 2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4" h="2568">
                <a:moveTo>
                  <a:pt x="0" y="0"/>
                </a:moveTo>
                <a:lnTo>
                  <a:pt x="0" y="2506"/>
                </a:lnTo>
                <a:lnTo>
                  <a:pt x="244" y="2568"/>
                </a:lnTo>
                <a:lnTo>
                  <a:pt x="24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96" name="Freeform 32"/>
          <p:cNvSpPr>
            <a:spLocks/>
          </p:cNvSpPr>
          <p:nvPr/>
        </p:nvSpPr>
        <p:spPr bwMode="auto">
          <a:xfrm>
            <a:off x="4352925" y="3760788"/>
            <a:ext cx="1204913" cy="2047875"/>
          </a:xfrm>
          <a:custGeom>
            <a:avLst/>
            <a:gdLst>
              <a:gd name="T0" fmla="*/ 0 w 1779"/>
              <a:gd name="T1" fmla="*/ 0 h 2768"/>
              <a:gd name="T2" fmla="*/ 0 w 1779"/>
              <a:gd name="T3" fmla="*/ 2696 h 2768"/>
              <a:gd name="T4" fmla="*/ 125 w 1779"/>
              <a:gd name="T5" fmla="*/ 2736 h 2768"/>
              <a:gd name="T6" fmla="*/ 378 w 1779"/>
              <a:gd name="T7" fmla="*/ 2759 h 2768"/>
              <a:gd name="T8" fmla="*/ 739 w 1779"/>
              <a:gd name="T9" fmla="*/ 2768 h 2768"/>
              <a:gd name="T10" fmla="*/ 1055 w 1779"/>
              <a:gd name="T11" fmla="*/ 2751 h 2768"/>
              <a:gd name="T12" fmla="*/ 1235 w 1779"/>
              <a:gd name="T13" fmla="*/ 2743 h 2768"/>
              <a:gd name="T14" fmla="*/ 1779 w 1779"/>
              <a:gd name="T15" fmla="*/ 1877 h 2768"/>
              <a:gd name="T16" fmla="*/ 1779 w 1779"/>
              <a:gd name="T17" fmla="*/ 0 h 2768"/>
              <a:gd name="T18" fmla="*/ 0 w 1779"/>
              <a:gd name="T19" fmla="*/ 0 h 2768"/>
              <a:gd name="T20" fmla="*/ 0 w 1779"/>
              <a:gd name="T21" fmla="*/ 0 h 2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79" h="2768">
                <a:moveTo>
                  <a:pt x="0" y="0"/>
                </a:moveTo>
                <a:lnTo>
                  <a:pt x="0" y="2696"/>
                </a:lnTo>
                <a:lnTo>
                  <a:pt x="125" y="2736"/>
                </a:lnTo>
                <a:lnTo>
                  <a:pt x="378" y="2759"/>
                </a:lnTo>
                <a:lnTo>
                  <a:pt x="739" y="2768"/>
                </a:lnTo>
                <a:lnTo>
                  <a:pt x="1055" y="2751"/>
                </a:lnTo>
                <a:lnTo>
                  <a:pt x="1235" y="2743"/>
                </a:lnTo>
                <a:lnTo>
                  <a:pt x="1779" y="1877"/>
                </a:lnTo>
                <a:lnTo>
                  <a:pt x="1779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97" name="Freeform 33"/>
          <p:cNvSpPr>
            <a:spLocks/>
          </p:cNvSpPr>
          <p:nvPr/>
        </p:nvSpPr>
        <p:spPr bwMode="auto">
          <a:xfrm>
            <a:off x="3962400" y="3757613"/>
            <a:ext cx="1243013" cy="2074862"/>
          </a:xfrm>
          <a:custGeom>
            <a:avLst/>
            <a:gdLst>
              <a:gd name="T0" fmla="*/ 0 w 1836"/>
              <a:gd name="T1" fmla="*/ 0 h 2803"/>
              <a:gd name="T2" fmla="*/ 63 w 1836"/>
              <a:gd name="T3" fmla="*/ 70 h 2803"/>
              <a:gd name="T4" fmla="*/ 63 w 1836"/>
              <a:gd name="T5" fmla="*/ 2471 h 2803"/>
              <a:gd name="T6" fmla="*/ 197 w 1836"/>
              <a:gd name="T7" fmla="*/ 2566 h 2803"/>
              <a:gd name="T8" fmla="*/ 450 w 1836"/>
              <a:gd name="T9" fmla="*/ 2653 h 2803"/>
              <a:gd name="T10" fmla="*/ 696 w 1836"/>
              <a:gd name="T11" fmla="*/ 2708 h 2803"/>
              <a:gd name="T12" fmla="*/ 1021 w 1836"/>
              <a:gd name="T13" fmla="*/ 2741 h 2803"/>
              <a:gd name="T14" fmla="*/ 1290 w 1836"/>
              <a:gd name="T15" fmla="*/ 2748 h 2803"/>
              <a:gd name="T16" fmla="*/ 1621 w 1836"/>
              <a:gd name="T17" fmla="*/ 2733 h 2803"/>
              <a:gd name="T18" fmla="*/ 1836 w 1836"/>
              <a:gd name="T19" fmla="*/ 2708 h 2803"/>
              <a:gd name="T20" fmla="*/ 1771 w 1836"/>
              <a:gd name="T21" fmla="*/ 2781 h 2803"/>
              <a:gd name="T22" fmla="*/ 1583 w 1836"/>
              <a:gd name="T23" fmla="*/ 2796 h 2803"/>
              <a:gd name="T24" fmla="*/ 1393 w 1836"/>
              <a:gd name="T25" fmla="*/ 2803 h 2803"/>
              <a:gd name="T26" fmla="*/ 1021 w 1836"/>
              <a:gd name="T27" fmla="*/ 2803 h 2803"/>
              <a:gd name="T28" fmla="*/ 703 w 1836"/>
              <a:gd name="T29" fmla="*/ 2771 h 2803"/>
              <a:gd name="T30" fmla="*/ 388 w 1836"/>
              <a:gd name="T31" fmla="*/ 2701 h 2803"/>
              <a:gd name="T32" fmla="*/ 158 w 1836"/>
              <a:gd name="T33" fmla="*/ 2613 h 2803"/>
              <a:gd name="T34" fmla="*/ 0 w 1836"/>
              <a:gd name="T35" fmla="*/ 2495 h 2803"/>
              <a:gd name="T36" fmla="*/ 0 w 1836"/>
              <a:gd name="T37" fmla="*/ 0 h 2803"/>
              <a:gd name="T38" fmla="*/ 0 w 1836"/>
              <a:gd name="T39" fmla="*/ 0 h 2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36" h="2803">
                <a:moveTo>
                  <a:pt x="0" y="0"/>
                </a:moveTo>
                <a:lnTo>
                  <a:pt x="63" y="70"/>
                </a:lnTo>
                <a:lnTo>
                  <a:pt x="63" y="2471"/>
                </a:lnTo>
                <a:lnTo>
                  <a:pt x="197" y="2566"/>
                </a:lnTo>
                <a:lnTo>
                  <a:pt x="450" y="2653"/>
                </a:lnTo>
                <a:lnTo>
                  <a:pt x="696" y="2708"/>
                </a:lnTo>
                <a:lnTo>
                  <a:pt x="1021" y="2741"/>
                </a:lnTo>
                <a:lnTo>
                  <a:pt x="1290" y="2748"/>
                </a:lnTo>
                <a:lnTo>
                  <a:pt x="1621" y="2733"/>
                </a:lnTo>
                <a:lnTo>
                  <a:pt x="1836" y="2708"/>
                </a:lnTo>
                <a:lnTo>
                  <a:pt x="1771" y="2781"/>
                </a:lnTo>
                <a:lnTo>
                  <a:pt x="1583" y="2796"/>
                </a:lnTo>
                <a:lnTo>
                  <a:pt x="1393" y="2803"/>
                </a:lnTo>
                <a:lnTo>
                  <a:pt x="1021" y="2803"/>
                </a:lnTo>
                <a:lnTo>
                  <a:pt x="703" y="2771"/>
                </a:lnTo>
                <a:lnTo>
                  <a:pt x="388" y="2701"/>
                </a:lnTo>
                <a:lnTo>
                  <a:pt x="158" y="2613"/>
                </a:lnTo>
                <a:lnTo>
                  <a:pt x="0" y="249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98" name="Freeform 34"/>
          <p:cNvSpPr>
            <a:spLocks/>
          </p:cNvSpPr>
          <p:nvPr/>
        </p:nvSpPr>
        <p:spPr bwMode="auto">
          <a:xfrm>
            <a:off x="3967163" y="3505200"/>
            <a:ext cx="1739900" cy="500063"/>
          </a:xfrm>
          <a:custGeom>
            <a:avLst/>
            <a:gdLst>
              <a:gd name="T0" fmla="*/ 1285 w 2572"/>
              <a:gd name="T1" fmla="*/ 674 h 674"/>
              <a:gd name="T2" fmla="*/ 1785 w 2572"/>
              <a:gd name="T3" fmla="*/ 648 h 674"/>
              <a:gd name="T4" fmla="*/ 2194 w 2572"/>
              <a:gd name="T5" fmla="*/ 575 h 674"/>
              <a:gd name="T6" fmla="*/ 2352 w 2572"/>
              <a:gd name="T7" fmla="*/ 524 h 674"/>
              <a:gd name="T8" fmla="*/ 2470 w 2572"/>
              <a:gd name="T9" fmla="*/ 467 h 674"/>
              <a:gd name="T10" fmla="*/ 2546 w 2572"/>
              <a:gd name="T11" fmla="*/ 404 h 674"/>
              <a:gd name="T12" fmla="*/ 2572 w 2572"/>
              <a:gd name="T13" fmla="*/ 336 h 674"/>
              <a:gd name="T14" fmla="*/ 2565 w 2572"/>
              <a:gd name="T15" fmla="*/ 302 h 674"/>
              <a:gd name="T16" fmla="*/ 2546 w 2572"/>
              <a:gd name="T17" fmla="*/ 269 h 674"/>
              <a:gd name="T18" fmla="*/ 2513 w 2572"/>
              <a:gd name="T19" fmla="*/ 237 h 674"/>
              <a:gd name="T20" fmla="*/ 2470 w 2572"/>
              <a:gd name="T21" fmla="*/ 205 h 674"/>
              <a:gd name="T22" fmla="*/ 2416 w 2572"/>
              <a:gd name="T23" fmla="*/ 176 h 674"/>
              <a:gd name="T24" fmla="*/ 2352 w 2572"/>
              <a:gd name="T25" fmla="*/ 148 h 674"/>
              <a:gd name="T26" fmla="*/ 2278 w 2572"/>
              <a:gd name="T27" fmla="*/ 121 h 674"/>
              <a:gd name="T28" fmla="*/ 2194 w 2572"/>
              <a:gd name="T29" fmla="*/ 98 h 674"/>
              <a:gd name="T30" fmla="*/ 2004 w 2572"/>
              <a:gd name="T31" fmla="*/ 57 h 674"/>
              <a:gd name="T32" fmla="*/ 1785 w 2572"/>
              <a:gd name="T33" fmla="*/ 26 h 674"/>
              <a:gd name="T34" fmla="*/ 1285 w 2572"/>
              <a:gd name="T35" fmla="*/ 0 h 674"/>
              <a:gd name="T36" fmla="*/ 785 w 2572"/>
              <a:gd name="T37" fmla="*/ 26 h 674"/>
              <a:gd name="T38" fmla="*/ 377 w 2572"/>
              <a:gd name="T39" fmla="*/ 98 h 674"/>
              <a:gd name="T40" fmla="*/ 219 w 2572"/>
              <a:gd name="T41" fmla="*/ 148 h 674"/>
              <a:gd name="T42" fmla="*/ 101 w 2572"/>
              <a:gd name="T43" fmla="*/ 205 h 674"/>
              <a:gd name="T44" fmla="*/ 25 w 2572"/>
              <a:gd name="T45" fmla="*/ 269 h 674"/>
              <a:gd name="T46" fmla="*/ 0 w 2572"/>
              <a:gd name="T47" fmla="*/ 336 h 674"/>
              <a:gd name="T48" fmla="*/ 6 w 2572"/>
              <a:gd name="T49" fmla="*/ 370 h 674"/>
              <a:gd name="T50" fmla="*/ 25 w 2572"/>
              <a:gd name="T51" fmla="*/ 404 h 674"/>
              <a:gd name="T52" fmla="*/ 57 w 2572"/>
              <a:gd name="T53" fmla="*/ 437 h 674"/>
              <a:gd name="T54" fmla="*/ 101 w 2572"/>
              <a:gd name="T55" fmla="*/ 467 h 674"/>
              <a:gd name="T56" fmla="*/ 156 w 2572"/>
              <a:gd name="T57" fmla="*/ 498 h 674"/>
              <a:gd name="T58" fmla="*/ 219 w 2572"/>
              <a:gd name="T59" fmla="*/ 524 h 674"/>
              <a:gd name="T60" fmla="*/ 293 w 2572"/>
              <a:gd name="T61" fmla="*/ 551 h 674"/>
              <a:gd name="T62" fmla="*/ 377 w 2572"/>
              <a:gd name="T63" fmla="*/ 575 h 674"/>
              <a:gd name="T64" fmla="*/ 567 w 2572"/>
              <a:gd name="T65" fmla="*/ 615 h 674"/>
              <a:gd name="T66" fmla="*/ 785 w 2572"/>
              <a:gd name="T67" fmla="*/ 648 h 674"/>
              <a:gd name="T68" fmla="*/ 1285 w 2572"/>
              <a:gd name="T69" fmla="*/ 674 h 674"/>
              <a:gd name="T70" fmla="*/ 1285 w 2572"/>
              <a:gd name="T71" fmla="*/ 674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72" h="674">
                <a:moveTo>
                  <a:pt x="1285" y="674"/>
                </a:moveTo>
                <a:lnTo>
                  <a:pt x="1785" y="648"/>
                </a:lnTo>
                <a:lnTo>
                  <a:pt x="2194" y="575"/>
                </a:lnTo>
                <a:lnTo>
                  <a:pt x="2352" y="524"/>
                </a:lnTo>
                <a:lnTo>
                  <a:pt x="2470" y="467"/>
                </a:lnTo>
                <a:lnTo>
                  <a:pt x="2546" y="404"/>
                </a:lnTo>
                <a:lnTo>
                  <a:pt x="2572" y="336"/>
                </a:lnTo>
                <a:lnTo>
                  <a:pt x="2565" y="302"/>
                </a:lnTo>
                <a:lnTo>
                  <a:pt x="2546" y="269"/>
                </a:lnTo>
                <a:lnTo>
                  <a:pt x="2513" y="237"/>
                </a:lnTo>
                <a:lnTo>
                  <a:pt x="2470" y="205"/>
                </a:lnTo>
                <a:lnTo>
                  <a:pt x="2416" y="176"/>
                </a:lnTo>
                <a:lnTo>
                  <a:pt x="2352" y="148"/>
                </a:lnTo>
                <a:lnTo>
                  <a:pt x="2278" y="121"/>
                </a:lnTo>
                <a:lnTo>
                  <a:pt x="2194" y="98"/>
                </a:lnTo>
                <a:lnTo>
                  <a:pt x="2004" y="57"/>
                </a:lnTo>
                <a:lnTo>
                  <a:pt x="1785" y="26"/>
                </a:lnTo>
                <a:lnTo>
                  <a:pt x="1285" y="0"/>
                </a:lnTo>
                <a:lnTo>
                  <a:pt x="785" y="26"/>
                </a:lnTo>
                <a:lnTo>
                  <a:pt x="377" y="98"/>
                </a:lnTo>
                <a:lnTo>
                  <a:pt x="219" y="148"/>
                </a:lnTo>
                <a:lnTo>
                  <a:pt x="101" y="205"/>
                </a:lnTo>
                <a:lnTo>
                  <a:pt x="25" y="269"/>
                </a:lnTo>
                <a:lnTo>
                  <a:pt x="0" y="336"/>
                </a:lnTo>
                <a:lnTo>
                  <a:pt x="6" y="370"/>
                </a:lnTo>
                <a:lnTo>
                  <a:pt x="25" y="404"/>
                </a:lnTo>
                <a:lnTo>
                  <a:pt x="57" y="437"/>
                </a:lnTo>
                <a:lnTo>
                  <a:pt x="101" y="467"/>
                </a:lnTo>
                <a:lnTo>
                  <a:pt x="156" y="498"/>
                </a:lnTo>
                <a:lnTo>
                  <a:pt x="219" y="524"/>
                </a:lnTo>
                <a:lnTo>
                  <a:pt x="293" y="551"/>
                </a:lnTo>
                <a:lnTo>
                  <a:pt x="377" y="575"/>
                </a:lnTo>
                <a:lnTo>
                  <a:pt x="567" y="615"/>
                </a:lnTo>
                <a:lnTo>
                  <a:pt x="785" y="648"/>
                </a:lnTo>
                <a:lnTo>
                  <a:pt x="1285" y="674"/>
                </a:lnTo>
                <a:lnTo>
                  <a:pt x="1285" y="6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99" name="Freeform 35"/>
          <p:cNvSpPr>
            <a:spLocks/>
          </p:cNvSpPr>
          <p:nvPr/>
        </p:nvSpPr>
        <p:spPr bwMode="auto">
          <a:xfrm>
            <a:off x="5110163" y="4959350"/>
            <a:ext cx="673100" cy="854075"/>
          </a:xfrm>
          <a:custGeom>
            <a:avLst/>
            <a:gdLst>
              <a:gd name="T0" fmla="*/ 426 w 498"/>
              <a:gd name="T1" fmla="*/ 0 h 577"/>
              <a:gd name="T2" fmla="*/ 406 w 498"/>
              <a:gd name="T3" fmla="*/ 388 h 577"/>
              <a:gd name="T4" fmla="*/ 360 w 498"/>
              <a:gd name="T5" fmla="*/ 406 h 577"/>
              <a:gd name="T6" fmla="*/ 284 w 498"/>
              <a:gd name="T7" fmla="*/ 444 h 577"/>
              <a:gd name="T8" fmla="*/ 246 w 498"/>
              <a:gd name="T9" fmla="*/ 468 h 577"/>
              <a:gd name="T10" fmla="*/ 224 w 498"/>
              <a:gd name="T11" fmla="*/ 476 h 577"/>
              <a:gd name="T12" fmla="*/ 172 w 498"/>
              <a:gd name="T13" fmla="*/ 502 h 577"/>
              <a:gd name="T14" fmla="*/ 118 w 498"/>
              <a:gd name="T15" fmla="*/ 526 h 577"/>
              <a:gd name="T16" fmla="*/ 68 w 498"/>
              <a:gd name="T17" fmla="*/ 554 h 577"/>
              <a:gd name="T18" fmla="*/ 26 w 498"/>
              <a:gd name="T19" fmla="*/ 474 h 577"/>
              <a:gd name="T20" fmla="*/ 100 w 498"/>
              <a:gd name="T21" fmla="*/ 322 h 577"/>
              <a:gd name="T22" fmla="*/ 176 w 498"/>
              <a:gd name="T23" fmla="*/ 210 h 577"/>
              <a:gd name="T24" fmla="*/ 218 w 498"/>
              <a:gd name="T25" fmla="*/ 128 h 577"/>
              <a:gd name="T26" fmla="*/ 280 w 498"/>
              <a:gd name="T27" fmla="*/ 88 h 577"/>
              <a:gd name="T28" fmla="*/ 314 w 498"/>
              <a:gd name="T29" fmla="*/ 84 h 577"/>
              <a:gd name="T30" fmla="*/ 322 w 498"/>
              <a:gd name="T31" fmla="*/ 72 h 577"/>
              <a:gd name="T32" fmla="*/ 398 w 498"/>
              <a:gd name="T33" fmla="*/ 54 h 577"/>
              <a:gd name="T34" fmla="*/ 438 w 498"/>
              <a:gd name="T35" fmla="*/ 36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8" h="577">
                <a:moveTo>
                  <a:pt x="426" y="0"/>
                </a:moveTo>
                <a:cubicBezTo>
                  <a:pt x="425" y="129"/>
                  <a:pt x="498" y="296"/>
                  <a:pt x="406" y="388"/>
                </a:cubicBezTo>
                <a:cubicBezTo>
                  <a:pt x="398" y="396"/>
                  <a:pt x="372" y="401"/>
                  <a:pt x="360" y="406"/>
                </a:cubicBezTo>
                <a:cubicBezTo>
                  <a:pt x="348" y="430"/>
                  <a:pt x="309" y="438"/>
                  <a:pt x="284" y="444"/>
                </a:cubicBezTo>
                <a:cubicBezTo>
                  <a:pt x="271" y="454"/>
                  <a:pt x="262" y="463"/>
                  <a:pt x="246" y="468"/>
                </a:cubicBezTo>
                <a:cubicBezTo>
                  <a:pt x="225" y="484"/>
                  <a:pt x="254" y="464"/>
                  <a:pt x="224" y="476"/>
                </a:cubicBezTo>
                <a:cubicBezTo>
                  <a:pt x="207" y="483"/>
                  <a:pt x="190" y="495"/>
                  <a:pt x="172" y="502"/>
                </a:cubicBezTo>
                <a:cubicBezTo>
                  <a:pt x="163" y="514"/>
                  <a:pt x="130" y="521"/>
                  <a:pt x="118" y="526"/>
                </a:cubicBezTo>
                <a:cubicBezTo>
                  <a:pt x="94" y="550"/>
                  <a:pt x="109" y="549"/>
                  <a:pt x="68" y="554"/>
                </a:cubicBezTo>
                <a:cubicBezTo>
                  <a:pt x="0" y="577"/>
                  <a:pt x="24" y="528"/>
                  <a:pt x="26" y="474"/>
                </a:cubicBezTo>
                <a:cubicBezTo>
                  <a:pt x="29" y="415"/>
                  <a:pt x="51" y="358"/>
                  <a:pt x="100" y="322"/>
                </a:cubicBezTo>
                <a:cubicBezTo>
                  <a:pt x="112" y="276"/>
                  <a:pt x="153" y="249"/>
                  <a:pt x="176" y="210"/>
                </a:cubicBezTo>
                <a:cubicBezTo>
                  <a:pt x="193" y="182"/>
                  <a:pt x="197" y="154"/>
                  <a:pt x="218" y="128"/>
                </a:cubicBezTo>
                <a:cubicBezTo>
                  <a:pt x="224" y="91"/>
                  <a:pt x="248" y="93"/>
                  <a:pt x="280" y="88"/>
                </a:cubicBezTo>
                <a:cubicBezTo>
                  <a:pt x="291" y="84"/>
                  <a:pt x="303" y="88"/>
                  <a:pt x="314" y="84"/>
                </a:cubicBezTo>
                <a:cubicBezTo>
                  <a:pt x="318" y="82"/>
                  <a:pt x="318" y="75"/>
                  <a:pt x="322" y="72"/>
                </a:cubicBezTo>
                <a:cubicBezTo>
                  <a:pt x="343" y="57"/>
                  <a:pt x="374" y="57"/>
                  <a:pt x="398" y="54"/>
                </a:cubicBezTo>
                <a:cubicBezTo>
                  <a:pt x="417" y="38"/>
                  <a:pt x="413" y="36"/>
                  <a:pt x="438" y="36"/>
                </a:cubicBezTo>
              </a:path>
            </a:pathLst>
          </a:custGeom>
          <a:solidFill>
            <a:srgbClr val="EBE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00" name="Freeform 36"/>
          <p:cNvSpPr>
            <a:spLocks/>
          </p:cNvSpPr>
          <p:nvPr/>
        </p:nvSpPr>
        <p:spPr bwMode="auto">
          <a:xfrm>
            <a:off x="5538788" y="4954588"/>
            <a:ext cx="155575" cy="641350"/>
          </a:xfrm>
          <a:custGeom>
            <a:avLst/>
            <a:gdLst>
              <a:gd name="T0" fmla="*/ 13 w 115"/>
              <a:gd name="T1" fmla="*/ 51 h 433"/>
              <a:gd name="T2" fmla="*/ 25 w 115"/>
              <a:gd name="T3" fmla="*/ 431 h 433"/>
              <a:gd name="T4" fmla="*/ 39 w 115"/>
              <a:gd name="T5" fmla="*/ 423 h 433"/>
              <a:gd name="T6" fmla="*/ 69 w 115"/>
              <a:gd name="T7" fmla="*/ 401 h 433"/>
              <a:gd name="T8" fmla="*/ 109 w 115"/>
              <a:gd name="T9" fmla="*/ 389 h 433"/>
              <a:gd name="T10" fmla="*/ 115 w 115"/>
              <a:gd name="T11" fmla="*/ 371 h 433"/>
              <a:gd name="T12" fmla="*/ 105 w 115"/>
              <a:gd name="T13" fmla="*/ 215 h 433"/>
              <a:gd name="T14" fmla="*/ 109 w 115"/>
              <a:gd name="T15" fmla="*/ 49 h 433"/>
              <a:gd name="T16" fmla="*/ 81 w 115"/>
              <a:gd name="T17" fmla="*/ 11 h 433"/>
              <a:gd name="T18" fmla="*/ 17 w 115"/>
              <a:gd name="T19" fmla="*/ 55 h 433"/>
              <a:gd name="T20" fmla="*/ 1 w 115"/>
              <a:gd name="T21" fmla="*/ 61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" h="433">
                <a:moveTo>
                  <a:pt x="13" y="51"/>
                </a:moveTo>
                <a:cubicBezTo>
                  <a:pt x="17" y="178"/>
                  <a:pt x="18" y="304"/>
                  <a:pt x="25" y="431"/>
                </a:cubicBezTo>
                <a:cubicBezTo>
                  <a:pt x="25" y="433"/>
                  <a:pt x="39" y="423"/>
                  <a:pt x="39" y="423"/>
                </a:cubicBezTo>
                <a:cubicBezTo>
                  <a:pt x="49" y="414"/>
                  <a:pt x="56" y="405"/>
                  <a:pt x="69" y="401"/>
                </a:cubicBezTo>
                <a:cubicBezTo>
                  <a:pt x="80" y="390"/>
                  <a:pt x="95" y="391"/>
                  <a:pt x="109" y="389"/>
                </a:cubicBezTo>
                <a:cubicBezTo>
                  <a:pt x="111" y="383"/>
                  <a:pt x="115" y="371"/>
                  <a:pt x="115" y="371"/>
                </a:cubicBezTo>
                <a:cubicBezTo>
                  <a:pt x="113" y="319"/>
                  <a:pt x="110" y="267"/>
                  <a:pt x="105" y="215"/>
                </a:cubicBezTo>
                <a:cubicBezTo>
                  <a:pt x="103" y="159"/>
                  <a:pt x="103" y="104"/>
                  <a:pt x="109" y="49"/>
                </a:cubicBezTo>
                <a:cubicBezTo>
                  <a:pt x="100" y="36"/>
                  <a:pt x="93" y="21"/>
                  <a:pt x="81" y="11"/>
                </a:cubicBezTo>
                <a:cubicBezTo>
                  <a:pt x="68" y="0"/>
                  <a:pt x="38" y="45"/>
                  <a:pt x="17" y="55"/>
                </a:cubicBezTo>
                <a:cubicBezTo>
                  <a:pt x="0" y="63"/>
                  <a:pt x="1" y="53"/>
                  <a:pt x="1" y="61"/>
                </a:cubicBezTo>
              </a:path>
            </a:pathLst>
          </a:custGeom>
          <a:solidFill>
            <a:srgbClr val="C2B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01" name="Freeform 37"/>
          <p:cNvSpPr>
            <a:spLocks/>
          </p:cNvSpPr>
          <p:nvPr/>
        </p:nvSpPr>
        <p:spPr bwMode="auto">
          <a:xfrm>
            <a:off x="5165725" y="4694238"/>
            <a:ext cx="1539875" cy="26987"/>
          </a:xfrm>
          <a:custGeom>
            <a:avLst/>
            <a:gdLst>
              <a:gd name="T0" fmla="*/ 2276 w 2276"/>
              <a:gd name="T1" fmla="*/ 0 h 36"/>
              <a:gd name="T2" fmla="*/ 0 w 2276"/>
              <a:gd name="T3" fmla="*/ 36 h 36"/>
              <a:gd name="T4" fmla="*/ 2276 w 2276"/>
              <a:gd name="T5" fmla="*/ 0 h 36"/>
              <a:gd name="T6" fmla="*/ 2276 w 2276"/>
              <a:gd name="T7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76" h="36">
                <a:moveTo>
                  <a:pt x="2276" y="0"/>
                </a:moveTo>
                <a:lnTo>
                  <a:pt x="0" y="36"/>
                </a:lnTo>
                <a:lnTo>
                  <a:pt x="2276" y="0"/>
                </a:lnTo>
                <a:lnTo>
                  <a:pt x="227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02" name="Freeform 38"/>
          <p:cNvSpPr>
            <a:spLocks/>
          </p:cNvSpPr>
          <p:nvPr/>
        </p:nvSpPr>
        <p:spPr bwMode="auto">
          <a:xfrm>
            <a:off x="4924425" y="3930650"/>
            <a:ext cx="509588" cy="741363"/>
          </a:xfrm>
          <a:custGeom>
            <a:avLst/>
            <a:gdLst>
              <a:gd name="T0" fmla="*/ 36 w 321"/>
              <a:gd name="T1" fmla="*/ 464 h 467"/>
              <a:gd name="T2" fmla="*/ 78 w 321"/>
              <a:gd name="T3" fmla="*/ 20 h 467"/>
              <a:gd name="T4" fmla="*/ 138 w 321"/>
              <a:gd name="T5" fmla="*/ 14 h 467"/>
              <a:gd name="T6" fmla="*/ 270 w 321"/>
              <a:gd name="T7" fmla="*/ 92 h 467"/>
              <a:gd name="T8" fmla="*/ 294 w 321"/>
              <a:gd name="T9" fmla="*/ 194 h 467"/>
              <a:gd name="T10" fmla="*/ 300 w 321"/>
              <a:gd name="T11" fmla="*/ 230 h 467"/>
              <a:gd name="T12" fmla="*/ 318 w 321"/>
              <a:gd name="T13" fmla="*/ 302 h 467"/>
              <a:gd name="T14" fmla="*/ 312 w 321"/>
              <a:gd name="T15" fmla="*/ 338 h 467"/>
              <a:gd name="T16" fmla="*/ 156 w 321"/>
              <a:gd name="T17" fmla="*/ 374 h 467"/>
              <a:gd name="T18" fmla="*/ 132 w 321"/>
              <a:gd name="T19" fmla="*/ 416 h 467"/>
              <a:gd name="T20" fmla="*/ 126 w 321"/>
              <a:gd name="T21" fmla="*/ 452 h 467"/>
              <a:gd name="T22" fmla="*/ 0 w 321"/>
              <a:gd name="T23" fmla="*/ 46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1" h="467">
                <a:moveTo>
                  <a:pt x="36" y="464"/>
                </a:moveTo>
                <a:cubicBezTo>
                  <a:pt x="57" y="316"/>
                  <a:pt x="52" y="168"/>
                  <a:pt x="78" y="20"/>
                </a:cubicBezTo>
                <a:cubicBezTo>
                  <a:pt x="81" y="0"/>
                  <a:pt x="118" y="16"/>
                  <a:pt x="138" y="14"/>
                </a:cubicBezTo>
                <a:cubicBezTo>
                  <a:pt x="180" y="0"/>
                  <a:pt x="241" y="69"/>
                  <a:pt x="270" y="92"/>
                </a:cubicBezTo>
                <a:cubicBezTo>
                  <a:pt x="276" y="127"/>
                  <a:pt x="274" y="164"/>
                  <a:pt x="294" y="194"/>
                </a:cubicBezTo>
                <a:cubicBezTo>
                  <a:pt x="296" y="206"/>
                  <a:pt x="297" y="218"/>
                  <a:pt x="300" y="230"/>
                </a:cubicBezTo>
                <a:cubicBezTo>
                  <a:pt x="305" y="254"/>
                  <a:pt x="318" y="302"/>
                  <a:pt x="318" y="302"/>
                </a:cubicBezTo>
                <a:cubicBezTo>
                  <a:pt x="316" y="314"/>
                  <a:pt x="321" y="329"/>
                  <a:pt x="312" y="338"/>
                </a:cubicBezTo>
                <a:cubicBezTo>
                  <a:pt x="281" y="369"/>
                  <a:pt x="197" y="369"/>
                  <a:pt x="156" y="374"/>
                </a:cubicBezTo>
                <a:cubicBezTo>
                  <a:pt x="148" y="388"/>
                  <a:pt x="138" y="401"/>
                  <a:pt x="132" y="416"/>
                </a:cubicBezTo>
                <a:cubicBezTo>
                  <a:pt x="128" y="427"/>
                  <a:pt x="135" y="443"/>
                  <a:pt x="126" y="452"/>
                </a:cubicBezTo>
                <a:cubicBezTo>
                  <a:pt x="111" y="467"/>
                  <a:pt x="2" y="464"/>
                  <a:pt x="0" y="464"/>
                </a:cubicBezTo>
              </a:path>
            </a:pathLst>
          </a:custGeom>
          <a:solidFill>
            <a:srgbClr val="EBE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03" name="Freeform 39"/>
          <p:cNvSpPr>
            <a:spLocks/>
          </p:cNvSpPr>
          <p:nvPr/>
        </p:nvSpPr>
        <p:spPr bwMode="auto">
          <a:xfrm>
            <a:off x="5086350" y="4330700"/>
            <a:ext cx="350838" cy="447675"/>
          </a:xfrm>
          <a:custGeom>
            <a:avLst/>
            <a:gdLst>
              <a:gd name="T0" fmla="*/ 0 w 221"/>
              <a:gd name="T1" fmla="*/ 32 h 282"/>
              <a:gd name="T2" fmla="*/ 24 w 221"/>
              <a:gd name="T3" fmla="*/ 140 h 282"/>
              <a:gd name="T4" fmla="*/ 60 w 221"/>
              <a:gd name="T5" fmla="*/ 176 h 282"/>
              <a:gd name="T6" fmla="*/ 132 w 221"/>
              <a:gd name="T7" fmla="*/ 272 h 282"/>
              <a:gd name="T8" fmla="*/ 204 w 221"/>
              <a:gd name="T9" fmla="*/ 260 h 282"/>
              <a:gd name="T10" fmla="*/ 216 w 221"/>
              <a:gd name="T11" fmla="*/ 188 h 282"/>
              <a:gd name="T12" fmla="*/ 132 w 221"/>
              <a:gd name="T13" fmla="*/ 8 h 282"/>
              <a:gd name="T14" fmla="*/ 36 w 221"/>
              <a:gd name="T15" fmla="*/ 20 h 282"/>
              <a:gd name="T16" fmla="*/ 12 w 221"/>
              <a:gd name="T17" fmla="*/ 104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1" h="282">
                <a:moveTo>
                  <a:pt x="0" y="32"/>
                </a:moveTo>
                <a:cubicBezTo>
                  <a:pt x="8" y="68"/>
                  <a:pt x="10" y="106"/>
                  <a:pt x="24" y="140"/>
                </a:cubicBezTo>
                <a:cubicBezTo>
                  <a:pt x="31" y="156"/>
                  <a:pt x="52" y="161"/>
                  <a:pt x="60" y="176"/>
                </a:cubicBezTo>
                <a:cubicBezTo>
                  <a:pt x="113" y="282"/>
                  <a:pt x="42" y="249"/>
                  <a:pt x="132" y="272"/>
                </a:cubicBezTo>
                <a:cubicBezTo>
                  <a:pt x="156" y="268"/>
                  <a:pt x="187" y="277"/>
                  <a:pt x="204" y="260"/>
                </a:cubicBezTo>
                <a:cubicBezTo>
                  <a:pt x="221" y="243"/>
                  <a:pt x="216" y="212"/>
                  <a:pt x="216" y="188"/>
                </a:cubicBezTo>
                <a:cubicBezTo>
                  <a:pt x="216" y="62"/>
                  <a:pt x="215" y="91"/>
                  <a:pt x="132" y="8"/>
                </a:cubicBezTo>
                <a:cubicBezTo>
                  <a:pt x="100" y="12"/>
                  <a:pt x="61" y="0"/>
                  <a:pt x="36" y="20"/>
                </a:cubicBezTo>
                <a:cubicBezTo>
                  <a:pt x="13" y="38"/>
                  <a:pt x="12" y="104"/>
                  <a:pt x="12" y="104"/>
                </a:cubicBezTo>
              </a:path>
            </a:pathLst>
          </a:custGeom>
          <a:solidFill>
            <a:srgbClr val="EBE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04" name="Text Box 40"/>
          <p:cNvSpPr txBox="1">
            <a:spLocks noChangeArrowheads="1"/>
          </p:cNvSpPr>
          <p:nvPr/>
        </p:nvSpPr>
        <p:spPr bwMode="auto">
          <a:xfrm>
            <a:off x="3962400" y="4086225"/>
            <a:ext cx="1828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/>
              <a:t>Allowance for Doubtful Accounts</a:t>
            </a:r>
          </a:p>
        </p:txBody>
      </p:sp>
      <p:sp>
        <p:nvSpPr>
          <p:cNvPr id="164906" name="AutoShape 42"/>
          <p:cNvSpPr>
            <a:spLocks noChangeArrowheads="1"/>
          </p:cNvSpPr>
          <p:nvPr/>
        </p:nvSpPr>
        <p:spPr bwMode="auto">
          <a:xfrm>
            <a:off x="1846263" y="266700"/>
            <a:ext cx="5451475" cy="800100"/>
          </a:xfrm>
          <a:prstGeom prst="roundRect">
            <a:avLst>
              <a:gd name="adj" fmla="val 20778"/>
            </a:avLst>
          </a:prstGeom>
          <a:solidFill>
            <a:srgbClr val="00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Allowance Method </a:t>
            </a:r>
          </a:p>
        </p:txBody>
      </p:sp>
      <p:sp>
        <p:nvSpPr>
          <p:cNvPr id="164907" name="Freeform 43"/>
          <p:cNvSpPr>
            <a:spLocks/>
          </p:cNvSpPr>
          <p:nvPr/>
        </p:nvSpPr>
        <p:spPr bwMode="auto">
          <a:xfrm>
            <a:off x="1301750" y="5541963"/>
            <a:ext cx="17463" cy="7937"/>
          </a:xfrm>
          <a:custGeom>
            <a:avLst/>
            <a:gdLst>
              <a:gd name="T0" fmla="*/ 0 w 23"/>
              <a:gd name="T1" fmla="*/ 0 h 12"/>
              <a:gd name="T2" fmla="*/ 23 w 23"/>
              <a:gd name="T3" fmla="*/ 0 h 12"/>
              <a:gd name="T4" fmla="*/ 12 w 23"/>
              <a:gd name="T5" fmla="*/ 12 h 12"/>
              <a:gd name="T6" fmla="*/ 0 w 23"/>
              <a:gd name="T7" fmla="*/ 0 h 12"/>
              <a:gd name="T8" fmla="*/ 0 w 23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2">
                <a:moveTo>
                  <a:pt x="0" y="0"/>
                </a:moveTo>
                <a:lnTo>
                  <a:pt x="23" y="0"/>
                </a:lnTo>
                <a:lnTo>
                  <a:pt x="12" y="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9D4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4908" name="Group 44"/>
          <p:cNvGrpSpPr>
            <a:grpSpLocks/>
          </p:cNvGrpSpPr>
          <p:nvPr/>
        </p:nvGrpSpPr>
        <p:grpSpPr bwMode="auto">
          <a:xfrm>
            <a:off x="3198813" y="2057400"/>
            <a:ext cx="2744787" cy="1425575"/>
            <a:chOff x="20" y="3108"/>
            <a:chExt cx="1729" cy="898"/>
          </a:xfrm>
        </p:grpSpPr>
        <p:sp>
          <p:nvSpPr>
            <p:cNvPr id="164909" name="Freeform 45"/>
            <p:cNvSpPr>
              <a:spLocks/>
            </p:cNvSpPr>
            <p:nvPr/>
          </p:nvSpPr>
          <p:spPr bwMode="auto">
            <a:xfrm>
              <a:off x="45" y="3133"/>
              <a:ext cx="534" cy="279"/>
            </a:xfrm>
            <a:custGeom>
              <a:avLst/>
              <a:gdLst>
                <a:gd name="T0" fmla="*/ 1025 w 1068"/>
                <a:gd name="T1" fmla="*/ 144 h 556"/>
                <a:gd name="T2" fmla="*/ 1068 w 1068"/>
                <a:gd name="T3" fmla="*/ 433 h 556"/>
                <a:gd name="T4" fmla="*/ 922 w 1068"/>
                <a:gd name="T5" fmla="*/ 534 h 556"/>
                <a:gd name="T6" fmla="*/ 656 w 1068"/>
                <a:gd name="T7" fmla="*/ 556 h 556"/>
                <a:gd name="T8" fmla="*/ 432 w 1068"/>
                <a:gd name="T9" fmla="*/ 545 h 556"/>
                <a:gd name="T10" fmla="*/ 215 w 1068"/>
                <a:gd name="T11" fmla="*/ 463 h 556"/>
                <a:gd name="T12" fmla="*/ 0 w 1068"/>
                <a:gd name="T13" fmla="*/ 256 h 556"/>
                <a:gd name="T14" fmla="*/ 135 w 1068"/>
                <a:gd name="T15" fmla="*/ 0 h 556"/>
                <a:gd name="T16" fmla="*/ 413 w 1068"/>
                <a:gd name="T17" fmla="*/ 108 h 556"/>
                <a:gd name="T18" fmla="*/ 772 w 1068"/>
                <a:gd name="T19" fmla="*/ 155 h 556"/>
                <a:gd name="T20" fmla="*/ 1025 w 1068"/>
                <a:gd name="T21" fmla="*/ 144 h 556"/>
                <a:gd name="T22" fmla="*/ 1025 w 1068"/>
                <a:gd name="T23" fmla="*/ 144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8" h="556">
                  <a:moveTo>
                    <a:pt x="1025" y="144"/>
                  </a:moveTo>
                  <a:lnTo>
                    <a:pt x="1068" y="433"/>
                  </a:lnTo>
                  <a:lnTo>
                    <a:pt x="922" y="534"/>
                  </a:lnTo>
                  <a:lnTo>
                    <a:pt x="656" y="556"/>
                  </a:lnTo>
                  <a:lnTo>
                    <a:pt x="432" y="545"/>
                  </a:lnTo>
                  <a:lnTo>
                    <a:pt x="215" y="463"/>
                  </a:lnTo>
                  <a:lnTo>
                    <a:pt x="0" y="256"/>
                  </a:lnTo>
                  <a:lnTo>
                    <a:pt x="135" y="0"/>
                  </a:lnTo>
                  <a:lnTo>
                    <a:pt x="413" y="108"/>
                  </a:lnTo>
                  <a:lnTo>
                    <a:pt x="772" y="155"/>
                  </a:lnTo>
                  <a:lnTo>
                    <a:pt x="1025" y="144"/>
                  </a:lnTo>
                  <a:lnTo>
                    <a:pt x="1025" y="144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0" name="Freeform 46"/>
            <p:cNvSpPr>
              <a:spLocks/>
            </p:cNvSpPr>
            <p:nvPr/>
          </p:nvSpPr>
          <p:spPr bwMode="auto">
            <a:xfrm>
              <a:off x="245" y="3218"/>
              <a:ext cx="135" cy="172"/>
            </a:xfrm>
            <a:custGeom>
              <a:avLst/>
              <a:gdLst>
                <a:gd name="T0" fmla="*/ 228 w 270"/>
                <a:gd name="T1" fmla="*/ 30 h 344"/>
                <a:gd name="T2" fmla="*/ 251 w 270"/>
                <a:gd name="T3" fmla="*/ 70 h 344"/>
                <a:gd name="T4" fmla="*/ 268 w 270"/>
                <a:gd name="T5" fmla="*/ 125 h 344"/>
                <a:gd name="T6" fmla="*/ 270 w 270"/>
                <a:gd name="T7" fmla="*/ 175 h 344"/>
                <a:gd name="T8" fmla="*/ 263 w 270"/>
                <a:gd name="T9" fmla="*/ 228 h 344"/>
                <a:gd name="T10" fmla="*/ 234 w 270"/>
                <a:gd name="T11" fmla="*/ 281 h 344"/>
                <a:gd name="T12" fmla="*/ 209 w 270"/>
                <a:gd name="T13" fmla="*/ 317 h 344"/>
                <a:gd name="T14" fmla="*/ 173 w 270"/>
                <a:gd name="T15" fmla="*/ 340 h 344"/>
                <a:gd name="T16" fmla="*/ 133 w 270"/>
                <a:gd name="T17" fmla="*/ 344 h 344"/>
                <a:gd name="T18" fmla="*/ 97 w 270"/>
                <a:gd name="T19" fmla="*/ 344 h 344"/>
                <a:gd name="T20" fmla="*/ 61 w 270"/>
                <a:gd name="T21" fmla="*/ 325 h 344"/>
                <a:gd name="T22" fmla="*/ 35 w 270"/>
                <a:gd name="T23" fmla="*/ 298 h 344"/>
                <a:gd name="T24" fmla="*/ 14 w 270"/>
                <a:gd name="T25" fmla="*/ 258 h 344"/>
                <a:gd name="T26" fmla="*/ 4 w 270"/>
                <a:gd name="T27" fmla="*/ 218 h 344"/>
                <a:gd name="T28" fmla="*/ 0 w 270"/>
                <a:gd name="T29" fmla="*/ 173 h 344"/>
                <a:gd name="T30" fmla="*/ 4 w 270"/>
                <a:gd name="T31" fmla="*/ 129 h 344"/>
                <a:gd name="T32" fmla="*/ 25 w 270"/>
                <a:gd name="T33" fmla="*/ 72 h 344"/>
                <a:gd name="T34" fmla="*/ 52 w 270"/>
                <a:gd name="T35" fmla="*/ 40 h 344"/>
                <a:gd name="T36" fmla="*/ 84 w 270"/>
                <a:gd name="T37" fmla="*/ 11 h 344"/>
                <a:gd name="T38" fmla="*/ 120 w 270"/>
                <a:gd name="T39" fmla="*/ 0 h 344"/>
                <a:gd name="T40" fmla="*/ 160 w 270"/>
                <a:gd name="T41" fmla="*/ 0 h 344"/>
                <a:gd name="T42" fmla="*/ 198 w 270"/>
                <a:gd name="T43" fmla="*/ 7 h 344"/>
                <a:gd name="T44" fmla="*/ 228 w 270"/>
                <a:gd name="T45" fmla="*/ 30 h 344"/>
                <a:gd name="T46" fmla="*/ 228 w 270"/>
                <a:gd name="T47" fmla="*/ 3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0" h="344">
                  <a:moveTo>
                    <a:pt x="228" y="30"/>
                  </a:moveTo>
                  <a:lnTo>
                    <a:pt x="251" y="70"/>
                  </a:lnTo>
                  <a:lnTo>
                    <a:pt x="268" y="125"/>
                  </a:lnTo>
                  <a:lnTo>
                    <a:pt x="270" y="175"/>
                  </a:lnTo>
                  <a:lnTo>
                    <a:pt x="263" y="228"/>
                  </a:lnTo>
                  <a:lnTo>
                    <a:pt x="234" y="281"/>
                  </a:lnTo>
                  <a:lnTo>
                    <a:pt x="209" y="317"/>
                  </a:lnTo>
                  <a:lnTo>
                    <a:pt x="173" y="340"/>
                  </a:lnTo>
                  <a:lnTo>
                    <a:pt x="133" y="344"/>
                  </a:lnTo>
                  <a:lnTo>
                    <a:pt x="97" y="344"/>
                  </a:lnTo>
                  <a:lnTo>
                    <a:pt x="61" y="325"/>
                  </a:lnTo>
                  <a:lnTo>
                    <a:pt x="35" y="298"/>
                  </a:lnTo>
                  <a:lnTo>
                    <a:pt x="14" y="258"/>
                  </a:lnTo>
                  <a:lnTo>
                    <a:pt x="4" y="218"/>
                  </a:lnTo>
                  <a:lnTo>
                    <a:pt x="0" y="173"/>
                  </a:lnTo>
                  <a:lnTo>
                    <a:pt x="4" y="129"/>
                  </a:lnTo>
                  <a:lnTo>
                    <a:pt x="25" y="72"/>
                  </a:lnTo>
                  <a:lnTo>
                    <a:pt x="52" y="40"/>
                  </a:lnTo>
                  <a:lnTo>
                    <a:pt x="84" y="11"/>
                  </a:lnTo>
                  <a:lnTo>
                    <a:pt x="120" y="0"/>
                  </a:lnTo>
                  <a:lnTo>
                    <a:pt x="160" y="0"/>
                  </a:lnTo>
                  <a:lnTo>
                    <a:pt x="198" y="7"/>
                  </a:lnTo>
                  <a:lnTo>
                    <a:pt x="228" y="30"/>
                  </a:lnTo>
                  <a:lnTo>
                    <a:pt x="228" y="3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1" name="Freeform 47"/>
            <p:cNvSpPr>
              <a:spLocks/>
            </p:cNvSpPr>
            <p:nvPr/>
          </p:nvSpPr>
          <p:spPr bwMode="auto">
            <a:xfrm>
              <a:off x="366" y="3239"/>
              <a:ext cx="179" cy="138"/>
            </a:xfrm>
            <a:custGeom>
              <a:avLst/>
              <a:gdLst>
                <a:gd name="T0" fmla="*/ 319 w 359"/>
                <a:gd name="T1" fmla="*/ 15 h 275"/>
                <a:gd name="T2" fmla="*/ 359 w 359"/>
                <a:gd name="T3" fmla="*/ 243 h 275"/>
                <a:gd name="T4" fmla="*/ 264 w 359"/>
                <a:gd name="T5" fmla="*/ 262 h 275"/>
                <a:gd name="T6" fmla="*/ 167 w 359"/>
                <a:gd name="T7" fmla="*/ 269 h 275"/>
                <a:gd name="T8" fmla="*/ 45 w 359"/>
                <a:gd name="T9" fmla="*/ 275 h 275"/>
                <a:gd name="T10" fmla="*/ 0 w 359"/>
                <a:gd name="T11" fmla="*/ 271 h 275"/>
                <a:gd name="T12" fmla="*/ 34 w 359"/>
                <a:gd name="T13" fmla="*/ 209 h 275"/>
                <a:gd name="T14" fmla="*/ 49 w 359"/>
                <a:gd name="T15" fmla="*/ 140 h 275"/>
                <a:gd name="T16" fmla="*/ 45 w 359"/>
                <a:gd name="T17" fmla="*/ 68 h 275"/>
                <a:gd name="T18" fmla="*/ 26 w 359"/>
                <a:gd name="T19" fmla="*/ 0 h 275"/>
                <a:gd name="T20" fmla="*/ 118 w 359"/>
                <a:gd name="T21" fmla="*/ 15 h 275"/>
                <a:gd name="T22" fmla="*/ 245 w 359"/>
                <a:gd name="T23" fmla="*/ 15 h 275"/>
                <a:gd name="T24" fmla="*/ 319 w 359"/>
                <a:gd name="T25" fmla="*/ 15 h 275"/>
                <a:gd name="T26" fmla="*/ 319 w 359"/>
                <a:gd name="T27" fmla="*/ 1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9" h="275">
                  <a:moveTo>
                    <a:pt x="319" y="15"/>
                  </a:moveTo>
                  <a:lnTo>
                    <a:pt x="359" y="243"/>
                  </a:lnTo>
                  <a:lnTo>
                    <a:pt x="264" y="262"/>
                  </a:lnTo>
                  <a:lnTo>
                    <a:pt x="167" y="269"/>
                  </a:lnTo>
                  <a:lnTo>
                    <a:pt x="45" y="275"/>
                  </a:lnTo>
                  <a:lnTo>
                    <a:pt x="0" y="271"/>
                  </a:lnTo>
                  <a:lnTo>
                    <a:pt x="34" y="209"/>
                  </a:lnTo>
                  <a:lnTo>
                    <a:pt x="49" y="140"/>
                  </a:lnTo>
                  <a:lnTo>
                    <a:pt x="45" y="68"/>
                  </a:lnTo>
                  <a:lnTo>
                    <a:pt x="26" y="0"/>
                  </a:lnTo>
                  <a:lnTo>
                    <a:pt x="118" y="15"/>
                  </a:lnTo>
                  <a:lnTo>
                    <a:pt x="245" y="15"/>
                  </a:lnTo>
                  <a:lnTo>
                    <a:pt x="319" y="15"/>
                  </a:lnTo>
                  <a:lnTo>
                    <a:pt x="319" y="15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2" name="Freeform 48"/>
            <p:cNvSpPr>
              <a:spLocks/>
            </p:cNvSpPr>
            <p:nvPr/>
          </p:nvSpPr>
          <p:spPr bwMode="auto">
            <a:xfrm>
              <a:off x="94" y="3177"/>
              <a:ext cx="177" cy="185"/>
            </a:xfrm>
            <a:custGeom>
              <a:avLst/>
              <a:gdLst>
                <a:gd name="T0" fmla="*/ 354 w 354"/>
                <a:gd name="T1" fmla="*/ 93 h 371"/>
                <a:gd name="T2" fmla="*/ 316 w 354"/>
                <a:gd name="T3" fmla="*/ 141 h 371"/>
                <a:gd name="T4" fmla="*/ 291 w 354"/>
                <a:gd name="T5" fmla="*/ 215 h 371"/>
                <a:gd name="T6" fmla="*/ 287 w 354"/>
                <a:gd name="T7" fmla="*/ 291 h 371"/>
                <a:gd name="T8" fmla="*/ 291 w 354"/>
                <a:gd name="T9" fmla="*/ 340 h 371"/>
                <a:gd name="T10" fmla="*/ 302 w 354"/>
                <a:gd name="T11" fmla="*/ 371 h 371"/>
                <a:gd name="T12" fmla="*/ 234 w 354"/>
                <a:gd name="T13" fmla="*/ 346 h 371"/>
                <a:gd name="T14" fmla="*/ 158 w 354"/>
                <a:gd name="T15" fmla="*/ 308 h 371"/>
                <a:gd name="T16" fmla="*/ 80 w 354"/>
                <a:gd name="T17" fmla="*/ 249 h 371"/>
                <a:gd name="T18" fmla="*/ 25 w 354"/>
                <a:gd name="T19" fmla="*/ 188 h 371"/>
                <a:gd name="T20" fmla="*/ 0 w 354"/>
                <a:gd name="T21" fmla="*/ 146 h 371"/>
                <a:gd name="T22" fmla="*/ 72 w 354"/>
                <a:gd name="T23" fmla="*/ 0 h 371"/>
                <a:gd name="T24" fmla="*/ 152 w 354"/>
                <a:gd name="T25" fmla="*/ 28 h 371"/>
                <a:gd name="T26" fmla="*/ 238 w 354"/>
                <a:gd name="T27" fmla="*/ 59 h 371"/>
                <a:gd name="T28" fmla="*/ 354 w 354"/>
                <a:gd name="T29" fmla="*/ 93 h 371"/>
                <a:gd name="T30" fmla="*/ 354 w 354"/>
                <a:gd name="T31" fmla="*/ 93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4" h="371">
                  <a:moveTo>
                    <a:pt x="354" y="93"/>
                  </a:moveTo>
                  <a:lnTo>
                    <a:pt x="316" y="141"/>
                  </a:lnTo>
                  <a:lnTo>
                    <a:pt x="291" y="215"/>
                  </a:lnTo>
                  <a:lnTo>
                    <a:pt x="287" y="291"/>
                  </a:lnTo>
                  <a:lnTo>
                    <a:pt x="291" y="340"/>
                  </a:lnTo>
                  <a:lnTo>
                    <a:pt x="302" y="371"/>
                  </a:lnTo>
                  <a:lnTo>
                    <a:pt x="234" y="346"/>
                  </a:lnTo>
                  <a:lnTo>
                    <a:pt x="158" y="308"/>
                  </a:lnTo>
                  <a:lnTo>
                    <a:pt x="80" y="249"/>
                  </a:lnTo>
                  <a:lnTo>
                    <a:pt x="25" y="188"/>
                  </a:lnTo>
                  <a:lnTo>
                    <a:pt x="0" y="146"/>
                  </a:lnTo>
                  <a:lnTo>
                    <a:pt x="72" y="0"/>
                  </a:lnTo>
                  <a:lnTo>
                    <a:pt x="152" y="28"/>
                  </a:lnTo>
                  <a:lnTo>
                    <a:pt x="238" y="59"/>
                  </a:lnTo>
                  <a:lnTo>
                    <a:pt x="354" y="93"/>
                  </a:lnTo>
                  <a:lnTo>
                    <a:pt x="354" y="93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3" name="Freeform 49"/>
            <p:cNvSpPr>
              <a:spLocks/>
            </p:cNvSpPr>
            <p:nvPr/>
          </p:nvSpPr>
          <p:spPr bwMode="auto">
            <a:xfrm>
              <a:off x="20" y="3108"/>
              <a:ext cx="570" cy="316"/>
            </a:xfrm>
            <a:custGeom>
              <a:avLst/>
              <a:gdLst>
                <a:gd name="T0" fmla="*/ 1083 w 1140"/>
                <a:gd name="T1" fmla="*/ 162 h 633"/>
                <a:gd name="T2" fmla="*/ 1032 w 1140"/>
                <a:gd name="T3" fmla="*/ 169 h 633"/>
                <a:gd name="T4" fmla="*/ 946 w 1140"/>
                <a:gd name="T5" fmla="*/ 177 h 633"/>
                <a:gd name="T6" fmla="*/ 887 w 1140"/>
                <a:gd name="T7" fmla="*/ 177 h 633"/>
                <a:gd name="T8" fmla="*/ 823 w 1140"/>
                <a:gd name="T9" fmla="*/ 175 h 633"/>
                <a:gd name="T10" fmla="*/ 741 w 1140"/>
                <a:gd name="T11" fmla="*/ 169 h 633"/>
                <a:gd name="T12" fmla="*/ 654 w 1140"/>
                <a:gd name="T13" fmla="*/ 162 h 633"/>
                <a:gd name="T14" fmla="*/ 561 w 1140"/>
                <a:gd name="T15" fmla="*/ 147 h 633"/>
                <a:gd name="T16" fmla="*/ 479 w 1140"/>
                <a:gd name="T17" fmla="*/ 131 h 633"/>
                <a:gd name="T18" fmla="*/ 407 w 1140"/>
                <a:gd name="T19" fmla="*/ 110 h 633"/>
                <a:gd name="T20" fmla="*/ 344 w 1140"/>
                <a:gd name="T21" fmla="*/ 91 h 633"/>
                <a:gd name="T22" fmla="*/ 277 w 1140"/>
                <a:gd name="T23" fmla="*/ 67 h 633"/>
                <a:gd name="T24" fmla="*/ 203 w 1140"/>
                <a:gd name="T25" fmla="*/ 29 h 633"/>
                <a:gd name="T26" fmla="*/ 0 w 1140"/>
                <a:gd name="T27" fmla="*/ 310 h 633"/>
                <a:gd name="T28" fmla="*/ 30 w 1140"/>
                <a:gd name="T29" fmla="*/ 348 h 633"/>
                <a:gd name="T30" fmla="*/ 93 w 1140"/>
                <a:gd name="T31" fmla="*/ 411 h 633"/>
                <a:gd name="T32" fmla="*/ 169 w 1140"/>
                <a:gd name="T33" fmla="*/ 474 h 633"/>
                <a:gd name="T34" fmla="*/ 226 w 1140"/>
                <a:gd name="T35" fmla="*/ 512 h 633"/>
                <a:gd name="T36" fmla="*/ 291 w 1140"/>
                <a:gd name="T37" fmla="*/ 548 h 633"/>
                <a:gd name="T38" fmla="*/ 363 w 1140"/>
                <a:gd name="T39" fmla="*/ 578 h 633"/>
                <a:gd name="T40" fmla="*/ 443 w 1140"/>
                <a:gd name="T41" fmla="*/ 603 h 633"/>
                <a:gd name="T42" fmla="*/ 524 w 1140"/>
                <a:gd name="T43" fmla="*/ 620 h 633"/>
                <a:gd name="T44" fmla="*/ 604 w 1140"/>
                <a:gd name="T45" fmla="*/ 629 h 633"/>
                <a:gd name="T46" fmla="*/ 682 w 1140"/>
                <a:gd name="T47" fmla="*/ 633 h 633"/>
                <a:gd name="T48" fmla="*/ 749 w 1140"/>
                <a:gd name="T49" fmla="*/ 631 h 633"/>
                <a:gd name="T50" fmla="*/ 813 w 1140"/>
                <a:gd name="T51" fmla="*/ 629 h 633"/>
                <a:gd name="T52" fmla="*/ 868 w 1140"/>
                <a:gd name="T53" fmla="*/ 624 h 633"/>
                <a:gd name="T54" fmla="*/ 943 w 1140"/>
                <a:gd name="T55" fmla="*/ 608 h 633"/>
                <a:gd name="T56" fmla="*/ 996 w 1140"/>
                <a:gd name="T57" fmla="*/ 597 h 633"/>
                <a:gd name="T58" fmla="*/ 1055 w 1140"/>
                <a:gd name="T59" fmla="*/ 534 h 633"/>
                <a:gd name="T60" fmla="*/ 986 w 1140"/>
                <a:gd name="T61" fmla="*/ 550 h 633"/>
                <a:gd name="T62" fmla="*/ 927 w 1140"/>
                <a:gd name="T63" fmla="*/ 557 h 633"/>
                <a:gd name="T64" fmla="*/ 867 w 1140"/>
                <a:gd name="T65" fmla="*/ 565 h 633"/>
                <a:gd name="T66" fmla="*/ 802 w 1140"/>
                <a:gd name="T67" fmla="*/ 570 h 633"/>
                <a:gd name="T68" fmla="*/ 730 w 1140"/>
                <a:gd name="T69" fmla="*/ 572 h 633"/>
                <a:gd name="T70" fmla="*/ 654 w 1140"/>
                <a:gd name="T71" fmla="*/ 572 h 633"/>
                <a:gd name="T72" fmla="*/ 574 w 1140"/>
                <a:gd name="T73" fmla="*/ 567 h 633"/>
                <a:gd name="T74" fmla="*/ 496 w 1140"/>
                <a:gd name="T75" fmla="*/ 557 h 633"/>
                <a:gd name="T76" fmla="*/ 420 w 1140"/>
                <a:gd name="T77" fmla="*/ 540 h 633"/>
                <a:gd name="T78" fmla="*/ 352 w 1140"/>
                <a:gd name="T79" fmla="*/ 513 h 633"/>
                <a:gd name="T80" fmla="*/ 293 w 1140"/>
                <a:gd name="T81" fmla="*/ 483 h 633"/>
                <a:gd name="T82" fmla="*/ 241 w 1140"/>
                <a:gd name="T83" fmla="*/ 453 h 633"/>
                <a:gd name="T84" fmla="*/ 180 w 1140"/>
                <a:gd name="T85" fmla="*/ 403 h 633"/>
                <a:gd name="T86" fmla="*/ 122 w 1140"/>
                <a:gd name="T87" fmla="*/ 342 h 633"/>
                <a:gd name="T88" fmla="*/ 188 w 1140"/>
                <a:gd name="T89" fmla="*/ 95 h 633"/>
                <a:gd name="T90" fmla="*/ 226 w 1140"/>
                <a:gd name="T91" fmla="*/ 110 h 633"/>
                <a:gd name="T92" fmla="*/ 300 w 1140"/>
                <a:gd name="T93" fmla="*/ 135 h 633"/>
                <a:gd name="T94" fmla="*/ 348 w 1140"/>
                <a:gd name="T95" fmla="*/ 150 h 633"/>
                <a:gd name="T96" fmla="*/ 405 w 1140"/>
                <a:gd name="T97" fmla="*/ 166 h 633"/>
                <a:gd name="T98" fmla="*/ 464 w 1140"/>
                <a:gd name="T99" fmla="*/ 181 h 633"/>
                <a:gd name="T100" fmla="*/ 528 w 1140"/>
                <a:gd name="T101" fmla="*/ 196 h 633"/>
                <a:gd name="T102" fmla="*/ 597 w 1140"/>
                <a:gd name="T103" fmla="*/ 207 h 633"/>
                <a:gd name="T104" fmla="*/ 669 w 1140"/>
                <a:gd name="T105" fmla="*/ 221 h 633"/>
                <a:gd name="T106" fmla="*/ 734 w 1140"/>
                <a:gd name="T107" fmla="*/ 226 h 633"/>
                <a:gd name="T108" fmla="*/ 792 w 1140"/>
                <a:gd name="T109" fmla="*/ 232 h 633"/>
                <a:gd name="T110" fmla="*/ 863 w 1140"/>
                <a:gd name="T111" fmla="*/ 234 h 633"/>
                <a:gd name="T112" fmla="*/ 946 w 1140"/>
                <a:gd name="T113" fmla="*/ 234 h 633"/>
                <a:gd name="T114" fmla="*/ 1003 w 1140"/>
                <a:gd name="T115" fmla="*/ 228 h 633"/>
                <a:gd name="T116" fmla="*/ 1039 w 1140"/>
                <a:gd name="T117" fmla="*/ 224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40" h="633">
                  <a:moveTo>
                    <a:pt x="1140" y="475"/>
                  </a:moveTo>
                  <a:lnTo>
                    <a:pt x="1106" y="154"/>
                  </a:lnTo>
                  <a:lnTo>
                    <a:pt x="1104" y="154"/>
                  </a:lnTo>
                  <a:lnTo>
                    <a:pt x="1100" y="154"/>
                  </a:lnTo>
                  <a:lnTo>
                    <a:pt x="1093" y="156"/>
                  </a:lnTo>
                  <a:lnTo>
                    <a:pt x="1083" y="162"/>
                  </a:lnTo>
                  <a:lnTo>
                    <a:pt x="1078" y="162"/>
                  </a:lnTo>
                  <a:lnTo>
                    <a:pt x="1070" y="164"/>
                  </a:lnTo>
                  <a:lnTo>
                    <a:pt x="1060" y="164"/>
                  </a:lnTo>
                  <a:lnTo>
                    <a:pt x="1053" y="167"/>
                  </a:lnTo>
                  <a:lnTo>
                    <a:pt x="1041" y="167"/>
                  </a:lnTo>
                  <a:lnTo>
                    <a:pt x="1032" y="169"/>
                  </a:lnTo>
                  <a:lnTo>
                    <a:pt x="1019" y="171"/>
                  </a:lnTo>
                  <a:lnTo>
                    <a:pt x="1009" y="175"/>
                  </a:lnTo>
                  <a:lnTo>
                    <a:pt x="994" y="175"/>
                  </a:lnTo>
                  <a:lnTo>
                    <a:pt x="979" y="175"/>
                  </a:lnTo>
                  <a:lnTo>
                    <a:pt x="962" y="175"/>
                  </a:lnTo>
                  <a:lnTo>
                    <a:pt x="946" y="177"/>
                  </a:lnTo>
                  <a:lnTo>
                    <a:pt x="937" y="177"/>
                  </a:lnTo>
                  <a:lnTo>
                    <a:pt x="927" y="177"/>
                  </a:lnTo>
                  <a:lnTo>
                    <a:pt x="918" y="177"/>
                  </a:lnTo>
                  <a:lnTo>
                    <a:pt x="908" y="177"/>
                  </a:lnTo>
                  <a:lnTo>
                    <a:pt x="899" y="177"/>
                  </a:lnTo>
                  <a:lnTo>
                    <a:pt x="887" y="177"/>
                  </a:lnTo>
                  <a:lnTo>
                    <a:pt x="878" y="177"/>
                  </a:lnTo>
                  <a:lnTo>
                    <a:pt x="868" y="179"/>
                  </a:lnTo>
                  <a:lnTo>
                    <a:pt x="857" y="177"/>
                  </a:lnTo>
                  <a:lnTo>
                    <a:pt x="844" y="177"/>
                  </a:lnTo>
                  <a:lnTo>
                    <a:pt x="832" y="175"/>
                  </a:lnTo>
                  <a:lnTo>
                    <a:pt x="823" y="175"/>
                  </a:lnTo>
                  <a:lnTo>
                    <a:pt x="808" y="175"/>
                  </a:lnTo>
                  <a:lnTo>
                    <a:pt x="796" y="175"/>
                  </a:lnTo>
                  <a:lnTo>
                    <a:pt x="783" y="173"/>
                  </a:lnTo>
                  <a:lnTo>
                    <a:pt x="770" y="173"/>
                  </a:lnTo>
                  <a:lnTo>
                    <a:pt x="756" y="171"/>
                  </a:lnTo>
                  <a:lnTo>
                    <a:pt x="741" y="169"/>
                  </a:lnTo>
                  <a:lnTo>
                    <a:pt x="728" y="167"/>
                  </a:lnTo>
                  <a:lnTo>
                    <a:pt x="713" y="167"/>
                  </a:lnTo>
                  <a:lnTo>
                    <a:pt x="697" y="166"/>
                  </a:lnTo>
                  <a:lnTo>
                    <a:pt x="684" y="166"/>
                  </a:lnTo>
                  <a:lnTo>
                    <a:pt x="669" y="162"/>
                  </a:lnTo>
                  <a:lnTo>
                    <a:pt x="654" y="162"/>
                  </a:lnTo>
                  <a:lnTo>
                    <a:pt x="635" y="160"/>
                  </a:lnTo>
                  <a:lnTo>
                    <a:pt x="619" y="156"/>
                  </a:lnTo>
                  <a:lnTo>
                    <a:pt x="602" y="154"/>
                  </a:lnTo>
                  <a:lnTo>
                    <a:pt x="589" y="152"/>
                  </a:lnTo>
                  <a:lnTo>
                    <a:pt x="574" y="148"/>
                  </a:lnTo>
                  <a:lnTo>
                    <a:pt x="561" y="147"/>
                  </a:lnTo>
                  <a:lnTo>
                    <a:pt x="545" y="145"/>
                  </a:lnTo>
                  <a:lnTo>
                    <a:pt x="532" y="143"/>
                  </a:lnTo>
                  <a:lnTo>
                    <a:pt x="517" y="139"/>
                  </a:lnTo>
                  <a:lnTo>
                    <a:pt x="504" y="135"/>
                  </a:lnTo>
                  <a:lnTo>
                    <a:pt x="490" y="131"/>
                  </a:lnTo>
                  <a:lnTo>
                    <a:pt x="479" y="131"/>
                  </a:lnTo>
                  <a:lnTo>
                    <a:pt x="464" y="126"/>
                  </a:lnTo>
                  <a:lnTo>
                    <a:pt x="452" y="124"/>
                  </a:lnTo>
                  <a:lnTo>
                    <a:pt x="441" y="120"/>
                  </a:lnTo>
                  <a:lnTo>
                    <a:pt x="429" y="118"/>
                  </a:lnTo>
                  <a:lnTo>
                    <a:pt x="416" y="114"/>
                  </a:lnTo>
                  <a:lnTo>
                    <a:pt x="407" y="110"/>
                  </a:lnTo>
                  <a:lnTo>
                    <a:pt x="393" y="109"/>
                  </a:lnTo>
                  <a:lnTo>
                    <a:pt x="384" y="105"/>
                  </a:lnTo>
                  <a:lnTo>
                    <a:pt x="372" y="101"/>
                  </a:lnTo>
                  <a:lnTo>
                    <a:pt x="363" y="97"/>
                  </a:lnTo>
                  <a:lnTo>
                    <a:pt x="353" y="95"/>
                  </a:lnTo>
                  <a:lnTo>
                    <a:pt x="344" y="91"/>
                  </a:lnTo>
                  <a:lnTo>
                    <a:pt x="334" y="88"/>
                  </a:lnTo>
                  <a:lnTo>
                    <a:pt x="327" y="84"/>
                  </a:lnTo>
                  <a:lnTo>
                    <a:pt x="317" y="80"/>
                  </a:lnTo>
                  <a:lnTo>
                    <a:pt x="308" y="78"/>
                  </a:lnTo>
                  <a:lnTo>
                    <a:pt x="291" y="71"/>
                  </a:lnTo>
                  <a:lnTo>
                    <a:pt x="277" y="67"/>
                  </a:lnTo>
                  <a:lnTo>
                    <a:pt x="260" y="59"/>
                  </a:lnTo>
                  <a:lnTo>
                    <a:pt x="249" y="52"/>
                  </a:lnTo>
                  <a:lnTo>
                    <a:pt x="236" y="44"/>
                  </a:lnTo>
                  <a:lnTo>
                    <a:pt x="224" y="40"/>
                  </a:lnTo>
                  <a:lnTo>
                    <a:pt x="213" y="33"/>
                  </a:lnTo>
                  <a:lnTo>
                    <a:pt x="203" y="29"/>
                  </a:lnTo>
                  <a:lnTo>
                    <a:pt x="196" y="23"/>
                  </a:lnTo>
                  <a:lnTo>
                    <a:pt x="188" y="19"/>
                  </a:lnTo>
                  <a:lnTo>
                    <a:pt x="175" y="10"/>
                  </a:lnTo>
                  <a:lnTo>
                    <a:pt x="167" y="6"/>
                  </a:lnTo>
                  <a:lnTo>
                    <a:pt x="161" y="0"/>
                  </a:lnTo>
                  <a:lnTo>
                    <a:pt x="0" y="310"/>
                  </a:lnTo>
                  <a:lnTo>
                    <a:pt x="2" y="312"/>
                  </a:lnTo>
                  <a:lnTo>
                    <a:pt x="8" y="320"/>
                  </a:lnTo>
                  <a:lnTo>
                    <a:pt x="11" y="323"/>
                  </a:lnTo>
                  <a:lnTo>
                    <a:pt x="17" y="331"/>
                  </a:lnTo>
                  <a:lnTo>
                    <a:pt x="21" y="339"/>
                  </a:lnTo>
                  <a:lnTo>
                    <a:pt x="30" y="348"/>
                  </a:lnTo>
                  <a:lnTo>
                    <a:pt x="38" y="356"/>
                  </a:lnTo>
                  <a:lnTo>
                    <a:pt x="47" y="365"/>
                  </a:lnTo>
                  <a:lnTo>
                    <a:pt x="57" y="375"/>
                  </a:lnTo>
                  <a:lnTo>
                    <a:pt x="68" y="388"/>
                  </a:lnTo>
                  <a:lnTo>
                    <a:pt x="78" y="397"/>
                  </a:lnTo>
                  <a:lnTo>
                    <a:pt x="93" y="411"/>
                  </a:lnTo>
                  <a:lnTo>
                    <a:pt x="106" y="424"/>
                  </a:lnTo>
                  <a:lnTo>
                    <a:pt x="123" y="437"/>
                  </a:lnTo>
                  <a:lnTo>
                    <a:pt x="137" y="449"/>
                  </a:lnTo>
                  <a:lnTo>
                    <a:pt x="152" y="462"/>
                  </a:lnTo>
                  <a:lnTo>
                    <a:pt x="160" y="468"/>
                  </a:lnTo>
                  <a:lnTo>
                    <a:pt x="169" y="474"/>
                  </a:lnTo>
                  <a:lnTo>
                    <a:pt x="179" y="479"/>
                  </a:lnTo>
                  <a:lnTo>
                    <a:pt x="188" y="487"/>
                  </a:lnTo>
                  <a:lnTo>
                    <a:pt x="198" y="491"/>
                  </a:lnTo>
                  <a:lnTo>
                    <a:pt x="207" y="498"/>
                  </a:lnTo>
                  <a:lnTo>
                    <a:pt x="217" y="504"/>
                  </a:lnTo>
                  <a:lnTo>
                    <a:pt x="226" y="512"/>
                  </a:lnTo>
                  <a:lnTo>
                    <a:pt x="236" y="517"/>
                  </a:lnTo>
                  <a:lnTo>
                    <a:pt x="247" y="523"/>
                  </a:lnTo>
                  <a:lnTo>
                    <a:pt x="256" y="529"/>
                  </a:lnTo>
                  <a:lnTo>
                    <a:pt x="268" y="536"/>
                  </a:lnTo>
                  <a:lnTo>
                    <a:pt x="277" y="542"/>
                  </a:lnTo>
                  <a:lnTo>
                    <a:pt x="291" y="548"/>
                  </a:lnTo>
                  <a:lnTo>
                    <a:pt x="300" y="551"/>
                  </a:lnTo>
                  <a:lnTo>
                    <a:pt x="312" y="557"/>
                  </a:lnTo>
                  <a:lnTo>
                    <a:pt x="325" y="563"/>
                  </a:lnTo>
                  <a:lnTo>
                    <a:pt x="336" y="567"/>
                  </a:lnTo>
                  <a:lnTo>
                    <a:pt x="348" y="572"/>
                  </a:lnTo>
                  <a:lnTo>
                    <a:pt x="363" y="578"/>
                  </a:lnTo>
                  <a:lnTo>
                    <a:pt x="374" y="582"/>
                  </a:lnTo>
                  <a:lnTo>
                    <a:pt x="388" y="586"/>
                  </a:lnTo>
                  <a:lnTo>
                    <a:pt x="401" y="591"/>
                  </a:lnTo>
                  <a:lnTo>
                    <a:pt x="414" y="595"/>
                  </a:lnTo>
                  <a:lnTo>
                    <a:pt x="429" y="599"/>
                  </a:lnTo>
                  <a:lnTo>
                    <a:pt x="443" y="603"/>
                  </a:lnTo>
                  <a:lnTo>
                    <a:pt x="456" y="607"/>
                  </a:lnTo>
                  <a:lnTo>
                    <a:pt x="471" y="610"/>
                  </a:lnTo>
                  <a:lnTo>
                    <a:pt x="485" y="612"/>
                  </a:lnTo>
                  <a:lnTo>
                    <a:pt x="498" y="616"/>
                  </a:lnTo>
                  <a:lnTo>
                    <a:pt x="511" y="616"/>
                  </a:lnTo>
                  <a:lnTo>
                    <a:pt x="524" y="620"/>
                  </a:lnTo>
                  <a:lnTo>
                    <a:pt x="538" y="622"/>
                  </a:lnTo>
                  <a:lnTo>
                    <a:pt x="553" y="624"/>
                  </a:lnTo>
                  <a:lnTo>
                    <a:pt x="566" y="624"/>
                  </a:lnTo>
                  <a:lnTo>
                    <a:pt x="580" y="627"/>
                  </a:lnTo>
                  <a:lnTo>
                    <a:pt x="591" y="627"/>
                  </a:lnTo>
                  <a:lnTo>
                    <a:pt x="604" y="629"/>
                  </a:lnTo>
                  <a:lnTo>
                    <a:pt x="618" y="629"/>
                  </a:lnTo>
                  <a:lnTo>
                    <a:pt x="631" y="631"/>
                  </a:lnTo>
                  <a:lnTo>
                    <a:pt x="642" y="631"/>
                  </a:lnTo>
                  <a:lnTo>
                    <a:pt x="656" y="631"/>
                  </a:lnTo>
                  <a:lnTo>
                    <a:pt x="669" y="631"/>
                  </a:lnTo>
                  <a:lnTo>
                    <a:pt x="682" y="633"/>
                  </a:lnTo>
                  <a:lnTo>
                    <a:pt x="692" y="631"/>
                  </a:lnTo>
                  <a:lnTo>
                    <a:pt x="705" y="631"/>
                  </a:lnTo>
                  <a:lnTo>
                    <a:pt x="715" y="631"/>
                  </a:lnTo>
                  <a:lnTo>
                    <a:pt x="728" y="631"/>
                  </a:lnTo>
                  <a:lnTo>
                    <a:pt x="737" y="631"/>
                  </a:lnTo>
                  <a:lnTo>
                    <a:pt x="749" y="631"/>
                  </a:lnTo>
                  <a:lnTo>
                    <a:pt x="760" y="631"/>
                  </a:lnTo>
                  <a:lnTo>
                    <a:pt x="772" y="631"/>
                  </a:lnTo>
                  <a:lnTo>
                    <a:pt x="781" y="631"/>
                  </a:lnTo>
                  <a:lnTo>
                    <a:pt x="792" y="631"/>
                  </a:lnTo>
                  <a:lnTo>
                    <a:pt x="802" y="629"/>
                  </a:lnTo>
                  <a:lnTo>
                    <a:pt x="813" y="629"/>
                  </a:lnTo>
                  <a:lnTo>
                    <a:pt x="823" y="627"/>
                  </a:lnTo>
                  <a:lnTo>
                    <a:pt x="832" y="627"/>
                  </a:lnTo>
                  <a:lnTo>
                    <a:pt x="842" y="626"/>
                  </a:lnTo>
                  <a:lnTo>
                    <a:pt x="851" y="626"/>
                  </a:lnTo>
                  <a:lnTo>
                    <a:pt x="859" y="624"/>
                  </a:lnTo>
                  <a:lnTo>
                    <a:pt x="868" y="624"/>
                  </a:lnTo>
                  <a:lnTo>
                    <a:pt x="876" y="620"/>
                  </a:lnTo>
                  <a:lnTo>
                    <a:pt x="886" y="620"/>
                  </a:lnTo>
                  <a:lnTo>
                    <a:pt x="901" y="616"/>
                  </a:lnTo>
                  <a:lnTo>
                    <a:pt x="916" y="616"/>
                  </a:lnTo>
                  <a:lnTo>
                    <a:pt x="929" y="610"/>
                  </a:lnTo>
                  <a:lnTo>
                    <a:pt x="943" y="608"/>
                  </a:lnTo>
                  <a:lnTo>
                    <a:pt x="952" y="607"/>
                  </a:lnTo>
                  <a:lnTo>
                    <a:pt x="965" y="605"/>
                  </a:lnTo>
                  <a:lnTo>
                    <a:pt x="973" y="601"/>
                  </a:lnTo>
                  <a:lnTo>
                    <a:pt x="982" y="601"/>
                  </a:lnTo>
                  <a:lnTo>
                    <a:pt x="990" y="597"/>
                  </a:lnTo>
                  <a:lnTo>
                    <a:pt x="996" y="597"/>
                  </a:lnTo>
                  <a:lnTo>
                    <a:pt x="1003" y="593"/>
                  </a:lnTo>
                  <a:lnTo>
                    <a:pt x="1007" y="593"/>
                  </a:lnTo>
                  <a:lnTo>
                    <a:pt x="1078" y="532"/>
                  </a:lnTo>
                  <a:lnTo>
                    <a:pt x="1072" y="532"/>
                  </a:lnTo>
                  <a:lnTo>
                    <a:pt x="1062" y="534"/>
                  </a:lnTo>
                  <a:lnTo>
                    <a:pt x="1055" y="534"/>
                  </a:lnTo>
                  <a:lnTo>
                    <a:pt x="1047" y="538"/>
                  </a:lnTo>
                  <a:lnTo>
                    <a:pt x="1036" y="540"/>
                  </a:lnTo>
                  <a:lnTo>
                    <a:pt x="1026" y="542"/>
                  </a:lnTo>
                  <a:lnTo>
                    <a:pt x="1013" y="544"/>
                  </a:lnTo>
                  <a:lnTo>
                    <a:pt x="1001" y="548"/>
                  </a:lnTo>
                  <a:lnTo>
                    <a:pt x="986" y="550"/>
                  </a:lnTo>
                  <a:lnTo>
                    <a:pt x="971" y="551"/>
                  </a:lnTo>
                  <a:lnTo>
                    <a:pt x="962" y="551"/>
                  </a:lnTo>
                  <a:lnTo>
                    <a:pt x="952" y="553"/>
                  </a:lnTo>
                  <a:lnTo>
                    <a:pt x="944" y="555"/>
                  </a:lnTo>
                  <a:lnTo>
                    <a:pt x="937" y="557"/>
                  </a:lnTo>
                  <a:lnTo>
                    <a:pt x="927" y="557"/>
                  </a:lnTo>
                  <a:lnTo>
                    <a:pt x="918" y="559"/>
                  </a:lnTo>
                  <a:lnTo>
                    <a:pt x="908" y="559"/>
                  </a:lnTo>
                  <a:lnTo>
                    <a:pt x="901" y="563"/>
                  </a:lnTo>
                  <a:lnTo>
                    <a:pt x="887" y="563"/>
                  </a:lnTo>
                  <a:lnTo>
                    <a:pt x="880" y="565"/>
                  </a:lnTo>
                  <a:lnTo>
                    <a:pt x="867" y="565"/>
                  </a:lnTo>
                  <a:lnTo>
                    <a:pt x="859" y="565"/>
                  </a:lnTo>
                  <a:lnTo>
                    <a:pt x="846" y="565"/>
                  </a:lnTo>
                  <a:lnTo>
                    <a:pt x="836" y="567"/>
                  </a:lnTo>
                  <a:lnTo>
                    <a:pt x="825" y="569"/>
                  </a:lnTo>
                  <a:lnTo>
                    <a:pt x="815" y="570"/>
                  </a:lnTo>
                  <a:lnTo>
                    <a:pt x="802" y="570"/>
                  </a:lnTo>
                  <a:lnTo>
                    <a:pt x="791" y="570"/>
                  </a:lnTo>
                  <a:lnTo>
                    <a:pt x="777" y="570"/>
                  </a:lnTo>
                  <a:lnTo>
                    <a:pt x="766" y="572"/>
                  </a:lnTo>
                  <a:lnTo>
                    <a:pt x="754" y="572"/>
                  </a:lnTo>
                  <a:lnTo>
                    <a:pt x="741" y="572"/>
                  </a:lnTo>
                  <a:lnTo>
                    <a:pt x="730" y="572"/>
                  </a:lnTo>
                  <a:lnTo>
                    <a:pt x="718" y="572"/>
                  </a:lnTo>
                  <a:lnTo>
                    <a:pt x="705" y="572"/>
                  </a:lnTo>
                  <a:lnTo>
                    <a:pt x="692" y="572"/>
                  </a:lnTo>
                  <a:lnTo>
                    <a:pt x="678" y="572"/>
                  </a:lnTo>
                  <a:lnTo>
                    <a:pt x="667" y="572"/>
                  </a:lnTo>
                  <a:lnTo>
                    <a:pt x="654" y="572"/>
                  </a:lnTo>
                  <a:lnTo>
                    <a:pt x="640" y="572"/>
                  </a:lnTo>
                  <a:lnTo>
                    <a:pt x="627" y="572"/>
                  </a:lnTo>
                  <a:lnTo>
                    <a:pt x="616" y="572"/>
                  </a:lnTo>
                  <a:lnTo>
                    <a:pt x="602" y="570"/>
                  </a:lnTo>
                  <a:lnTo>
                    <a:pt x="589" y="569"/>
                  </a:lnTo>
                  <a:lnTo>
                    <a:pt x="574" y="567"/>
                  </a:lnTo>
                  <a:lnTo>
                    <a:pt x="562" y="565"/>
                  </a:lnTo>
                  <a:lnTo>
                    <a:pt x="549" y="565"/>
                  </a:lnTo>
                  <a:lnTo>
                    <a:pt x="536" y="563"/>
                  </a:lnTo>
                  <a:lnTo>
                    <a:pt x="523" y="561"/>
                  </a:lnTo>
                  <a:lnTo>
                    <a:pt x="509" y="561"/>
                  </a:lnTo>
                  <a:lnTo>
                    <a:pt x="496" y="557"/>
                  </a:lnTo>
                  <a:lnTo>
                    <a:pt x="483" y="555"/>
                  </a:lnTo>
                  <a:lnTo>
                    <a:pt x="469" y="551"/>
                  </a:lnTo>
                  <a:lnTo>
                    <a:pt x="458" y="550"/>
                  </a:lnTo>
                  <a:lnTo>
                    <a:pt x="443" y="546"/>
                  </a:lnTo>
                  <a:lnTo>
                    <a:pt x="431" y="542"/>
                  </a:lnTo>
                  <a:lnTo>
                    <a:pt x="420" y="540"/>
                  </a:lnTo>
                  <a:lnTo>
                    <a:pt x="409" y="536"/>
                  </a:lnTo>
                  <a:lnTo>
                    <a:pt x="395" y="532"/>
                  </a:lnTo>
                  <a:lnTo>
                    <a:pt x="384" y="527"/>
                  </a:lnTo>
                  <a:lnTo>
                    <a:pt x="372" y="523"/>
                  </a:lnTo>
                  <a:lnTo>
                    <a:pt x="363" y="519"/>
                  </a:lnTo>
                  <a:lnTo>
                    <a:pt x="352" y="513"/>
                  </a:lnTo>
                  <a:lnTo>
                    <a:pt x="340" y="510"/>
                  </a:lnTo>
                  <a:lnTo>
                    <a:pt x="333" y="506"/>
                  </a:lnTo>
                  <a:lnTo>
                    <a:pt x="323" y="502"/>
                  </a:lnTo>
                  <a:lnTo>
                    <a:pt x="312" y="496"/>
                  </a:lnTo>
                  <a:lnTo>
                    <a:pt x="302" y="491"/>
                  </a:lnTo>
                  <a:lnTo>
                    <a:pt x="293" y="483"/>
                  </a:lnTo>
                  <a:lnTo>
                    <a:pt x="283" y="479"/>
                  </a:lnTo>
                  <a:lnTo>
                    <a:pt x="275" y="474"/>
                  </a:lnTo>
                  <a:lnTo>
                    <a:pt x="266" y="470"/>
                  </a:lnTo>
                  <a:lnTo>
                    <a:pt x="258" y="462"/>
                  </a:lnTo>
                  <a:lnTo>
                    <a:pt x="251" y="458"/>
                  </a:lnTo>
                  <a:lnTo>
                    <a:pt x="241" y="453"/>
                  </a:lnTo>
                  <a:lnTo>
                    <a:pt x="232" y="447"/>
                  </a:lnTo>
                  <a:lnTo>
                    <a:pt x="224" y="439"/>
                  </a:lnTo>
                  <a:lnTo>
                    <a:pt x="218" y="435"/>
                  </a:lnTo>
                  <a:lnTo>
                    <a:pt x="205" y="426"/>
                  </a:lnTo>
                  <a:lnTo>
                    <a:pt x="194" y="415"/>
                  </a:lnTo>
                  <a:lnTo>
                    <a:pt x="180" y="403"/>
                  </a:lnTo>
                  <a:lnTo>
                    <a:pt x="167" y="392"/>
                  </a:lnTo>
                  <a:lnTo>
                    <a:pt x="158" y="380"/>
                  </a:lnTo>
                  <a:lnTo>
                    <a:pt x="148" y="371"/>
                  </a:lnTo>
                  <a:lnTo>
                    <a:pt x="137" y="359"/>
                  </a:lnTo>
                  <a:lnTo>
                    <a:pt x="129" y="352"/>
                  </a:lnTo>
                  <a:lnTo>
                    <a:pt x="122" y="342"/>
                  </a:lnTo>
                  <a:lnTo>
                    <a:pt x="116" y="335"/>
                  </a:lnTo>
                  <a:lnTo>
                    <a:pt x="104" y="320"/>
                  </a:lnTo>
                  <a:lnTo>
                    <a:pt x="97" y="310"/>
                  </a:lnTo>
                  <a:lnTo>
                    <a:pt x="93" y="302"/>
                  </a:lnTo>
                  <a:lnTo>
                    <a:pt x="93" y="301"/>
                  </a:lnTo>
                  <a:lnTo>
                    <a:pt x="188" y="95"/>
                  </a:lnTo>
                  <a:lnTo>
                    <a:pt x="190" y="95"/>
                  </a:lnTo>
                  <a:lnTo>
                    <a:pt x="198" y="99"/>
                  </a:lnTo>
                  <a:lnTo>
                    <a:pt x="201" y="99"/>
                  </a:lnTo>
                  <a:lnTo>
                    <a:pt x="209" y="103"/>
                  </a:lnTo>
                  <a:lnTo>
                    <a:pt x="217" y="105"/>
                  </a:lnTo>
                  <a:lnTo>
                    <a:pt x="226" y="110"/>
                  </a:lnTo>
                  <a:lnTo>
                    <a:pt x="236" y="112"/>
                  </a:lnTo>
                  <a:lnTo>
                    <a:pt x="247" y="116"/>
                  </a:lnTo>
                  <a:lnTo>
                    <a:pt x="258" y="120"/>
                  </a:lnTo>
                  <a:lnTo>
                    <a:pt x="272" y="124"/>
                  </a:lnTo>
                  <a:lnTo>
                    <a:pt x="285" y="129"/>
                  </a:lnTo>
                  <a:lnTo>
                    <a:pt x="300" y="135"/>
                  </a:lnTo>
                  <a:lnTo>
                    <a:pt x="308" y="137"/>
                  </a:lnTo>
                  <a:lnTo>
                    <a:pt x="315" y="139"/>
                  </a:lnTo>
                  <a:lnTo>
                    <a:pt x="325" y="141"/>
                  </a:lnTo>
                  <a:lnTo>
                    <a:pt x="333" y="147"/>
                  </a:lnTo>
                  <a:lnTo>
                    <a:pt x="340" y="147"/>
                  </a:lnTo>
                  <a:lnTo>
                    <a:pt x="348" y="150"/>
                  </a:lnTo>
                  <a:lnTo>
                    <a:pt x="357" y="152"/>
                  </a:lnTo>
                  <a:lnTo>
                    <a:pt x="367" y="154"/>
                  </a:lnTo>
                  <a:lnTo>
                    <a:pt x="376" y="156"/>
                  </a:lnTo>
                  <a:lnTo>
                    <a:pt x="384" y="160"/>
                  </a:lnTo>
                  <a:lnTo>
                    <a:pt x="393" y="162"/>
                  </a:lnTo>
                  <a:lnTo>
                    <a:pt x="405" y="166"/>
                  </a:lnTo>
                  <a:lnTo>
                    <a:pt x="414" y="167"/>
                  </a:lnTo>
                  <a:lnTo>
                    <a:pt x="422" y="169"/>
                  </a:lnTo>
                  <a:lnTo>
                    <a:pt x="433" y="171"/>
                  </a:lnTo>
                  <a:lnTo>
                    <a:pt x="443" y="175"/>
                  </a:lnTo>
                  <a:lnTo>
                    <a:pt x="452" y="177"/>
                  </a:lnTo>
                  <a:lnTo>
                    <a:pt x="464" y="181"/>
                  </a:lnTo>
                  <a:lnTo>
                    <a:pt x="473" y="183"/>
                  </a:lnTo>
                  <a:lnTo>
                    <a:pt x="486" y="186"/>
                  </a:lnTo>
                  <a:lnTo>
                    <a:pt x="494" y="188"/>
                  </a:lnTo>
                  <a:lnTo>
                    <a:pt x="507" y="190"/>
                  </a:lnTo>
                  <a:lnTo>
                    <a:pt x="515" y="192"/>
                  </a:lnTo>
                  <a:lnTo>
                    <a:pt x="528" y="196"/>
                  </a:lnTo>
                  <a:lnTo>
                    <a:pt x="538" y="198"/>
                  </a:lnTo>
                  <a:lnTo>
                    <a:pt x="551" y="200"/>
                  </a:lnTo>
                  <a:lnTo>
                    <a:pt x="561" y="202"/>
                  </a:lnTo>
                  <a:lnTo>
                    <a:pt x="574" y="205"/>
                  </a:lnTo>
                  <a:lnTo>
                    <a:pt x="585" y="205"/>
                  </a:lnTo>
                  <a:lnTo>
                    <a:pt x="597" y="207"/>
                  </a:lnTo>
                  <a:lnTo>
                    <a:pt x="608" y="209"/>
                  </a:lnTo>
                  <a:lnTo>
                    <a:pt x="619" y="213"/>
                  </a:lnTo>
                  <a:lnTo>
                    <a:pt x="631" y="213"/>
                  </a:lnTo>
                  <a:lnTo>
                    <a:pt x="644" y="217"/>
                  </a:lnTo>
                  <a:lnTo>
                    <a:pt x="654" y="219"/>
                  </a:lnTo>
                  <a:lnTo>
                    <a:pt x="669" y="221"/>
                  </a:lnTo>
                  <a:lnTo>
                    <a:pt x="678" y="221"/>
                  </a:lnTo>
                  <a:lnTo>
                    <a:pt x="690" y="223"/>
                  </a:lnTo>
                  <a:lnTo>
                    <a:pt x="699" y="224"/>
                  </a:lnTo>
                  <a:lnTo>
                    <a:pt x="713" y="226"/>
                  </a:lnTo>
                  <a:lnTo>
                    <a:pt x="720" y="226"/>
                  </a:lnTo>
                  <a:lnTo>
                    <a:pt x="734" y="226"/>
                  </a:lnTo>
                  <a:lnTo>
                    <a:pt x="741" y="228"/>
                  </a:lnTo>
                  <a:lnTo>
                    <a:pt x="754" y="230"/>
                  </a:lnTo>
                  <a:lnTo>
                    <a:pt x="764" y="230"/>
                  </a:lnTo>
                  <a:lnTo>
                    <a:pt x="773" y="230"/>
                  </a:lnTo>
                  <a:lnTo>
                    <a:pt x="783" y="230"/>
                  </a:lnTo>
                  <a:lnTo>
                    <a:pt x="792" y="232"/>
                  </a:lnTo>
                  <a:lnTo>
                    <a:pt x="802" y="232"/>
                  </a:lnTo>
                  <a:lnTo>
                    <a:pt x="811" y="234"/>
                  </a:lnTo>
                  <a:lnTo>
                    <a:pt x="821" y="234"/>
                  </a:lnTo>
                  <a:lnTo>
                    <a:pt x="830" y="234"/>
                  </a:lnTo>
                  <a:lnTo>
                    <a:pt x="846" y="234"/>
                  </a:lnTo>
                  <a:lnTo>
                    <a:pt x="863" y="234"/>
                  </a:lnTo>
                  <a:lnTo>
                    <a:pt x="878" y="234"/>
                  </a:lnTo>
                  <a:lnTo>
                    <a:pt x="895" y="234"/>
                  </a:lnTo>
                  <a:lnTo>
                    <a:pt x="908" y="234"/>
                  </a:lnTo>
                  <a:lnTo>
                    <a:pt x="922" y="234"/>
                  </a:lnTo>
                  <a:lnTo>
                    <a:pt x="933" y="234"/>
                  </a:lnTo>
                  <a:lnTo>
                    <a:pt x="946" y="234"/>
                  </a:lnTo>
                  <a:lnTo>
                    <a:pt x="958" y="234"/>
                  </a:lnTo>
                  <a:lnTo>
                    <a:pt x="967" y="232"/>
                  </a:lnTo>
                  <a:lnTo>
                    <a:pt x="977" y="230"/>
                  </a:lnTo>
                  <a:lnTo>
                    <a:pt x="986" y="230"/>
                  </a:lnTo>
                  <a:lnTo>
                    <a:pt x="994" y="228"/>
                  </a:lnTo>
                  <a:lnTo>
                    <a:pt x="1003" y="228"/>
                  </a:lnTo>
                  <a:lnTo>
                    <a:pt x="1009" y="226"/>
                  </a:lnTo>
                  <a:lnTo>
                    <a:pt x="1017" y="226"/>
                  </a:lnTo>
                  <a:lnTo>
                    <a:pt x="1024" y="226"/>
                  </a:lnTo>
                  <a:lnTo>
                    <a:pt x="1032" y="224"/>
                  </a:lnTo>
                  <a:lnTo>
                    <a:pt x="1038" y="224"/>
                  </a:lnTo>
                  <a:lnTo>
                    <a:pt x="1039" y="224"/>
                  </a:lnTo>
                  <a:lnTo>
                    <a:pt x="1097" y="502"/>
                  </a:lnTo>
                  <a:lnTo>
                    <a:pt x="1140" y="475"/>
                  </a:lnTo>
                  <a:lnTo>
                    <a:pt x="1140" y="4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4" name="Freeform 50"/>
            <p:cNvSpPr>
              <a:spLocks/>
            </p:cNvSpPr>
            <p:nvPr/>
          </p:nvSpPr>
          <p:spPr bwMode="auto">
            <a:xfrm>
              <a:off x="137" y="3226"/>
              <a:ext cx="61" cy="61"/>
            </a:xfrm>
            <a:custGeom>
              <a:avLst/>
              <a:gdLst>
                <a:gd name="T0" fmla="*/ 99 w 121"/>
                <a:gd name="T1" fmla="*/ 13 h 121"/>
                <a:gd name="T2" fmla="*/ 106 w 121"/>
                <a:gd name="T3" fmla="*/ 21 h 121"/>
                <a:gd name="T4" fmla="*/ 114 w 121"/>
                <a:gd name="T5" fmla="*/ 30 h 121"/>
                <a:gd name="T6" fmla="*/ 118 w 121"/>
                <a:gd name="T7" fmla="*/ 42 h 121"/>
                <a:gd name="T8" fmla="*/ 121 w 121"/>
                <a:gd name="T9" fmla="*/ 53 h 121"/>
                <a:gd name="T10" fmla="*/ 121 w 121"/>
                <a:gd name="T11" fmla="*/ 64 h 121"/>
                <a:gd name="T12" fmla="*/ 121 w 121"/>
                <a:gd name="T13" fmla="*/ 78 h 121"/>
                <a:gd name="T14" fmla="*/ 116 w 121"/>
                <a:gd name="T15" fmla="*/ 87 h 121"/>
                <a:gd name="T16" fmla="*/ 112 w 121"/>
                <a:gd name="T17" fmla="*/ 99 h 121"/>
                <a:gd name="T18" fmla="*/ 100 w 121"/>
                <a:gd name="T19" fmla="*/ 106 h 121"/>
                <a:gd name="T20" fmla="*/ 93 w 121"/>
                <a:gd name="T21" fmla="*/ 114 h 121"/>
                <a:gd name="T22" fmla="*/ 81 w 121"/>
                <a:gd name="T23" fmla="*/ 118 h 121"/>
                <a:gd name="T24" fmla="*/ 70 w 121"/>
                <a:gd name="T25" fmla="*/ 121 h 121"/>
                <a:gd name="T26" fmla="*/ 59 w 121"/>
                <a:gd name="T27" fmla="*/ 121 h 121"/>
                <a:gd name="T28" fmla="*/ 47 w 121"/>
                <a:gd name="T29" fmla="*/ 121 h 121"/>
                <a:gd name="T30" fmla="*/ 36 w 121"/>
                <a:gd name="T31" fmla="*/ 116 h 121"/>
                <a:gd name="T32" fmla="*/ 26 w 121"/>
                <a:gd name="T33" fmla="*/ 112 h 121"/>
                <a:gd name="T34" fmla="*/ 17 w 121"/>
                <a:gd name="T35" fmla="*/ 101 h 121"/>
                <a:gd name="T36" fmla="*/ 9 w 121"/>
                <a:gd name="T37" fmla="*/ 93 h 121"/>
                <a:gd name="T38" fmla="*/ 5 w 121"/>
                <a:gd name="T39" fmla="*/ 82 h 121"/>
                <a:gd name="T40" fmla="*/ 2 w 121"/>
                <a:gd name="T41" fmla="*/ 70 h 121"/>
                <a:gd name="T42" fmla="*/ 0 w 121"/>
                <a:gd name="T43" fmla="*/ 57 h 121"/>
                <a:gd name="T44" fmla="*/ 3 w 121"/>
                <a:gd name="T45" fmla="*/ 45 h 121"/>
                <a:gd name="T46" fmla="*/ 5 w 121"/>
                <a:gd name="T47" fmla="*/ 34 h 121"/>
                <a:gd name="T48" fmla="*/ 13 w 121"/>
                <a:gd name="T49" fmla="*/ 25 h 121"/>
                <a:gd name="T50" fmla="*/ 21 w 121"/>
                <a:gd name="T51" fmla="*/ 15 h 121"/>
                <a:gd name="T52" fmla="*/ 30 w 121"/>
                <a:gd name="T53" fmla="*/ 9 h 121"/>
                <a:gd name="T54" fmla="*/ 41 w 121"/>
                <a:gd name="T55" fmla="*/ 4 h 121"/>
                <a:gd name="T56" fmla="*/ 53 w 121"/>
                <a:gd name="T57" fmla="*/ 2 h 121"/>
                <a:gd name="T58" fmla="*/ 64 w 121"/>
                <a:gd name="T59" fmla="*/ 0 h 121"/>
                <a:gd name="T60" fmla="*/ 78 w 121"/>
                <a:gd name="T61" fmla="*/ 4 h 121"/>
                <a:gd name="T62" fmla="*/ 87 w 121"/>
                <a:gd name="T63" fmla="*/ 5 h 121"/>
                <a:gd name="T64" fmla="*/ 99 w 121"/>
                <a:gd name="T65" fmla="*/ 13 h 121"/>
                <a:gd name="T66" fmla="*/ 99 w 121"/>
                <a:gd name="T67" fmla="*/ 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1" h="121">
                  <a:moveTo>
                    <a:pt x="99" y="13"/>
                  </a:moveTo>
                  <a:lnTo>
                    <a:pt x="106" y="21"/>
                  </a:lnTo>
                  <a:lnTo>
                    <a:pt x="114" y="30"/>
                  </a:lnTo>
                  <a:lnTo>
                    <a:pt x="118" y="42"/>
                  </a:lnTo>
                  <a:lnTo>
                    <a:pt x="121" y="53"/>
                  </a:lnTo>
                  <a:lnTo>
                    <a:pt x="121" y="64"/>
                  </a:lnTo>
                  <a:lnTo>
                    <a:pt x="121" y="78"/>
                  </a:lnTo>
                  <a:lnTo>
                    <a:pt x="116" y="87"/>
                  </a:lnTo>
                  <a:lnTo>
                    <a:pt x="112" y="99"/>
                  </a:lnTo>
                  <a:lnTo>
                    <a:pt x="100" y="106"/>
                  </a:lnTo>
                  <a:lnTo>
                    <a:pt x="93" y="114"/>
                  </a:lnTo>
                  <a:lnTo>
                    <a:pt x="81" y="118"/>
                  </a:lnTo>
                  <a:lnTo>
                    <a:pt x="70" y="121"/>
                  </a:lnTo>
                  <a:lnTo>
                    <a:pt x="59" y="121"/>
                  </a:lnTo>
                  <a:lnTo>
                    <a:pt x="47" y="121"/>
                  </a:lnTo>
                  <a:lnTo>
                    <a:pt x="36" y="116"/>
                  </a:lnTo>
                  <a:lnTo>
                    <a:pt x="26" y="112"/>
                  </a:lnTo>
                  <a:lnTo>
                    <a:pt x="17" y="101"/>
                  </a:lnTo>
                  <a:lnTo>
                    <a:pt x="9" y="93"/>
                  </a:lnTo>
                  <a:lnTo>
                    <a:pt x="5" y="82"/>
                  </a:lnTo>
                  <a:lnTo>
                    <a:pt x="2" y="70"/>
                  </a:lnTo>
                  <a:lnTo>
                    <a:pt x="0" y="57"/>
                  </a:lnTo>
                  <a:lnTo>
                    <a:pt x="3" y="45"/>
                  </a:lnTo>
                  <a:lnTo>
                    <a:pt x="5" y="34"/>
                  </a:lnTo>
                  <a:lnTo>
                    <a:pt x="13" y="25"/>
                  </a:lnTo>
                  <a:lnTo>
                    <a:pt x="21" y="15"/>
                  </a:lnTo>
                  <a:lnTo>
                    <a:pt x="30" y="9"/>
                  </a:lnTo>
                  <a:lnTo>
                    <a:pt x="41" y="4"/>
                  </a:lnTo>
                  <a:lnTo>
                    <a:pt x="53" y="2"/>
                  </a:lnTo>
                  <a:lnTo>
                    <a:pt x="64" y="0"/>
                  </a:lnTo>
                  <a:lnTo>
                    <a:pt x="78" y="4"/>
                  </a:lnTo>
                  <a:lnTo>
                    <a:pt x="87" y="5"/>
                  </a:lnTo>
                  <a:lnTo>
                    <a:pt x="99" y="13"/>
                  </a:lnTo>
                  <a:lnTo>
                    <a:pt x="9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5" name="Freeform 51"/>
            <p:cNvSpPr>
              <a:spLocks/>
            </p:cNvSpPr>
            <p:nvPr/>
          </p:nvSpPr>
          <p:spPr bwMode="auto">
            <a:xfrm>
              <a:off x="155" y="3244"/>
              <a:ext cx="27" cy="25"/>
            </a:xfrm>
            <a:custGeom>
              <a:avLst/>
              <a:gdLst>
                <a:gd name="T0" fmla="*/ 43 w 55"/>
                <a:gd name="T1" fmla="*/ 6 h 51"/>
                <a:gd name="T2" fmla="*/ 49 w 55"/>
                <a:gd name="T3" fmla="*/ 11 h 51"/>
                <a:gd name="T4" fmla="*/ 55 w 55"/>
                <a:gd name="T5" fmla="*/ 21 h 51"/>
                <a:gd name="T6" fmla="*/ 55 w 55"/>
                <a:gd name="T7" fmla="*/ 30 h 51"/>
                <a:gd name="T8" fmla="*/ 49 w 55"/>
                <a:gd name="T9" fmla="*/ 42 h 51"/>
                <a:gd name="T10" fmla="*/ 42 w 55"/>
                <a:gd name="T11" fmla="*/ 46 h 51"/>
                <a:gd name="T12" fmla="*/ 32 w 55"/>
                <a:gd name="T13" fmla="*/ 51 h 51"/>
                <a:gd name="T14" fmla="*/ 21 w 55"/>
                <a:gd name="T15" fmla="*/ 51 h 51"/>
                <a:gd name="T16" fmla="*/ 11 w 55"/>
                <a:gd name="T17" fmla="*/ 46 h 51"/>
                <a:gd name="T18" fmla="*/ 4 w 55"/>
                <a:gd name="T19" fmla="*/ 36 h 51"/>
                <a:gd name="T20" fmla="*/ 0 w 55"/>
                <a:gd name="T21" fmla="*/ 29 h 51"/>
                <a:gd name="T22" fmla="*/ 2 w 55"/>
                <a:gd name="T23" fmla="*/ 19 h 51"/>
                <a:gd name="T24" fmla="*/ 7 w 55"/>
                <a:gd name="T25" fmla="*/ 10 h 51"/>
                <a:gd name="T26" fmla="*/ 15 w 55"/>
                <a:gd name="T27" fmla="*/ 2 h 51"/>
                <a:gd name="T28" fmla="*/ 24 w 55"/>
                <a:gd name="T29" fmla="*/ 0 h 51"/>
                <a:gd name="T30" fmla="*/ 34 w 55"/>
                <a:gd name="T31" fmla="*/ 0 h 51"/>
                <a:gd name="T32" fmla="*/ 43 w 55"/>
                <a:gd name="T33" fmla="*/ 6 h 51"/>
                <a:gd name="T34" fmla="*/ 43 w 55"/>
                <a:gd name="T35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51">
                  <a:moveTo>
                    <a:pt x="43" y="6"/>
                  </a:moveTo>
                  <a:lnTo>
                    <a:pt x="49" y="11"/>
                  </a:lnTo>
                  <a:lnTo>
                    <a:pt x="55" y="21"/>
                  </a:lnTo>
                  <a:lnTo>
                    <a:pt x="55" y="30"/>
                  </a:lnTo>
                  <a:lnTo>
                    <a:pt x="49" y="42"/>
                  </a:lnTo>
                  <a:lnTo>
                    <a:pt x="42" y="46"/>
                  </a:lnTo>
                  <a:lnTo>
                    <a:pt x="32" y="51"/>
                  </a:lnTo>
                  <a:lnTo>
                    <a:pt x="21" y="51"/>
                  </a:lnTo>
                  <a:lnTo>
                    <a:pt x="11" y="46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2" y="19"/>
                  </a:lnTo>
                  <a:lnTo>
                    <a:pt x="7" y="10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3" y="6"/>
                  </a:lnTo>
                  <a:lnTo>
                    <a:pt x="43" y="6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6" name="Freeform 52"/>
            <p:cNvSpPr>
              <a:spLocks/>
            </p:cNvSpPr>
            <p:nvPr/>
          </p:nvSpPr>
          <p:spPr bwMode="auto">
            <a:xfrm>
              <a:off x="254" y="3225"/>
              <a:ext cx="119" cy="77"/>
            </a:xfrm>
            <a:custGeom>
              <a:avLst/>
              <a:gdLst>
                <a:gd name="T0" fmla="*/ 185 w 238"/>
                <a:gd name="T1" fmla="*/ 142 h 154"/>
                <a:gd name="T2" fmla="*/ 183 w 238"/>
                <a:gd name="T3" fmla="*/ 125 h 154"/>
                <a:gd name="T4" fmla="*/ 179 w 238"/>
                <a:gd name="T5" fmla="*/ 106 h 154"/>
                <a:gd name="T6" fmla="*/ 173 w 238"/>
                <a:gd name="T7" fmla="*/ 87 h 154"/>
                <a:gd name="T8" fmla="*/ 166 w 238"/>
                <a:gd name="T9" fmla="*/ 70 h 154"/>
                <a:gd name="T10" fmla="*/ 151 w 238"/>
                <a:gd name="T11" fmla="*/ 57 h 154"/>
                <a:gd name="T12" fmla="*/ 126 w 238"/>
                <a:gd name="T13" fmla="*/ 49 h 154"/>
                <a:gd name="T14" fmla="*/ 107 w 238"/>
                <a:gd name="T15" fmla="*/ 53 h 154"/>
                <a:gd name="T16" fmla="*/ 84 w 238"/>
                <a:gd name="T17" fmla="*/ 65 h 154"/>
                <a:gd name="T18" fmla="*/ 69 w 238"/>
                <a:gd name="T19" fmla="*/ 80 h 154"/>
                <a:gd name="T20" fmla="*/ 59 w 238"/>
                <a:gd name="T21" fmla="*/ 97 h 154"/>
                <a:gd name="T22" fmla="*/ 50 w 238"/>
                <a:gd name="T23" fmla="*/ 116 h 154"/>
                <a:gd name="T24" fmla="*/ 44 w 238"/>
                <a:gd name="T25" fmla="*/ 139 h 154"/>
                <a:gd name="T26" fmla="*/ 42 w 238"/>
                <a:gd name="T27" fmla="*/ 152 h 154"/>
                <a:gd name="T28" fmla="*/ 29 w 238"/>
                <a:gd name="T29" fmla="*/ 148 h 154"/>
                <a:gd name="T30" fmla="*/ 6 w 238"/>
                <a:gd name="T31" fmla="*/ 139 h 154"/>
                <a:gd name="T32" fmla="*/ 0 w 238"/>
                <a:gd name="T33" fmla="*/ 131 h 154"/>
                <a:gd name="T34" fmla="*/ 0 w 238"/>
                <a:gd name="T35" fmla="*/ 120 h 154"/>
                <a:gd name="T36" fmla="*/ 6 w 238"/>
                <a:gd name="T37" fmla="*/ 101 h 154"/>
                <a:gd name="T38" fmla="*/ 16 w 238"/>
                <a:gd name="T39" fmla="*/ 80 h 154"/>
                <a:gd name="T40" fmla="*/ 29 w 238"/>
                <a:gd name="T41" fmla="*/ 53 h 154"/>
                <a:gd name="T42" fmla="*/ 48 w 238"/>
                <a:gd name="T43" fmla="*/ 28 h 154"/>
                <a:gd name="T44" fmla="*/ 71 w 238"/>
                <a:gd name="T45" fmla="*/ 11 h 154"/>
                <a:gd name="T46" fmla="*/ 94 w 238"/>
                <a:gd name="T47" fmla="*/ 2 h 154"/>
                <a:gd name="T48" fmla="*/ 111 w 238"/>
                <a:gd name="T49" fmla="*/ 0 h 154"/>
                <a:gd name="T50" fmla="*/ 128 w 238"/>
                <a:gd name="T51" fmla="*/ 2 h 154"/>
                <a:gd name="T52" fmla="*/ 143 w 238"/>
                <a:gd name="T53" fmla="*/ 4 h 154"/>
                <a:gd name="T54" fmla="*/ 166 w 238"/>
                <a:gd name="T55" fmla="*/ 11 h 154"/>
                <a:gd name="T56" fmla="*/ 189 w 238"/>
                <a:gd name="T57" fmla="*/ 27 h 154"/>
                <a:gd name="T58" fmla="*/ 206 w 238"/>
                <a:gd name="T59" fmla="*/ 47 h 154"/>
                <a:gd name="T60" fmla="*/ 219 w 238"/>
                <a:gd name="T61" fmla="*/ 70 h 154"/>
                <a:gd name="T62" fmla="*/ 227 w 238"/>
                <a:gd name="T63" fmla="*/ 95 h 154"/>
                <a:gd name="T64" fmla="*/ 232 w 238"/>
                <a:gd name="T65" fmla="*/ 120 h 154"/>
                <a:gd name="T66" fmla="*/ 236 w 238"/>
                <a:gd name="T67" fmla="*/ 142 h 154"/>
                <a:gd name="T68" fmla="*/ 187 w 238"/>
                <a:gd name="T69" fmla="*/ 15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8" h="154">
                  <a:moveTo>
                    <a:pt x="187" y="152"/>
                  </a:moveTo>
                  <a:lnTo>
                    <a:pt x="185" y="142"/>
                  </a:lnTo>
                  <a:lnTo>
                    <a:pt x="185" y="133"/>
                  </a:lnTo>
                  <a:lnTo>
                    <a:pt x="183" y="125"/>
                  </a:lnTo>
                  <a:lnTo>
                    <a:pt x="183" y="120"/>
                  </a:lnTo>
                  <a:lnTo>
                    <a:pt x="179" y="106"/>
                  </a:lnTo>
                  <a:lnTo>
                    <a:pt x="179" y="97"/>
                  </a:lnTo>
                  <a:lnTo>
                    <a:pt x="173" y="87"/>
                  </a:lnTo>
                  <a:lnTo>
                    <a:pt x="170" y="78"/>
                  </a:lnTo>
                  <a:lnTo>
                    <a:pt x="166" y="70"/>
                  </a:lnTo>
                  <a:lnTo>
                    <a:pt x="162" y="65"/>
                  </a:lnTo>
                  <a:lnTo>
                    <a:pt x="151" y="57"/>
                  </a:lnTo>
                  <a:lnTo>
                    <a:pt x="137" y="51"/>
                  </a:lnTo>
                  <a:lnTo>
                    <a:pt x="126" y="49"/>
                  </a:lnTo>
                  <a:lnTo>
                    <a:pt x="116" y="51"/>
                  </a:lnTo>
                  <a:lnTo>
                    <a:pt x="107" y="53"/>
                  </a:lnTo>
                  <a:lnTo>
                    <a:pt x="95" y="57"/>
                  </a:lnTo>
                  <a:lnTo>
                    <a:pt x="84" y="65"/>
                  </a:lnTo>
                  <a:lnTo>
                    <a:pt x="75" y="76"/>
                  </a:lnTo>
                  <a:lnTo>
                    <a:pt x="69" y="80"/>
                  </a:lnTo>
                  <a:lnTo>
                    <a:pt x="63" y="87"/>
                  </a:lnTo>
                  <a:lnTo>
                    <a:pt x="59" y="97"/>
                  </a:lnTo>
                  <a:lnTo>
                    <a:pt x="56" y="106"/>
                  </a:lnTo>
                  <a:lnTo>
                    <a:pt x="50" y="116"/>
                  </a:lnTo>
                  <a:lnTo>
                    <a:pt x="48" y="125"/>
                  </a:lnTo>
                  <a:lnTo>
                    <a:pt x="44" y="139"/>
                  </a:lnTo>
                  <a:lnTo>
                    <a:pt x="44" y="152"/>
                  </a:lnTo>
                  <a:lnTo>
                    <a:pt x="42" y="152"/>
                  </a:lnTo>
                  <a:lnTo>
                    <a:pt x="37" y="152"/>
                  </a:lnTo>
                  <a:lnTo>
                    <a:pt x="29" y="148"/>
                  </a:lnTo>
                  <a:lnTo>
                    <a:pt x="21" y="146"/>
                  </a:lnTo>
                  <a:lnTo>
                    <a:pt x="6" y="139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0" y="127"/>
                  </a:lnTo>
                  <a:lnTo>
                    <a:pt x="0" y="120"/>
                  </a:lnTo>
                  <a:lnTo>
                    <a:pt x="4" y="112"/>
                  </a:lnTo>
                  <a:lnTo>
                    <a:pt x="6" y="101"/>
                  </a:lnTo>
                  <a:lnTo>
                    <a:pt x="12" y="91"/>
                  </a:lnTo>
                  <a:lnTo>
                    <a:pt x="16" y="80"/>
                  </a:lnTo>
                  <a:lnTo>
                    <a:pt x="23" y="66"/>
                  </a:lnTo>
                  <a:lnTo>
                    <a:pt x="29" y="53"/>
                  </a:lnTo>
                  <a:lnTo>
                    <a:pt x="38" y="42"/>
                  </a:lnTo>
                  <a:lnTo>
                    <a:pt x="48" y="28"/>
                  </a:lnTo>
                  <a:lnTo>
                    <a:pt x="59" y="21"/>
                  </a:lnTo>
                  <a:lnTo>
                    <a:pt x="71" y="11"/>
                  </a:lnTo>
                  <a:lnTo>
                    <a:pt x="86" y="6"/>
                  </a:lnTo>
                  <a:lnTo>
                    <a:pt x="94" y="2"/>
                  </a:lnTo>
                  <a:lnTo>
                    <a:pt x="101" y="0"/>
                  </a:lnTo>
                  <a:lnTo>
                    <a:pt x="111" y="0"/>
                  </a:lnTo>
                  <a:lnTo>
                    <a:pt x="120" y="2"/>
                  </a:lnTo>
                  <a:lnTo>
                    <a:pt x="128" y="2"/>
                  </a:lnTo>
                  <a:lnTo>
                    <a:pt x="135" y="2"/>
                  </a:lnTo>
                  <a:lnTo>
                    <a:pt x="143" y="4"/>
                  </a:lnTo>
                  <a:lnTo>
                    <a:pt x="151" y="6"/>
                  </a:lnTo>
                  <a:lnTo>
                    <a:pt x="166" y="11"/>
                  </a:lnTo>
                  <a:lnTo>
                    <a:pt x="179" y="19"/>
                  </a:lnTo>
                  <a:lnTo>
                    <a:pt x="189" y="27"/>
                  </a:lnTo>
                  <a:lnTo>
                    <a:pt x="198" y="36"/>
                  </a:lnTo>
                  <a:lnTo>
                    <a:pt x="206" y="47"/>
                  </a:lnTo>
                  <a:lnTo>
                    <a:pt x="215" y="59"/>
                  </a:lnTo>
                  <a:lnTo>
                    <a:pt x="219" y="70"/>
                  </a:lnTo>
                  <a:lnTo>
                    <a:pt x="225" y="82"/>
                  </a:lnTo>
                  <a:lnTo>
                    <a:pt x="227" y="95"/>
                  </a:lnTo>
                  <a:lnTo>
                    <a:pt x="230" y="108"/>
                  </a:lnTo>
                  <a:lnTo>
                    <a:pt x="232" y="120"/>
                  </a:lnTo>
                  <a:lnTo>
                    <a:pt x="234" y="131"/>
                  </a:lnTo>
                  <a:lnTo>
                    <a:pt x="236" y="142"/>
                  </a:lnTo>
                  <a:lnTo>
                    <a:pt x="238" y="154"/>
                  </a:lnTo>
                  <a:lnTo>
                    <a:pt x="187" y="152"/>
                  </a:lnTo>
                  <a:lnTo>
                    <a:pt x="187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7" name="Freeform 53"/>
            <p:cNvSpPr>
              <a:spLocks/>
            </p:cNvSpPr>
            <p:nvPr/>
          </p:nvSpPr>
          <p:spPr bwMode="auto">
            <a:xfrm>
              <a:off x="253" y="3291"/>
              <a:ext cx="120" cy="88"/>
            </a:xfrm>
            <a:custGeom>
              <a:avLst/>
              <a:gdLst>
                <a:gd name="T0" fmla="*/ 186 w 239"/>
                <a:gd name="T1" fmla="*/ 23 h 177"/>
                <a:gd name="T2" fmla="*/ 180 w 239"/>
                <a:gd name="T3" fmla="*/ 46 h 177"/>
                <a:gd name="T4" fmla="*/ 174 w 239"/>
                <a:gd name="T5" fmla="*/ 65 h 177"/>
                <a:gd name="T6" fmla="*/ 167 w 239"/>
                <a:gd name="T7" fmla="*/ 80 h 177"/>
                <a:gd name="T8" fmla="*/ 152 w 239"/>
                <a:gd name="T9" fmla="*/ 101 h 177"/>
                <a:gd name="T10" fmla="*/ 127 w 239"/>
                <a:gd name="T11" fmla="*/ 114 h 177"/>
                <a:gd name="T12" fmla="*/ 96 w 239"/>
                <a:gd name="T13" fmla="*/ 110 h 177"/>
                <a:gd name="T14" fmla="*/ 77 w 239"/>
                <a:gd name="T15" fmla="*/ 95 h 177"/>
                <a:gd name="T16" fmla="*/ 66 w 239"/>
                <a:gd name="T17" fmla="*/ 80 h 177"/>
                <a:gd name="T18" fmla="*/ 57 w 239"/>
                <a:gd name="T19" fmla="*/ 63 h 177"/>
                <a:gd name="T20" fmla="*/ 49 w 239"/>
                <a:gd name="T21" fmla="*/ 44 h 177"/>
                <a:gd name="T22" fmla="*/ 47 w 239"/>
                <a:gd name="T23" fmla="*/ 27 h 177"/>
                <a:gd name="T24" fmla="*/ 47 w 239"/>
                <a:gd name="T25" fmla="*/ 8 h 177"/>
                <a:gd name="T26" fmla="*/ 1 w 239"/>
                <a:gd name="T27" fmla="*/ 0 h 177"/>
                <a:gd name="T28" fmla="*/ 0 w 239"/>
                <a:gd name="T29" fmla="*/ 8 h 177"/>
                <a:gd name="T30" fmla="*/ 0 w 239"/>
                <a:gd name="T31" fmla="*/ 25 h 177"/>
                <a:gd name="T32" fmla="*/ 1 w 239"/>
                <a:gd name="T33" fmla="*/ 51 h 177"/>
                <a:gd name="T34" fmla="*/ 9 w 239"/>
                <a:gd name="T35" fmla="*/ 82 h 177"/>
                <a:gd name="T36" fmla="*/ 20 w 239"/>
                <a:gd name="T37" fmla="*/ 112 h 177"/>
                <a:gd name="T38" fmla="*/ 38 w 239"/>
                <a:gd name="T39" fmla="*/ 143 h 177"/>
                <a:gd name="T40" fmla="*/ 62 w 239"/>
                <a:gd name="T41" fmla="*/ 164 h 177"/>
                <a:gd name="T42" fmla="*/ 79 w 239"/>
                <a:gd name="T43" fmla="*/ 171 h 177"/>
                <a:gd name="T44" fmla="*/ 98 w 239"/>
                <a:gd name="T45" fmla="*/ 177 h 177"/>
                <a:gd name="T46" fmla="*/ 115 w 239"/>
                <a:gd name="T47" fmla="*/ 175 h 177"/>
                <a:gd name="T48" fmla="*/ 133 w 239"/>
                <a:gd name="T49" fmla="*/ 173 h 177"/>
                <a:gd name="T50" fmla="*/ 163 w 239"/>
                <a:gd name="T51" fmla="*/ 160 h 177"/>
                <a:gd name="T52" fmla="*/ 188 w 239"/>
                <a:gd name="T53" fmla="*/ 139 h 177"/>
                <a:gd name="T54" fmla="*/ 207 w 239"/>
                <a:gd name="T55" fmla="*/ 112 h 177"/>
                <a:gd name="T56" fmla="*/ 220 w 239"/>
                <a:gd name="T57" fmla="*/ 82 h 177"/>
                <a:gd name="T58" fmla="*/ 231 w 239"/>
                <a:gd name="T59" fmla="*/ 55 h 177"/>
                <a:gd name="T60" fmla="*/ 235 w 239"/>
                <a:gd name="T61" fmla="*/ 29 h 177"/>
                <a:gd name="T62" fmla="*/ 239 w 239"/>
                <a:gd name="T63" fmla="*/ 13 h 177"/>
                <a:gd name="T64" fmla="*/ 188 w 239"/>
                <a:gd name="T65" fmla="*/ 1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9" h="177">
                  <a:moveTo>
                    <a:pt x="188" y="13"/>
                  </a:moveTo>
                  <a:lnTo>
                    <a:pt x="186" y="23"/>
                  </a:lnTo>
                  <a:lnTo>
                    <a:pt x="184" y="36"/>
                  </a:lnTo>
                  <a:lnTo>
                    <a:pt x="180" y="46"/>
                  </a:lnTo>
                  <a:lnTo>
                    <a:pt x="180" y="57"/>
                  </a:lnTo>
                  <a:lnTo>
                    <a:pt x="174" y="65"/>
                  </a:lnTo>
                  <a:lnTo>
                    <a:pt x="172" y="72"/>
                  </a:lnTo>
                  <a:lnTo>
                    <a:pt x="167" y="80"/>
                  </a:lnTo>
                  <a:lnTo>
                    <a:pt x="165" y="89"/>
                  </a:lnTo>
                  <a:lnTo>
                    <a:pt x="152" y="101"/>
                  </a:lnTo>
                  <a:lnTo>
                    <a:pt x="140" y="108"/>
                  </a:lnTo>
                  <a:lnTo>
                    <a:pt x="127" y="114"/>
                  </a:lnTo>
                  <a:lnTo>
                    <a:pt x="114" y="116"/>
                  </a:lnTo>
                  <a:lnTo>
                    <a:pt x="96" y="110"/>
                  </a:lnTo>
                  <a:lnTo>
                    <a:pt x="83" y="103"/>
                  </a:lnTo>
                  <a:lnTo>
                    <a:pt x="77" y="95"/>
                  </a:lnTo>
                  <a:lnTo>
                    <a:pt x="72" y="87"/>
                  </a:lnTo>
                  <a:lnTo>
                    <a:pt x="66" y="80"/>
                  </a:lnTo>
                  <a:lnTo>
                    <a:pt x="62" y="72"/>
                  </a:lnTo>
                  <a:lnTo>
                    <a:pt x="57" y="63"/>
                  </a:lnTo>
                  <a:lnTo>
                    <a:pt x="53" y="53"/>
                  </a:lnTo>
                  <a:lnTo>
                    <a:pt x="49" y="44"/>
                  </a:lnTo>
                  <a:lnTo>
                    <a:pt x="49" y="36"/>
                  </a:lnTo>
                  <a:lnTo>
                    <a:pt x="47" y="27"/>
                  </a:lnTo>
                  <a:lnTo>
                    <a:pt x="47" y="17"/>
                  </a:lnTo>
                  <a:lnTo>
                    <a:pt x="47" y="8"/>
                  </a:lnTo>
                  <a:lnTo>
                    <a:pt x="49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1" y="51"/>
                  </a:lnTo>
                  <a:lnTo>
                    <a:pt x="5" y="65"/>
                  </a:lnTo>
                  <a:lnTo>
                    <a:pt x="9" y="82"/>
                  </a:lnTo>
                  <a:lnTo>
                    <a:pt x="13" y="97"/>
                  </a:lnTo>
                  <a:lnTo>
                    <a:pt x="20" y="112"/>
                  </a:lnTo>
                  <a:lnTo>
                    <a:pt x="28" y="127"/>
                  </a:lnTo>
                  <a:lnTo>
                    <a:pt x="38" y="143"/>
                  </a:lnTo>
                  <a:lnTo>
                    <a:pt x="49" y="154"/>
                  </a:lnTo>
                  <a:lnTo>
                    <a:pt x="62" y="164"/>
                  </a:lnTo>
                  <a:lnTo>
                    <a:pt x="70" y="167"/>
                  </a:lnTo>
                  <a:lnTo>
                    <a:pt x="79" y="171"/>
                  </a:lnTo>
                  <a:lnTo>
                    <a:pt x="87" y="175"/>
                  </a:lnTo>
                  <a:lnTo>
                    <a:pt x="98" y="177"/>
                  </a:lnTo>
                  <a:lnTo>
                    <a:pt x="106" y="175"/>
                  </a:lnTo>
                  <a:lnTo>
                    <a:pt x="115" y="175"/>
                  </a:lnTo>
                  <a:lnTo>
                    <a:pt x="123" y="175"/>
                  </a:lnTo>
                  <a:lnTo>
                    <a:pt x="133" y="173"/>
                  </a:lnTo>
                  <a:lnTo>
                    <a:pt x="148" y="167"/>
                  </a:lnTo>
                  <a:lnTo>
                    <a:pt x="163" y="160"/>
                  </a:lnTo>
                  <a:lnTo>
                    <a:pt x="174" y="150"/>
                  </a:lnTo>
                  <a:lnTo>
                    <a:pt x="188" y="139"/>
                  </a:lnTo>
                  <a:lnTo>
                    <a:pt x="195" y="124"/>
                  </a:lnTo>
                  <a:lnTo>
                    <a:pt x="207" y="112"/>
                  </a:lnTo>
                  <a:lnTo>
                    <a:pt x="212" y="97"/>
                  </a:lnTo>
                  <a:lnTo>
                    <a:pt x="220" y="82"/>
                  </a:lnTo>
                  <a:lnTo>
                    <a:pt x="226" y="68"/>
                  </a:lnTo>
                  <a:lnTo>
                    <a:pt x="231" y="55"/>
                  </a:lnTo>
                  <a:lnTo>
                    <a:pt x="231" y="42"/>
                  </a:lnTo>
                  <a:lnTo>
                    <a:pt x="235" y="29"/>
                  </a:lnTo>
                  <a:lnTo>
                    <a:pt x="237" y="21"/>
                  </a:lnTo>
                  <a:lnTo>
                    <a:pt x="239" y="13"/>
                  </a:lnTo>
                  <a:lnTo>
                    <a:pt x="188" y="13"/>
                  </a:lnTo>
                  <a:lnTo>
                    <a:pt x="18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8" name="Freeform 54"/>
            <p:cNvSpPr>
              <a:spLocks/>
            </p:cNvSpPr>
            <p:nvPr/>
          </p:nvSpPr>
          <p:spPr bwMode="auto">
            <a:xfrm>
              <a:off x="293" y="3264"/>
              <a:ext cx="41" cy="70"/>
            </a:xfrm>
            <a:custGeom>
              <a:avLst/>
              <a:gdLst>
                <a:gd name="T0" fmla="*/ 36 w 84"/>
                <a:gd name="T1" fmla="*/ 0 h 139"/>
                <a:gd name="T2" fmla="*/ 19 w 84"/>
                <a:gd name="T3" fmla="*/ 13 h 139"/>
                <a:gd name="T4" fmla="*/ 6 w 84"/>
                <a:gd name="T5" fmla="*/ 44 h 139"/>
                <a:gd name="T6" fmla="*/ 0 w 84"/>
                <a:gd name="T7" fmla="*/ 74 h 139"/>
                <a:gd name="T8" fmla="*/ 12 w 84"/>
                <a:gd name="T9" fmla="*/ 112 h 139"/>
                <a:gd name="T10" fmla="*/ 25 w 84"/>
                <a:gd name="T11" fmla="*/ 133 h 139"/>
                <a:gd name="T12" fmla="*/ 44 w 84"/>
                <a:gd name="T13" fmla="*/ 139 h 139"/>
                <a:gd name="T14" fmla="*/ 61 w 84"/>
                <a:gd name="T15" fmla="*/ 133 h 139"/>
                <a:gd name="T16" fmla="*/ 73 w 84"/>
                <a:gd name="T17" fmla="*/ 116 h 139"/>
                <a:gd name="T18" fmla="*/ 78 w 84"/>
                <a:gd name="T19" fmla="*/ 89 h 139"/>
                <a:gd name="T20" fmla="*/ 84 w 84"/>
                <a:gd name="T21" fmla="*/ 57 h 139"/>
                <a:gd name="T22" fmla="*/ 80 w 84"/>
                <a:gd name="T23" fmla="*/ 36 h 139"/>
                <a:gd name="T24" fmla="*/ 74 w 84"/>
                <a:gd name="T25" fmla="*/ 17 h 139"/>
                <a:gd name="T26" fmla="*/ 71 w 84"/>
                <a:gd name="T27" fmla="*/ 4 h 139"/>
                <a:gd name="T28" fmla="*/ 57 w 84"/>
                <a:gd name="T29" fmla="*/ 0 h 139"/>
                <a:gd name="T30" fmla="*/ 50 w 84"/>
                <a:gd name="T31" fmla="*/ 0 h 139"/>
                <a:gd name="T32" fmla="*/ 36 w 84"/>
                <a:gd name="T33" fmla="*/ 0 h 139"/>
                <a:gd name="T34" fmla="*/ 36 w 84"/>
                <a:gd name="T3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139">
                  <a:moveTo>
                    <a:pt x="36" y="0"/>
                  </a:moveTo>
                  <a:lnTo>
                    <a:pt x="19" y="13"/>
                  </a:lnTo>
                  <a:lnTo>
                    <a:pt x="6" y="44"/>
                  </a:lnTo>
                  <a:lnTo>
                    <a:pt x="0" y="74"/>
                  </a:lnTo>
                  <a:lnTo>
                    <a:pt x="12" y="112"/>
                  </a:lnTo>
                  <a:lnTo>
                    <a:pt x="25" y="133"/>
                  </a:lnTo>
                  <a:lnTo>
                    <a:pt x="44" y="139"/>
                  </a:lnTo>
                  <a:lnTo>
                    <a:pt x="61" y="133"/>
                  </a:lnTo>
                  <a:lnTo>
                    <a:pt x="73" y="116"/>
                  </a:lnTo>
                  <a:lnTo>
                    <a:pt x="78" y="89"/>
                  </a:lnTo>
                  <a:lnTo>
                    <a:pt x="84" y="57"/>
                  </a:lnTo>
                  <a:lnTo>
                    <a:pt x="80" y="36"/>
                  </a:lnTo>
                  <a:lnTo>
                    <a:pt x="74" y="17"/>
                  </a:lnTo>
                  <a:lnTo>
                    <a:pt x="71" y="4"/>
                  </a:lnTo>
                  <a:lnTo>
                    <a:pt x="57" y="0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9" name="Freeform 55"/>
            <p:cNvSpPr>
              <a:spLocks/>
            </p:cNvSpPr>
            <p:nvPr/>
          </p:nvSpPr>
          <p:spPr bwMode="auto">
            <a:xfrm>
              <a:off x="440" y="3278"/>
              <a:ext cx="61" cy="61"/>
            </a:xfrm>
            <a:custGeom>
              <a:avLst/>
              <a:gdLst>
                <a:gd name="T0" fmla="*/ 97 w 122"/>
                <a:gd name="T1" fmla="*/ 14 h 122"/>
                <a:gd name="T2" fmla="*/ 104 w 122"/>
                <a:gd name="T3" fmla="*/ 21 h 122"/>
                <a:gd name="T4" fmla="*/ 112 w 122"/>
                <a:gd name="T5" fmla="*/ 31 h 122"/>
                <a:gd name="T6" fmla="*/ 118 w 122"/>
                <a:gd name="T7" fmla="*/ 42 h 122"/>
                <a:gd name="T8" fmla="*/ 122 w 122"/>
                <a:gd name="T9" fmla="*/ 54 h 122"/>
                <a:gd name="T10" fmla="*/ 120 w 122"/>
                <a:gd name="T11" fmla="*/ 63 h 122"/>
                <a:gd name="T12" fmla="*/ 120 w 122"/>
                <a:gd name="T13" fmla="*/ 76 h 122"/>
                <a:gd name="T14" fmla="*/ 116 w 122"/>
                <a:gd name="T15" fmla="*/ 86 h 122"/>
                <a:gd name="T16" fmla="*/ 112 w 122"/>
                <a:gd name="T17" fmla="*/ 99 h 122"/>
                <a:gd name="T18" fmla="*/ 101 w 122"/>
                <a:gd name="T19" fmla="*/ 107 h 122"/>
                <a:gd name="T20" fmla="*/ 91 w 122"/>
                <a:gd name="T21" fmla="*/ 114 h 122"/>
                <a:gd name="T22" fmla="*/ 82 w 122"/>
                <a:gd name="T23" fmla="*/ 118 h 122"/>
                <a:gd name="T24" fmla="*/ 70 w 122"/>
                <a:gd name="T25" fmla="*/ 122 h 122"/>
                <a:gd name="T26" fmla="*/ 59 w 122"/>
                <a:gd name="T27" fmla="*/ 122 h 122"/>
                <a:gd name="T28" fmla="*/ 47 w 122"/>
                <a:gd name="T29" fmla="*/ 122 h 122"/>
                <a:gd name="T30" fmla="*/ 34 w 122"/>
                <a:gd name="T31" fmla="*/ 116 h 122"/>
                <a:gd name="T32" fmla="*/ 25 w 122"/>
                <a:gd name="T33" fmla="*/ 113 h 122"/>
                <a:gd name="T34" fmla="*/ 15 w 122"/>
                <a:gd name="T35" fmla="*/ 101 h 122"/>
                <a:gd name="T36" fmla="*/ 9 w 122"/>
                <a:gd name="T37" fmla="*/ 92 h 122"/>
                <a:gd name="T38" fmla="*/ 4 w 122"/>
                <a:gd name="T39" fmla="*/ 82 h 122"/>
                <a:gd name="T40" fmla="*/ 2 w 122"/>
                <a:gd name="T41" fmla="*/ 71 h 122"/>
                <a:gd name="T42" fmla="*/ 0 w 122"/>
                <a:gd name="T43" fmla="*/ 59 h 122"/>
                <a:gd name="T44" fmla="*/ 4 w 122"/>
                <a:gd name="T45" fmla="*/ 48 h 122"/>
                <a:gd name="T46" fmla="*/ 6 w 122"/>
                <a:gd name="T47" fmla="*/ 35 h 122"/>
                <a:gd name="T48" fmla="*/ 13 w 122"/>
                <a:gd name="T49" fmla="*/ 27 h 122"/>
                <a:gd name="T50" fmla="*/ 21 w 122"/>
                <a:gd name="T51" fmla="*/ 16 h 122"/>
                <a:gd name="T52" fmla="*/ 30 w 122"/>
                <a:gd name="T53" fmla="*/ 10 h 122"/>
                <a:gd name="T54" fmla="*/ 40 w 122"/>
                <a:gd name="T55" fmla="*/ 4 h 122"/>
                <a:gd name="T56" fmla="*/ 53 w 122"/>
                <a:gd name="T57" fmla="*/ 2 h 122"/>
                <a:gd name="T58" fmla="*/ 63 w 122"/>
                <a:gd name="T59" fmla="*/ 0 h 122"/>
                <a:gd name="T60" fmla="*/ 76 w 122"/>
                <a:gd name="T61" fmla="*/ 4 h 122"/>
                <a:gd name="T62" fmla="*/ 85 w 122"/>
                <a:gd name="T63" fmla="*/ 6 h 122"/>
                <a:gd name="T64" fmla="*/ 97 w 122"/>
                <a:gd name="T65" fmla="*/ 14 h 122"/>
                <a:gd name="T66" fmla="*/ 97 w 122"/>
                <a:gd name="T67" fmla="*/ 1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22">
                  <a:moveTo>
                    <a:pt x="97" y="14"/>
                  </a:moveTo>
                  <a:lnTo>
                    <a:pt x="104" y="21"/>
                  </a:lnTo>
                  <a:lnTo>
                    <a:pt x="112" y="31"/>
                  </a:lnTo>
                  <a:lnTo>
                    <a:pt x="118" y="42"/>
                  </a:lnTo>
                  <a:lnTo>
                    <a:pt x="122" y="54"/>
                  </a:lnTo>
                  <a:lnTo>
                    <a:pt x="120" y="63"/>
                  </a:lnTo>
                  <a:lnTo>
                    <a:pt x="120" y="76"/>
                  </a:lnTo>
                  <a:lnTo>
                    <a:pt x="116" y="86"/>
                  </a:lnTo>
                  <a:lnTo>
                    <a:pt x="112" y="99"/>
                  </a:lnTo>
                  <a:lnTo>
                    <a:pt x="101" y="107"/>
                  </a:lnTo>
                  <a:lnTo>
                    <a:pt x="91" y="114"/>
                  </a:lnTo>
                  <a:lnTo>
                    <a:pt x="82" y="118"/>
                  </a:lnTo>
                  <a:lnTo>
                    <a:pt x="70" y="122"/>
                  </a:lnTo>
                  <a:lnTo>
                    <a:pt x="59" y="122"/>
                  </a:lnTo>
                  <a:lnTo>
                    <a:pt x="47" y="122"/>
                  </a:lnTo>
                  <a:lnTo>
                    <a:pt x="34" y="116"/>
                  </a:lnTo>
                  <a:lnTo>
                    <a:pt x="25" y="113"/>
                  </a:lnTo>
                  <a:lnTo>
                    <a:pt x="15" y="101"/>
                  </a:lnTo>
                  <a:lnTo>
                    <a:pt x="9" y="92"/>
                  </a:lnTo>
                  <a:lnTo>
                    <a:pt x="4" y="82"/>
                  </a:lnTo>
                  <a:lnTo>
                    <a:pt x="2" y="71"/>
                  </a:lnTo>
                  <a:lnTo>
                    <a:pt x="0" y="59"/>
                  </a:lnTo>
                  <a:lnTo>
                    <a:pt x="4" y="48"/>
                  </a:lnTo>
                  <a:lnTo>
                    <a:pt x="6" y="35"/>
                  </a:lnTo>
                  <a:lnTo>
                    <a:pt x="13" y="27"/>
                  </a:lnTo>
                  <a:lnTo>
                    <a:pt x="21" y="16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3" y="2"/>
                  </a:lnTo>
                  <a:lnTo>
                    <a:pt x="63" y="0"/>
                  </a:lnTo>
                  <a:lnTo>
                    <a:pt x="76" y="4"/>
                  </a:lnTo>
                  <a:lnTo>
                    <a:pt x="85" y="6"/>
                  </a:lnTo>
                  <a:lnTo>
                    <a:pt x="97" y="14"/>
                  </a:lnTo>
                  <a:lnTo>
                    <a:pt x="9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0" name="Freeform 56"/>
            <p:cNvSpPr>
              <a:spLocks/>
            </p:cNvSpPr>
            <p:nvPr/>
          </p:nvSpPr>
          <p:spPr bwMode="auto">
            <a:xfrm>
              <a:off x="460" y="3295"/>
              <a:ext cx="26" cy="25"/>
            </a:xfrm>
            <a:custGeom>
              <a:avLst/>
              <a:gdLst>
                <a:gd name="T0" fmla="*/ 44 w 51"/>
                <a:gd name="T1" fmla="*/ 5 h 51"/>
                <a:gd name="T2" fmla="*/ 49 w 51"/>
                <a:gd name="T3" fmla="*/ 11 h 51"/>
                <a:gd name="T4" fmla="*/ 51 w 51"/>
                <a:gd name="T5" fmla="*/ 21 h 51"/>
                <a:gd name="T6" fmla="*/ 51 w 51"/>
                <a:gd name="T7" fmla="*/ 30 h 51"/>
                <a:gd name="T8" fmla="*/ 49 w 51"/>
                <a:gd name="T9" fmla="*/ 41 h 51"/>
                <a:gd name="T10" fmla="*/ 38 w 51"/>
                <a:gd name="T11" fmla="*/ 45 h 51"/>
                <a:gd name="T12" fmla="*/ 28 w 51"/>
                <a:gd name="T13" fmla="*/ 51 h 51"/>
                <a:gd name="T14" fmla="*/ 17 w 51"/>
                <a:gd name="T15" fmla="*/ 51 h 51"/>
                <a:gd name="T16" fmla="*/ 9 w 51"/>
                <a:gd name="T17" fmla="*/ 45 h 51"/>
                <a:gd name="T18" fmla="*/ 2 w 51"/>
                <a:gd name="T19" fmla="*/ 36 h 51"/>
                <a:gd name="T20" fmla="*/ 0 w 51"/>
                <a:gd name="T21" fmla="*/ 28 h 51"/>
                <a:gd name="T22" fmla="*/ 0 w 51"/>
                <a:gd name="T23" fmla="*/ 19 h 51"/>
                <a:gd name="T24" fmla="*/ 4 w 51"/>
                <a:gd name="T25" fmla="*/ 11 h 51"/>
                <a:gd name="T26" fmla="*/ 11 w 51"/>
                <a:gd name="T27" fmla="*/ 2 h 51"/>
                <a:gd name="T28" fmla="*/ 21 w 51"/>
                <a:gd name="T29" fmla="*/ 0 h 51"/>
                <a:gd name="T30" fmla="*/ 30 w 51"/>
                <a:gd name="T31" fmla="*/ 0 h 51"/>
                <a:gd name="T32" fmla="*/ 44 w 51"/>
                <a:gd name="T33" fmla="*/ 5 h 51"/>
                <a:gd name="T34" fmla="*/ 44 w 51"/>
                <a:gd name="T35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51">
                  <a:moveTo>
                    <a:pt x="44" y="5"/>
                  </a:moveTo>
                  <a:lnTo>
                    <a:pt x="49" y="11"/>
                  </a:lnTo>
                  <a:lnTo>
                    <a:pt x="51" y="21"/>
                  </a:lnTo>
                  <a:lnTo>
                    <a:pt x="51" y="30"/>
                  </a:lnTo>
                  <a:lnTo>
                    <a:pt x="49" y="41"/>
                  </a:lnTo>
                  <a:lnTo>
                    <a:pt x="38" y="45"/>
                  </a:lnTo>
                  <a:lnTo>
                    <a:pt x="28" y="51"/>
                  </a:lnTo>
                  <a:lnTo>
                    <a:pt x="17" y="51"/>
                  </a:lnTo>
                  <a:lnTo>
                    <a:pt x="9" y="45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1" y="2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4" y="5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1" name="Freeform 57"/>
            <p:cNvSpPr>
              <a:spLocks/>
            </p:cNvSpPr>
            <p:nvPr/>
          </p:nvSpPr>
          <p:spPr bwMode="auto">
            <a:xfrm>
              <a:off x="377" y="3239"/>
              <a:ext cx="152" cy="23"/>
            </a:xfrm>
            <a:custGeom>
              <a:avLst/>
              <a:gdLst>
                <a:gd name="T0" fmla="*/ 300 w 304"/>
                <a:gd name="T1" fmla="*/ 5 h 45"/>
                <a:gd name="T2" fmla="*/ 205 w 304"/>
                <a:gd name="T3" fmla="*/ 9 h 45"/>
                <a:gd name="T4" fmla="*/ 115 w 304"/>
                <a:gd name="T5" fmla="*/ 9 h 45"/>
                <a:gd name="T6" fmla="*/ 0 w 304"/>
                <a:gd name="T7" fmla="*/ 0 h 45"/>
                <a:gd name="T8" fmla="*/ 13 w 304"/>
                <a:gd name="T9" fmla="*/ 41 h 45"/>
                <a:gd name="T10" fmla="*/ 89 w 304"/>
                <a:gd name="T11" fmla="*/ 45 h 45"/>
                <a:gd name="T12" fmla="*/ 188 w 304"/>
                <a:gd name="T13" fmla="*/ 45 h 45"/>
                <a:gd name="T14" fmla="*/ 267 w 304"/>
                <a:gd name="T15" fmla="*/ 41 h 45"/>
                <a:gd name="T16" fmla="*/ 304 w 304"/>
                <a:gd name="T17" fmla="*/ 38 h 45"/>
                <a:gd name="T18" fmla="*/ 300 w 304"/>
                <a:gd name="T19" fmla="*/ 5 h 45"/>
                <a:gd name="T20" fmla="*/ 300 w 304"/>
                <a:gd name="T2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" h="45">
                  <a:moveTo>
                    <a:pt x="300" y="5"/>
                  </a:moveTo>
                  <a:lnTo>
                    <a:pt x="205" y="9"/>
                  </a:lnTo>
                  <a:lnTo>
                    <a:pt x="115" y="9"/>
                  </a:lnTo>
                  <a:lnTo>
                    <a:pt x="0" y="0"/>
                  </a:lnTo>
                  <a:lnTo>
                    <a:pt x="13" y="41"/>
                  </a:lnTo>
                  <a:lnTo>
                    <a:pt x="89" y="45"/>
                  </a:lnTo>
                  <a:lnTo>
                    <a:pt x="188" y="45"/>
                  </a:lnTo>
                  <a:lnTo>
                    <a:pt x="267" y="41"/>
                  </a:lnTo>
                  <a:lnTo>
                    <a:pt x="304" y="38"/>
                  </a:lnTo>
                  <a:lnTo>
                    <a:pt x="300" y="5"/>
                  </a:lnTo>
                  <a:lnTo>
                    <a:pt x="300" y="5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2" name="Freeform 58"/>
            <p:cNvSpPr>
              <a:spLocks/>
            </p:cNvSpPr>
            <p:nvPr/>
          </p:nvSpPr>
          <p:spPr bwMode="auto">
            <a:xfrm>
              <a:off x="364" y="3353"/>
              <a:ext cx="183" cy="27"/>
            </a:xfrm>
            <a:custGeom>
              <a:avLst/>
              <a:gdLst>
                <a:gd name="T0" fmla="*/ 359 w 367"/>
                <a:gd name="T1" fmla="*/ 0 h 55"/>
                <a:gd name="T2" fmla="*/ 296 w 367"/>
                <a:gd name="T3" fmla="*/ 7 h 55"/>
                <a:gd name="T4" fmla="*/ 237 w 367"/>
                <a:gd name="T5" fmla="*/ 15 h 55"/>
                <a:gd name="T6" fmla="*/ 163 w 367"/>
                <a:gd name="T7" fmla="*/ 19 h 55"/>
                <a:gd name="T8" fmla="*/ 99 w 367"/>
                <a:gd name="T9" fmla="*/ 22 h 55"/>
                <a:gd name="T10" fmla="*/ 17 w 367"/>
                <a:gd name="T11" fmla="*/ 24 h 55"/>
                <a:gd name="T12" fmla="*/ 0 w 367"/>
                <a:gd name="T13" fmla="*/ 53 h 55"/>
                <a:gd name="T14" fmla="*/ 66 w 367"/>
                <a:gd name="T15" fmla="*/ 55 h 55"/>
                <a:gd name="T16" fmla="*/ 142 w 367"/>
                <a:gd name="T17" fmla="*/ 55 h 55"/>
                <a:gd name="T18" fmla="*/ 220 w 367"/>
                <a:gd name="T19" fmla="*/ 51 h 55"/>
                <a:gd name="T20" fmla="*/ 296 w 367"/>
                <a:gd name="T21" fmla="*/ 43 h 55"/>
                <a:gd name="T22" fmla="*/ 340 w 367"/>
                <a:gd name="T23" fmla="*/ 36 h 55"/>
                <a:gd name="T24" fmla="*/ 367 w 367"/>
                <a:gd name="T25" fmla="*/ 11 h 55"/>
                <a:gd name="T26" fmla="*/ 359 w 367"/>
                <a:gd name="T27" fmla="*/ 0 h 55"/>
                <a:gd name="T28" fmla="*/ 359 w 367"/>
                <a:gd name="T2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55">
                  <a:moveTo>
                    <a:pt x="359" y="0"/>
                  </a:moveTo>
                  <a:lnTo>
                    <a:pt x="296" y="7"/>
                  </a:lnTo>
                  <a:lnTo>
                    <a:pt x="237" y="15"/>
                  </a:lnTo>
                  <a:lnTo>
                    <a:pt x="163" y="19"/>
                  </a:lnTo>
                  <a:lnTo>
                    <a:pt x="99" y="22"/>
                  </a:lnTo>
                  <a:lnTo>
                    <a:pt x="17" y="24"/>
                  </a:lnTo>
                  <a:lnTo>
                    <a:pt x="0" y="53"/>
                  </a:lnTo>
                  <a:lnTo>
                    <a:pt x="66" y="55"/>
                  </a:lnTo>
                  <a:lnTo>
                    <a:pt x="142" y="55"/>
                  </a:lnTo>
                  <a:lnTo>
                    <a:pt x="220" y="51"/>
                  </a:lnTo>
                  <a:lnTo>
                    <a:pt x="296" y="43"/>
                  </a:lnTo>
                  <a:lnTo>
                    <a:pt x="340" y="36"/>
                  </a:lnTo>
                  <a:lnTo>
                    <a:pt x="367" y="11"/>
                  </a:lnTo>
                  <a:lnTo>
                    <a:pt x="359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3" name="Freeform 59"/>
            <p:cNvSpPr>
              <a:spLocks/>
            </p:cNvSpPr>
            <p:nvPr/>
          </p:nvSpPr>
          <p:spPr bwMode="auto">
            <a:xfrm>
              <a:off x="124" y="3176"/>
              <a:ext cx="148" cy="62"/>
            </a:xfrm>
            <a:custGeom>
              <a:avLst/>
              <a:gdLst>
                <a:gd name="T0" fmla="*/ 297 w 297"/>
                <a:gd name="T1" fmla="*/ 95 h 124"/>
                <a:gd name="T2" fmla="*/ 255 w 297"/>
                <a:gd name="T3" fmla="*/ 84 h 124"/>
                <a:gd name="T4" fmla="*/ 177 w 297"/>
                <a:gd name="T5" fmla="*/ 59 h 124"/>
                <a:gd name="T6" fmla="*/ 97 w 297"/>
                <a:gd name="T7" fmla="*/ 30 h 124"/>
                <a:gd name="T8" fmla="*/ 13 w 297"/>
                <a:gd name="T9" fmla="*/ 0 h 124"/>
                <a:gd name="T10" fmla="*/ 0 w 297"/>
                <a:gd name="T11" fmla="*/ 30 h 124"/>
                <a:gd name="T12" fmla="*/ 53 w 297"/>
                <a:gd name="T13" fmla="*/ 53 h 124"/>
                <a:gd name="T14" fmla="*/ 122 w 297"/>
                <a:gd name="T15" fmla="*/ 78 h 124"/>
                <a:gd name="T16" fmla="*/ 192 w 297"/>
                <a:gd name="T17" fmla="*/ 105 h 124"/>
                <a:gd name="T18" fmla="*/ 272 w 297"/>
                <a:gd name="T19" fmla="*/ 124 h 124"/>
                <a:gd name="T20" fmla="*/ 297 w 297"/>
                <a:gd name="T21" fmla="*/ 95 h 124"/>
                <a:gd name="T22" fmla="*/ 297 w 297"/>
                <a:gd name="T23" fmla="*/ 9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24">
                  <a:moveTo>
                    <a:pt x="297" y="95"/>
                  </a:moveTo>
                  <a:lnTo>
                    <a:pt x="255" y="84"/>
                  </a:lnTo>
                  <a:lnTo>
                    <a:pt x="177" y="59"/>
                  </a:lnTo>
                  <a:lnTo>
                    <a:pt x="97" y="30"/>
                  </a:lnTo>
                  <a:lnTo>
                    <a:pt x="13" y="0"/>
                  </a:lnTo>
                  <a:lnTo>
                    <a:pt x="0" y="30"/>
                  </a:lnTo>
                  <a:lnTo>
                    <a:pt x="53" y="53"/>
                  </a:lnTo>
                  <a:lnTo>
                    <a:pt x="122" y="78"/>
                  </a:lnTo>
                  <a:lnTo>
                    <a:pt x="192" y="105"/>
                  </a:lnTo>
                  <a:lnTo>
                    <a:pt x="272" y="124"/>
                  </a:lnTo>
                  <a:lnTo>
                    <a:pt x="297" y="95"/>
                  </a:lnTo>
                  <a:lnTo>
                    <a:pt x="297" y="95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4" name="Freeform 60"/>
            <p:cNvSpPr>
              <a:spLocks/>
            </p:cNvSpPr>
            <p:nvPr/>
          </p:nvSpPr>
          <p:spPr bwMode="auto">
            <a:xfrm>
              <a:off x="87" y="3247"/>
              <a:ext cx="162" cy="121"/>
            </a:xfrm>
            <a:custGeom>
              <a:avLst/>
              <a:gdLst>
                <a:gd name="T0" fmla="*/ 304 w 323"/>
                <a:gd name="T1" fmla="*/ 192 h 241"/>
                <a:gd name="T2" fmla="*/ 264 w 323"/>
                <a:gd name="T3" fmla="*/ 180 h 241"/>
                <a:gd name="T4" fmla="*/ 194 w 323"/>
                <a:gd name="T5" fmla="*/ 150 h 241"/>
                <a:gd name="T6" fmla="*/ 129 w 323"/>
                <a:gd name="T7" fmla="*/ 110 h 241"/>
                <a:gd name="T8" fmla="*/ 82 w 323"/>
                <a:gd name="T9" fmla="*/ 74 h 241"/>
                <a:gd name="T10" fmla="*/ 45 w 323"/>
                <a:gd name="T11" fmla="*/ 38 h 241"/>
                <a:gd name="T12" fmla="*/ 17 w 323"/>
                <a:gd name="T13" fmla="*/ 0 h 241"/>
                <a:gd name="T14" fmla="*/ 0 w 323"/>
                <a:gd name="T15" fmla="*/ 24 h 241"/>
                <a:gd name="T16" fmla="*/ 21 w 323"/>
                <a:gd name="T17" fmla="*/ 57 h 241"/>
                <a:gd name="T18" fmla="*/ 53 w 323"/>
                <a:gd name="T19" fmla="*/ 95 h 241"/>
                <a:gd name="T20" fmla="*/ 89 w 323"/>
                <a:gd name="T21" fmla="*/ 127 h 241"/>
                <a:gd name="T22" fmla="*/ 139 w 323"/>
                <a:gd name="T23" fmla="*/ 159 h 241"/>
                <a:gd name="T24" fmla="*/ 192 w 323"/>
                <a:gd name="T25" fmla="*/ 192 h 241"/>
                <a:gd name="T26" fmla="*/ 256 w 323"/>
                <a:gd name="T27" fmla="*/ 218 h 241"/>
                <a:gd name="T28" fmla="*/ 323 w 323"/>
                <a:gd name="T29" fmla="*/ 241 h 241"/>
                <a:gd name="T30" fmla="*/ 308 w 323"/>
                <a:gd name="T31" fmla="*/ 209 h 241"/>
                <a:gd name="T32" fmla="*/ 304 w 323"/>
                <a:gd name="T33" fmla="*/ 192 h 241"/>
                <a:gd name="T34" fmla="*/ 304 w 323"/>
                <a:gd name="T35" fmla="*/ 19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3" h="241">
                  <a:moveTo>
                    <a:pt x="304" y="192"/>
                  </a:moveTo>
                  <a:lnTo>
                    <a:pt x="264" y="180"/>
                  </a:lnTo>
                  <a:lnTo>
                    <a:pt x="194" y="150"/>
                  </a:lnTo>
                  <a:lnTo>
                    <a:pt x="129" y="110"/>
                  </a:lnTo>
                  <a:lnTo>
                    <a:pt x="82" y="74"/>
                  </a:lnTo>
                  <a:lnTo>
                    <a:pt x="45" y="38"/>
                  </a:lnTo>
                  <a:lnTo>
                    <a:pt x="17" y="0"/>
                  </a:lnTo>
                  <a:lnTo>
                    <a:pt x="0" y="24"/>
                  </a:lnTo>
                  <a:lnTo>
                    <a:pt x="21" y="57"/>
                  </a:lnTo>
                  <a:lnTo>
                    <a:pt x="53" y="95"/>
                  </a:lnTo>
                  <a:lnTo>
                    <a:pt x="89" y="127"/>
                  </a:lnTo>
                  <a:lnTo>
                    <a:pt x="139" y="159"/>
                  </a:lnTo>
                  <a:lnTo>
                    <a:pt x="192" y="192"/>
                  </a:lnTo>
                  <a:lnTo>
                    <a:pt x="256" y="218"/>
                  </a:lnTo>
                  <a:lnTo>
                    <a:pt x="323" y="241"/>
                  </a:lnTo>
                  <a:lnTo>
                    <a:pt x="308" y="209"/>
                  </a:lnTo>
                  <a:lnTo>
                    <a:pt x="304" y="192"/>
                  </a:lnTo>
                  <a:lnTo>
                    <a:pt x="304" y="192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5" name="Freeform 61"/>
            <p:cNvSpPr>
              <a:spLocks/>
            </p:cNvSpPr>
            <p:nvPr/>
          </p:nvSpPr>
          <p:spPr bwMode="auto">
            <a:xfrm>
              <a:off x="395" y="3273"/>
              <a:ext cx="65" cy="79"/>
            </a:xfrm>
            <a:custGeom>
              <a:avLst/>
              <a:gdLst>
                <a:gd name="T0" fmla="*/ 102 w 129"/>
                <a:gd name="T1" fmla="*/ 0 h 158"/>
                <a:gd name="T2" fmla="*/ 85 w 129"/>
                <a:gd name="T3" fmla="*/ 19 h 158"/>
                <a:gd name="T4" fmla="*/ 72 w 129"/>
                <a:gd name="T5" fmla="*/ 46 h 158"/>
                <a:gd name="T6" fmla="*/ 66 w 129"/>
                <a:gd name="T7" fmla="*/ 76 h 158"/>
                <a:gd name="T8" fmla="*/ 76 w 129"/>
                <a:gd name="T9" fmla="*/ 108 h 158"/>
                <a:gd name="T10" fmla="*/ 95 w 129"/>
                <a:gd name="T11" fmla="*/ 135 h 158"/>
                <a:gd name="T12" fmla="*/ 129 w 129"/>
                <a:gd name="T13" fmla="*/ 152 h 158"/>
                <a:gd name="T14" fmla="*/ 89 w 129"/>
                <a:gd name="T15" fmla="*/ 158 h 158"/>
                <a:gd name="T16" fmla="*/ 40 w 129"/>
                <a:gd name="T17" fmla="*/ 158 h 158"/>
                <a:gd name="T18" fmla="*/ 0 w 129"/>
                <a:gd name="T19" fmla="*/ 158 h 158"/>
                <a:gd name="T20" fmla="*/ 7 w 129"/>
                <a:gd name="T21" fmla="*/ 116 h 158"/>
                <a:gd name="T22" fmla="*/ 13 w 129"/>
                <a:gd name="T23" fmla="*/ 65 h 158"/>
                <a:gd name="T24" fmla="*/ 13 w 129"/>
                <a:gd name="T25" fmla="*/ 23 h 158"/>
                <a:gd name="T26" fmla="*/ 11 w 129"/>
                <a:gd name="T27" fmla="*/ 0 h 158"/>
                <a:gd name="T28" fmla="*/ 64 w 129"/>
                <a:gd name="T29" fmla="*/ 0 h 158"/>
                <a:gd name="T30" fmla="*/ 102 w 129"/>
                <a:gd name="T31" fmla="*/ 0 h 158"/>
                <a:gd name="T32" fmla="*/ 102 w 129"/>
                <a:gd name="T33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158">
                  <a:moveTo>
                    <a:pt x="102" y="0"/>
                  </a:moveTo>
                  <a:lnTo>
                    <a:pt x="85" y="19"/>
                  </a:lnTo>
                  <a:lnTo>
                    <a:pt x="72" y="46"/>
                  </a:lnTo>
                  <a:lnTo>
                    <a:pt x="66" y="76"/>
                  </a:lnTo>
                  <a:lnTo>
                    <a:pt x="76" y="108"/>
                  </a:lnTo>
                  <a:lnTo>
                    <a:pt x="95" y="135"/>
                  </a:lnTo>
                  <a:lnTo>
                    <a:pt x="129" y="152"/>
                  </a:lnTo>
                  <a:lnTo>
                    <a:pt x="89" y="158"/>
                  </a:lnTo>
                  <a:lnTo>
                    <a:pt x="40" y="158"/>
                  </a:lnTo>
                  <a:lnTo>
                    <a:pt x="0" y="158"/>
                  </a:lnTo>
                  <a:lnTo>
                    <a:pt x="7" y="116"/>
                  </a:lnTo>
                  <a:lnTo>
                    <a:pt x="13" y="65"/>
                  </a:lnTo>
                  <a:lnTo>
                    <a:pt x="13" y="23"/>
                  </a:lnTo>
                  <a:lnTo>
                    <a:pt x="11" y="0"/>
                  </a:lnTo>
                  <a:lnTo>
                    <a:pt x="64" y="0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6" name="Freeform 62"/>
            <p:cNvSpPr>
              <a:spLocks/>
            </p:cNvSpPr>
            <p:nvPr/>
          </p:nvSpPr>
          <p:spPr bwMode="auto">
            <a:xfrm>
              <a:off x="175" y="3233"/>
              <a:ext cx="64" cy="90"/>
            </a:xfrm>
            <a:custGeom>
              <a:avLst/>
              <a:gdLst>
                <a:gd name="T0" fmla="*/ 129 w 129"/>
                <a:gd name="T1" fmla="*/ 23 h 181"/>
                <a:gd name="T2" fmla="*/ 112 w 129"/>
                <a:gd name="T3" fmla="*/ 70 h 181"/>
                <a:gd name="T4" fmla="*/ 99 w 129"/>
                <a:gd name="T5" fmla="*/ 131 h 181"/>
                <a:gd name="T6" fmla="*/ 97 w 129"/>
                <a:gd name="T7" fmla="*/ 169 h 181"/>
                <a:gd name="T8" fmla="*/ 97 w 129"/>
                <a:gd name="T9" fmla="*/ 181 h 181"/>
                <a:gd name="T10" fmla="*/ 72 w 129"/>
                <a:gd name="T11" fmla="*/ 173 h 181"/>
                <a:gd name="T12" fmla="*/ 45 w 129"/>
                <a:gd name="T13" fmla="*/ 162 h 181"/>
                <a:gd name="T14" fmla="*/ 17 w 129"/>
                <a:gd name="T15" fmla="*/ 143 h 181"/>
                <a:gd name="T16" fmla="*/ 0 w 129"/>
                <a:gd name="T17" fmla="*/ 131 h 181"/>
                <a:gd name="T18" fmla="*/ 23 w 129"/>
                <a:gd name="T19" fmla="*/ 124 h 181"/>
                <a:gd name="T20" fmla="*/ 57 w 129"/>
                <a:gd name="T21" fmla="*/ 99 h 181"/>
                <a:gd name="T22" fmla="*/ 72 w 129"/>
                <a:gd name="T23" fmla="*/ 67 h 181"/>
                <a:gd name="T24" fmla="*/ 68 w 129"/>
                <a:gd name="T25" fmla="*/ 34 h 181"/>
                <a:gd name="T26" fmla="*/ 57 w 129"/>
                <a:gd name="T27" fmla="*/ 0 h 181"/>
                <a:gd name="T28" fmla="*/ 108 w 129"/>
                <a:gd name="T29" fmla="*/ 17 h 181"/>
                <a:gd name="T30" fmla="*/ 129 w 129"/>
                <a:gd name="T31" fmla="*/ 23 h 181"/>
                <a:gd name="T32" fmla="*/ 129 w 129"/>
                <a:gd name="T33" fmla="*/ 2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181">
                  <a:moveTo>
                    <a:pt x="129" y="23"/>
                  </a:moveTo>
                  <a:lnTo>
                    <a:pt x="112" y="70"/>
                  </a:lnTo>
                  <a:lnTo>
                    <a:pt x="99" y="131"/>
                  </a:lnTo>
                  <a:lnTo>
                    <a:pt x="97" y="169"/>
                  </a:lnTo>
                  <a:lnTo>
                    <a:pt x="97" y="181"/>
                  </a:lnTo>
                  <a:lnTo>
                    <a:pt x="72" y="173"/>
                  </a:lnTo>
                  <a:lnTo>
                    <a:pt x="45" y="162"/>
                  </a:lnTo>
                  <a:lnTo>
                    <a:pt x="17" y="143"/>
                  </a:lnTo>
                  <a:lnTo>
                    <a:pt x="0" y="131"/>
                  </a:lnTo>
                  <a:lnTo>
                    <a:pt x="23" y="124"/>
                  </a:lnTo>
                  <a:lnTo>
                    <a:pt x="57" y="99"/>
                  </a:lnTo>
                  <a:lnTo>
                    <a:pt x="72" y="67"/>
                  </a:lnTo>
                  <a:lnTo>
                    <a:pt x="68" y="34"/>
                  </a:lnTo>
                  <a:lnTo>
                    <a:pt x="57" y="0"/>
                  </a:lnTo>
                  <a:lnTo>
                    <a:pt x="108" y="17"/>
                  </a:lnTo>
                  <a:lnTo>
                    <a:pt x="129" y="23"/>
                  </a:lnTo>
                  <a:lnTo>
                    <a:pt x="129" y="23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7" name="Freeform 63"/>
            <p:cNvSpPr>
              <a:spLocks/>
            </p:cNvSpPr>
            <p:nvPr/>
          </p:nvSpPr>
          <p:spPr bwMode="auto">
            <a:xfrm>
              <a:off x="110" y="3206"/>
              <a:ext cx="48" cy="58"/>
            </a:xfrm>
            <a:custGeom>
              <a:avLst/>
              <a:gdLst>
                <a:gd name="T0" fmla="*/ 95 w 95"/>
                <a:gd name="T1" fmla="*/ 23 h 116"/>
                <a:gd name="T2" fmla="*/ 67 w 95"/>
                <a:gd name="T3" fmla="*/ 15 h 116"/>
                <a:gd name="T4" fmla="*/ 40 w 95"/>
                <a:gd name="T5" fmla="*/ 0 h 116"/>
                <a:gd name="T6" fmla="*/ 0 w 95"/>
                <a:gd name="T7" fmla="*/ 82 h 116"/>
                <a:gd name="T8" fmla="*/ 16 w 95"/>
                <a:gd name="T9" fmla="*/ 99 h 116"/>
                <a:gd name="T10" fmla="*/ 31 w 95"/>
                <a:gd name="T11" fmla="*/ 116 h 116"/>
                <a:gd name="T12" fmla="*/ 35 w 95"/>
                <a:gd name="T13" fmla="*/ 84 h 116"/>
                <a:gd name="T14" fmla="*/ 48 w 95"/>
                <a:gd name="T15" fmla="*/ 57 h 116"/>
                <a:gd name="T16" fmla="*/ 71 w 95"/>
                <a:gd name="T17" fmla="*/ 34 h 116"/>
                <a:gd name="T18" fmla="*/ 95 w 95"/>
                <a:gd name="T19" fmla="*/ 23 h 116"/>
                <a:gd name="T20" fmla="*/ 95 w 95"/>
                <a:gd name="T21" fmla="*/ 2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16">
                  <a:moveTo>
                    <a:pt x="95" y="23"/>
                  </a:moveTo>
                  <a:lnTo>
                    <a:pt x="67" y="15"/>
                  </a:lnTo>
                  <a:lnTo>
                    <a:pt x="40" y="0"/>
                  </a:lnTo>
                  <a:lnTo>
                    <a:pt x="0" y="82"/>
                  </a:lnTo>
                  <a:lnTo>
                    <a:pt x="16" y="99"/>
                  </a:lnTo>
                  <a:lnTo>
                    <a:pt x="31" y="116"/>
                  </a:lnTo>
                  <a:lnTo>
                    <a:pt x="35" y="84"/>
                  </a:lnTo>
                  <a:lnTo>
                    <a:pt x="48" y="57"/>
                  </a:lnTo>
                  <a:lnTo>
                    <a:pt x="71" y="34"/>
                  </a:lnTo>
                  <a:lnTo>
                    <a:pt x="95" y="23"/>
                  </a:lnTo>
                  <a:lnTo>
                    <a:pt x="95" y="23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8" name="Freeform 64"/>
            <p:cNvSpPr>
              <a:spLocks/>
            </p:cNvSpPr>
            <p:nvPr/>
          </p:nvSpPr>
          <p:spPr bwMode="auto">
            <a:xfrm>
              <a:off x="1165" y="3608"/>
              <a:ext cx="559" cy="280"/>
            </a:xfrm>
            <a:custGeom>
              <a:avLst/>
              <a:gdLst>
                <a:gd name="T0" fmla="*/ 55 w 1118"/>
                <a:gd name="T1" fmla="*/ 120 h 561"/>
                <a:gd name="T2" fmla="*/ 0 w 1118"/>
                <a:gd name="T3" fmla="*/ 420 h 561"/>
                <a:gd name="T4" fmla="*/ 150 w 1118"/>
                <a:gd name="T5" fmla="*/ 532 h 561"/>
                <a:gd name="T6" fmla="*/ 428 w 1118"/>
                <a:gd name="T7" fmla="*/ 561 h 561"/>
                <a:gd name="T8" fmla="*/ 660 w 1118"/>
                <a:gd name="T9" fmla="*/ 557 h 561"/>
                <a:gd name="T10" fmla="*/ 888 w 1118"/>
                <a:gd name="T11" fmla="*/ 479 h 561"/>
                <a:gd name="T12" fmla="*/ 1118 w 1118"/>
                <a:gd name="T13" fmla="*/ 268 h 561"/>
                <a:gd name="T14" fmla="*/ 986 w 1118"/>
                <a:gd name="T15" fmla="*/ 0 h 561"/>
                <a:gd name="T16" fmla="*/ 692 w 1118"/>
                <a:gd name="T17" fmla="*/ 103 h 561"/>
                <a:gd name="T18" fmla="*/ 317 w 1118"/>
                <a:gd name="T19" fmla="*/ 139 h 561"/>
                <a:gd name="T20" fmla="*/ 55 w 1118"/>
                <a:gd name="T21" fmla="*/ 120 h 561"/>
                <a:gd name="T22" fmla="*/ 55 w 1118"/>
                <a:gd name="T23" fmla="*/ 12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8" h="561">
                  <a:moveTo>
                    <a:pt x="55" y="120"/>
                  </a:moveTo>
                  <a:lnTo>
                    <a:pt x="0" y="420"/>
                  </a:lnTo>
                  <a:lnTo>
                    <a:pt x="150" y="532"/>
                  </a:lnTo>
                  <a:lnTo>
                    <a:pt x="428" y="561"/>
                  </a:lnTo>
                  <a:lnTo>
                    <a:pt x="660" y="557"/>
                  </a:lnTo>
                  <a:lnTo>
                    <a:pt x="888" y="479"/>
                  </a:lnTo>
                  <a:lnTo>
                    <a:pt x="1118" y="268"/>
                  </a:lnTo>
                  <a:lnTo>
                    <a:pt x="986" y="0"/>
                  </a:lnTo>
                  <a:lnTo>
                    <a:pt x="692" y="103"/>
                  </a:lnTo>
                  <a:lnTo>
                    <a:pt x="317" y="139"/>
                  </a:lnTo>
                  <a:lnTo>
                    <a:pt x="55" y="120"/>
                  </a:lnTo>
                  <a:lnTo>
                    <a:pt x="55" y="120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9" name="Freeform 65"/>
            <p:cNvSpPr>
              <a:spLocks/>
            </p:cNvSpPr>
            <p:nvPr/>
          </p:nvSpPr>
          <p:spPr bwMode="auto">
            <a:xfrm>
              <a:off x="1374" y="3688"/>
              <a:ext cx="140" cy="180"/>
            </a:xfrm>
            <a:custGeom>
              <a:avLst/>
              <a:gdLst>
                <a:gd name="T0" fmla="*/ 46 w 280"/>
                <a:gd name="T1" fmla="*/ 30 h 359"/>
                <a:gd name="T2" fmla="*/ 23 w 280"/>
                <a:gd name="T3" fmla="*/ 68 h 359"/>
                <a:gd name="T4" fmla="*/ 6 w 280"/>
                <a:gd name="T5" fmla="*/ 127 h 359"/>
                <a:gd name="T6" fmla="*/ 0 w 280"/>
                <a:gd name="T7" fmla="*/ 180 h 359"/>
                <a:gd name="T8" fmla="*/ 6 w 280"/>
                <a:gd name="T9" fmla="*/ 233 h 359"/>
                <a:gd name="T10" fmla="*/ 32 w 280"/>
                <a:gd name="T11" fmla="*/ 290 h 359"/>
                <a:gd name="T12" fmla="*/ 59 w 280"/>
                <a:gd name="T13" fmla="*/ 327 h 359"/>
                <a:gd name="T14" fmla="*/ 95 w 280"/>
                <a:gd name="T15" fmla="*/ 353 h 359"/>
                <a:gd name="T16" fmla="*/ 135 w 280"/>
                <a:gd name="T17" fmla="*/ 359 h 359"/>
                <a:gd name="T18" fmla="*/ 171 w 280"/>
                <a:gd name="T19" fmla="*/ 355 h 359"/>
                <a:gd name="T20" fmla="*/ 211 w 280"/>
                <a:gd name="T21" fmla="*/ 342 h 359"/>
                <a:gd name="T22" fmla="*/ 242 w 280"/>
                <a:gd name="T23" fmla="*/ 313 h 359"/>
                <a:gd name="T24" fmla="*/ 262 w 280"/>
                <a:gd name="T25" fmla="*/ 275 h 359"/>
                <a:gd name="T26" fmla="*/ 274 w 280"/>
                <a:gd name="T27" fmla="*/ 232 h 359"/>
                <a:gd name="T28" fmla="*/ 280 w 280"/>
                <a:gd name="T29" fmla="*/ 186 h 359"/>
                <a:gd name="T30" fmla="*/ 278 w 280"/>
                <a:gd name="T31" fmla="*/ 138 h 359"/>
                <a:gd name="T32" fmla="*/ 257 w 280"/>
                <a:gd name="T33" fmla="*/ 79 h 359"/>
                <a:gd name="T34" fmla="*/ 234 w 280"/>
                <a:gd name="T35" fmla="*/ 43 h 359"/>
                <a:gd name="T36" fmla="*/ 200 w 280"/>
                <a:gd name="T37" fmla="*/ 13 h 359"/>
                <a:gd name="T38" fmla="*/ 160 w 280"/>
                <a:gd name="T39" fmla="*/ 0 h 359"/>
                <a:gd name="T40" fmla="*/ 122 w 280"/>
                <a:gd name="T41" fmla="*/ 0 h 359"/>
                <a:gd name="T42" fmla="*/ 80 w 280"/>
                <a:gd name="T43" fmla="*/ 7 h 359"/>
                <a:gd name="T44" fmla="*/ 46 w 280"/>
                <a:gd name="T45" fmla="*/ 30 h 359"/>
                <a:gd name="T46" fmla="*/ 46 w 280"/>
                <a:gd name="T47" fmla="*/ 3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0" h="359">
                  <a:moveTo>
                    <a:pt x="46" y="30"/>
                  </a:moveTo>
                  <a:lnTo>
                    <a:pt x="23" y="68"/>
                  </a:lnTo>
                  <a:lnTo>
                    <a:pt x="6" y="127"/>
                  </a:lnTo>
                  <a:lnTo>
                    <a:pt x="0" y="180"/>
                  </a:lnTo>
                  <a:lnTo>
                    <a:pt x="6" y="233"/>
                  </a:lnTo>
                  <a:lnTo>
                    <a:pt x="32" y="290"/>
                  </a:lnTo>
                  <a:lnTo>
                    <a:pt x="59" y="327"/>
                  </a:lnTo>
                  <a:lnTo>
                    <a:pt x="95" y="353"/>
                  </a:lnTo>
                  <a:lnTo>
                    <a:pt x="135" y="359"/>
                  </a:lnTo>
                  <a:lnTo>
                    <a:pt x="171" y="355"/>
                  </a:lnTo>
                  <a:lnTo>
                    <a:pt x="211" y="342"/>
                  </a:lnTo>
                  <a:lnTo>
                    <a:pt x="242" y="313"/>
                  </a:lnTo>
                  <a:lnTo>
                    <a:pt x="262" y="275"/>
                  </a:lnTo>
                  <a:lnTo>
                    <a:pt x="274" y="232"/>
                  </a:lnTo>
                  <a:lnTo>
                    <a:pt x="280" y="186"/>
                  </a:lnTo>
                  <a:lnTo>
                    <a:pt x="278" y="138"/>
                  </a:lnTo>
                  <a:lnTo>
                    <a:pt x="257" y="79"/>
                  </a:lnTo>
                  <a:lnTo>
                    <a:pt x="234" y="43"/>
                  </a:lnTo>
                  <a:lnTo>
                    <a:pt x="200" y="13"/>
                  </a:lnTo>
                  <a:lnTo>
                    <a:pt x="160" y="0"/>
                  </a:lnTo>
                  <a:lnTo>
                    <a:pt x="122" y="0"/>
                  </a:lnTo>
                  <a:lnTo>
                    <a:pt x="80" y="7"/>
                  </a:lnTo>
                  <a:lnTo>
                    <a:pt x="46" y="30"/>
                  </a:lnTo>
                  <a:lnTo>
                    <a:pt x="46" y="3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0" name="Freeform 66"/>
            <p:cNvSpPr>
              <a:spLocks/>
            </p:cNvSpPr>
            <p:nvPr/>
          </p:nvSpPr>
          <p:spPr bwMode="auto">
            <a:xfrm>
              <a:off x="1199" y="3709"/>
              <a:ext cx="187" cy="143"/>
            </a:xfrm>
            <a:custGeom>
              <a:avLst/>
              <a:gdLst>
                <a:gd name="T0" fmla="*/ 50 w 375"/>
                <a:gd name="T1" fmla="*/ 2 h 286"/>
                <a:gd name="T2" fmla="*/ 0 w 375"/>
                <a:gd name="T3" fmla="*/ 240 h 286"/>
                <a:gd name="T4" fmla="*/ 99 w 375"/>
                <a:gd name="T5" fmla="*/ 263 h 286"/>
                <a:gd name="T6" fmla="*/ 202 w 375"/>
                <a:gd name="T7" fmla="*/ 272 h 286"/>
                <a:gd name="T8" fmla="*/ 327 w 375"/>
                <a:gd name="T9" fmla="*/ 286 h 286"/>
                <a:gd name="T10" fmla="*/ 375 w 375"/>
                <a:gd name="T11" fmla="*/ 286 h 286"/>
                <a:gd name="T12" fmla="*/ 341 w 375"/>
                <a:gd name="T13" fmla="*/ 215 h 286"/>
                <a:gd name="T14" fmla="*/ 327 w 375"/>
                <a:gd name="T15" fmla="*/ 143 h 286"/>
                <a:gd name="T16" fmla="*/ 335 w 375"/>
                <a:gd name="T17" fmla="*/ 71 h 286"/>
                <a:gd name="T18" fmla="*/ 356 w 375"/>
                <a:gd name="T19" fmla="*/ 0 h 286"/>
                <a:gd name="T20" fmla="*/ 261 w 375"/>
                <a:gd name="T21" fmla="*/ 8 h 286"/>
                <a:gd name="T22" fmla="*/ 126 w 375"/>
                <a:gd name="T23" fmla="*/ 8 h 286"/>
                <a:gd name="T24" fmla="*/ 50 w 375"/>
                <a:gd name="T25" fmla="*/ 2 h 286"/>
                <a:gd name="T26" fmla="*/ 50 w 375"/>
                <a:gd name="T27" fmla="*/ 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5" h="286">
                  <a:moveTo>
                    <a:pt x="50" y="2"/>
                  </a:moveTo>
                  <a:lnTo>
                    <a:pt x="0" y="240"/>
                  </a:lnTo>
                  <a:lnTo>
                    <a:pt x="99" y="263"/>
                  </a:lnTo>
                  <a:lnTo>
                    <a:pt x="202" y="272"/>
                  </a:lnTo>
                  <a:lnTo>
                    <a:pt x="327" y="286"/>
                  </a:lnTo>
                  <a:lnTo>
                    <a:pt x="375" y="286"/>
                  </a:lnTo>
                  <a:lnTo>
                    <a:pt x="341" y="215"/>
                  </a:lnTo>
                  <a:lnTo>
                    <a:pt x="327" y="143"/>
                  </a:lnTo>
                  <a:lnTo>
                    <a:pt x="335" y="71"/>
                  </a:lnTo>
                  <a:lnTo>
                    <a:pt x="356" y="0"/>
                  </a:lnTo>
                  <a:lnTo>
                    <a:pt x="261" y="8"/>
                  </a:lnTo>
                  <a:lnTo>
                    <a:pt x="126" y="8"/>
                  </a:lnTo>
                  <a:lnTo>
                    <a:pt x="50" y="2"/>
                  </a:lnTo>
                  <a:lnTo>
                    <a:pt x="50" y="2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1" name="Freeform 67"/>
            <p:cNvSpPr>
              <a:spLocks/>
            </p:cNvSpPr>
            <p:nvPr/>
          </p:nvSpPr>
          <p:spPr bwMode="auto">
            <a:xfrm>
              <a:off x="1491" y="3654"/>
              <a:ext cx="182" cy="187"/>
            </a:xfrm>
            <a:custGeom>
              <a:avLst/>
              <a:gdLst>
                <a:gd name="T0" fmla="*/ 0 w 365"/>
                <a:gd name="T1" fmla="*/ 86 h 375"/>
                <a:gd name="T2" fmla="*/ 36 w 365"/>
                <a:gd name="T3" fmla="*/ 131 h 375"/>
                <a:gd name="T4" fmla="*/ 59 w 365"/>
                <a:gd name="T5" fmla="*/ 213 h 375"/>
                <a:gd name="T6" fmla="*/ 63 w 365"/>
                <a:gd name="T7" fmla="*/ 291 h 375"/>
                <a:gd name="T8" fmla="*/ 55 w 365"/>
                <a:gd name="T9" fmla="*/ 344 h 375"/>
                <a:gd name="T10" fmla="*/ 40 w 365"/>
                <a:gd name="T11" fmla="*/ 375 h 375"/>
                <a:gd name="T12" fmla="*/ 112 w 365"/>
                <a:gd name="T13" fmla="*/ 352 h 375"/>
                <a:gd name="T14" fmla="*/ 194 w 365"/>
                <a:gd name="T15" fmla="*/ 314 h 375"/>
                <a:gd name="T16" fmla="*/ 275 w 365"/>
                <a:gd name="T17" fmla="*/ 255 h 375"/>
                <a:gd name="T18" fmla="*/ 338 w 365"/>
                <a:gd name="T19" fmla="*/ 190 h 375"/>
                <a:gd name="T20" fmla="*/ 365 w 365"/>
                <a:gd name="T21" fmla="*/ 148 h 375"/>
                <a:gd name="T22" fmla="*/ 293 w 365"/>
                <a:gd name="T23" fmla="*/ 0 h 375"/>
                <a:gd name="T24" fmla="*/ 211 w 365"/>
                <a:gd name="T25" fmla="*/ 23 h 375"/>
                <a:gd name="T26" fmla="*/ 118 w 365"/>
                <a:gd name="T27" fmla="*/ 52 h 375"/>
                <a:gd name="T28" fmla="*/ 0 w 365"/>
                <a:gd name="T29" fmla="*/ 86 h 375"/>
                <a:gd name="T30" fmla="*/ 0 w 365"/>
                <a:gd name="T31" fmla="*/ 86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5" h="375">
                  <a:moveTo>
                    <a:pt x="0" y="86"/>
                  </a:moveTo>
                  <a:lnTo>
                    <a:pt x="36" y="131"/>
                  </a:lnTo>
                  <a:lnTo>
                    <a:pt x="59" y="213"/>
                  </a:lnTo>
                  <a:lnTo>
                    <a:pt x="63" y="291"/>
                  </a:lnTo>
                  <a:lnTo>
                    <a:pt x="55" y="344"/>
                  </a:lnTo>
                  <a:lnTo>
                    <a:pt x="40" y="375"/>
                  </a:lnTo>
                  <a:lnTo>
                    <a:pt x="112" y="352"/>
                  </a:lnTo>
                  <a:lnTo>
                    <a:pt x="194" y="314"/>
                  </a:lnTo>
                  <a:lnTo>
                    <a:pt x="275" y="255"/>
                  </a:lnTo>
                  <a:lnTo>
                    <a:pt x="338" y="190"/>
                  </a:lnTo>
                  <a:lnTo>
                    <a:pt x="365" y="148"/>
                  </a:lnTo>
                  <a:lnTo>
                    <a:pt x="293" y="0"/>
                  </a:lnTo>
                  <a:lnTo>
                    <a:pt x="211" y="23"/>
                  </a:lnTo>
                  <a:lnTo>
                    <a:pt x="118" y="52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2" name="Freeform 68"/>
            <p:cNvSpPr>
              <a:spLocks/>
            </p:cNvSpPr>
            <p:nvPr/>
          </p:nvSpPr>
          <p:spPr bwMode="auto">
            <a:xfrm>
              <a:off x="1155" y="3581"/>
              <a:ext cx="594" cy="320"/>
            </a:xfrm>
            <a:custGeom>
              <a:avLst/>
              <a:gdLst>
                <a:gd name="T0" fmla="*/ 70 w 1190"/>
                <a:gd name="T1" fmla="*/ 139 h 640"/>
                <a:gd name="T2" fmla="*/ 129 w 1190"/>
                <a:gd name="T3" fmla="*/ 152 h 640"/>
                <a:gd name="T4" fmla="*/ 198 w 1190"/>
                <a:gd name="T5" fmla="*/ 158 h 640"/>
                <a:gd name="T6" fmla="*/ 253 w 1190"/>
                <a:gd name="T7" fmla="*/ 159 h 640"/>
                <a:gd name="T8" fmla="*/ 323 w 1190"/>
                <a:gd name="T9" fmla="*/ 159 h 640"/>
                <a:gd name="T10" fmla="*/ 405 w 1190"/>
                <a:gd name="T11" fmla="*/ 159 h 640"/>
                <a:gd name="T12" fmla="*/ 498 w 1190"/>
                <a:gd name="T13" fmla="*/ 154 h 640"/>
                <a:gd name="T14" fmla="*/ 593 w 1190"/>
                <a:gd name="T15" fmla="*/ 140 h 640"/>
                <a:gd name="T16" fmla="*/ 681 w 1190"/>
                <a:gd name="T17" fmla="*/ 125 h 640"/>
                <a:gd name="T18" fmla="*/ 757 w 1190"/>
                <a:gd name="T19" fmla="*/ 108 h 640"/>
                <a:gd name="T20" fmla="*/ 823 w 1190"/>
                <a:gd name="T21" fmla="*/ 91 h 640"/>
                <a:gd name="T22" fmla="*/ 880 w 1190"/>
                <a:gd name="T23" fmla="*/ 72 h 640"/>
                <a:gd name="T24" fmla="*/ 948 w 1190"/>
                <a:gd name="T25" fmla="*/ 42 h 640"/>
                <a:gd name="T26" fmla="*/ 1013 w 1190"/>
                <a:gd name="T27" fmla="*/ 9 h 640"/>
                <a:gd name="T28" fmla="*/ 1180 w 1190"/>
                <a:gd name="T29" fmla="*/ 336 h 640"/>
                <a:gd name="T30" fmla="*/ 1135 w 1190"/>
                <a:gd name="T31" fmla="*/ 382 h 640"/>
                <a:gd name="T32" fmla="*/ 1059 w 1190"/>
                <a:gd name="T33" fmla="*/ 454 h 640"/>
                <a:gd name="T34" fmla="*/ 1004 w 1190"/>
                <a:gd name="T35" fmla="*/ 490 h 640"/>
                <a:gd name="T36" fmla="*/ 943 w 1190"/>
                <a:gd name="T37" fmla="*/ 530 h 640"/>
                <a:gd name="T38" fmla="*/ 876 w 1190"/>
                <a:gd name="T39" fmla="*/ 564 h 640"/>
                <a:gd name="T40" fmla="*/ 802 w 1190"/>
                <a:gd name="T41" fmla="*/ 595 h 640"/>
                <a:gd name="T42" fmla="*/ 719 w 1190"/>
                <a:gd name="T43" fmla="*/ 616 h 640"/>
                <a:gd name="T44" fmla="*/ 631 w 1190"/>
                <a:gd name="T45" fmla="*/ 631 h 640"/>
                <a:gd name="T46" fmla="*/ 549 w 1190"/>
                <a:gd name="T47" fmla="*/ 637 h 640"/>
                <a:gd name="T48" fmla="*/ 470 w 1190"/>
                <a:gd name="T49" fmla="*/ 640 h 640"/>
                <a:gd name="T50" fmla="*/ 395 w 1190"/>
                <a:gd name="T51" fmla="*/ 637 h 640"/>
                <a:gd name="T52" fmla="*/ 331 w 1190"/>
                <a:gd name="T53" fmla="*/ 631 h 640"/>
                <a:gd name="T54" fmla="*/ 272 w 1190"/>
                <a:gd name="T55" fmla="*/ 621 h 640"/>
                <a:gd name="T56" fmla="*/ 224 w 1190"/>
                <a:gd name="T57" fmla="*/ 614 h 640"/>
                <a:gd name="T58" fmla="*/ 156 w 1190"/>
                <a:gd name="T59" fmla="*/ 597 h 640"/>
                <a:gd name="T60" fmla="*/ 67 w 1190"/>
                <a:gd name="T61" fmla="*/ 524 h 640"/>
                <a:gd name="T62" fmla="*/ 124 w 1190"/>
                <a:gd name="T63" fmla="*/ 536 h 640"/>
                <a:gd name="T64" fmla="*/ 194 w 1190"/>
                <a:gd name="T65" fmla="*/ 549 h 640"/>
                <a:gd name="T66" fmla="*/ 253 w 1190"/>
                <a:gd name="T67" fmla="*/ 561 h 640"/>
                <a:gd name="T68" fmla="*/ 318 w 1190"/>
                <a:gd name="T69" fmla="*/ 568 h 640"/>
                <a:gd name="T70" fmla="*/ 392 w 1190"/>
                <a:gd name="T71" fmla="*/ 574 h 640"/>
                <a:gd name="T72" fmla="*/ 471 w 1190"/>
                <a:gd name="T73" fmla="*/ 578 h 640"/>
                <a:gd name="T74" fmla="*/ 553 w 1190"/>
                <a:gd name="T75" fmla="*/ 578 h 640"/>
                <a:gd name="T76" fmla="*/ 637 w 1190"/>
                <a:gd name="T77" fmla="*/ 570 h 640"/>
                <a:gd name="T78" fmla="*/ 717 w 1190"/>
                <a:gd name="T79" fmla="*/ 557 h 640"/>
                <a:gd name="T80" fmla="*/ 789 w 1190"/>
                <a:gd name="T81" fmla="*/ 536 h 640"/>
                <a:gd name="T82" fmla="*/ 855 w 1190"/>
                <a:gd name="T83" fmla="*/ 509 h 640"/>
                <a:gd name="T84" fmla="*/ 912 w 1190"/>
                <a:gd name="T85" fmla="*/ 477 h 640"/>
                <a:gd name="T86" fmla="*/ 998 w 1190"/>
                <a:gd name="T87" fmla="*/ 416 h 640"/>
                <a:gd name="T88" fmla="*/ 1059 w 1190"/>
                <a:gd name="T89" fmla="*/ 357 h 640"/>
                <a:gd name="T90" fmla="*/ 1000 w 1190"/>
                <a:gd name="T91" fmla="*/ 97 h 640"/>
                <a:gd name="T92" fmla="*/ 956 w 1190"/>
                <a:gd name="T93" fmla="*/ 110 h 640"/>
                <a:gd name="T94" fmla="*/ 880 w 1190"/>
                <a:gd name="T95" fmla="*/ 133 h 640"/>
                <a:gd name="T96" fmla="*/ 812 w 1190"/>
                <a:gd name="T97" fmla="*/ 154 h 640"/>
                <a:gd name="T98" fmla="*/ 753 w 1190"/>
                <a:gd name="T99" fmla="*/ 167 h 640"/>
                <a:gd name="T100" fmla="*/ 688 w 1190"/>
                <a:gd name="T101" fmla="*/ 182 h 640"/>
                <a:gd name="T102" fmla="*/ 618 w 1190"/>
                <a:gd name="T103" fmla="*/ 194 h 640"/>
                <a:gd name="T104" fmla="*/ 547 w 1190"/>
                <a:gd name="T105" fmla="*/ 203 h 640"/>
                <a:gd name="T106" fmla="*/ 473 w 1190"/>
                <a:gd name="T107" fmla="*/ 213 h 640"/>
                <a:gd name="T108" fmla="*/ 405 w 1190"/>
                <a:gd name="T109" fmla="*/ 218 h 640"/>
                <a:gd name="T110" fmla="*/ 344 w 1190"/>
                <a:gd name="T111" fmla="*/ 218 h 640"/>
                <a:gd name="T112" fmla="*/ 289 w 1190"/>
                <a:gd name="T113" fmla="*/ 220 h 640"/>
                <a:gd name="T114" fmla="*/ 205 w 1190"/>
                <a:gd name="T115" fmla="*/ 218 h 640"/>
                <a:gd name="T116" fmla="*/ 145 w 1190"/>
                <a:gd name="T117" fmla="*/ 211 h 640"/>
                <a:gd name="T118" fmla="*/ 44 w 1190"/>
                <a:gd name="T119" fmla="*/ 49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0" h="640">
                  <a:moveTo>
                    <a:pt x="0" y="462"/>
                  </a:moveTo>
                  <a:lnTo>
                    <a:pt x="44" y="131"/>
                  </a:lnTo>
                  <a:lnTo>
                    <a:pt x="48" y="133"/>
                  </a:lnTo>
                  <a:lnTo>
                    <a:pt x="53" y="135"/>
                  </a:lnTo>
                  <a:lnTo>
                    <a:pt x="67" y="139"/>
                  </a:lnTo>
                  <a:lnTo>
                    <a:pt x="70" y="139"/>
                  </a:lnTo>
                  <a:lnTo>
                    <a:pt x="78" y="142"/>
                  </a:lnTo>
                  <a:lnTo>
                    <a:pt x="86" y="144"/>
                  </a:lnTo>
                  <a:lnTo>
                    <a:pt x="97" y="146"/>
                  </a:lnTo>
                  <a:lnTo>
                    <a:pt x="105" y="146"/>
                  </a:lnTo>
                  <a:lnTo>
                    <a:pt x="118" y="150"/>
                  </a:lnTo>
                  <a:lnTo>
                    <a:pt x="129" y="152"/>
                  </a:lnTo>
                  <a:lnTo>
                    <a:pt x="145" y="154"/>
                  </a:lnTo>
                  <a:lnTo>
                    <a:pt x="158" y="154"/>
                  </a:lnTo>
                  <a:lnTo>
                    <a:pt x="173" y="156"/>
                  </a:lnTo>
                  <a:lnTo>
                    <a:pt x="179" y="156"/>
                  </a:lnTo>
                  <a:lnTo>
                    <a:pt x="188" y="158"/>
                  </a:lnTo>
                  <a:lnTo>
                    <a:pt x="198" y="158"/>
                  </a:lnTo>
                  <a:lnTo>
                    <a:pt x="207" y="159"/>
                  </a:lnTo>
                  <a:lnTo>
                    <a:pt x="215" y="159"/>
                  </a:lnTo>
                  <a:lnTo>
                    <a:pt x="224" y="159"/>
                  </a:lnTo>
                  <a:lnTo>
                    <a:pt x="234" y="159"/>
                  </a:lnTo>
                  <a:lnTo>
                    <a:pt x="243" y="159"/>
                  </a:lnTo>
                  <a:lnTo>
                    <a:pt x="253" y="159"/>
                  </a:lnTo>
                  <a:lnTo>
                    <a:pt x="264" y="159"/>
                  </a:lnTo>
                  <a:lnTo>
                    <a:pt x="276" y="159"/>
                  </a:lnTo>
                  <a:lnTo>
                    <a:pt x="289" y="161"/>
                  </a:lnTo>
                  <a:lnTo>
                    <a:pt x="300" y="159"/>
                  </a:lnTo>
                  <a:lnTo>
                    <a:pt x="312" y="159"/>
                  </a:lnTo>
                  <a:lnTo>
                    <a:pt x="323" y="159"/>
                  </a:lnTo>
                  <a:lnTo>
                    <a:pt x="338" y="159"/>
                  </a:lnTo>
                  <a:lnTo>
                    <a:pt x="350" y="159"/>
                  </a:lnTo>
                  <a:lnTo>
                    <a:pt x="363" y="159"/>
                  </a:lnTo>
                  <a:lnTo>
                    <a:pt x="376" y="159"/>
                  </a:lnTo>
                  <a:lnTo>
                    <a:pt x="392" y="159"/>
                  </a:lnTo>
                  <a:lnTo>
                    <a:pt x="405" y="159"/>
                  </a:lnTo>
                  <a:lnTo>
                    <a:pt x="418" y="158"/>
                  </a:lnTo>
                  <a:lnTo>
                    <a:pt x="433" y="156"/>
                  </a:lnTo>
                  <a:lnTo>
                    <a:pt x="451" y="156"/>
                  </a:lnTo>
                  <a:lnTo>
                    <a:pt x="466" y="154"/>
                  </a:lnTo>
                  <a:lnTo>
                    <a:pt x="483" y="154"/>
                  </a:lnTo>
                  <a:lnTo>
                    <a:pt x="498" y="154"/>
                  </a:lnTo>
                  <a:lnTo>
                    <a:pt x="517" y="154"/>
                  </a:lnTo>
                  <a:lnTo>
                    <a:pt x="532" y="150"/>
                  </a:lnTo>
                  <a:lnTo>
                    <a:pt x="549" y="148"/>
                  </a:lnTo>
                  <a:lnTo>
                    <a:pt x="563" y="146"/>
                  </a:lnTo>
                  <a:lnTo>
                    <a:pt x="580" y="144"/>
                  </a:lnTo>
                  <a:lnTo>
                    <a:pt x="593" y="140"/>
                  </a:lnTo>
                  <a:lnTo>
                    <a:pt x="610" y="139"/>
                  </a:lnTo>
                  <a:lnTo>
                    <a:pt x="624" y="137"/>
                  </a:lnTo>
                  <a:lnTo>
                    <a:pt x="641" y="135"/>
                  </a:lnTo>
                  <a:lnTo>
                    <a:pt x="654" y="131"/>
                  </a:lnTo>
                  <a:lnTo>
                    <a:pt x="667" y="129"/>
                  </a:lnTo>
                  <a:lnTo>
                    <a:pt x="681" y="125"/>
                  </a:lnTo>
                  <a:lnTo>
                    <a:pt x="694" y="123"/>
                  </a:lnTo>
                  <a:lnTo>
                    <a:pt x="707" y="121"/>
                  </a:lnTo>
                  <a:lnTo>
                    <a:pt x="720" y="118"/>
                  </a:lnTo>
                  <a:lnTo>
                    <a:pt x="732" y="116"/>
                  </a:lnTo>
                  <a:lnTo>
                    <a:pt x="745" y="114"/>
                  </a:lnTo>
                  <a:lnTo>
                    <a:pt x="757" y="108"/>
                  </a:lnTo>
                  <a:lnTo>
                    <a:pt x="768" y="106"/>
                  </a:lnTo>
                  <a:lnTo>
                    <a:pt x="779" y="102"/>
                  </a:lnTo>
                  <a:lnTo>
                    <a:pt x="791" y="101"/>
                  </a:lnTo>
                  <a:lnTo>
                    <a:pt x="802" y="97"/>
                  </a:lnTo>
                  <a:lnTo>
                    <a:pt x="812" y="95"/>
                  </a:lnTo>
                  <a:lnTo>
                    <a:pt x="823" y="91"/>
                  </a:lnTo>
                  <a:lnTo>
                    <a:pt x="834" y="87"/>
                  </a:lnTo>
                  <a:lnTo>
                    <a:pt x="844" y="83"/>
                  </a:lnTo>
                  <a:lnTo>
                    <a:pt x="853" y="80"/>
                  </a:lnTo>
                  <a:lnTo>
                    <a:pt x="861" y="78"/>
                  </a:lnTo>
                  <a:lnTo>
                    <a:pt x="872" y="76"/>
                  </a:lnTo>
                  <a:lnTo>
                    <a:pt x="880" y="72"/>
                  </a:lnTo>
                  <a:lnTo>
                    <a:pt x="890" y="68"/>
                  </a:lnTo>
                  <a:lnTo>
                    <a:pt x="899" y="64"/>
                  </a:lnTo>
                  <a:lnTo>
                    <a:pt x="907" y="64"/>
                  </a:lnTo>
                  <a:lnTo>
                    <a:pt x="920" y="57"/>
                  </a:lnTo>
                  <a:lnTo>
                    <a:pt x="935" y="49"/>
                  </a:lnTo>
                  <a:lnTo>
                    <a:pt x="948" y="42"/>
                  </a:lnTo>
                  <a:lnTo>
                    <a:pt x="962" y="38"/>
                  </a:lnTo>
                  <a:lnTo>
                    <a:pt x="971" y="32"/>
                  </a:lnTo>
                  <a:lnTo>
                    <a:pt x="983" y="28"/>
                  </a:lnTo>
                  <a:lnTo>
                    <a:pt x="992" y="23"/>
                  </a:lnTo>
                  <a:lnTo>
                    <a:pt x="1000" y="19"/>
                  </a:lnTo>
                  <a:lnTo>
                    <a:pt x="1013" y="9"/>
                  </a:lnTo>
                  <a:lnTo>
                    <a:pt x="1023" y="6"/>
                  </a:lnTo>
                  <a:lnTo>
                    <a:pt x="1028" y="0"/>
                  </a:lnTo>
                  <a:lnTo>
                    <a:pt x="1030" y="0"/>
                  </a:lnTo>
                  <a:lnTo>
                    <a:pt x="1190" y="327"/>
                  </a:lnTo>
                  <a:lnTo>
                    <a:pt x="1186" y="329"/>
                  </a:lnTo>
                  <a:lnTo>
                    <a:pt x="1180" y="336"/>
                  </a:lnTo>
                  <a:lnTo>
                    <a:pt x="1175" y="340"/>
                  </a:lnTo>
                  <a:lnTo>
                    <a:pt x="1167" y="348"/>
                  </a:lnTo>
                  <a:lnTo>
                    <a:pt x="1161" y="355"/>
                  </a:lnTo>
                  <a:lnTo>
                    <a:pt x="1154" y="365"/>
                  </a:lnTo>
                  <a:lnTo>
                    <a:pt x="1144" y="372"/>
                  </a:lnTo>
                  <a:lnTo>
                    <a:pt x="1135" y="382"/>
                  </a:lnTo>
                  <a:lnTo>
                    <a:pt x="1123" y="393"/>
                  </a:lnTo>
                  <a:lnTo>
                    <a:pt x="1112" y="405"/>
                  </a:lnTo>
                  <a:lnTo>
                    <a:pt x="1099" y="416"/>
                  </a:lnTo>
                  <a:lnTo>
                    <a:pt x="1087" y="428"/>
                  </a:lnTo>
                  <a:lnTo>
                    <a:pt x="1072" y="441"/>
                  </a:lnTo>
                  <a:lnTo>
                    <a:pt x="1059" y="454"/>
                  </a:lnTo>
                  <a:lnTo>
                    <a:pt x="1049" y="460"/>
                  </a:lnTo>
                  <a:lnTo>
                    <a:pt x="1040" y="467"/>
                  </a:lnTo>
                  <a:lnTo>
                    <a:pt x="1030" y="471"/>
                  </a:lnTo>
                  <a:lnTo>
                    <a:pt x="1023" y="479"/>
                  </a:lnTo>
                  <a:lnTo>
                    <a:pt x="1013" y="485"/>
                  </a:lnTo>
                  <a:lnTo>
                    <a:pt x="1004" y="490"/>
                  </a:lnTo>
                  <a:lnTo>
                    <a:pt x="994" y="498"/>
                  </a:lnTo>
                  <a:lnTo>
                    <a:pt x="985" y="505"/>
                  </a:lnTo>
                  <a:lnTo>
                    <a:pt x="975" y="511"/>
                  </a:lnTo>
                  <a:lnTo>
                    <a:pt x="964" y="517"/>
                  </a:lnTo>
                  <a:lnTo>
                    <a:pt x="954" y="523"/>
                  </a:lnTo>
                  <a:lnTo>
                    <a:pt x="943" y="530"/>
                  </a:lnTo>
                  <a:lnTo>
                    <a:pt x="933" y="534"/>
                  </a:lnTo>
                  <a:lnTo>
                    <a:pt x="922" y="542"/>
                  </a:lnTo>
                  <a:lnTo>
                    <a:pt x="912" y="547"/>
                  </a:lnTo>
                  <a:lnTo>
                    <a:pt x="901" y="555"/>
                  </a:lnTo>
                  <a:lnTo>
                    <a:pt x="888" y="559"/>
                  </a:lnTo>
                  <a:lnTo>
                    <a:pt x="876" y="564"/>
                  </a:lnTo>
                  <a:lnTo>
                    <a:pt x="863" y="570"/>
                  </a:lnTo>
                  <a:lnTo>
                    <a:pt x="852" y="576"/>
                  </a:lnTo>
                  <a:lnTo>
                    <a:pt x="838" y="580"/>
                  </a:lnTo>
                  <a:lnTo>
                    <a:pt x="825" y="585"/>
                  </a:lnTo>
                  <a:lnTo>
                    <a:pt x="814" y="589"/>
                  </a:lnTo>
                  <a:lnTo>
                    <a:pt x="802" y="595"/>
                  </a:lnTo>
                  <a:lnTo>
                    <a:pt x="789" y="599"/>
                  </a:lnTo>
                  <a:lnTo>
                    <a:pt x="776" y="602"/>
                  </a:lnTo>
                  <a:lnTo>
                    <a:pt x="760" y="606"/>
                  </a:lnTo>
                  <a:lnTo>
                    <a:pt x="747" y="610"/>
                  </a:lnTo>
                  <a:lnTo>
                    <a:pt x="732" y="614"/>
                  </a:lnTo>
                  <a:lnTo>
                    <a:pt x="719" y="616"/>
                  </a:lnTo>
                  <a:lnTo>
                    <a:pt x="705" y="620"/>
                  </a:lnTo>
                  <a:lnTo>
                    <a:pt x="692" y="623"/>
                  </a:lnTo>
                  <a:lnTo>
                    <a:pt x="675" y="625"/>
                  </a:lnTo>
                  <a:lnTo>
                    <a:pt x="660" y="627"/>
                  </a:lnTo>
                  <a:lnTo>
                    <a:pt x="644" y="629"/>
                  </a:lnTo>
                  <a:lnTo>
                    <a:pt x="631" y="631"/>
                  </a:lnTo>
                  <a:lnTo>
                    <a:pt x="616" y="631"/>
                  </a:lnTo>
                  <a:lnTo>
                    <a:pt x="603" y="635"/>
                  </a:lnTo>
                  <a:lnTo>
                    <a:pt x="589" y="635"/>
                  </a:lnTo>
                  <a:lnTo>
                    <a:pt x="576" y="637"/>
                  </a:lnTo>
                  <a:lnTo>
                    <a:pt x="563" y="637"/>
                  </a:lnTo>
                  <a:lnTo>
                    <a:pt x="549" y="637"/>
                  </a:lnTo>
                  <a:lnTo>
                    <a:pt x="534" y="637"/>
                  </a:lnTo>
                  <a:lnTo>
                    <a:pt x="521" y="639"/>
                  </a:lnTo>
                  <a:lnTo>
                    <a:pt x="508" y="639"/>
                  </a:lnTo>
                  <a:lnTo>
                    <a:pt x="494" y="639"/>
                  </a:lnTo>
                  <a:lnTo>
                    <a:pt x="483" y="639"/>
                  </a:lnTo>
                  <a:lnTo>
                    <a:pt x="470" y="640"/>
                  </a:lnTo>
                  <a:lnTo>
                    <a:pt x="456" y="639"/>
                  </a:lnTo>
                  <a:lnTo>
                    <a:pt x="443" y="639"/>
                  </a:lnTo>
                  <a:lnTo>
                    <a:pt x="432" y="639"/>
                  </a:lnTo>
                  <a:lnTo>
                    <a:pt x="418" y="639"/>
                  </a:lnTo>
                  <a:lnTo>
                    <a:pt x="407" y="637"/>
                  </a:lnTo>
                  <a:lnTo>
                    <a:pt x="395" y="637"/>
                  </a:lnTo>
                  <a:lnTo>
                    <a:pt x="384" y="637"/>
                  </a:lnTo>
                  <a:lnTo>
                    <a:pt x="375" y="637"/>
                  </a:lnTo>
                  <a:lnTo>
                    <a:pt x="361" y="635"/>
                  </a:lnTo>
                  <a:lnTo>
                    <a:pt x="352" y="633"/>
                  </a:lnTo>
                  <a:lnTo>
                    <a:pt x="338" y="631"/>
                  </a:lnTo>
                  <a:lnTo>
                    <a:pt x="331" y="631"/>
                  </a:lnTo>
                  <a:lnTo>
                    <a:pt x="319" y="629"/>
                  </a:lnTo>
                  <a:lnTo>
                    <a:pt x="310" y="629"/>
                  </a:lnTo>
                  <a:lnTo>
                    <a:pt x="300" y="627"/>
                  </a:lnTo>
                  <a:lnTo>
                    <a:pt x="293" y="627"/>
                  </a:lnTo>
                  <a:lnTo>
                    <a:pt x="281" y="623"/>
                  </a:lnTo>
                  <a:lnTo>
                    <a:pt x="272" y="621"/>
                  </a:lnTo>
                  <a:lnTo>
                    <a:pt x="264" y="621"/>
                  </a:lnTo>
                  <a:lnTo>
                    <a:pt x="257" y="620"/>
                  </a:lnTo>
                  <a:lnTo>
                    <a:pt x="247" y="618"/>
                  </a:lnTo>
                  <a:lnTo>
                    <a:pt x="238" y="616"/>
                  </a:lnTo>
                  <a:lnTo>
                    <a:pt x="230" y="614"/>
                  </a:lnTo>
                  <a:lnTo>
                    <a:pt x="224" y="614"/>
                  </a:lnTo>
                  <a:lnTo>
                    <a:pt x="209" y="610"/>
                  </a:lnTo>
                  <a:lnTo>
                    <a:pt x="198" y="606"/>
                  </a:lnTo>
                  <a:lnTo>
                    <a:pt x="184" y="604"/>
                  </a:lnTo>
                  <a:lnTo>
                    <a:pt x="175" y="602"/>
                  </a:lnTo>
                  <a:lnTo>
                    <a:pt x="164" y="599"/>
                  </a:lnTo>
                  <a:lnTo>
                    <a:pt x="156" y="597"/>
                  </a:lnTo>
                  <a:lnTo>
                    <a:pt x="148" y="593"/>
                  </a:lnTo>
                  <a:lnTo>
                    <a:pt x="143" y="593"/>
                  </a:lnTo>
                  <a:lnTo>
                    <a:pt x="133" y="591"/>
                  </a:lnTo>
                  <a:lnTo>
                    <a:pt x="133" y="591"/>
                  </a:lnTo>
                  <a:lnTo>
                    <a:pt x="63" y="524"/>
                  </a:lnTo>
                  <a:lnTo>
                    <a:pt x="67" y="524"/>
                  </a:lnTo>
                  <a:lnTo>
                    <a:pt x="76" y="526"/>
                  </a:lnTo>
                  <a:lnTo>
                    <a:pt x="82" y="526"/>
                  </a:lnTo>
                  <a:lnTo>
                    <a:pt x="89" y="530"/>
                  </a:lnTo>
                  <a:lnTo>
                    <a:pt x="99" y="532"/>
                  </a:lnTo>
                  <a:lnTo>
                    <a:pt x="112" y="534"/>
                  </a:lnTo>
                  <a:lnTo>
                    <a:pt x="124" y="536"/>
                  </a:lnTo>
                  <a:lnTo>
                    <a:pt x="139" y="540"/>
                  </a:lnTo>
                  <a:lnTo>
                    <a:pt x="152" y="542"/>
                  </a:lnTo>
                  <a:lnTo>
                    <a:pt x="169" y="547"/>
                  </a:lnTo>
                  <a:lnTo>
                    <a:pt x="177" y="547"/>
                  </a:lnTo>
                  <a:lnTo>
                    <a:pt x="184" y="549"/>
                  </a:lnTo>
                  <a:lnTo>
                    <a:pt x="194" y="549"/>
                  </a:lnTo>
                  <a:lnTo>
                    <a:pt x="203" y="553"/>
                  </a:lnTo>
                  <a:lnTo>
                    <a:pt x="213" y="555"/>
                  </a:lnTo>
                  <a:lnTo>
                    <a:pt x="222" y="555"/>
                  </a:lnTo>
                  <a:lnTo>
                    <a:pt x="234" y="557"/>
                  </a:lnTo>
                  <a:lnTo>
                    <a:pt x="243" y="561"/>
                  </a:lnTo>
                  <a:lnTo>
                    <a:pt x="253" y="561"/>
                  </a:lnTo>
                  <a:lnTo>
                    <a:pt x="264" y="562"/>
                  </a:lnTo>
                  <a:lnTo>
                    <a:pt x="274" y="562"/>
                  </a:lnTo>
                  <a:lnTo>
                    <a:pt x="285" y="564"/>
                  </a:lnTo>
                  <a:lnTo>
                    <a:pt x="295" y="564"/>
                  </a:lnTo>
                  <a:lnTo>
                    <a:pt x="308" y="568"/>
                  </a:lnTo>
                  <a:lnTo>
                    <a:pt x="318" y="568"/>
                  </a:lnTo>
                  <a:lnTo>
                    <a:pt x="331" y="570"/>
                  </a:lnTo>
                  <a:lnTo>
                    <a:pt x="342" y="570"/>
                  </a:lnTo>
                  <a:lnTo>
                    <a:pt x="354" y="572"/>
                  </a:lnTo>
                  <a:lnTo>
                    <a:pt x="367" y="572"/>
                  </a:lnTo>
                  <a:lnTo>
                    <a:pt x="380" y="574"/>
                  </a:lnTo>
                  <a:lnTo>
                    <a:pt x="392" y="574"/>
                  </a:lnTo>
                  <a:lnTo>
                    <a:pt x="405" y="576"/>
                  </a:lnTo>
                  <a:lnTo>
                    <a:pt x="418" y="578"/>
                  </a:lnTo>
                  <a:lnTo>
                    <a:pt x="432" y="578"/>
                  </a:lnTo>
                  <a:lnTo>
                    <a:pt x="445" y="578"/>
                  </a:lnTo>
                  <a:lnTo>
                    <a:pt x="458" y="578"/>
                  </a:lnTo>
                  <a:lnTo>
                    <a:pt x="471" y="578"/>
                  </a:lnTo>
                  <a:lnTo>
                    <a:pt x="485" y="578"/>
                  </a:lnTo>
                  <a:lnTo>
                    <a:pt x="498" y="578"/>
                  </a:lnTo>
                  <a:lnTo>
                    <a:pt x="513" y="578"/>
                  </a:lnTo>
                  <a:lnTo>
                    <a:pt x="527" y="578"/>
                  </a:lnTo>
                  <a:lnTo>
                    <a:pt x="540" y="578"/>
                  </a:lnTo>
                  <a:lnTo>
                    <a:pt x="553" y="578"/>
                  </a:lnTo>
                  <a:lnTo>
                    <a:pt x="566" y="578"/>
                  </a:lnTo>
                  <a:lnTo>
                    <a:pt x="580" y="576"/>
                  </a:lnTo>
                  <a:lnTo>
                    <a:pt x="595" y="576"/>
                  </a:lnTo>
                  <a:lnTo>
                    <a:pt x="608" y="574"/>
                  </a:lnTo>
                  <a:lnTo>
                    <a:pt x="624" y="572"/>
                  </a:lnTo>
                  <a:lnTo>
                    <a:pt x="637" y="570"/>
                  </a:lnTo>
                  <a:lnTo>
                    <a:pt x="652" y="570"/>
                  </a:lnTo>
                  <a:lnTo>
                    <a:pt x="665" y="568"/>
                  </a:lnTo>
                  <a:lnTo>
                    <a:pt x="679" y="566"/>
                  </a:lnTo>
                  <a:lnTo>
                    <a:pt x="692" y="562"/>
                  </a:lnTo>
                  <a:lnTo>
                    <a:pt x="705" y="562"/>
                  </a:lnTo>
                  <a:lnTo>
                    <a:pt x="717" y="557"/>
                  </a:lnTo>
                  <a:lnTo>
                    <a:pt x="730" y="555"/>
                  </a:lnTo>
                  <a:lnTo>
                    <a:pt x="743" y="551"/>
                  </a:lnTo>
                  <a:lnTo>
                    <a:pt x="757" y="549"/>
                  </a:lnTo>
                  <a:lnTo>
                    <a:pt x="768" y="545"/>
                  </a:lnTo>
                  <a:lnTo>
                    <a:pt x="779" y="542"/>
                  </a:lnTo>
                  <a:lnTo>
                    <a:pt x="789" y="536"/>
                  </a:lnTo>
                  <a:lnTo>
                    <a:pt x="802" y="534"/>
                  </a:lnTo>
                  <a:lnTo>
                    <a:pt x="812" y="528"/>
                  </a:lnTo>
                  <a:lnTo>
                    <a:pt x="825" y="524"/>
                  </a:lnTo>
                  <a:lnTo>
                    <a:pt x="834" y="519"/>
                  </a:lnTo>
                  <a:lnTo>
                    <a:pt x="848" y="515"/>
                  </a:lnTo>
                  <a:lnTo>
                    <a:pt x="855" y="509"/>
                  </a:lnTo>
                  <a:lnTo>
                    <a:pt x="867" y="505"/>
                  </a:lnTo>
                  <a:lnTo>
                    <a:pt x="876" y="498"/>
                  </a:lnTo>
                  <a:lnTo>
                    <a:pt x="886" y="494"/>
                  </a:lnTo>
                  <a:lnTo>
                    <a:pt x="895" y="488"/>
                  </a:lnTo>
                  <a:lnTo>
                    <a:pt x="905" y="483"/>
                  </a:lnTo>
                  <a:lnTo>
                    <a:pt x="912" y="477"/>
                  </a:lnTo>
                  <a:lnTo>
                    <a:pt x="922" y="473"/>
                  </a:lnTo>
                  <a:lnTo>
                    <a:pt x="937" y="460"/>
                  </a:lnTo>
                  <a:lnTo>
                    <a:pt x="954" y="450"/>
                  </a:lnTo>
                  <a:lnTo>
                    <a:pt x="969" y="439"/>
                  </a:lnTo>
                  <a:lnTo>
                    <a:pt x="985" y="429"/>
                  </a:lnTo>
                  <a:lnTo>
                    <a:pt x="998" y="416"/>
                  </a:lnTo>
                  <a:lnTo>
                    <a:pt x="1009" y="407"/>
                  </a:lnTo>
                  <a:lnTo>
                    <a:pt x="1021" y="395"/>
                  </a:lnTo>
                  <a:lnTo>
                    <a:pt x="1032" y="386"/>
                  </a:lnTo>
                  <a:lnTo>
                    <a:pt x="1042" y="374"/>
                  </a:lnTo>
                  <a:lnTo>
                    <a:pt x="1051" y="365"/>
                  </a:lnTo>
                  <a:lnTo>
                    <a:pt x="1059" y="357"/>
                  </a:lnTo>
                  <a:lnTo>
                    <a:pt x="1066" y="350"/>
                  </a:lnTo>
                  <a:lnTo>
                    <a:pt x="1078" y="334"/>
                  </a:lnTo>
                  <a:lnTo>
                    <a:pt x="1087" y="323"/>
                  </a:lnTo>
                  <a:lnTo>
                    <a:pt x="1091" y="315"/>
                  </a:lnTo>
                  <a:lnTo>
                    <a:pt x="1095" y="313"/>
                  </a:lnTo>
                  <a:lnTo>
                    <a:pt x="1000" y="97"/>
                  </a:lnTo>
                  <a:lnTo>
                    <a:pt x="994" y="97"/>
                  </a:lnTo>
                  <a:lnTo>
                    <a:pt x="987" y="101"/>
                  </a:lnTo>
                  <a:lnTo>
                    <a:pt x="981" y="101"/>
                  </a:lnTo>
                  <a:lnTo>
                    <a:pt x="973" y="102"/>
                  </a:lnTo>
                  <a:lnTo>
                    <a:pt x="964" y="106"/>
                  </a:lnTo>
                  <a:lnTo>
                    <a:pt x="956" y="110"/>
                  </a:lnTo>
                  <a:lnTo>
                    <a:pt x="945" y="112"/>
                  </a:lnTo>
                  <a:lnTo>
                    <a:pt x="935" y="116"/>
                  </a:lnTo>
                  <a:lnTo>
                    <a:pt x="920" y="120"/>
                  </a:lnTo>
                  <a:lnTo>
                    <a:pt x="909" y="123"/>
                  </a:lnTo>
                  <a:lnTo>
                    <a:pt x="893" y="129"/>
                  </a:lnTo>
                  <a:lnTo>
                    <a:pt x="880" y="133"/>
                  </a:lnTo>
                  <a:lnTo>
                    <a:pt x="863" y="139"/>
                  </a:lnTo>
                  <a:lnTo>
                    <a:pt x="848" y="144"/>
                  </a:lnTo>
                  <a:lnTo>
                    <a:pt x="838" y="146"/>
                  </a:lnTo>
                  <a:lnTo>
                    <a:pt x="829" y="148"/>
                  </a:lnTo>
                  <a:lnTo>
                    <a:pt x="819" y="150"/>
                  </a:lnTo>
                  <a:lnTo>
                    <a:pt x="812" y="154"/>
                  </a:lnTo>
                  <a:lnTo>
                    <a:pt x="800" y="154"/>
                  </a:lnTo>
                  <a:lnTo>
                    <a:pt x="791" y="158"/>
                  </a:lnTo>
                  <a:lnTo>
                    <a:pt x="781" y="159"/>
                  </a:lnTo>
                  <a:lnTo>
                    <a:pt x="774" y="161"/>
                  </a:lnTo>
                  <a:lnTo>
                    <a:pt x="760" y="163"/>
                  </a:lnTo>
                  <a:lnTo>
                    <a:pt x="753" y="167"/>
                  </a:lnTo>
                  <a:lnTo>
                    <a:pt x="739" y="167"/>
                  </a:lnTo>
                  <a:lnTo>
                    <a:pt x="730" y="171"/>
                  </a:lnTo>
                  <a:lnTo>
                    <a:pt x="719" y="173"/>
                  </a:lnTo>
                  <a:lnTo>
                    <a:pt x="709" y="175"/>
                  </a:lnTo>
                  <a:lnTo>
                    <a:pt x="698" y="179"/>
                  </a:lnTo>
                  <a:lnTo>
                    <a:pt x="688" y="182"/>
                  </a:lnTo>
                  <a:lnTo>
                    <a:pt x="677" y="182"/>
                  </a:lnTo>
                  <a:lnTo>
                    <a:pt x="665" y="184"/>
                  </a:lnTo>
                  <a:lnTo>
                    <a:pt x="652" y="186"/>
                  </a:lnTo>
                  <a:lnTo>
                    <a:pt x="643" y="190"/>
                  </a:lnTo>
                  <a:lnTo>
                    <a:pt x="629" y="190"/>
                  </a:lnTo>
                  <a:lnTo>
                    <a:pt x="618" y="194"/>
                  </a:lnTo>
                  <a:lnTo>
                    <a:pt x="606" y="196"/>
                  </a:lnTo>
                  <a:lnTo>
                    <a:pt x="595" y="198"/>
                  </a:lnTo>
                  <a:lnTo>
                    <a:pt x="582" y="198"/>
                  </a:lnTo>
                  <a:lnTo>
                    <a:pt x="570" y="201"/>
                  </a:lnTo>
                  <a:lnTo>
                    <a:pt x="557" y="201"/>
                  </a:lnTo>
                  <a:lnTo>
                    <a:pt x="547" y="203"/>
                  </a:lnTo>
                  <a:lnTo>
                    <a:pt x="534" y="205"/>
                  </a:lnTo>
                  <a:lnTo>
                    <a:pt x="523" y="207"/>
                  </a:lnTo>
                  <a:lnTo>
                    <a:pt x="509" y="209"/>
                  </a:lnTo>
                  <a:lnTo>
                    <a:pt x="498" y="211"/>
                  </a:lnTo>
                  <a:lnTo>
                    <a:pt x="485" y="211"/>
                  </a:lnTo>
                  <a:lnTo>
                    <a:pt x="473" y="213"/>
                  </a:lnTo>
                  <a:lnTo>
                    <a:pt x="462" y="213"/>
                  </a:lnTo>
                  <a:lnTo>
                    <a:pt x="449" y="215"/>
                  </a:lnTo>
                  <a:lnTo>
                    <a:pt x="437" y="215"/>
                  </a:lnTo>
                  <a:lnTo>
                    <a:pt x="426" y="217"/>
                  </a:lnTo>
                  <a:lnTo>
                    <a:pt x="414" y="217"/>
                  </a:lnTo>
                  <a:lnTo>
                    <a:pt x="405" y="218"/>
                  </a:lnTo>
                  <a:lnTo>
                    <a:pt x="394" y="218"/>
                  </a:lnTo>
                  <a:lnTo>
                    <a:pt x="382" y="218"/>
                  </a:lnTo>
                  <a:lnTo>
                    <a:pt x="373" y="218"/>
                  </a:lnTo>
                  <a:lnTo>
                    <a:pt x="363" y="218"/>
                  </a:lnTo>
                  <a:lnTo>
                    <a:pt x="352" y="218"/>
                  </a:lnTo>
                  <a:lnTo>
                    <a:pt x="344" y="218"/>
                  </a:lnTo>
                  <a:lnTo>
                    <a:pt x="335" y="218"/>
                  </a:lnTo>
                  <a:lnTo>
                    <a:pt x="325" y="220"/>
                  </a:lnTo>
                  <a:lnTo>
                    <a:pt x="316" y="220"/>
                  </a:lnTo>
                  <a:lnTo>
                    <a:pt x="308" y="220"/>
                  </a:lnTo>
                  <a:lnTo>
                    <a:pt x="299" y="220"/>
                  </a:lnTo>
                  <a:lnTo>
                    <a:pt x="289" y="220"/>
                  </a:lnTo>
                  <a:lnTo>
                    <a:pt x="272" y="220"/>
                  </a:lnTo>
                  <a:lnTo>
                    <a:pt x="257" y="220"/>
                  </a:lnTo>
                  <a:lnTo>
                    <a:pt x="243" y="218"/>
                  </a:lnTo>
                  <a:lnTo>
                    <a:pt x="228" y="218"/>
                  </a:lnTo>
                  <a:lnTo>
                    <a:pt x="215" y="218"/>
                  </a:lnTo>
                  <a:lnTo>
                    <a:pt x="205" y="218"/>
                  </a:lnTo>
                  <a:lnTo>
                    <a:pt x="192" y="217"/>
                  </a:lnTo>
                  <a:lnTo>
                    <a:pt x="181" y="215"/>
                  </a:lnTo>
                  <a:lnTo>
                    <a:pt x="169" y="213"/>
                  </a:lnTo>
                  <a:lnTo>
                    <a:pt x="162" y="213"/>
                  </a:lnTo>
                  <a:lnTo>
                    <a:pt x="152" y="211"/>
                  </a:lnTo>
                  <a:lnTo>
                    <a:pt x="145" y="211"/>
                  </a:lnTo>
                  <a:lnTo>
                    <a:pt x="137" y="209"/>
                  </a:lnTo>
                  <a:lnTo>
                    <a:pt x="133" y="209"/>
                  </a:lnTo>
                  <a:lnTo>
                    <a:pt x="122" y="205"/>
                  </a:lnTo>
                  <a:lnTo>
                    <a:pt x="114" y="203"/>
                  </a:lnTo>
                  <a:lnTo>
                    <a:pt x="110" y="203"/>
                  </a:lnTo>
                  <a:lnTo>
                    <a:pt x="44" y="490"/>
                  </a:lnTo>
                  <a:lnTo>
                    <a:pt x="0" y="462"/>
                  </a:lnTo>
                  <a:lnTo>
                    <a:pt x="0" y="4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3" name="Freeform 69"/>
            <p:cNvSpPr>
              <a:spLocks/>
            </p:cNvSpPr>
            <p:nvPr/>
          </p:nvSpPr>
          <p:spPr bwMode="auto">
            <a:xfrm>
              <a:off x="1563" y="3703"/>
              <a:ext cx="63" cy="62"/>
            </a:xfrm>
            <a:custGeom>
              <a:avLst/>
              <a:gdLst>
                <a:gd name="T0" fmla="*/ 27 w 126"/>
                <a:gd name="T1" fmla="*/ 13 h 126"/>
                <a:gd name="T2" fmla="*/ 16 w 126"/>
                <a:gd name="T3" fmla="*/ 19 h 126"/>
                <a:gd name="T4" fmla="*/ 8 w 126"/>
                <a:gd name="T5" fmla="*/ 31 h 126"/>
                <a:gd name="T6" fmla="*/ 4 w 126"/>
                <a:gd name="T7" fmla="*/ 40 h 126"/>
                <a:gd name="T8" fmla="*/ 0 w 126"/>
                <a:gd name="T9" fmla="*/ 51 h 126"/>
                <a:gd name="T10" fmla="*/ 0 w 126"/>
                <a:gd name="T11" fmla="*/ 63 h 126"/>
                <a:gd name="T12" fmla="*/ 2 w 126"/>
                <a:gd name="T13" fmla="*/ 76 h 126"/>
                <a:gd name="T14" fmla="*/ 6 w 126"/>
                <a:gd name="T15" fmla="*/ 88 h 126"/>
                <a:gd name="T16" fmla="*/ 14 w 126"/>
                <a:gd name="T17" fmla="*/ 99 h 126"/>
                <a:gd name="T18" fmla="*/ 21 w 126"/>
                <a:gd name="T19" fmla="*/ 107 h 126"/>
                <a:gd name="T20" fmla="*/ 31 w 126"/>
                <a:gd name="T21" fmla="*/ 116 h 126"/>
                <a:gd name="T22" fmla="*/ 40 w 126"/>
                <a:gd name="T23" fmla="*/ 122 h 126"/>
                <a:gd name="T24" fmla="*/ 52 w 126"/>
                <a:gd name="T25" fmla="*/ 126 h 126"/>
                <a:gd name="T26" fmla="*/ 65 w 126"/>
                <a:gd name="T27" fmla="*/ 126 h 126"/>
                <a:gd name="T28" fmla="*/ 76 w 126"/>
                <a:gd name="T29" fmla="*/ 126 h 126"/>
                <a:gd name="T30" fmla="*/ 90 w 126"/>
                <a:gd name="T31" fmla="*/ 122 h 126"/>
                <a:gd name="T32" fmla="*/ 103 w 126"/>
                <a:gd name="T33" fmla="*/ 116 h 126"/>
                <a:gd name="T34" fmla="*/ 111 w 126"/>
                <a:gd name="T35" fmla="*/ 107 h 126"/>
                <a:gd name="T36" fmla="*/ 118 w 126"/>
                <a:gd name="T37" fmla="*/ 97 h 126"/>
                <a:gd name="T38" fmla="*/ 122 w 126"/>
                <a:gd name="T39" fmla="*/ 86 h 126"/>
                <a:gd name="T40" fmla="*/ 126 w 126"/>
                <a:gd name="T41" fmla="*/ 74 h 126"/>
                <a:gd name="T42" fmla="*/ 126 w 126"/>
                <a:gd name="T43" fmla="*/ 61 h 126"/>
                <a:gd name="T44" fmla="*/ 126 w 126"/>
                <a:gd name="T45" fmla="*/ 48 h 126"/>
                <a:gd name="T46" fmla="*/ 120 w 126"/>
                <a:gd name="T47" fmla="*/ 36 h 126"/>
                <a:gd name="T48" fmla="*/ 116 w 126"/>
                <a:gd name="T49" fmla="*/ 27 h 126"/>
                <a:gd name="T50" fmla="*/ 105 w 126"/>
                <a:gd name="T51" fmla="*/ 17 h 126"/>
                <a:gd name="T52" fmla="*/ 95 w 126"/>
                <a:gd name="T53" fmla="*/ 10 h 126"/>
                <a:gd name="T54" fmla="*/ 86 w 126"/>
                <a:gd name="T55" fmla="*/ 4 h 126"/>
                <a:gd name="T56" fmla="*/ 74 w 126"/>
                <a:gd name="T57" fmla="*/ 2 h 126"/>
                <a:gd name="T58" fmla="*/ 61 w 126"/>
                <a:gd name="T59" fmla="*/ 0 h 126"/>
                <a:gd name="T60" fmla="*/ 50 w 126"/>
                <a:gd name="T61" fmla="*/ 4 h 126"/>
                <a:gd name="T62" fmla="*/ 36 w 126"/>
                <a:gd name="T63" fmla="*/ 6 h 126"/>
                <a:gd name="T64" fmla="*/ 27 w 126"/>
                <a:gd name="T65" fmla="*/ 13 h 126"/>
                <a:gd name="T66" fmla="*/ 27 w 126"/>
                <a:gd name="T67" fmla="*/ 1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6" h="126">
                  <a:moveTo>
                    <a:pt x="27" y="13"/>
                  </a:moveTo>
                  <a:lnTo>
                    <a:pt x="16" y="19"/>
                  </a:lnTo>
                  <a:lnTo>
                    <a:pt x="8" y="31"/>
                  </a:lnTo>
                  <a:lnTo>
                    <a:pt x="4" y="40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2" y="76"/>
                  </a:lnTo>
                  <a:lnTo>
                    <a:pt x="6" y="88"/>
                  </a:lnTo>
                  <a:lnTo>
                    <a:pt x="14" y="99"/>
                  </a:lnTo>
                  <a:lnTo>
                    <a:pt x="21" y="107"/>
                  </a:lnTo>
                  <a:lnTo>
                    <a:pt x="31" y="116"/>
                  </a:lnTo>
                  <a:lnTo>
                    <a:pt x="40" y="122"/>
                  </a:lnTo>
                  <a:lnTo>
                    <a:pt x="52" y="126"/>
                  </a:lnTo>
                  <a:lnTo>
                    <a:pt x="65" y="126"/>
                  </a:lnTo>
                  <a:lnTo>
                    <a:pt x="76" y="126"/>
                  </a:lnTo>
                  <a:lnTo>
                    <a:pt x="90" y="122"/>
                  </a:lnTo>
                  <a:lnTo>
                    <a:pt x="103" y="116"/>
                  </a:lnTo>
                  <a:lnTo>
                    <a:pt x="111" y="107"/>
                  </a:lnTo>
                  <a:lnTo>
                    <a:pt x="118" y="97"/>
                  </a:lnTo>
                  <a:lnTo>
                    <a:pt x="122" y="86"/>
                  </a:lnTo>
                  <a:lnTo>
                    <a:pt x="126" y="74"/>
                  </a:lnTo>
                  <a:lnTo>
                    <a:pt x="126" y="61"/>
                  </a:lnTo>
                  <a:lnTo>
                    <a:pt x="126" y="48"/>
                  </a:lnTo>
                  <a:lnTo>
                    <a:pt x="120" y="36"/>
                  </a:lnTo>
                  <a:lnTo>
                    <a:pt x="116" y="27"/>
                  </a:lnTo>
                  <a:lnTo>
                    <a:pt x="105" y="17"/>
                  </a:lnTo>
                  <a:lnTo>
                    <a:pt x="95" y="10"/>
                  </a:lnTo>
                  <a:lnTo>
                    <a:pt x="86" y="4"/>
                  </a:lnTo>
                  <a:lnTo>
                    <a:pt x="74" y="2"/>
                  </a:lnTo>
                  <a:lnTo>
                    <a:pt x="61" y="0"/>
                  </a:lnTo>
                  <a:lnTo>
                    <a:pt x="50" y="4"/>
                  </a:lnTo>
                  <a:lnTo>
                    <a:pt x="36" y="6"/>
                  </a:lnTo>
                  <a:lnTo>
                    <a:pt x="27" y="13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4" name="Freeform 70"/>
            <p:cNvSpPr>
              <a:spLocks/>
            </p:cNvSpPr>
            <p:nvPr/>
          </p:nvSpPr>
          <p:spPr bwMode="auto">
            <a:xfrm>
              <a:off x="1581" y="3720"/>
              <a:ext cx="27" cy="25"/>
            </a:xfrm>
            <a:custGeom>
              <a:avLst/>
              <a:gdLst>
                <a:gd name="T0" fmla="*/ 10 w 54"/>
                <a:gd name="T1" fmla="*/ 4 h 52"/>
                <a:gd name="T2" fmla="*/ 2 w 54"/>
                <a:gd name="T3" fmla="*/ 12 h 52"/>
                <a:gd name="T4" fmla="*/ 0 w 54"/>
                <a:gd name="T5" fmla="*/ 21 h 52"/>
                <a:gd name="T6" fmla="*/ 0 w 54"/>
                <a:gd name="T7" fmla="*/ 31 h 52"/>
                <a:gd name="T8" fmla="*/ 4 w 54"/>
                <a:gd name="T9" fmla="*/ 44 h 52"/>
                <a:gd name="T10" fmla="*/ 12 w 54"/>
                <a:gd name="T11" fmla="*/ 48 h 52"/>
                <a:gd name="T12" fmla="*/ 21 w 54"/>
                <a:gd name="T13" fmla="*/ 52 h 52"/>
                <a:gd name="T14" fmla="*/ 31 w 54"/>
                <a:gd name="T15" fmla="*/ 52 h 52"/>
                <a:gd name="T16" fmla="*/ 44 w 54"/>
                <a:gd name="T17" fmla="*/ 50 h 52"/>
                <a:gd name="T18" fmla="*/ 50 w 54"/>
                <a:gd name="T19" fmla="*/ 40 h 52"/>
                <a:gd name="T20" fmla="*/ 54 w 54"/>
                <a:gd name="T21" fmla="*/ 31 h 52"/>
                <a:gd name="T22" fmla="*/ 54 w 54"/>
                <a:gd name="T23" fmla="*/ 21 h 52"/>
                <a:gd name="T24" fmla="*/ 50 w 54"/>
                <a:gd name="T25" fmla="*/ 14 h 52"/>
                <a:gd name="T26" fmla="*/ 40 w 54"/>
                <a:gd name="T27" fmla="*/ 4 h 52"/>
                <a:gd name="T28" fmla="*/ 31 w 54"/>
                <a:gd name="T29" fmla="*/ 0 h 52"/>
                <a:gd name="T30" fmla="*/ 19 w 54"/>
                <a:gd name="T31" fmla="*/ 0 h 52"/>
                <a:gd name="T32" fmla="*/ 10 w 54"/>
                <a:gd name="T33" fmla="*/ 4 h 52"/>
                <a:gd name="T34" fmla="*/ 10 w 54"/>
                <a:gd name="T3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52">
                  <a:moveTo>
                    <a:pt x="10" y="4"/>
                  </a:moveTo>
                  <a:lnTo>
                    <a:pt x="2" y="12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4" y="44"/>
                  </a:lnTo>
                  <a:lnTo>
                    <a:pt x="12" y="48"/>
                  </a:lnTo>
                  <a:lnTo>
                    <a:pt x="21" y="52"/>
                  </a:lnTo>
                  <a:lnTo>
                    <a:pt x="31" y="52"/>
                  </a:lnTo>
                  <a:lnTo>
                    <a:pt x="44" y="50"/>
                  </a:lnTo>
                  <a:lnTo>
                    <a:pt x="50" y="40"/>
                  </a:lnTo>
                  <a:lnTo>
                    <a:pt x="54" y="31"/>
                  </a:lnTo>
                  <a:lnTo>
                    <a:pt x="54" y="21"/>
                  </a:lnTo>
                  <a:lnTo>
                    <a:pt x="50" y="14"/>
                  </a:lnTo>
                  <a:lnTo>
                    <a:pt x="40" y="4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5" name="Freeform 71"/>
            <p:cNvSpPr>
              <a:spLocks/>
            </p:cNvSpPr>
            <p:nvPr/>
          </p:nvSpPr>
          <p:spPr bwMode="auto">
            <a:xfrm>
              <a:off x="1382" y="3698"/>
              <a:ext cx="123" cy="78"/>
            </a:xfrm>
            <a:custGeom>
              <a:avLst/>
              <a:gdLst>
                <a:gd name="T0" fmla="*/ 54 w 247"/>
                <a:gd name="T1" fmla="*/ 144 h 156"/>
                <a:gd name="T2" fmla="*/ 54 w 247"/>
                <a:gd name="T3" fmla="*/ 127 h 156"/>
                <a:gd name="T4" fmla="*/ 57 w 247"/>
                <a:gd name="T5" fmla="*/ 106 h 156"/>
                <a:gd name="T6" fmla="*/ 65 w 247"/>
                <a:gd name="T7" fmla="*/ 85 h 156"/>
                <a:gd name="T8" fmla="*/ 74 w 247"/>
                <a:gd name="T9" fmla="*/ 68 h 156"/>
                <a:gd name="T10" fmla="*/ 93 w 247"/>
                <a:gd name="T11" fmla="*/ 55 h 156"/>
                <a:gd name="T12" fmla="*/ 116 w 247"/>
                <a:gd name="T13" fmla="*/ 47 h 156"/>
                <a:gd name="T14" fmla="*/ 139 w 247"/>
                <a:gd name="T15" fmla="*/ 51 h 156"/>
                <a:gd name="T16" fmla="*/ 158 w 247"/>
                <a:gd name="T17" fmla="*/ 64 h 156"/>
                <a:gd name="T18" fmla="*/ 175 w 247"/>
                <a:gd name="T19" fmla="*/ 81 h 156"/>
                <a:gd name="T20" fmla="*/ 183 w 247"/>
                <a:gd name="T21" fmla="*/ 98 h 156"/>
                <a:gd name="T22" fmla="*/ 192 w 247"/>
                <a:gd name="T23" fmla="*/ 117 h 156"/>
                <a:gd name="T24" fmla="*/ 198 w 247"/>
                <a:gd name="T25" fmla="*/ 142 h 156"/>
                <a:gd name="T26" fmla="*/ 208 w 247"/>
                <a:gd name="T27" fmla="*/ 156 h 156"/>
                <a:gd name="T28" fmla="*/ 225 w 247"/>
                <a:gd name="T29" fmla="*/ 152 h 156"/>
                <a:gd name="T30" fmla="*/ 240 w 247"/>
                <a:gd name="T31" fmla="*/ 144 h 156"/>
                <a:gd name="T32" fmla="*/ 247 w 247"/>
                <a:gd name="T33" fmla="*/ 142 h 156"/>
                <a:gd name="T34" fmla="*/ 247 w 247"/>
                <a:gd name="T35" fmla="*/ 135 h 156"/>
                <a:gd name="T36" fmla="*/ 242 w 247"/>
                <a:gd name="T37" fmla="*/ 119 h 156"/>
                <a:gd name="T38" fmla="*/ 234 w 247"/>
                <a:gd name="T39" fmla="*/ 95 h 156"/>
                <a:gd name="T40" fmla="*/ 227 w 247"/>
                <a:gd name="T41" fmla="*/ 70 h 156"/>
                <a:gd name="T42" fmla="*/ 209 w 247"/>
                <a:gd name="T43" fmla="*/ 43 h 156"/>
                <a:gd name="T44" fmla="*/ 189 w 247"/>
                <a:gd name="T45" fmla="*/ 21 h 156"/>
                <a:gd name="T46" fmla="*/ 160 w 247"/>
                <a:gd name="T47" fmla="*/ 5 h 156"/>
                <a:gd name="T48" fmla="*/ 143 w 247"/>
                <a:gd name="T49" fmla="*/ 0 h 156"/>
                <a:gd name="T50" fmla="*/ 126 w 247"/>
                <a:gd name="T51" fmla="*/ 0 h 156"/>
                <a:gd name="T52" fmla="*/ 107 w 247"/>
                <a:gd name="T53" fmla="*/ 0 h 156"/>
                <a:gd name="T54" fmla="*/ 90 w 247"/>
                <a:gd name="T55" fmla="*/ 3 h 156"/>
                <a:gd name="T56" fmla="*/ 63 w 247"/>
                <a:gd name="T57" fmla="*/ 17 h 156"/>
                <a:gd name="T58" fmla="*/ 40 w 247"/>
                <a:gd name="T59" fmla="*/ 34 h 156"/>
                <a:gd name="T60" fmla="*/ 25 w 247"/>
                <a:gd name="T61" fmla="*/ 57 h 156"/>
                <a:gd name="T62" fmla="*/ 14 w 247"/>
                <a:gd name="T63" fmla="*/ 79 h 156"/>
                <a:gd name="T64" fmla="*/ 6 w 247"/>
                <a:gd name="T65" fmla="*/ 106 h 156"/>
                <a:gd name="T66" fmla="*/ 0 w 247"/>
                <a:gd name="T67" fmla="*/ 131 h 156"/>
                <a:gd name="T68" fmla="*/ 0 w 247"/>
                <a:gd name="T69" fmla="*/ 156 h 156"/>
                <a:gd name="T70" fmla="*/ 54 w 247"/>
                <a:gd name="T71" fmla="*/ 15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7" h="156">
                  <a:moveTo>
                    <a:pt x="54" y="154"/>
                  </a:moveTo>
                  <a:lnTo>
                    <a:pt x="54" y="144"/>
                  </a:lnTo>
                  <a:lnTo>
                    <a:pt x="54" y="135"/>
                  </a:lnTo>
                  <a:lnTo>
                    <a:pt x="54" y="127"/>
                  </a:lnTo>
                  <a:lnTo>
                    <a:pt x="55" y="119"/>
                  </a:lnTo>
                  <a:lnTo>
                    <a:pt x="57" y="106"/>
                  </a:lnTo>
                  <a:lnTo>
                    <a:pt x="61" y="95"/>
                  </a:lnTo>
                  <a:lnTo>
                    <a:pt x="65" y="85"/>
                  </a:lnTo>
                  <a:lnTo>
                    <a:pt x="69" y="78"/>
                  </a:lnTo>
                  <a:lnTo>
                    <a:pt x="74" y="68"/>
                  </a:lnTo>
                  <a:lnTo>
                    <a:pt x="80" y="64"/>
                  </a:lnTo>
                  <a:lnTo>
                    <a:pt x="93" y="55"/>
                  </a:lnTo>
                  <a:lnTo>
                    <a:pt x="105" y="49"/>
                  </a:lnTo>
                  <a:lnTo>
                    <a:pt x="116" y="47"/>
                  </a:lnTo>
                  <a:lnTo>
                    <a:pt x="130" y="49"/>
                  </a:lnTo>
                  <a:lnTo>
                    <a:pt x="139" y="51"/>
                  </a:lnTo>
                  <a:lnTo>
                    <a:pt x="149" y="57"/>
                  </a:lnTo>
                  <a:lnTo>
                    <a:pt x="158" y="64"/>
                  </a:lnTo>
                  <a:lnTo>
                    <a:pt x="170" y="78"/>
                  </a:lnTo>
                  <a:lnTo>
                    <a:pt x="175" y="81"/>
                  </a:lnTo>
                  <a:lnTo>
                    <a:pt x="179" y="91"/>
                  </a:lnTo>
                  <a:lnTo>
                    <a:pt x="183" y="98"/>
                  </a:lnTo>
                  <a:lnTo>
                    <a:pt x="190" y="108"/>
                  </a:lnTo>
                  <a:lnTo>
                    <a:pt x="192" y="117"/>
                  </a:lnTo>
                  <a:lnTo>
                    <a:pt x="196" y="131"/>
                  </a:lnTo>
                  <a:lnTo>
                    <a:pt x="198" y="142"/>
                  </a:lnTo>
                  <a:lnTo>
                    <a:pt x="202" y="156"/>
                  </a:lnTo>
                  <a:lnTo>
                    <a:pt x="208" y="156"/>
                  </a:lnTo>
                  <a:lnTo>
                    <a:pt x="215" y="154"/>
                  </a:lnTo>
                  <a:lnTo>
                    <a:pt x="225" y="152"/>
                  </a:lnTo>
                  <a:lnTo>
                    <a:pt x="232" y="146"/>
                  </a:lnTo>
                  <a:lnTo>
                    <a:pt x="240" y="144"/>
                  </a:lnTo>
                  <a:lnTo>
                    <a:pt x="246" y="142"/>
                  </a:lnTo>
                  <a:lnTo>
                    <a:pt x="247" y="142"/>
                  </a:lnTo>
                  <a:lnTo>
                    <a:pt x="247" y="138"/>
                  </a:lnTo>
                  <a:lnTo>
                    <a:pt x="247" y="135"/>
                  </a:lnTo>
                  <a:lnTo>
                    <a:pt x="244" y="127"/>
                  </a:lnTo>
                  <a:lnTo>
                    <a:pt x="242" y="119"/>
                  </a:lnTo>
                  <a:lnTo>
                    <a:pt x="238" y="108"/>
                  </a:lnTo>
                  <a:lnTo>
                    <a:pt x="234" y="95"/>
                  </a:lnTo>
                  <a:lnTo>
                    <a:pt x="230" y="81"/>
                  </a:lnTo>
                  <a:lnTo>
                    <a:pt x="227" y="70"/>
                  </a:lnTo>
                  <a:lnTo>
                    <a:pt x="217" y="57"/>
                  </a:lnTo>
                  <a:lnTo>
                    <a:pt x="209" y="43"/>
                  </a:lnTo>
                  <a:lnTo>
                    <a:pt x="198" y="28"/>
                  </a:lnTo>
                  <a:lnTo>
                    <a:pt x="189" y="21"/>
                  </a:lnTo>
                  <a:lnTo>
                    <a:pt x="173" y="11"/>
                  </a:lnTo>
                  <a:lnTo>
                    <a:pt x="160" y="5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3" y="0"/>
                  </a:lnTo>
                  <a:lnTo>
                    <a:pt x="126" y="0"/>
                  </a:lnTo>
                  <a:lnTo>
                    <a:pt x="116" y="0"/>
                  </a:lnTo>
                  <a:lnTo>
                    <a:pt x="107" y="0"/>
                  </a:lnTo>
                  <a:lnTo>
                    <a:pt x="97" y="2"/>
                  </a:lnTo>
                  <a:lnTo>
                    <a:pt x="90" y="3"/>
                  </a:lnTo>
                  <a:lnTo>
                    <a:pt x="74" y="7"/>
                  </a:lnTo>
                  <a:lnTo>
                    <a:pt x="63" y="17"/>
                  </a:lnTo>
                  <a:lnTo>
                    <a:pt x="50" y="24"/>
                  </a:lnTo>
                  <a:lnTo>
                    <a:pt x="40" y="34"/>
                  </a:lnTo>
                  <a:lnTo>
                    <a:pt x="31" y="43"/>
                  </a:lnTo>
                  <a:lnTo>
                    <a:pt x="25" y="57"/>
                  </a:lnTo>
                  <a:lnTo>
                    <a:pt x="17" y="66"/>
                  </a:lnTo>
                  <a:lnTo>
                    <a:pt x="14" y="79"/>
                  </a:lnTo>
                  <a:lnTo>
                    <a:pt x="8" y="93"/>
                  </a:lnTo>
                  <a:lnTo>
                    <a:pt x="6" y="106"/>
                  </a:lnTo>
                  <a:lnTo>
                    <a:pt x="2" y="117"/>
                  </a:lnTo>
                  <a:lnTo>
                    <a:pt x="0" y="131"/>
                  </a:lnTo>
                  <a:lnTo>
                    <a:pt x="0" y="142"/>
                  </a:lnTo>
                  <a:lnTo>
                    <a:pt x="0" y="156"/>
                  </a:lnTo>
                  <a:lnTo>
                    <a:pt x="54" y="154"/>
                  </a:lnTo>
                  <a:lnTo>
                    <a:pt x="54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6" name="Freeform 72"/>
            <p:cNvSpPr>
              <a:spLocks/>
            </p:cNvSpPr>
            <p:nvPr/>
          </p:nvSpPr>
          <p:spPr bwMode="auto">
            <a:xfrm>
              <a:off x="1382" y="3766"/>
              <a:ext cx="123" cy="91"/>
            </a:xfrm>
            <a:custGeom>
              <a:avLst/>
              <a:gdLst>
                <a:gd name="T0" fmla="*/ 54 w 247"/>
                <a:gd name="T1" fmla="*/ 20 h 181"/>
                <a:gd name="T2" fmla="*/ 55 w 247"/>
                <a:gd name="T3" fmla="*/ 42 h 181"/>
                <a:gd name="T4" fmla="*/ 59 w 247"/>
                <a:gd name="T5" fmla="*/ 61 h 181"/>
                <a:gd name="T6" fmla="*/ 69 w 247"/>
                <a:gd name="T7" fmla="*/ 78 h 181"/>
                <a:gd name="T8" fmla="*/ 84 w 247"/>
                <a:gd name="T9" fmla="*/ 99 h 181"/>
                <a:gd name="T10" fmla="*/ 103 w 247"/>
                <a:gd name="T11" fmla="*/ 113 h 181"/>
                <a:gd name="T12" fmla="*/ 120 w 247"/>
                <a:gd name="T13" fmla="*/ 116 h 181"/>
                <a:gd name="T14" fmla="*/ 143 w 247"/>
                <a:gd name="T15" fmla="*/ 113 h 181"/>
                <a:gd name="T16" fmla="*/ 164 w 247"/>
                <a:gd name="T17" fmla="*/ 97 h 181"/>
                <a:gd name="T18" fmla="*/ 175 w 247"/>
                <a:gd name="T19" fmla="*/ 82 h 181"/>
                <a:gd name="T20" fmla="*/ 185 w 247"/>
                <a:gd name="T21" fmla="*/ 63 h 181"/>
                <a:gd name="T22" fmla="*/ 192 w 247"/>
                <a:gd name="T23" fmla="*/ 46 h 181"/>
                <a:gd name="T24" fmla="*/ 198 w 247"/>
                <a:gd name="T25" fmla="*/ 25 h 181"/>
                <a:gd name="T26" fmla="*/ 198 w 247"/>
                <a:gd name="T27" fmla="*/ 8 h 181"/>
                <a:gd name="T28" fmla="*/ 247 w 247"/>
                <a:gd name="T29" fmla="*/ 2 h 181"/>
                <a:gd name="T30" fmla="*/ 247 w 247"/>
                <a:gd name="T31" fmla="*/ 10 h 181"/>
                <a:gd name="T32" fmla="*/ 247 w 247"/>
                <a:gd name="T33" fmla="*/ 29 h 181"/>
                <a:gd name="T34" fmla="*/ 242 w 247"/>
                <a:gd name="T35" fmla="*/ 56 h 181"/>
                <a:gd name="T36" fmla="*/ 236 w 247"/>
                <a:gd name="T37" fmla="*/ 88 h 181"/>
                <a:gd name="T38" fmla="*/ 223 w 247"/>
                <a:gd name="T39" fmla="*/ 120 h 181"/>
                <a:gd name="T40" fmla="*/ 204 w 247"/>
                <a:gd name="T41" fmla="*/ 149 h 181"/>
                <a:gd name="T42" fmla="*/ 177 w 247"/>
                <a:gd name="T43" fmla="*/ 170 h 181"/>
                <a:gd name="T44" fmla="*/ 160 w 247"/>
                <a:gd name="T45" fmla="*/ 177 h 181"/>
                <a:gd name="T46" fmla="*/ 143 w 247"/>
                <a:gd name="T47" fmla="*/ 181 h 181"/>
                <a:gd name="T48" fmla="*/ 122 w 247"/>
                <a:gd name="T49" fmla="*/ 179 h 181"/>
                <a:gd name="T50" fmla="*/ 103 w 247"/>
                <a:gd name="T51" fmla="*/ 177 h 181"/>
                <a:gd name="T52" fmla="*/ 86 w 247"/>
                <a:gd name="T53" fmla="*/ 170 h 181"/>
                <a:gd name="T54" fmla="*/ 73 w 247"/>
                <a:gd name="T55" fmla="*/ 162 h 181"/>
                <a:gd name="T56" fmla="*/ 46 w 247"/>
                <a:gd name="T57" fmla="*/ 137 h 181"/>
                <a:gd name="T58" fmla="*/ 29 w 247"/>
                <a:gd name="T59" fmla="*/ 111 h 181"/>
                <a:gd name="T60" fmla="*/ 14 w 247"/>
                <a:gd name="T61" fmla="*/ 78 h 181"/>
                <a:gd name="T62" fmla="*/ 6 w 247"/>
                <a:gd name="T63" fmla="*/ 48 h 181"/>
                <a:gd name="T64" fmla="*/ 0 w 247"/>
                <a:gd name="T65" fmla="*/ 23 h 181"/>
                <a:gd name="T66" fmla="*/ 0 w 247"/>
                <a:gd name="T67" fmla="*/ 6 h 181"/>
                <a:gd name="T68" fmla="*/ 54 w 247"/>
                <a:gd name="T69" fmla="*/ 1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7" h="181">
                  <a:moveTo>
                    <a:pt x="54" y="10"/>
                  </a:moveTo>
                  <a:lnTo>
                    <a:pt x="54" y="20"/>
                  </a:lnTo>
                  <a:lnTo>
                    <a:pt x="54" y="31"/>
                  </a:lnTo>
                  <a:lnTo>
                    <a:pt x="55" y="42"/>
                  </a:lnTo>
                  <a:lnTo>
                    <a:pt x="59" y="54"/>
                  </a:lnTo>
                  <a:lnTo>
                    <a:pt x="59" y="61"/>
                  </a:lnTo>
                  <a:lnTo>
                    <a:pt x="65" y="71"/>
                  </a:lnTo>
                  <a:lnTo>
                    <a:pt x="69" y="78"/>
                  </a:lnTo>
                  <a:lnTo>
                    <a:pt x="73" y="88"/>
                  </a:lnTo>
                  <a:lnTo>
                    <a:pt x="84" y="99"/>
                  </a:lnTo>
                  <a:lnTo>
                    <a:pt x="97" y="109"/>
                  </a:lnTo>
                  <a:lnTo>
                    <a:pt x="103" y="113"/>
                  </a:lnTo>
                  <a:lnTo>
                    <a:pt x="111" y="115"/>
                  </a:lnTo>
                  <a:lnTo>
                    <a:pt x="120" y="116"/>
                  </a:lnTo>
                  <a:lnTo>
                    <a:pt x="130" y="118"/>
                  </a:lnTo>
                  <a:lnTo>
                    <a:pt x="143" y="113"/>
                  </a:lnTo>
                  <a:lnTo>
                    <a:pt x="158" y="105"/>
                  </a:lnTo>
                  <a:lnTo>
                    <a:pt x="164" y="97"/>
                  </a:lnTo>
                  <a:lnTo>
                    <a:pt x="170" y="90"/>
                  </a:lnTo>
                  <a:lnTo>
                    <a:pt x="175" y="82"/>
                  </a:lnTo>
                  <a:lnTo>
                    <a:pt x="183" y="75"/>
                  </a:lnTo>
                  <a:lnTo>
                    <a:pt x="185" y="63"/>
                  </a:lnTo>
                  <a:lnTo>
                    <a:pt x="190" y="54"/>
                  </a:lnTo>
                  <a:lnTo>
                    <a:pt x="192" y="46"/>
                  </a:lnTo>
                  <a:lnTo>
                    <a:pt x="196" y="37"/>
                  </a:lnTo>
                  <a:lnTo>
                    <a:pt x="198" y="25"/>
                  </a:lnTo>
                  <a:lnTo>
                    <a:pt x="198" y="18"/>
                  </a:lnTo>
                  <a:lnTo>
                    <a:pt x="198" y="8"/>
                  </a:lnTo>
                  <a:lnTo>
                    <a:pt x="198" y="0"/>
                  </a:lnTo>
                  <a:lnTo>
                    <a:pt x="247" y="2"/>
                  </a:lnTo>
                  <a:lnTo>
                    <a:pt x="247" y="2"/>
                  </a:lnTo>
                  <a:lnTo>
                    <a:pt x="247" y="10"/>
                  </a:lnTo>
                  <a:lnTo>
                    <a:pt x="247" y="18"/>
                  </a:lnTo>
                  <a:lnTo>
                    <a:pt x="247" y="29"/>
                  </a:lnTo>
                  <a:lnTo>
                    <a:pt x="244" y="40"/>
                  </a:lnTo>
                  <a:lnTo>
                    <a:pt x="242" y="56"/>
                  </a:lnTo>
                  <a:lnTo>
                    <a:pt x="240" y="71"/>
                  </a:lnTo>
                  <a:lnTo>
                    <a:pt x="236" y="88"/>
                  </a:lnTo>
                  <a:lnTo>
                    <a:pt x="228" y="103"/>
                  </a:lnTo>
                  <a:lnTo>
                    <a:pt x="223" y="120"/>
                  </a:lnTo>
                  <a:lnTo>
                    <a:pt x="213" y="134"/>
                  </a:lnTo>
                  <a:lnTo>
                    <a:pt x="204" y="149"/>
                  </a:lnTo>
                  <a:lnTo>
                    <a:pt x="190" y="160"/>
                  </a:lnTo>
                  <a:lnTo>
                    <a:pt x="177" y="170"/>
                  </a:lnTo>
                  <a:lnTo>
                    <a:pt x="168" y="172"/>
                  </a:lnTo>
                  <a:lnTo>
                    <a:pt x="160" y="177"/>
                  </a:lnTo>
                  <a:lnTo>
                    <a:pt x="152" y="179"/>
                  </a:lnTo>
                  <a:lnTo>
                    <a:pt x="143" y="181"/>
                  </a:lnTo>
                  <a:lnTo>
                    <a:pt x="131" y="179"/>
                  </a:lnTo>
                  <a:lnTo>
                    <a:pt x="122" y="179"/>
                  </a:lnTo>
                  <a:lnTo>
                    <a:pt x="112" y="179"/>
                  </a:lnTo>
                  <a:lnTo>
                    <a:pt x="103" y="177"/>
                  </a:lnTo>
                  <a:lnTo>
                    <a:pt x="95" y="172"/>
                  </a:lnTo>
                  <a:lnTo>
                    <a:pt x="86" y="170"/>
                  </a:lnTo>
                  <a:lnTo>
                    <a:pt x="78" y="164"/>
                  </a:lnTo>
                  <a:lnTo>
                    <a:pt x="73" y="162"/>
                  </a:lnTo>
                  <a:lnTo>
                    <a:pt x="59" y="149"/>
                  </a:lnTo>
                  <a:lnTo>
                    <a:pt x="46" y="137"/>
                  </a:lnTo>
                  <a:lnTo>
                    <a:pt x="36" y="124"/>
                  </a:lnTo>
                  <a:lnTo>
                    <a:pt x="29" y="111"/>
                  </a:lnTo>
                  <a:lnTo>
                    <a:pt x="19" y="94"/>
                  </a:lnTo>
                  <a:lnTo>
                    <a:pt x="14" y="78"/>
                  </a:lnTo>
                  <a:lnTo>
                    <a:pt x="8" y="61"/>
                  </a:lnTo>
                  <a:lnTo>
                    <a:pt x="6" y="48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0" y="6"/>
                  </a:lnTo>
                  <a:lnTo>
                    <a:pt x="54" y="10"/>
                  </a:lnTo>
                  <a:lnTo>
                    <a:pt x="54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7" name="Freeform 73"/>
            <p:cNvSpPr>
              <a:spLocks/>
            </p:cNvSpPr>
            <p:nvPr/>
          </p:nvSpPr>
          <p:spPr bwMode="auto">
            <a:xfrm>
              <a:off x="1422" y="3737"/>
              <a:ext cx="42" cy="72"/>
            </a:xfrm>
            <a:custGeom>
              <a:avLst/>
              <a:gdLst>
                <a:gd name="T0" fmla="*/ 51 w 86"/>
                <a:gd name="T1" fmla="*/ 0 h 144"/>
                <a:gd name="T2" fmla="*/ 65 w 86"/>
                <a:gd name="T3" fmla="*/ 15 h 144"/>
                <a:gd name="T4" fmla="*/ 80 w 86"/>
                <a:gd name="T5" fmla="*/ 45 h 144"/>
                <a:gd name="T6" fmla="*/ 86 w 86"/>
                <a:gd name="T7" fmla="*/ 78 h 144"/>
                <a:gd name="T8" fmla="*/ 72 w 86"/>
                <a:gd name="T9" fmla="*/ 119 h 144"/>
                <a:gd name="T10" fmla="*/ 57 w 86"/>
                <a:gd name="T11" fmla="*/ 140 h 144"/>
                <a:gd name="T12" fmla="*/ 36 w 86"/>
                <a:gd name="T13" fmla="*/ 144 h 144"/>
                <a:gd name="T14" fmla="*/ 21 w 86"/>
                <a:gd name="T15" fmla="*/ 136 h 144"/>
                <a:gd name="T16" fmla="*/ 10 w 86"/>
                <a:gd name="T17" fmla="*/ 119 h 144"/>
                <a:gd name="T18" fmla="*/ 4 w 86"/>
                <a:gd name="T19" fmla="*/ 89 h 144"/>
                <a:gd name="T20" fmla="*/ 0 w 86"/>
                <a:gd name="T21" fmla="*/ 58 h 144"/>
                <a:gd name="T22" fmla="*/ 4 w 86"/>
                <a:gd name="T23" fmla="*/ 36 h 144"/>
                <a:gd name="T24" fmla="*/ 10 w 86"/>
                <a:gd name="T25" fmla="*/ 15 h 144"/>
                <a:gd name="T26" fmla="*/ 19 w 86"/>
                <a:gd name="T27" fmla="*/ 5 h 144"/>
                <a:gd name="T28" fmla="*/ 27 w 86"/>
                <a:gd name="T29" fmla="*/ 0 h 144"/>
                <a:gd name="T30" fmla="*/ 36 w 86"/>
                <a:gd name="T31" fmla="*/ 0 h 144"/>
                <a:gd name="T32" fmla="*/ 51 w 86"/>
                <a:gd name="T33" fmla="*/ 0 h 144"/>
                <a:gd name="T34" fmla="*/ 51 w 86"/>
                <a:gd name="T3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144">
                  <a:moveTo>
                    <a:pt x="51" y="0"/>
                  </a:moveTo>
                  <a:lnTo>
                    <a:pt x="65" y="15"/>
                  </a:lnTo>
                  <a:lnTo>
                    <a:pt x="80" y="45"/>
                  </a:lnTo>
                  <a:lnTo>
                    <a:pt x="86" y="78"/>
                  </a:lnTo>
                  <a:lnTo>
                    <a:pt x="72" y="119"/>
                  </a:lnTo>
                  <a:lnTo>
                    <a:pt x="57" y="140"/>
                  </a:lnTo>
                  <a:lnTo>
                    <a:pt x="36" y="144"/>
                  </a:lnTo>
                  <a:lnTo>
                    <a:pt x="21" y="136"/>
                  </a:lnTo>
                  <a:lnTo>
                    <a:pt x="10" y="119"/>
                  </a:lnTo>
                  <a:lnTo>
                    <a:pt x="4" y="89"/>
                  </a:lnTo>
                  <a:lnTo>
                    <a:pt x="0" y="58"/>
                  </a:lnTo>
                  <a:lnTo>
                    <a:pt x="4" y="36"/>
                  </a:lnTo>
                  <a:lnTo>
                    <a:pt x="10" y="15"/>
                  </a:lnTo>
                  <a:lnTo>
                    <a:pt x="19" y="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8" name="Freeform 74"/>
            <p:cNvSpPr>
              <a:spLocks/>
            </p:cNvSpPr>
            <p:nvPr/>
          </p:nvSpPr>
          <p:spPr bwMode="auto">
            <a:xfrm>
              <a:off x="1247" y="3746"/>
              <a:ext cx="62" cy="63"/>
            </a:xfrm>
            <a:custGeom>
              <a:avLst/>
              <a:gdLst>
                <a:gd name="T0" fmla="*/ 29 w 126"/>
                <a:gd name="T1" fmla="*/ 11 h 125"/>
                <a:gd name="T2" fmla="*/ 18 w 126"/>
                <a:gd name="T3" fmla="*/ 19 h 125"/>
                <a:gd name="T4" fmla="*/ 10 w 126"/>
                <a:gd name="T5" fmla="*/ 28 h 125"/>
                <a:gd name="T6" fmla="*/ 4 w 126"/>
                <a:gd name="T7" fmla="*/ 39 h 125"/>
                <a:gd name="T8" fmla="*/ 0 w 126"/>
                <a:gd name="T9" fmla="*/ 51 h 125"/>
                <a:gd name="T10" fmla="*/ 0 w 126"/>
                <a:gd name="T11" fmla="*/ 64 h 125"/>
                <a:gd name="T12" fmla="*/ 2 w 126"/>
                <a:gd name="T13" fmla="*/ 76 h 125"/>
                <a:gd name="T14" fmla="*/ 6 w 126"/>
                <a:gd name="T15" fmla="*/ 87 h 125"/>
                <a:gd name="T16" fmla="*/ 14 w 126"/>
                <a:gd name="T17" fmla="*/ 100 h 125"/>
                <a:gd name="T18" fmla="*/ 19 w 126"/>
                <a:gd name="T19" fmla="*/ 108 h 125"/>
                <a:gd name="T20" fmla="*/ 29 w 126"/>
                <a:gd name="T21" fmla="*/ 116 h 125"/>
                <a:gd name="T22" fmla="*/ 38 w 126"/>
                <a:gd name="T23" fmla="*/ 121 h 125"/>
                <a:gd name="T24" fmla="*/ 52 w 126"/>
                <a:gd name="T25" fmla="*/ 125 h 125"/>
                <a:gd name="T26" fmla="*/ 63 w 126"/>
                <a:gd name="T27" fmla="*/ 123 h 125"/>
                <a:gd name="T28" fmla="*/ 77 w 126"/>
                <a:gd name="T29" fmla="*/ 123 h 125"/>
                <a:gd name="T30" fmla="*/ 88 w 126"/>
                <a:gd name="T31" fmla="*/ 119 h 125"/>
                <a:gd name="T32" fmla="*/ 101 w 126"/>
                <a:gd name="T33" fmla="*/ 116 h 125"/>
                <a:gd name="T34" fmla="*/ 109 w 126"/>
                <a:gd name="T35" fmla="*/ 104 h 125"/>
                <a:gd name="T36" fmla="*/ 116 w 126"/>
                <a:gd name="T37" fmla="*/ 95 h 125"/>
                <a:gd name="T38" fmla="*/ 122 w 126"/>
                <a:gd name="T39" fmla="*/ 85 h 125"/>
                <a:gd name="T40" fmla="*/ 126 w 126"/>
                <a:gd name="T41" fmla="*/ 74 h 125"/>
                <a:gd name="T42" fmla="*/ 124 w 126"/>
                <a:gd name="T43" fmla="*/ 62 h 125"/>
                <a:gd name="T44" fmla="*/ 124 w 126"/>
                <a:gd name="T45" fmla="*/ 49 h 125"/>
                <a:gd name="T46" fmla="*/ 120 w 126"/>
                <a:gd name="T47" fmla="*/ 38 h 125"/>
                <a:gd name="T48" fmla="*/ 116 w 126"/>
                <a:gd name="T49" fmla="*/ 28 h 125"/>
                <a:gd name="T50" fmla="*/ 105 w 126"/>
                <a:gd name="T51" fmla="*/ 19 h 125"/>
                <a:gd name="T52" fmla="*/ 96 w 126"/>
                <a:gd name="T53" fmla="*/ 11 h 125"/>
                <a:gd name="T54" fmla="*/ 86 w 126"/>
                <a:gd name="T55" fmla="*/ 5 h 125"/>
                <a:gd name="T56" fmla="*/ 75 w 126"/>
                <a:gd name="T57" fmla="*/ 1 h 125"/>
                <a:gd name="T58" fmla="*/ 63 w 126"/>
                <a:gd name="T59" fmla="*/ 0 h 125"/>
                <a:gd name="T60" fmla="*/ 52 w 126"/>
                <a:gd name="T61" fmla="*/ 1 h 125"/>
                <a:gd name="T62" fmla="*/ 38 w 126"/>
                <a:gd name="T63" fmla="*/ 5 h 125"/>
                <a:gd name="T64" fmla="*/ 29 w 126"/>
                <a:gd name="T65" fmla="*/ 11 h 125"/>
                <a:gd name="T66" fmla="*/ 29 w 126"/>
                <a:gd name="T67" fmla="*/ 1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6" h="125">
                  <a:moveTo>
                    <a:pt x="29" y="11"/>
                  </a:moveTo>
                  <a:lnTo>
                    <a:pt x="18" y="19"/>
                  </a:lnTo>
                  <a:lnTo>
                    <a:pt x="10" y="28"/>
                  </a:lnTo>
                  <a:lnTo>
                    <a:pt x="4" y="39"/>
                  </a:lnTo>
                  <a:lnTo>
                    <a:pt x="0" y="51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6" y="87"/>
                  </a:lnTo>
                  <a:lnTo>
                    <a:pt x="14" y="100"/>
                  </a:lnTo>
                  <a:lnTo>
                    <a:pt x="19" y="108"/>
                  </a:lnTo>
                  <a:lnTo>
                    <a:pt x="29" y="116"/>
                  </a:lnTo>
                  <a:lnTo>
                    <a:pt x="38" y="121"/>
                  </a:lnTo>
                  <a:lnTo>
                    <a:pt x="52" y="125"/>
                  </a:lnTo>
                  <a:lnTo>
                    <a:pt x="63" y="123"/>
                  </a:lnTo>
                  <a:lnTo>
                    <a:pt x="77" y="123"/>
                  </a:lnTo>
                  <a:lnTo>
                    <a:pt x="88" y="119"/>
                  </a:lnTo>
                  <a:lnTo>
                    <a:pt x="101" y="116"/>
                  </a:lnTo>
                  <a:lnTo>
                    <a:pt x="109" y="104"/>
                  </a:lnTo>
                  <a:lnTo>
                    <a:pt x="116" y="95"/>
                  </a:lnTo>
                  <a:lnTo>
                    <a:pt x="122" y="85"/>
                  </a:lnTo>
                  <a:lnTo>
                    <a:pt x="126" y="74"/>
                  </a:lnTo>
                  <a:lnTo>
                    <a:pt x="124" y="62"/>
                  </a:lnTo>
                  <a:lnTo>
                    <a:pt x="124" y="49"/>
                  </a:lnTo>
                  <a:lnTo>
                    <a:pt x="120" y="38"/>
                  </a:lnTo>
                  <a:lnTo>
                    <a:pt x="116" y="28"/>
                  </a:lnTo>
                  <a:lnTo>
                    <a:pt x="105" y="19"/>
                  </a:lnTo>
                  <a:lnTo>
                    <a:pt x="96" y="11"/>
                  </a:lnTo>
                  <a:lnTo>
                    <a:pt x="86" y="5"/>
                  </a:lnTo>
                  <a:lnTo>
                    <a:pt x="75" y="1"/>
                  </a:lnTo>
                  <a:lnTo>
                    <a:pt x="63" y="0"/>
                  </a:lnTo>
                  <a:lnTo>
                    <a:pt x="52" y="1"/>
                  </a:lnTo>
                  <a:lnTo>
                    <a:pt x="38" y="5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9" name="Freeform 75"/>
            <p:cNvSpPr>
              <a:spLocks/>
            </p:cNvSpPr>
            <p:nvPr/>
          </p:nvSpPr>
          <p:spPr bwMode="auto">
            <a:xfrm>
              <a:off x="1263" y="3762"/>
              <a:ext cx="27" cy="28"/>
            </a:xfrm>
            <a:custGeom>
              <a:avLst/>
              <a:gdLst>
                <a:gd name="T0" fmla="*/ 11 w 53"/>
                <a:gd name="T1" fmla="*/ 4 h 55"/>
                <a:gd name="T2" fmla="*/ 4 w 53"/>
                <a:gd name="T3" fmla="*/ 13 h 55"/>
                <a:gd name="T4" fmla="*/ 0 w 53"/>
                <a:gd name="T5" fmla="*/ 25 h 55"/>
                <a:gd name="T6" fmla="*/ 0 w 53"/>
                <a:gd name="T7" fmla="*/ 32 h 55"/>
                <a:gd name="T8" fmla="*/ 4 w 53"/>
                <a:gd name="T9" fmla="*/ 44 h 55"/>
                <a:gd name="T10" fmla="*/ 11 w 53"/>
                <a:gd name="T11" fmla="*/ 51 h 55"/>
                <a:gd name="T12" fmla="*/ 21 w 53"/>
                <a:gd name="T13" fmla="*/ 55 h 55"/>
                <a:gd name="T14" fmla="*/ 32 w 53"/>
                <a:gd name="T15" fmla="*/ 55 h 55"/>
                <a:gd name="T16" fmla="*/ 44 w 53"/>
                <a:gd name="T17" fmla="*/ 53 h 55"/>
                <a:gd name="T18" fmla="*/ 47 w 53"/>
                <a:gd name="T19" fmla="*/ 44 h 55"/>
                <a:gd name="T20" fmla="*/ 53 w 53"/>
                <a:gd name="T21" fmla="*/ 32 h 55"/>
                <a:gd name="T22" fmla="*/ 53 w 53"/>
                <a:gd name="T23" fmla="*/ 21 h 55"/>
                <a:gd name="T24" fmla="*/ 49 w 53"/>
                <a:gd name="T25" fmla="*/ 13 h 55"/>
                <a:gd name="T26" fmla="*/ 40 w 53"/>
                <a:gd name="T27" fmla="*/ 4 h 55"/>
                <a:gd name="T28" fmla="*/ 32 w 53"/>
                <a:gd name="T29" fmla="*/ 0 h 55"/>
                <a:gd name="T30" fmla="*/ 19 w 53"/>
                <a:gd name="T31" fmla="*/ 0 h 55"/>
                <a:gd name="T32" fmla="*/ 11 w 53"/>
                <a:gd name="T33" fmla="*/ 4 h 55"/>
                <a:gd name="T34" fmla="*/ 11 w 53"/>
                <a:gd name="T35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55">
                  <a:moveTo>
                    <a:pt x="11" y="4"/>
                  </a:moveTo>
                  <a:lnTo>
                    <a:pt x="4" y="13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4" y="44"/>
                  </a:lnTo>
                  <a:lnTo>
                    <a:pt x="11" y="51"/>
                  </a:lnTo>
                  <a:lnTo>
                    <a:pt x="21" y="55"/>
                  </a:lnTo>
                  <a:lnTo>
                    <a:pt x="32" y="55"/>
                  </a:lnTo>
                  <a:lnTo>
                    <a:pt x="44" y="53"/>
                  </a:lnTo>
                  <a:lnTo>
                    <a:pt x="47" y="44"/>
                  </a:lnTo>
                  <a:lnTo>
                    <a:pt x="53" y="32"/>
                  </a:lnTo>
                  <a:lnTo>
                    <a:pt x="53" y="21"/>
                  </a:lnTo>
                  <a:lnTo>
                    <a:pt x="49" y="13"/>
                  </a:lnTo>
                  <a:lnTo>
                    <a:pt x="40" y="4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0" name="Freeform 76"/>
            <p:cNvSpPr>
              <a:spLocks/>
            </p:cNvSpPr>
            <p:nvPr/>
          </p:nvSpPr>
          <p:spPr bwMode="auto">
            <a:xfrm>
              <a:off x="1219" y="3706"/>
              <a:ext cx="159" cy="24"/>
            </a:xfrm>
            <a:custGeom>
              <a:avLst/>
              <a:gdLst>
                <a:gd name="T0" fmla="*/ 6 w 318"/>
                <a:gd name="T1" fmla="*/ 0 h 47"/>
                <a:gd name="T2" fmla="*/ 103 w 318"/>
                <a:gd name="T3" fmla="*/ 5 h 47"/>
                <a:gd name="T4" fmla="*/ 198 w 318"/>
                <a:gd name="T5" fmla="*/ 7 h 47"/>
                <a:gd name="T6" fmla="*/ 318 w 318"/>
                <a:gd name="T7" fmla="*/ 4 h 47"/>
                <a:gd name="T8" fmla="*/ 303 w 318"/>
                <a:gd name="T9" fmla="*/ 47 h 47"/>
                <a:gd name="T10" fmla="*/ 223 w 318"/>
                <a:gd name="T11" fmla="*/ 47 h 47"/>
                <a:gd name="T12" fmla="*/ 122 w 318"/>
                <a:gd name="T13" fmla="*/ 43 h 47"/>
                <a:gd name="T14" fmla="*/ 42 w 318"/>
                <a:gd name="T15" fmla="*/ 40 h 47"/>
                <a:gd name="T16" fmla="*/ 0 w 318"/>
                <a:gd name="T17" fmla="*/ 36 h 47"/>
                <a:gd name="T18" fmla="*/ 6 w 318"/>
                <a:gd name="T19" fmla="*/ 0 h 47"/>
                <a:gd name="T20" fmla="*/ 6 w 318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47">
                  <a:moveTo>
                    <a:pt x="6" y="0"/>
                  </a:moveTo>
                  <a:lnTo>
                    <a:pt x="103" y="5"/>
                  </a:lnTo>
                  <a:lnTo>
                    <a:pt x="198" y="7"/>
                  </a:lnTo>
                  <a:lnTo>
                    <a:pt x="318" y="4"/>
                  </a:lnTo>
                  <a:lnTo>
                    <a:pt x="303" y="47"/>
                  </a:lnTo>
                  <a:lnTo>
                    <a:pt x="223" y="47"/>
                  </a:lnTo>
                  <a:lnTo>
                    <a:pt x="122" y="43"/>
                  </a:lnTo>
                  <a:lnTo>
                    <a:pt x="42" y="40"/>
                  </a:lnTo>
                  <a:lnTo>
                    <a:pt x="0" y="3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1" name="Freeform 77"/>
            <p:cNvSpPr>
              <a:spLocks/>
            </p:cNvSpPr>
            <p:nvPr/>
          </p:nvSpPr>
          <p:spPr bwMode="auto">
            <a:xfrm>
              <a:off x="1199" y="3822"/>
              <a:ext cx="189" cy="34"/>
            </a:xfrm>
            <a:custGeom>
              <a:avLst/>
              <a:gdLst>
                <a:gd name="T0" fmla="*/ 0 w 379"/>
                <a:gd name="T1" fmla="*/ 0 h 66"/>
                <a:gd name="T2" fmla="*/ 69 w 379"/>
                <a:gd name="T3" fmla="*/ 7 h 66"/>
                <a:gd name="T4" fmla="*/ 132 w 379"/>
                <a:gd name="T5" fmla="*/ 19 h 66"/>
                <a:gd name="T6" fmla="*/ 211 w 379"/>
                <a:gd name="T7" fmla="*/ 26 h 66"/>
                <a:gd name="T8" fmla="*/ 274 w 379"/>
                <a:gd name="T9" fmla="*/ 28 h 66"/>
                <a:gd name="T10" fmla="*/ 360 w 379"/>
                <a:gd name="T11" fmla="*/ 36 h 66"/>
                <a:gd name="T12" fmla="*/ 379 w 379"/>
                <a:gd name="T13" fmla="*/ 66 h 66"/>
                <a:gd name="T14" fmla="*/ 306 w 379"/>
                <a:gd name="T15" fmla="*/ 66 h 66"/>
                <a:gd name="T16" fmla="*/ 230 w 379"/>
                <a:gd name="T17" fmla="*/ 62 h 66"/>
                <a:gd name="T18" fmla="*/ 149 w 379"/>
                <a:gd name="T19" fmla="*/ 59 h 66"/>
                <a:gd name="T20" fmla="*/ 69 w 379"/>
                <a:gd name="T21" fmla="*/ 45 h 66"/>
                <a:gd name="T22" fmla="*/ 21 w 379"/>
                <a:gd name="T23" fmla="*/ 38 h 66"/>
                <a:gd name="T24" fmla="*/ 0 w 379"/>
                <a:gd name="T25" fmla="*/ 9 h 66"/>
                <a:gd name="T26" fmla="*/ 0 w 379"/>
                <a:gd name="T27" fmla="*/ 0 h 66"/>
                <a:gd name="T28" fmla="*/ 0 w 379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9" h="66">
                  <a:moveTo>
                    <a:pt x="0" y="0"/>
                  </a:moveTo>
                  <a:lnTo>
                    <a:pt x="69" y="7"/>
                  </a:lnTo>
                  <a:lnTo>
                    <a:pt x="132" y="19"/>
                  </a:lnTo>
                  <a:lnTo>
                    <a:pt x="211" y="26"/>
                  </a:lnTo>
                  <a:lnTo>
                    <a:pt x="274" y="28"/>
                  </a:lnTo>
                  <a:lnTo>
                    <a:pt x="360" y="36"/>
                  </a:lnTo>
                  <a:lnTo>
                    <a:pt x="379" y="66"/>
                  </a:lnTo>
                  <a:lnTo>
                    <a:pt x="306" y="66"/>
                  </a:lnTo>
                  <a:lnTo>
                    <a:pt x="230" y="62"/>
                  </a:lnTo>
                  <a:lnTo>
                    <a:pt x="149" y="59"/>
                  </a:lnTo>
                  <a:lnTo>
                    <a:pt x="69" y="45"/>
                  </a:lnTo>
                  <a:lnTo>
                    <a:pt x="21" y="38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2" name="Freeform 78"/>
            <p:cNvSpPr>
              <a:spLocks/>
            </p:cNvSpPr>
            <p:nvPr/>
          </p:nvSpPr>
          <p:spPr bwMode="auto">
            <a:xfrm>
              <a:off x="1489" y="3652"/>
              <a:ext cx="155" cy="58"/>
            </a:xfrm>
            <a:custGeom>
              <a:avLst/>
              <a:gdLst>
                <a:gd name="T0" fmla="*/ 0 w 310"/>
                <a:gd name="T1" fmla="*/ 86 h 116"/>
                <a:gd name="T2" fmla="*/ 44 w 310"/>
                <a:gd name="T3" fmla="*/ 76 h 116"/>
                <a:gd name="T4" fmla="*/ 126 w 310"/>
                <a:gd name="T5" fmla="*/ 54 h 116"/>
                <a:gd name="T6" fmla="*/ 211 w 310"/>
                <a:gd name="T7" fmla="*/ 27 h 116"/>
                <a:gd name="T8" fmla="*/ 297 w 310"/>
                <a:gd name="T9" fmla="*/ 0 h 116"/>
                <a:gd name="T10" fmla="*/ 310 w 310"/>
                <a:gd name="T11" fmla="*/ 31 h 116"/>
                <a:gd name="T12" fmla="*/ 253 w 310"/>
                <a:gd name="T13" fmla="*/ 54 h 116"/>
                <a:gd name="T14" fmla="*/ 184 w 310"/>
                <a:gd name="T15" fmla="*/ 76 h 116"/>
                <a:gd name="T16" fmla="*/ 108 w 310"/>
                <a:gd name="T17" fmla="*/ 97 h 116"/>
                <a:gd name="T18" fmla="*/ 25 w 310"/>
                <a:gd name="T19" fmla="*/ 116 h 116"/>
                <a:gd name="T20" fmla="*/ 0 w 310"/>
                <a:gd name="T21" fmla="*/ 86 h 116"/>
                <a:gd name="T22" fmla="*/ 0 w 310"/>
                <a:gd name="T23" fmla="*/ 8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0" h="116">
                  <a:moveTo>
                    <a:pt x="0" y="86"/>
                  </a:moveTo>
                  <a:lnTo>
                    <a:pt x="44" y="76"/>
                  </a:lnTo>
                  <a:lnTo>
                    <a:pt x="126" y="54"/>
                  </a:lnTo>
                  <a:lnTo>
                    <a:pt x="211" y="27"/>
                  </a:lnTo>
                  <a:lnTo>
                    <a:pt x="297" y="0"/>
                  </a:lnTo>
                  <a:lnTo>
                    <a:pt x="310" y="31"/>
                  </a:lnTo>
                  <a:lnTo>
                    <a:pt x="253" y="54"/>
                  </a:lnTo>
                  <a:lnTo>
                    <a:pt x="184" y="76"/>
                  </a:lnTo>
                  <a:lnTo>
                    <a:pt x="108" y="97"/>
                  </a:lnTo>
                  <a:lnTo>
                    <a:pt x="25" y="11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3" name="Freeform 79"/>
            <p:cNvSpPr>
              <a:spLocks/>
            </p:cNvSpPr>
            <p:nvPr/>
          </p:nvSpPr>
          <p:spPr bwMode="auto">
            <a:xfrm>
              <a:off x="1509" y="3726"/>
              <a:ext cx="171" cy="121"/>
            </a:xfrm>
            <a:custGeom>
              <a:avLst/>
              <a:gdLst>
                <a:gd name="T0" fmla="*/ 19 w 342"/>
                <a:gd name="T1" fmla="*/ 192 h 241"/>
                <a:gd name="T2" fmla="*/ 63 w 342"/>
                <a:gd name="T3" fmla="*/ 180 h 241"/>
                <a:gd name="T4" fmla="*/ 135 w 342"/>
                <a:gd name="T5" fmla="*/ 152 h 241"/>
                <a:gd name="T6" fmla="*/ 201 w 342"/>
                <a:gd name="T7" fmla="*/ 112 h 241"/>
                <a:gd name="T8" fmla="*/ 253 w 342"/>
                <a:gd name="T9" fmla="*/ 76 h 241"/>
                <a:gd name="T10" fmla="*/ 293 w 342"/>
                <a:gd name="T11" fmla="*/ 38 h 241"/>
                <a:gd name="T12" fmla="*/ 323 w 342"/>
                <a:gd name="T13" fmla="*/ 0 h 241"/>
                <a:gd name="T14" fmla="*/ 342 w 342"/>
                <a:gd name="T15" fmla="*/ 22 h 241"/>
                <a:gd name="T16" fmla="*/ 316 w 342"/>
                <a:gd name="T17" fmla="*/ 59 h 241"/>
                <a:gd name="T18" fmla="*/ 283 w 342"/>
                <a:gd name="T19" fmla="*/ 97 h 241"/>
                <a:gd name="T20" fmla="*/ 243 w 342"/>
                <a:gd name="T21" fmla="*/ 129 h 241"/>
                <a:gd name="T22" fmla="*/ 194 w 342"/>
                <a:gd name="T23" fmla="*/ 165 h 241"/>
                <a:gd name="T24" fmla="*/ 139 w 342"/>
                <a:gd name="T25" fmla="*/ 194 h 241"/>
                <a:gd name="T26" fmla="*/ 68 w 342"/>
                <a:gd name="T27" fmla="*/ 220 h 241"/>
                <a:gd name="T28" fmla="*/ 0 w 342"/>
                <a:gd name="T29" fmla="*/ 241 h 241"/>
                <a:gd name="T30" fmla="*/ 13 w 342"/>
                <a:gd name="T31" fmla="*/ 207 h 241"/>
                <a:gd name="T32" fmla="*/ 19 w 342"/>
                <a:gd name="T33" fmla="*/ 192 h 241"/>
                <a:gd name="T34" fmla="*/ 19 w 342"/>
                <a:gd name="T35" fmla="*/ 19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2" h="241">
                  <a:moveTo>
                    <a:pt x="19" y="192"/>
                  </a:moveTo>
                  <a:lnTo>
                    <a:pt x="63" y="180"/>
                  </a:lnTo>
                  <a:lnTo>
                    <a:pt x="135" y="152"/>
                  </a:lnTo>
                  <a:lnTo>
                    <a:pt x="201" y="112"/>
                  </a:lnTo>
                  <a:lnTo>
                    <a:pt x="253" y="76"/>
                  </a:lnTo>
                  <a:lnTo>
                    <a:pt x="293" y="38"/>
                  </a:lnTo>
                  <a:lnTo>
                    <a:pt x="323" y="0"/>
                  </a:lnTo>
                  <a:lnTo>
                    <a:pt x="342" y="22"/>
                  </a:lnTo>
                  <a:lnTo>
                    <a:pt x="316" y="59"/>
                  </a:lnTo>
                  <a:lnTo>
                    <a:pt x="283" y="97"/>
                  </a:lnTo>
                  <a:lnTo>
                    <a:pt x="243" y="129"/>
                  </a:lnTo>
                  <a:lnTo>
                    <a:pt x="194" y="165"/>
                  </a:lnTo>
                  <a:lnTo>
                    <a:pt x="139" y="194"/>
                  </a:lnTo>
                  <a:lnTo>
                    <a:pt x="68" y="220"/>
                  </a:lnTo>
                  <a:lnTo>
                    <a:pt x="0" y="241"/>
                  </a:lnTo>
                  <a:lnTo>
                    <a:pt x="13" y="207"/>
                  </a:lnTo>
                  <a:lnTo>
                    <a:pt x="19" y="192"/>
                  </a:lnTo>
                  <a:lnTo>
                    <a:pt x="19" y="192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4" name="Freeform 80"/>
            <p:cNvSpPr>
              <a:spLocks/>
            </p:cNvSpPr>
            <p:nvPr/>
          </p:nvSpPr>
          <p:spPr bwMode="auto">
            <a:xfrm>
              <a:off x="1215" y="3737"/>
              <a:ext cx="46" cy="81"/>
            </a:xfrm>
            <a:custGeom>
              <a:avLst/>
              <a:gdLst>
                <a:gd name="T0" fmla="*/ 24 w 91"/>
                <a:gd name="T1" fmla="*/ 0 h 161"/>
                <a:gd name="T2" fmla="*/ 0 w 91"/>
                <a:gd name="T3" fmla="*/ 148 h 161"/>
                <a:gd name="T4" fmla="*/ 43 w 91"/>
                <a:gd name="T5" fmla="*/ 155 h 161"/>
                <a:gd name="T6" fmla="*/ 78 w 91"/>
                <a:gd name="T7" fmla="*/ 161 h 161"/>
                <a:gd name="T8" fmla="*/ 55 w 91"/>
                <a:gd name="T9" fmla="*/ 140 h 161"/>
                <a:gd name="T10" fmla="*/ 40 w 91"/>
                <a:gd name="T11" fmla="*/ 114 h 161"/>
                <a:gd name="T12" fmla="*/ 36 w 91"/>
                <a:gd name="T13" fmla="*/ 81 h 161"/>
                <a:gd name="T14" fmla="*/ 43 w 91"/>
                <a:gd name="T15" fmla="*/ 45 h 161"/>
                <a:gd name="T16" fmla="*/ 61 w 91"/>
                <a:gd name="T17" fmla="*/ 19 h 161"/>
                <a:gd name="T18" fmla="*/ 91 w 91"/>
                <a:gd name="T19" fmla="*/ 1 h 161"/>
                <a:gd name="T20" fmla="*/ 47 w 91"/>
                <a:gd name="T21" fmla="*/ 0 h 161"/>
                <a:gd name="T22" fmla="*/ 24 w 91"/>
                <a:gd name="T23" fmla="*/ 0 h 161"/>
                <a:gd name="T24" fmla="*/ 24 w 91"/>
                <a:gd name="T2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1">
                  <a:moveTo>
                    <a:pt x="24" y="0"/>
                  </a:moveTo>
                  <a:lnTo>
                    <a:pt x="0" y="148"/>
                  </a:lnTo>
                  <a:lnTo>
                    <a:pt x="43" y="155"/>
                  </a:lnTo>
                  <a:lnTo>
                    <a:pt x="78" y="161"/>
                  </a:lnTo>
                  <a:lnTo>
                    <a:pt x="55" y="140"/>
                  </a:lnTo>
                  <a:lnTo>
                    <a:pt x="40" y="114"/>
                  </a:lnTo>
                  <a:lnTo>
                    <a:pt x="36" y="81"/>
                  </a:lnTo>
                  <a:lnTo>
                    <a:pt x="43" y="45"/>
                  </a:lnTo>
                  <a:lnTo>
                    <a:pt x="61" y="19"/>
                  </a:lnTo>
                  <a:lnTo>
                    <a:pt x="91" y="1"/>
                  </a:lnTo>
                  <a:lnTo>
                    <a:pt x="47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5" name="Freeform 81"/>
            <p:cNvSpPr>
              <a:spLocks/>
            </p:cNvSpPr>
            <p:nvPr/>
          </p:nvSpPr>
          <p:spPr bwMode="auto">
            <a:xfrm>
              <a:off x="1289" y="3742"/>
              <a:ext cx="68" cy="83"/>
            </a:xfrm>
            <a:custGeom>
              <a:avLst/>
              <a:gdLst>
                <a:gd name="T0" fmla="*/ 32 w 137"/>
                <a:gd name="T1" fmla="*/ 0 h 165"/>
                <a:gd name="T2" fmla="*/ 51 w 137"/>
                <a:gd name="T3" fmla="*/ 17 h 165"/>
                <a:gd name="T4" fmla="*/ 65 w 137"/>
                <a:gd name="T5" fmla="*/ 47 h 165"/>
                <a:gd name="T6" fmla="*/ 69 w 137"/>
                <a:gd name="T7" fmla="*/ 78 h 165"/>
                <a:gd name="T8" fmla="*/ 59 w 137"/>
                <a:gd name="T9" fmla="*/ 114 h 165"/>
                <a:gd name="T10" fmla="*/ 40 w 137"/>
                <a:gd name="T11" fmla="*/ 137 h 165"/>
                <a:gd name="T12" fmla="*/ 0 w 137"/>
                <a:gd name="T13" fmla="*/ 156 h 165"/>
                <a:gd name="T14" fmla="*/ 42 w 137"/>
                <a:gd name="T15" fmla="*/ 162 h 165"/>
                <a:gd name="T16" fmla="*/ 91 w 137"/>
                <a:gd name="T17" fmla="*/ 165 h 165"/>
                <a:gd name="T18" fmla="*/ 137 w 137"/>
                <a:gd name="T19" fmla="*/ 165 h 165"/>
                <a:gd name="T20" fmla="*/ 126 w 137"/>
                <a:gd name="T21" fmla="*/ 120 h 165"/>
                <a:gd name="T22" fmla="*/ 124 w 137"/>
                <a:gd name="T23" fmla="*/ 70 h 165"/>
                <a:gd name="T24" fmla="*/ 124 w 137"/>
                <a:gd name="T25" fmla="*/ 25 h 165"/>
                <a:gd name="T26" fmla="*/ 127 w 137"/>
                <a:gd name="T27" fmla="*/ 0 h 165"/>
                <a:gd name="T28" fmla="*/ 72 w 137"/>
                <a:gd name="T29" fmla="*/ 0 h 165"/>
                <a:gd name="T30" fmla="*/ 32 w 137"/>
                <a:gd name="T31" fmla="*/ 0 h 165"/>
                <a:gd name="T32" fmla="*/ 32 w 137"/>
                <a:gd name="T3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65">
                  <a:moveTo>
                    <a:pt x="32" y="0"/>
                  </a:moveTo>
                  <a:lnTo>
                    <a:pt x="51" y="17"/>
                  </a:lnTo>
                  <a:lnTo>
                    <a:pt x="65" y="47"/>
                  </a:lnTo>
                  <a:lnTo>
                    <a:pt x="69" y="78"/>
                  </a:lnTo>
                  <a:lnTo>
                    <a:pt x="59" y="114"/>
                  </a:lnTo>
                  <a:lnTo>
                    <a:pt x="40" y="137"/>
                  </a:lnTo>
                  <a:lnTo>
                    <a:pt x="0" y="156"/>
                  </a:lnTo>
                  <a:lnTo>
                    <a:pt x="42" y="162"/>
                  </a:lnTo>
                  <a:lnTo>
                    <a:pt x="91" y="165"/>
                  </a:lnTo>
                  <a:lnTo>
                    <a:pt x="137" y="165"/>
                  </a:lnTo>
                  <a:lnTo>
                    <a:pt x="126" y="120"/>
                  </a:lnTo>
                  <a:lnTo>
                    <a:pt x="124" y="70"/>
                  </a:lnTo>
                  <a:lnTo>
                    <a:pt x="124" y="25"/>
                  </a:lnTo>
                  <a:lnTo>
                    <a:pt x="127" y="0"/>
                  </a:lnTo>
                  <a:lnTo>
                    <a:pt x="72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6" name="Freeform 82"/>
            <p:cNvSpPr>
              <a:spLocks/>
            </p:cNvSpPr>
            <p:nvPr/>
          </p:nvSpPr>
          <p:spPr bwMode="auto">
            <a:xfrm>
              <a:off x="1522" y="3708"/>
              <a:ext cx="66" cy="94"/>
            </a:xfrm>
            <a:custGeom>
              <a:avLst/>
              <a:gdLst>
                <a:gd name="T0" fmla="*/ 0 w 131"/>
                <a:gd name="T1" fmla="*/ 20 h 188"/>
                <a:gd name="T2" fmla="*/ 17 w 131"/>
                <a:gd name="T3" fmla="*/ 72 h 188"/>
                <a:gd name="T4" fmla="*/ 28 w 131"/>
                <a:gd name="T5" fmla="*/ 133 h 188"/>
                <a:gd name="T6" fmla="*/ 30 w 131"/>
                <a:gd name="T7" fmla="*/ 174 h 188"/>
                <a:gd name="T8" fmla="*/ 28 w 131"/>
                <a:gd name="T9" fmla="*/ 188 h 188"/>
                <a:gd name="T10" fmla="*/ 53 w 131"/>
                <a:gd name="T11" fmla="*/ 176 h 188"/>
                <a:gd name="T12" fmla="*/ 78 w 131"/>
                <a:gd name="T13" fmla="*/ 165 h 188"/>
                <a:gd name="T14" fmla="*/ 112 w 131"/>
                <a:gd name="T15" fmla="*/ 148 h 188"/>
                <a:gd name="T16" fmla="*/ 131 w 131"/>
                <a:gd name="T17" fmla="*/ 138 h 188"/>
                <a:gd name="T18" fmla="*/ 102 w 131"/>
                <a:gd name="T19" fmla="*/ 129 h 188"/>
                <a:gd name="T20" fmla="*/ 72 w 131"/>
                <a:gd name="T21" fmla="*/ 102 h 188"/>
                <a:gd name="T22" fmla="*/ 59 w 131"/>
                <a:gd name="T23" fmla="*/ 68 h 188"/>
                <a:gd name="T24" fmla="*/ 60 w 131"/>
                <a:gd name="T25" fmla="*/ 36 h 188"/>
                <a:gd name="T26" fmla="*/ 72 w 131"/>
                <a:gd name="T27" fmla="*/ 0 h 188"/>
                <a:gd name="T28" fmla="*/ 22 w 131"/>
                <a:gd name="T29" fmla="*/ 15 h 188"/>
                <a:gd name="T30" fmla="*/ 0 w 131"/>
                <a:gd name="T31" fmla="*/ 20 h 188"/>
                <a:gd name="T32" fmla="*/ 0 w 131"/>
                <a:gd name="T33" fmla="*/ 2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88">
                  <a:moveTo>
                    <a:pt x="0" y="20"/>
                  </a:moveTo>
                  <a:lnTo>
                    <a:pt x="17" y="72"/>
                  </a:lnTo>
                  <a:lnTo>
                    <a:pt x="28" y="133"/>
                  </a:lnTo>
                  <a:lnTo>
                    <a:pt x="30" y="174"/>
                  </a:lnTo>
                  <a:lnTo>
                    <a:pt x="28" y="188"/>
                  </a:lnTo>
                  <a:lnTo>
                    <a:pt x="53" y="176"/>
                  </a:lnTo>
                  <a:lnTo>
                    <a:pt x="78" y="165"/>
                  </a:lnTo>
                  <a:lnTo>
                    <a:pt x="112" y="148"/>
                  </a:lnTo>
                  <a:lnTo>
                    <a:pt x="131" y="138"/>
                  </a:lnTo>
                  <a:lnTo>
                    <a:pt x="102" y="129"/>
                  </a:lnTo>
                  <a:lnTo>
                    <a:pt x="72" y="102"/>
                  </a:lnTo>
                  <a:lnTo>
                    <a:pt x="59" y="68"/>
                  </a:lnTo>
                  <a:lnTo>
                    <a:pt x="60" y="36"/>
                  </a:lnTo>
                  <a:lnTo>
                    <a:pt x="72" y="0"/>
                  </a:lnTo>
                  <a:lnTo>
                    <a:pt x="22" y="15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7" name="Freeform 83"/>
            <p:cNvSpPr>
              <a:spLocks/>
            </p:cNvSpPr>
            <p:nvPr/>
          </p:nvSpPr>
          <p:spPr bwMode="auto">
            <a:xfrm>
              <a:off x="1608" y="3684"/>
              <a:ext cx="47" cy="58"/>
            </a:xfrm>
            <a:custGeom>
              <a:avLst/>
              <a:gdLst>
                <a:gd name="T0" fmla="*/ 0 w 95"/>
                <a:gd name="T1" fmla="*/ 17 h 118"/>
                <a:gd name="T2" fmla="*/ 28 w 95"/>
                <a:gd name="T3" fmla="*/ 13 h 118"/>
                <a:gd name="T4" fmla="*/ 57 w 95"/>
                <a:gd name="T5" fmla="*/ 0 h 118"/>
                <a:gd name="T6" fmla="*/ 95 w 95"/>
                <a:gd name="T7" fmla="*/ 86 h 118"/>
                <a:gd name="T8" fmla="*/ 81 w 95"/>
                <a:gd name="T9" fmla="*/ 99 h 118"/>
                <a:gd name="T10" fmla="*/ 62 w 95"/>
                <a:gd name="T11" fmla="*/ 118 h 118"/>
                <a:gd name="T12" fmla="*/ 59 w 95"/>
                <a:gd name="T13" fmla="*/ 88 h 118"/>
                <a:gd name="T14" fmla="*/ 49 w 95"/>
                <a:gd name="T15" fmla="*/ 57 h 118"/>
                <a:gd name="T16" fmla="*/ 26 w 95"/>
                <a:gd name="T17" fmla="*/ 32 h 118"/>
                <a:gd name="T18" fmla="*/ 0 w 95"/>
                <a:gd name="T19" fmla="*/ 17 h 118"/>
                <a:gd name="T20" fmla="*/ 0 w 95"/>
                <a:gd name="T21" fmla="*/ 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18">
                  <a:moveTo>
                    <a:pt x="0" y="17"/>
                  </a:moveTo>
                  <a:lnTo>
                    <a:pt x="28" y="13"/>
                  </a:lnTo>
                  <a:lnTo>
                    <a:pt x="57" y="0"/>
                  </a:lnTo>
                  <a:lnTo>
                    <a:pt x="95" y="86"/>
                  </a:lnTo>
                  <a:lnTo>
                    <a:pt x="81" y="99"/>
                  </a:lnTo>
                  <a:lnTo>
                    <a:pt x="62" y="118"/>
                  </a:lnTo>
                  <a:lnTo>
                    <a:pt x="59" y="88"/>
                  </a:lnTo>
                  <a:lnTo>
                    <a:pt x="49" y="57"/>
                  </a:lnTo>
                  <a:lnTo>
                    <a:pt x="26" y="32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8" name="Freeform 84"/>
            <p:cNvSpPr>
              <a:spLocks/>
            </p:cNvSpPr>
            <p:nvPr/>
          </p:nvSpPr>
          <p:spPr bwMode="auto">
            <a:xfrm>
              <a:off x="660" y="3740"/>
              <a:ext cx="553" cy="251"/>
            </a:xfrm>
            <a:custGeom>
              <a:avLst/>
              <a:gdLst>
                <a:gd name="T0" fmla="*/ 161 w 1106"/>
                <a:gd name="T1" fmla="*/ 0 h 502"/>
                <a:gd name="T2" fmla="*/ 0 w 1106"/>
                <a:gd name="T3" fmla="*/ 245 h 502"/>
                <a:gd name="T4" fmla="*/ 211 w 1106"/>
                <a:gd name="T5" fmla="*/ 360 h 502"/>
                <a:gd name="T6" fmla="*/ 465 w 1106"/>
                <a:gd name="T7" fmla="*/ 445 h 502"/>
                <a:gd name="T8" fmla="*/ 732 w 1106"/>
                <a:gd name="T9" fmla="*/ 502 h 502"/>
                <a:gd name="T10" fmla="*/ 1055 w 1106"/>
                <a:gd name="T11" fmla="*/ 493 h 502"/>
                <a:gd name="T12" fmla="*/ 1106 w 1106"/>
                <a:gd name="T13" fmla="*/ 168 h 502"/>
                <a:gd name="T14" fmla="*/ 846 w 1106"/>
                <a:gd name="T15" fmla="*/ 120 h 502"/>
                <a:gd name="T16" fmla="*/ 597 w 1106"/>
                <a:gd name="T17" fmla="*/ 0 h 502"/>
                <a:gd name="T18" fmla="*/ 357 w 1106"/>
                <a:gd name="T19" fmla="*/ 25 h 502"/>
                <a:gd name="T20" fmla="*/ 161 w 1106"/>
                <a:gd name="T21" fmla="*/ 0 h 502"/>
                <a:gd name="T22" fmla="*/ 161 w 1106"/>
                <a:gd name="T2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6" h="502">
                  <a:moveTo>
                    <a:pt x="161" y="0"/>
                  </a:moveTo>
                  <a:lnTo>
                    <a:pt x="0" y="245"/>
                  </a:lnTo>
                  <a:lnTo>
                    <a:pt x="211" y="360"/>
                  </a:lnTo>
                  <a:lnTo>
                    <a:pt x="465" y="445"/>
                  </a:lnTo>
                  <a:lnTo>
                    <a:pt x="732" y="502"/>
                  </a:lnTo>
                  <a:lnTo>
                    <a:pt x="1055" y="493"/>
                  </a:lnTo>
                  <a:lnTo>
                    <a:pt x="1106" y="168"/>
                  </a:lnTo>
                  <a:lnTo>
                    <a:pt x="846" y="120"/>
                  </a:lnTo>
                  <a:lnTo>
                    <a:pt x="597" y="0"/>
                  </a:lnTo>
                  <a:lnTo>
                    <a:pt x="357" y="25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9" name="Freeform 85"/>
            <p:cNvSpPr>
              <a:spLocks/>
            </p:cNvSpPr>
            <p:nvPr/>
          </p:nvSpPr>
          <p:spPr bwMode="auto">
            <a:xfrm>
              <a:off x="880" y="3784"/>
              <a:ext cx="135" cy="163"/>
            </a:xfrm>
            <a:custGeom>
              <a:avLst/>
              <a:gdLst>
                <a:gd name="T0" fmla="*/ 141 w 270"/>
                <a:gd name="T1" fmla="*/ 0 h 325"/>
                <a:gd name="T2" fmla="*/ 89 w 270"/>
                <a:gd name="T3" fmla="*/ 17 h 325"/>
                <a:gd name="T4" fmla="*/ 53 w 270"/>
                <a:gd name="T5" fmla="*/ 45 h 325"/>
                <a:gd name="T6" fmla="*/ 26 w 270"/>
                <a:gd name="T7" fmla="*/ 85 h 325"/>
                <a:gd name="T8" fmla="*/ 6 w 270"/>
                <a:gd name="T9" fmla="*/ 138 h 325"/>
                <a:gd name="T10" fmla="*/ 0 w 270"/>
                <a:gd name="T11" fmla="*/ 186 h 325"/>
                <a:gd name="T12" fmla="*/ 6 w 270"/>
                <a:gd name="T13" fmla="*/ 230 h 325"/>
                <a:gd name="T14" fmla="*/ 17 w 270"/>
                <a:gd name="T15" fmla="*/ 273 h 325"/>
                <a:gd name="T16" fmla="*/ 42 w 270"/>
                <a:gd name="T17" fmla="*/ 302 h 325"/>
                <a:gd name="T18" fmla="*/ 72 w 270"/>
                <a:gd name="T19" fmla="*/ 319 h 325"/>
                <a:gd name="T20" fmla="*/ 104 w 270"/>
                <a:gd name="T21" fmla="*/ 325 h 325"/>
                <a:gd name="T22" fmla="*/ 144 w 270"/>
                <a:gd name="T23" fmla="*/ 323 h 325"/>
                <a:gd name="T24" fmla="*/ 190 w 270"/>
                <a:gd name="T25" fmla="*/ 296 h 325"/>
                <a:gd name="T26" fmla="*/ 224 w 270"/>
                <a:gd name="T27" fmla="*/ 260 h 325"/>
                <a:gd name="T28" fmla="*/ 251 w 270"/>
                <a:gd name="T29" fmla="*/ 222 h 325"/>
                <a:gd name="T30" fmla="*/ 268 w 270"/>
                <a:gd name="T31" fmla="*/ 174 h 325"/>
                <a:gd name="T32" fmla="*/ 270 w 270"/>
                <a:gd name="T33" fmla="*/ 119 h 325"/>
                <a:gd name="T34" fmla="*/ 262 w 270"/>
                <a:gd name="T35" fmla="*/ 72 h 325"/>
                <a:gd name="T36" fmla="*/ 245 w 270"/>
                <a:gd name="T37" fmla="*/ 40 h 325"/>
                <a:gd name="T38" fmla="*/ 220 w 270"/>
                <a:gd name="T39" fmla="*/ 13 h 325"/>
                <a:gd name="T40" fmla="*/ 179 w 270"/>
                <a:gd name="T41" fmla="*/ 0 h 325"/>
                <a:gd name="T42" fmla="*/ 141 w 270"/>
                <a:gd name="T43" fmla="*/ 0 h 325"/>
                <a:gd name="T44" fmla="*/ 141 w 270"/>
                <a:gd name="T45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0" h="325">
                  <a:moveTo>
                    <a:pt x="141" y="0"/>
                  </a:moveTo>
                  <a:lnTo>
                    <a:pt x="89" y="17"/>
                  </a:lnTo>
                  <a:lnTo>
                    <a:pt x="53" y="45"/>
                  </a:lnTo>
                  <a:lnTo>
                    <a:pt x="26" y="85"/>
                  </a:lnTo>
                  <a:lnTo>
                    <a:pt x="6" y="138"/>
                  </a:lnTo>
                  <a:lnTo>
                    <a:pt x="0" y="186"/>
                  </a:lnTo>
                  <a:lnTo>
                    <a:pt x="6" y="230"/>
                  </a:lnTo>
                  <a:lnTo>
                    <a:pt x="17" y="273"/>
                  </a:lnTo>
                  <a:lnTo>
                    <a:pt x="42" y="302"/>
                  </a:lnTo>
                  <a:lnTo>
                    <a:pt x="72" y="319"/>
                  </a:lnTo>
                  <a:lnTo>
                    <a:pt x="104" y="325"/>
                  </a:lnTo>
                  <a:lnTo>
                    <a:pt x="144" y="323"/>
                  </a:lnTo>
                  <a:lnTo>
                    <a:pt x="190" y="296"/>
                  </a:lnTo>
                  <a:lnTo>
                    <a:pt x="224" y="260"/>
                  </a:lnTo>
                  <a:lnTo>
                    <a:pt x="251" y="222"/>
                  </a:lnTo>
                  <a:lnTo>
                    <a:pt x="268" y="174"/>
                  </a:lnTo>
                  <a:lnTo>
                    <a:pt x="270" y="119"/>
                  </a:lnTo>
                  <a:lnTo>
                    <a:pt x="262" y="72"/>
                  </a:lnTo>
                  <a:lnTo>
                    <a:pt x="245" y="40"/>
                  </a:lnTo>
                  <a:lnTo>
                    <a:pt x="220" y="13"/>
                  </a:lnTo>
                  <a:lnTo>
                    <a:pt x="179" y="0"/>
                  </a:lnTo>
                  <a:lnTo>
                    <a:pt x="141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0" name="Freeform 86"/>
            <p:cNvSpPr>
              <a:spLocks/>
            </p:cNvSpPr>
            <p:nvPr/>
          </p:nvSpPr>
          <p:spPr bwMode="auto">
            <a:xfrm>
              <a:off x="714" y="3755"/>
              <a:ext cx="204" cy="159"/>
            </a:xfrm>
            <a:custGeom>
              <a:avLst/>
              <a:gdLst>
                <a:gd name="T0" fmla="*/ 280 w 409"/>
                <a:gd name="T1" fmla="*/ 0 h 317"/>
                <a:gd name="T2" fmla="*/ 409 w 409"/>
                <a:gd name="T3" fmla="*/ 45 h 317"/>
                <a:gd name="T4" fmla="*/ 365 w 409"/>
                <a:gd name="T5" fmla="*/ 81 h 317"/>
                <a:gd name="T6" fmla="*/ 331 w 409"/>
                <a:gd name="T7" fmla="*/ 135 h 317"/>
                <a:gd name="T8" fmla="*/ 312 w 409"/>
                <a:gd name="T9" fmla="*/ 197 h 317"/>
                <a:gd name="T10" fmla="*/ 306 w 409"/>
                <a:gd name="T11" fmla="*/ 253 h 317"/>
                <a:gd name="T12" fmla="*/ 314 w 409"/>
                <a:gd name="T13" fmla="*/ 317 h 317"/>
                <a:gd name="T14" fmla="*/ 230 w 409"/>
                <a:gd name="T15" fmla="*/ 289 h 317"/>
                <a:gd name="T16" fmla="*/ 150 w 409"/>
                <a:gd name="T17" fmla="*/ 256 h 317"/>
                <a:gd name="T18" fmla="*/ 67 w 409"/>
                <a:gd name="T19" fmla="*/ 214 h 317"/>
                <a:gd name="T20" fmla="*/ 0 w 409"/>
                <a:gd name="T21" fmla="*/ 176 h 317"/>
                <a:gd name="T22" fmla="*/ 114 w 409"/>
                <a:gd name="T23" fmla="*/ 5 h 317"/>
                <a:gd name="T24" fmla="*/ 280 w 409"/>
                <a:gd name="T25" fmla="*/ 0 h 317"/>
                <a:gd name="T26" fmla="*/ 280 w 409"/>
                <a:gd name="T27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9" h="317">
                  <a:moveTo>
                    <a:pt x="280" y="0"/>
                  </a:moveTo>
                  <a:lnTo>
                    <a:pt x="409" y="45"/>
                  </a:lnTo>
                  <a:lnTo>
                    <a:pt x="365" y="81"/>
                  </a:lnTo>
                  <a:lnTo>
                    <a:pt x="331" y="135"/>
                  </a:lnTo>
                  <a:lnTo>
                    <a:pt x="312" y="197"/>
                  </a:lnTo>
                  <a:lnTo>
                    <a:pt x="306" y="253"/>
                  </a:lnTo>
                  <a:lnTo>
                    <a:pt x="314" y="317"/>
                  </a:lnTo>
                  <a:lnTo>
                    <a:pt x="230" y="289"/>
                  </a:lnTo>
                  <a:lnTo>
                    <a:pt x="150" y="256"/>
                  </a:lnTo>
                  <a:lnTo>
                    <a:pt x="67" y="214"/>
                  </a:lnTo>
                  <a:lnTo>
                    <a:pt x="0" y="176"/>
                  </a:lnTo>
                  <a:lnTo>
                    <a:pt x="114" y="5"/>
                  </a:lnTo>
                  <a:lnTo>
                    <a:pt x="280" y="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1" name="Freeform 87"/>
            <p:cNvSpPr>
              <a:spLocks/>
            </p:cNvSpPr>
            <p:nvPr/>
          </p:nvSpPr>
          <p:spPr bwMode="auto">
            <a:xfrm>
              <a:off x="988" y="3818"/>
              <a:ext cx="182" cy="128"/>
            </a:xfrm>
            <a:custGeom>
              <a:avLst/>
              <a:gdLst>
                <a:gd name="T0" fmla="*/ 66 w 363"/>
                <a:gd name="T1" fmla="*/ 0 h 257"/>
                <a:gd name="T2" fmla="*/ 72 w 363"/>
                <a:gd name="T3" fmla="*/ 46 h 257"/>
                <a:gd name="T4" fmla="*/ 70 w 363"/>
                <a:gd name="T5" fmla="*/ 105 h 257"/>
                <a:gd name="T6" fmla="*/ 51 w 363"/>
                <a:gd name="T7" fmla="*/ 169 h 257"/>
                <a:gd name="T8" fmla="*/ 20 w 363"/>
                <a:gd name="T9" fmla="*/ 221 h 257"/>
                <a:gd name="T10" fmla="*/ 0 w 363"/>
                <a:gd name="T11" fmla="*/ 240 h 257"/>
                <a:gd name="T12" fmla="*/ 81 w 363"/>
                <a:gd name="T13" fmla="*/ 251 h 257"/>
                <a:gd name="T14" fmla="*/ 167 w 363"/>
                <a:gd name="T15" fmla="*/ 257 h 257"/>
                <a:gd name="T16" fmla="*/ 264 w 363"/>
                <a:gd name="T17" fmla="*/ 257 h 257"/>
                <a:gd name="T18" fmla="*/ 336 w 363"/>
                <a:gd name="T19" fmla="*/ 247 h 257"/>
                <a:gd name="T20" fmla="*/ 363 w 363"/>
                <a:gd name="T21" fmla="*/ 72 h 257"/>
                <a:gd name="T22" fmla="*/ 292 w 363"/>
                <a:gd name="T23" fmla="*/ 61 h 257"/>
                <a:gd name="T24" fmla="*/ 207 w 363"/>
                <a:gd name="T25" fmla="*/ 42 h 257"/>
                <a:gd name="T26" fmla="*/ 129 w 363"/>
                <a:gd name="T27" fmla="*/ 23 h 257"/>
                <a:gd name="T28" fmla="*/ 66 w 363"/>
                <a:gd name="T29" fmla="*/ 0 h 257"/>
                <a:gd name="T30" fmla="*/ 66 w 363"/>
                <a:gd name="T3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3" h="257">
                  <a:moveTo>
                    <a:pt x="66" y="0"/>
                  </a:moveTo>
                  <a:lnTo>
                    <a:pt x="72" y="46"/>
                  </a:lnTo>
                  <a:lnTo>
                    <a:pt x="70" y="105"/>
                  </a:lnTo>
                  <a:lnTo>
                    <a:pt x="51" y="169"/>
                  </a:lnTo>
                  <a:lnTo>
                    <a:pt x="20" y="221"/>
                  </a:lnTo>
                  <a:lnTo>
                    <a:pt x="0" y="240"/>
                  </a:lnTo>
                  <a:lnTo>
                    <a:pt x="81" y="251"/>
                  </a:lnTo>
                  <a:lnTo>
                    <a:pt x="167" y="257"/>
                  </a:lnTo>
                  <a:lnTo>
                    <a:pt x="264" y="257"/>
                  </a:lnTo>
                  <a:lnTo>
                    <a:pt x="336" y="247"/>
                  </a:lnTo>
                  <a:lnTo>
                    <a:pt x="363" y="72"/>
                  </a:lnTo>
                  <a:lnTo>
                    <a:pt x="292" y="61"/>
                  </a:lnTo>
                  <a:lnTo>
                    <a:pt x="207" y="42"/>
                  </a:lnTo>
                  <a:lnTo>
                    <a:pt x="129" y="23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2" name="Freeform 88"/>
            <p:cNvSpPr>
              <a:spLocks/>
            </p:cNvSpPr>
            <p:nvPr/>
          </p:nvSpPr>
          <p:spPr bwMode="auto">
            <a:xfrm>
              <a:off x="1061" y="3855"/>
              <a:ext cx="57" cy="58"/>
            </a:xfrm>
            <a:custGeom>
              <a:avLst/>
              <a:gdLst>
                <a:gd name="T0" fmla="*/ 45 w 114"/>
                <a:gd name="T1" fmla="*/ 2 h 116"/>
                <a:gd name="T2" fmla="*/ 34 w 114"/>
                <a:gd name="T3" fmla="*/ 4 h 116"/>
                <a:gd name="T4" fmla="*/ 25 w 114"/>
                <a:gd name="T5" fmla="*/ 10 h 116"/>
                <a:gd name="T6" fmla="*/ 15 w 114"/>
                <a:gd name="T7" fmla="*/ 17 h 116"/>
                <a:gd name="T8" fmla="*/ 9 w 114"/>
                <a:gd name="T9" fmla="*/ 27 h 116"/>
                <a:gd name="T10" fmla="*/ 4 w 114"/>
                <a:gd name="T11" fmla="*/ 36 h 116"/>
                <a:gd name="T12" fmla="*/ 0 w 114"/>
                <a:gd name="T13" fmla="*/ 48 h 116"/>
                <a:gd name="T14" fmla="*/ 0 w 114"/>
                <a:gd name="T15" fmla="*/ 59 h 116"/>
                <a:gd name="T16" fmla="*/ 2 w 114"/>
                <a:gd name="T17" fmla="*/ 71 h 116"/>
                <a:gd name="T18" fmla="*/ 6 w 114"/>
                <a:gd name="T19" fmla="*/ 80 h 116"/>
                <a:gd name="T20" fmla="*/ 9 w 114"/>
                <a:gd name="T21" fmla="*/ 90 h 116"/>
                <a:gd name="T22" fmla="*/ 17 w 114"/>
                <a:gd name="T23" fmla="*/ 97 h 116"/>
                <a:gd name="T24" fmla="*/ 26 w 114"/>
                <a:gd name="T25" fmla="*/ 107 h 116"/>
                <a:gd name="T26" fmla="*/ 36 w 114"/>
                <a:gd name="T27" fmla="*/ 111 h 116"/>
                <a:gd name="T28" fmla="*/ 45 w 114"/>
                <a:gd name="T29" fmla="*/ 114 h 116"/>
                <a:gd name="T30" fmla="*/ 57 w 114"/>
                <a:gd name="T31" fmla="*/ 114 h 116"/>
                <a:gd name="T32" fmla="*/ 68 w 114"/>
                <a:gd name="T33" fmla="*/ 116 h 116"/>
                <a:gd name="T34" fmla="*/ 80 w 114"/>
                <a:gd name="T35" fmla="*/ 111 h 116"/>
                <a:gd name="T36" fmla="*/ 89 w 114"/>
                <a:gd name="T37" fmla="*/ 107 h 116"/>
                <a:gd name="T38" fmla="*/ 97 w 114"/>
                <a:gd name="T39" fmla="*/ 97 h 116"/>
                <a:gd name="T40" fmla="*/ 106 w 114"/>
                <a:gd name="T41" fmla="*/ 90 h 116"/>
                <a:gd name="T42" fmla="*/ 108 w 114"/>
                <a:gd name="T43" fmla="*/ 80 h 116"/>
                <a:gd name="T44" fmla="*/ 114 w 114"/>
                <a:gd name="T45" fmla="*/ 69 h 116"/>
                <a:gd name="T46" fmla="*/ 114 w 114"/>
                <a:gd name="T47" fmla="*/ 57 h 116"/>
                <a:gd name="T48" fmla="*/ 114 w 114"/>
                <a:gd name="T49" fmla="*/ 46 h 116"/>
                <a:gd name="T50" fmla="*/ 108 w 114"/>
                <a:gd name="T51" fmla="*/ 33 h 116"/>
                <a:gd name="T52" fmla="*/ 104 w 114"/>
                <a:gd name="T53" fmla="*/ 23 h 116"/>
                <a:gd name="T54" fmla="*/ 95 w 114"/>
                <a:gd name="T55" fmla="*/ 15 h 116"/>
                <a:gd name="T56" fmla="*/ 87 w 114"/>
                <a:gd name="T57" fmla="*/ 8 h 116"/>
                <a:gd name="T58" fmla="*/ 78 w 114"/>
                <a:gd name="T59" fmla="*/ 2 h 116"/>
                <a:gd name="T60" fmla="*/ 66 w 114"/>
                <a:gd name="T61" fmla="*/ 0 h 116"/>
                <a:gd name="T62" fmla="*/ 57 w 114"/>
                <a:gd name="T63" fmla="*/ 0 h 116"/>
                <a:gd name="T64" fmla="*/ 45 w 114"/>
                <a:gd name="T65" fmla="*/ 2 h 116"/>
                <a:gd name="T66" fmla="*/ 45 w 114"/>
                <a:gd name="T67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16">
                  <a:moveTo>
                    <a:pt x="45" y="2"/>
                  </a:moveTo>
                  <a:lnTo>
                    <a:pt x="34" y="4"/>
                  </a:lnTo>
                  <a:lnTo>
                    <a:pt x="25" y="10"/>
                  </a:lnTo>
                  <a:lnTo>
                    <a:pt x="15" y="17"/>
                  </a:lnTo>
                  <a:lnTo>
                    <a:pt x="9" y="27"/>
                  </a:lnTo>
                  <a:lnTo>
                    <a:pt x="4" y="3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2" y="71"/>
                  </a:lnTo>
                  <a:lnTo>
                    <a:pt x="6" y="80"/>
                  </a:lnTo>
                  <a:lnTo>
                    <a:pt x="9" y="90"/>
                  </a:lnTo>
                  <a:lnTo>
                    <a:pt x="17" y="97"/>
                  </a:lnTo>
                  <a:lnTo>
                    <a:pt x="26" y="107"/>
                  </a:lnTo>
                  <a:lnTo>
                    <a:pt x="36" y="111"/>
                  </a:lnTo>
                  <a:lnTo>
                    <a:pt x="45" y="114"/>
                  </a:lnTo>
                  <a:lnTo>
                    <a:pt x="57" y="114"/>
                  </a:lnTo>
                  <a:lnTo>
                    <a:pt x="68" y="116"/>
                  </a:lnTo>
                  <a:lnTo>
                    <a:pt x="80" y="111"/>
                  </a:lnTo>
                  <a:lnTo>
                    <a:pt x="89" y="107"/>
                  </a:lnTo>
                  <a:lnTo>
                    <a:pt x="97" y="97"/>
                  </a:lnTo>
                  <a:lnTo>
                    <a:pt x="106" y="90"/>
                  </a:lnTo>
                  <a:lnTo>
                    <a:pt x="108" y="80"/>
                  </a:lnTo>
                  <a:lnTo>
                    <a:pt x="114" y="69"/>
                  </a:lnTo>
                  <a:lnTo>
                    <a:pt x="114" y="57"/>
                  </a:lnTo>
                  <a:lnTo>
                    <a:pt x="114" y="46"/>
                  </a:lnTo>
                  <a:lnTo>
                    <a:pt x="108" y="33"/>
                  </a:lnTo>
                  <a:lnTo>
                    <a:pt x="104" y="23"/>
                  </a:lnTo>
                  <a:lnTo>
                    <a:pt x="95" y="15"/>
                  </a:lnTo>
                  <a:lnTo>
                    <a:pt x="87" y="8"/>
                  </a:lnTo>
                  <a:lnTo>
                    <a:pt x="78" y="2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3" name="Freeform 89"/>
            <p:cNvSpPr>
              <a:spLocks/>
            </p:cNvSpPr>
            <p:nvPr/>
          </p:nvSpPr>
          <p:spPr bwMode="auto">
            <a:xfrm>
              <a:off x="1077" y="3870"/>
              <a:ext cx="25" cy="26"/>
            </a:xfrm>
            <a:custGeom>
              <a:avLst/>
              <a:gdLst>
                <a:gd name="T0" fmla="*/ 21 w 52"/>
                <a:gd name="T1" fmla="*/ 0 h 51"/>
                <a:gd name="T2" fmla="*/ 12 w 52"/>
                <a:gd name="T3" fmla="*/ 3 h 51"/>
                <a:gd name="T4" fmla="*/ 6 w 52"/>
                <a:gd name="T5" fmla="*/ 11 h 51"/>
                <a:gd name="T6" fmla="*/ 0 w 52"/>
                <a:gd name="T7" fmla="*/ 21 h 51"/>
                <a:gd name="T8" fmla="*/ 2 w 52"/>
                <a:gd name="T9" fmla="*/ 28 h 51"/>
                <a:gd name="T10" fmla="*/ 6 w 52"/>
                <a:gd name="T11" fmla="*/ 36 h 51"/>
                <a:gd name="T12" fmla="*/ 12 w 52"/>
                <a:gd name="T13" fmla="*/ 45 h 51"/>
                <a:gd name="T14" fmla="*/ 21 w 52"/>
                <a:gd name="T15" fmla="*/ 51 h 51"/>
                <a:gd name="T16" fmla="*/ 33 w 52"/>
                <a:gd name="T17" fmla="*/ 51 h 51"/>
                <a:gd name="T18" fmla="*/ 42 w 52"/>
                <a:gd name="T19" fmla="*/ 45 h 51"/>
                <a:gd name="T20" fmla="*/ 50 w 52"/>
                <a:gd name="T21" fmla="*/ 38 h 51"/>
                <a:gd name="T22" fmla="*/ 52 w 52"/>
                <a:gd name="T23" fmla="*/ 28 h 51"/>
                <a:gd name="T24" fmla="*/ 52 w 52"/>
                <a:gd name="T25" fmla="*/ 21 h 51"/>
                <a:gd name="T26" fmla="*/ 48 w 52"/>
                <a:gd name="T27" fmla="*/ 9 h 51"/>
                <a:gd name="T28" fmla="*/ 42 w 52"/>
                <a:gd name="T29" fmla="*/ 3 h 51"/>
                <a:gd name="T30" fmla="*/ 31 w 52"/>
                <a:gd name="T31" fmla="*/ 0 h 51"/>
                <a:gd name="T32" fmla="*/ 21 w 52"/>
                <a:gd name="T33" fmla="*/ 0 h 51"/>
                <a:gd name="T34" fmla="*/ 21 w 52"/>
                <a:gd name="T3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51">
                  <a:moveTo>
                    <a:pt x="21" y="0"/>
                  </a:moveTo>
                  <a:lnTo>
                    <a:pt x="12" y="3"/>
                  </a:lnTo>
                  <a:lnTo>
                    <a:pt x="6" y="11"/>
                  </a:lnTo>
                  <a:lnTo>
                    <a:pt x="0" y="21"/>
                  </a:lnTo>
                  <a:lnTo>
                    <a:pt x="2" y="28"/>
                  </a:lnTo>
                  <a:lnTo>
                    <a:pt x="6" y="36"/>
                  </a:lnTo>
                  <a:lnTo>
                    <a:pt x="12" y="45"/>
                  </a:lnTo>
                  <a:lnTo>
                    <a:pt x="21" y="51"/>
                  </a:lnTo>
                  <a:lnTo>
                    <a:pt x="33" y="51"/>
                  </a:lnTo>
                  <a:lnTo>
                    <a:pt x="42" y="45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1"/>
                  </a:lnTo>
                  <a:lnTo>
                    <a:pt x="48" y="9"/>
                  </a:lnTo>
                  <a:lnTo>
                    <a:pt x="42" y="3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4" name="Freeform 90"/>
            <p:cNvSpPr>
              <a:spLocks/>
            </p:cNvSpPr>
            <p:nvPr/>
          </p:nvSpPr>
          <p:spPr bwMode="auto">
            <a:xfrm>
              <a:off x="896" y="3793"/>
              <a:ext cx="110" cy="87"/>
            </a:xfrm>
            <a:custGeom>
              <a:avLst/>
              <a:gdLst>
                <a:gd name="T0" fmla="*/ 52 w 221"/>
                <a:gd name="T1" fmla="*/ 99 h 175"/>
                <a:gd name="T2" fmla="*/ 65 w 221"/>
                <a:gd name="T3" fmla="*/ 76 h 175"/>
                <a:gd name="T4" fmla="*/ 86 w 221"/>
                <a:gd name="T5" fmla="*/ 55 h 175"/>
                <a:gd name="T6" fmla="*/ 110 w 221"/>
                <a:gd name="T7" fmla="*/ 43 h 175"/>
                <a:gd name="T8" fmla="*/ 133 w 221"/>
                <a:gd name="T9" fmla="*/ 49 h 175"/>
                <a:gd name="T10" fmla="*/ 152 w 221"/>
                <a:gd name="T11" fmla="*/ 59 h 175"/>
                <a:gd name="T12" fmla="*/ 164 w 221"/>
                <a:gd name="T13" fmla="*/ 80 h 175"/>
                <a:gd name="T14" fmla="*/ 171 w 221"/>
                <a:gd name="T15" fmla="*/ 100 h 175"/>
                <a:gd name="T16" fmla="*/ 173 w 221"/>
                <a:gd name="T17" fmla="*/ 118 h 175"/>
                <a:gd name="T18" fmla="*/ 171 w 221"/>
                <a:gd name="T19" fmla="*/ 135 h 175"/>
                <a:gd name="T20" fmla="*/ 167 w 221"/>
                <a:gd name="T21" fmla="*/ 156 h 175"/>
                <a:gd name="T22" fmla="*/ 166 w 221"/>
                <a:gd name="T23" fmla="*/ 171 h 175"/>
                <a:gd name="T24" fmla="*/ 179 w 221"/>
                <a:gd name="T25" fmla="*/ 173 h 175"/>
                <a:gd name="T26" fmla="*/ 196 w 221"/>
                <a:gd name="T27" fmla="*/ 175 h 175"/>
                <a:gd name="T28" fmla="*/ 211 w 221"/>
                <a:gd name="T29" fmla="*/ 175 h 175"/>
                <a:gd name="T30" fmla="*/ 213 w 221"/>
                <a:gd name="T31" fmla="*/ 171 h 175"/>
                <a:gd name="T32" fmla="*/ 215 w 221"/>
                <a:gd name="T33" fmla="*/ 161 h 175"/>
                <a:gd name="T34" fmla="*/ 219 w 221"/>
                <a:gd name="T35" fmla="*/ 142 h 175"/>
                <a:gd name="T36" fmla="*/ 221 w 221"/>
                <a:gd name="T37" fmla="*/ 118 h 175"/>
                <a:gd name="T38" fmla="*/ 217 w 221"/>
                <a:gd name="T39" fmla="*/ 91 h 175"/>
                <a:gd name="T40" fmla="*/ 211 w 221"/>
                <a:gd name="T41" fmla="*/ 64 h 175"/>
                <a:gd name="T42" fmla="*/ 198 w 221"/>
                <a:gd name="T43" fmla="*/ 38 h 175"/>
                <a:gd name="T44" fmla="*/ 177 w 221"/>
                <a:gd name="T45" fmla="*/ 17 h 175"/>
                <a:gd name="T46" fmla="*/ 154 w 221"/>
                <a:gd name="T47" fmla="*/ 7 h 175"/>
                <a:gd name="T48" fmla="*/ 137 w 221"/>
                <a:gd name="T49" fmla="*/ 2 h 175"/>
                <a:gd name="T50" fmla="*/ 114 w 221"/>
                <a:gd name="T51" fmla="*/ 0 h 175"/>
                <a:gd name="T52" fmla="*/ 90 w 221"/>
                <a:gd name="T53" fmla="*/ 4 h 175"/>
                <a:gd name="T54" fmla="*/ 65 w 221"/>
                <a:gd name="T55" fmla="*/ 13 h 175"/>
                <a:gd name="T56" fmla="*/ 46 w 221"/>
                <a:gd name="T57" fmla="*/ 28 h 175"/>
                <a:gd name="T58" fmla="*/ 29 w 221"/>
                <a:gd name="T59" fmla="*/ 45 h 175"/>
                <a:gd name="T60" fmla="*/ 15 w 221"/>
                <a:gd name="T61" fmla="*/ 66 h 175"/>
                <a:gd name="T62" fmla="*/ 4 w 221"/>
                <a:gd name="T63" fmla="*/ 87 h 175"/>
                <a:gd name="T64" fmla="*/ 46 w 221"/>
                <a:gd name="T65" fmla="*/ 11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1" h="175">
                  <a:moveTo>
                    <a:pt x="46" y="114"/>
                  </a:moveTo>
                  <a:lnTo>
                    <a:pt x="52" y="99"/>
                  </a:lnTo>
                  <a:lnTo>
                    <a:pt x="59" y="87"/>
                  </a:lnTo>
                  <a:lnTo>
                    <a:pt x="65" y="76"/>
                  </a:lnTo>
                  <a:lnTo>
                    <a:pt x="72" y="68"/>
                  </a:lnTo>
                  <a:lnTo>
                    <a:pt x="86" y="55"/>
                  </a:lnTo>
                  <a:lnTo>
                    <a:pt x="99" y="49"/>
                  </a:lnTo>
                  <a:lnTo>
                    <a:pt x="110" y="43"/>
                  </a:lnTo>
                  <a:lnTo>
                    <a:pt x="124" y="45"/>
                  </a:lnTo>
                  <a:lnTo>
                    <a:pt x="133" y="49"/>
                  </a:lnTo>
                  <a:lnTo>
                    <a:pt x="145" y="55"/>
                  </a:lnTo>
                  <a:lnTo>
                    <a:pt x="152" y="59"/>
                  </a:lnTo>
                  <a:lnTo>
                    <a:pt x="160" y="68"/>
                  </a:lnTo>
                  <a:lnTo>
                    <a:pt x="164" y="80"/>
                  </a:lnTo>
                  <a:lnTo>
                    <a:pt x="169" y="95"/>
                  </a:lnTo>
                  <a:lnTo>
                    <a:pt x="171" y="100"/>
                  </a:lnTo>
                  <a:lnTo>
                    <a:pt x="173" y="108"/>
                  </a:lnTo>
                  <a:lnTo>
                    <a:pt x="173" y="118"/>
                  </a:lnTo>
                  <a:lnTo>
                    <a:pt x="173" y="125"/>
                  </a:lnTo>
                  <a:lnTo>
                    <a:pt x="171" y="135"/>
                  </a:lnTo>
                  <a:lnTo>
                    <a:pt x="169" y="146"/>
                  </a:lnTo>
                  <a:lnTo>
                    <a:pt x="167" y="156"/>
                  </a:lnTo>
                  <a:lnTo>
                    <a:pt x="166" y="169"/>
                  </a:lnTo>
                  <a:lnTo>
                    <a:pt x="166" y="171"/>
                  </a:lnTo>
                  <a:lnTo>
                    <a:pt x="171" y="173"/>
                  </a:lnTo>
                  <a:lnTo>
                    <a:pt x="179" y="173"/>
                  </a:lnTo>
                  <a:lnTo>
                    <a:pt x="188" y="175"/>
                  </a:lnTo>
                  <a:lnTo>
                    <a:pt x="196" y="175"/>
                  </a:lnTo>
                  <a:lnTo>
                    <a:pt x="205" y="175"/>
                  </a:lnTo>
                  <a:lnTo>
                    <a:pt x="211" y="175"/>
                  </a:lnTo>
                  <a:lnTo>
                    <a:pt x="213" y="175"/>
                  </a:lnTo>
                  <a:lnTo>
                    <a:pt x="213" y="171"/>
                  </a:lnTo>
                  <a:lnTo>
                    <a:pt x="213" y="169"/>
                  </a:lnTo>
                  <a:lnTo>
                    <a:pt x="215" y="161"/>
                  </a:lnTo>
                  <a:lnTo>
                    <a:pt x="217" y="154"/>
                  </a:lnTo>
                  <a:lnTo>
                    <a:pt x="219" y="142"/>
                  </a:lnTo>
                  <a:lnTo>
                    <a:pt x="221" y="131"/>
                  </a:lnTo>
                  <a:lnTo>
                    <a:pt x="221" y="118"/>
                  </a:lnTo>
                  <a:lnTo>
                    <a:pt x="221" y="106"/>
                  </a:lnTo>
                  <a:lnTo>
                    <a:pt x="217" y="91"/>
                  </a:lnTo>
                  <a:lnTo>
                    <a:pt x="215" y="78"/>
                  </a:lnTo>
                  <a:lnTo>
                    <a:pt x="211" y="64"/>
                  </a:lnTo>
                  <a:lnTo>
                    <a:pt x="205" y="51"/>
                  </a:lnTo>
                  <a:lnTo>
                    <a:pt x="198" y="38"/>
                  </a:lnTo>
                  <a:lnTo>
                    <a:pt x="188" y="28"/>
                  </a:lnTo>
                  <a:lnTo>
                    <a:pt x="177" y="17"/>
                  </a:lnTo>
                  <a:lnTo>
                    <a:pt x="162" y="11"/>
                  </a:lnTo>
                  <a:lnTo>
                    <a:pt x="154" y="7"/>
                  </a:lnTo>
                  <a:lnTo>
                    <a:pt x="145" y="5"/>
                  </a:lnTo>
                  <a:lnTo>
                    <a:pt x="137" y="2"/>
                  </a:lnTo>
                  <a:lnTo>
                    <a:pt x="129" y="2"/>
                  </a:lnTo>
                  <a:lnTo>
                    <a:pt x="114" y="0"/>
                  </a:lnTo>
                  <a:lnTo>
                    <a:pt x="103" y="2"/>
                  </a:lnTo>
                  <a:lnTo>
                    <a:pt x="90" y="4"/>
                  </a:lnTo>
                  <a:lnTo>
                    <a:pt x="76" y="7"/>
                  </a:lnTo>
                  <a:lnTo>
                    <a:pt x="65" y="13"/>
                  </a:lnTo>
                  <a:lnTo>
                    <a:pt x="55" y="23"/>
                  </a:lnTo>
                  <a:lnTo>
                    <a:pt x="46" y="28"/>
                  </a:lnTo>
                  <a:lnTo>
                    <a:pt x="36" y="36"/>
                  </a:lnTo>
                  <a:lnTo>
                    <a:pt x="29" y="45"/>
                  </a:lnTo>
                  <a:lnTo>
                    <a:pt x="23" y="57"/>
                  </a:lnTo>
                  <a:lnTo>
                    <a:pt x="15" y="66"/>
                  </a:lnTo>
                  <a:lnTo>
                    <a:pt x="10" y="76"/>
                  </a:lnTo>
                  <a:lnTo>
                    <a:pt x="4" y="87"/>
                  </a:lnTo>
                  <a:lnTo>
                    <a:pt x="0" y="97"/>
                  </a:lnTo>
                  <a:lnTo>
                    <a:pt x="46" y="114"/>
                  </a:lnTo>
                  <a:lnTo>
                    <a:pt x="46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5" name="Freeform 91"/>
            <p:cNvSpPr>
              <a:spLocks/>
            </p:cNvSpPr>
            <p:nvPr/>
          </p:nvSpPr>
          <p:spPr bwMode="auto">
            <a:xfrm>
              <a:off x="889" y="3836"/>
              <a:ext cx="114" cy="99"/>
            </a:xfrm>
            <a:custGeom>
              <a:avLst/>
              <a:gdLst>
                <a:gd name="T0" fmla="*/ 63 w 226"/>
                <a:gd name="T1" fmla="*/ 19 h 200"/>
                <a:gd name="T2" fmla="*/ 57 w 226"/>
                <a:gd name="T3" fmla="*/ 29 h 200"/>
                <a:gd name="T4" fmla="*/ 53 w 226"/>
                <a:gd name="T5" fmla="*/ 40 h 200"/>
                <a:gd name="T6" fmla="*/ 49 w 226"/>
                <a:gd name="T7" fmla="*/ 50 h 200"/>
                <a:gd name="T8" fmla="*/ 49 w 226"/>
                <a:gd name="T9" fmla="*/ 61 h 200"/>
                <a:gd name="T10" fmla="*/ 46 w 226"/>
                <a:gd name="T11" fmla="*/ 69 h 200"/>
                <a:gd name="T12" fmla="*/ 46 w 226"/>
                <a:gd name="T13" fmla="*/ 76 h 200"/>
                <a:gd name="T14" fmla="*/ 46 w 226"/>
                <a:gd name="T15" fmla="*/ 86 h 200"/>
                <a:gd name="T16" fmla="*/ 49 w 226"/>
                <a:gd name="T17" fmla="*/ 95 h 200"/>
                <a:gd name="T18" fmla="*/ 51 w 226"/>
                <a:gd name="T19" fmla="*/ 109 h 200"/>
                <a:gd name="T20" fmla="*/ 61 w 226"/>
                <a:gd name="T21" fmla="*/ 122 h 200"/>
                <a:gd name="T22" fmla="*/ 70 w 226"/>
                <a:gd name="T23" fmla="*/ 131 h 200"/>
                <a:gd name="T24" fmla="*/ 85 w 226"/>
                <a:gd name="T25" fmla="*/ 141 h 200"/>
                <a:gd name="T26" fmla="*/ 99 w 226"/>
                <a:gd name="T27" fmla="*/ 141 h 200"/>
                <a:gd name="T28" fmla="*/ 114 w 226"/>
                <a:gd name="T29" fmla="*/ 139 h 200"/>
                <a:gd name="T30" fmla="*/ 129 w 226"/>
                <a:gd name="T31" fmla="*/ 131 h 200"/>
                <a:gd name="T32" fmla="*/ 146 w 226"/>
                <a:gd name="T33" fmla="*/ 122 h 200"/>
                <a:gd name="T34" fmla="*/ 158 w 226"/>
                <a:gd name="T35" fmla="*/ 109 h 200"/>
                <a:gd name="T36" fmla="*/ 171 w 226"/>
                <a:gd name="T37" fmla="*/ 95 h 200"/>
                <a:gd name="T38" fmla="*/ 180 w 226"/>
                <a:gd name="T39" fmla="*/ 82 h 200"/>
                <a:gd name="T40" fmla="*/ 188 w 226"/>
                <a:gd name="T41" fmla="*/ 69 h 200"/>
                <a:gd name="T42" fmla="*/ 226 w 226"/>
                <a:gd name="T43" fmla="*/ 88 h 200"/>
                <a:gd name="T44" fmla="*/ 226 w 226"/>
                <a:gd name="T45" fmla="*/ 88 h 200"/>
                <a:gd name="T46" fmla="*/ 222 w 226"/>
                <a:gd name="T47" fmla="*/ 92 h 200"/>
                <a:gd name="T48" fmla="*/ 218 w 226"/>
                <a:gd name="T49" fmla="*/ 97 h 200"/>
                <a:gd name="T50" fmla="*/ 215 w 226"/>
                <a:gd name="T51" fmla="*/ 109 h 200"/>
                <a:gd name="T52" fmla="*/ 209 w 226"/>
                <a:gd name="T53" fmla="*/ 118 h 200"/>
                <a:gd name="T54" fmla="*/ 201 w 226"/>
                <a:gd name="T55" fmla="*/ 128 h 200"/>
                <a:gd name="T56" fmla="*/ 192 w 226"/>
                <a:gd name="T57" fmla="*/ 141 h 200"/>
                <a:gd name="T58" fmla="*/ 184 w 226"/>
                <a:gd name="T59" fmla="*/ 154 h 200"/>
                <a:gd name="T60" fmla="*/ 173 w 226"/>
                <a:gd name="T61" fmla="*/ 164 h 200"/>
                <a:gd name="T62" fmla="*/ 161 w 226"/>
                <a:gd name="T63" fmla="*/ 175 h 200"/>
                <a:gd name="T64" fmla="*/ 148 w 226"/>
                <a:gd name="T65" fmla="*/ 185 h 200"/>
                <a:gd name="T66" fmla="*/ 137 w 226"/>
                <a:gd name="T67" fmla="*/ 192 h 200"/>
                <a:gd name="T68" fmla="*/ 120 w 226"/>
                <a:gd name="T69" fmla="*/ 198 h 200"/>
                <a:gd name="T70" fmla="*/ 104 w 226"/>
                <a:gd name="T71" fmla="*/ 200 h 200"/>
                <a:gd name="T72" fmla="*/ 87 w 226"/>
                <a:gd name="T73" fmla="*/ 200 h 200"/>
                <a:gd name="T74" fmla="*/ 74 w 226"/>
                <a:gd name="T75" fmla="*/ 198 h 200"/>
                <a:gd name="T76" fmla="*/ 65 w 226"/>
                <a:gd name="T77" fmla="*/ 192 h 200"/>
                <a:gd name="T78" fmla="*/ 55 w 226"/>
                <a:gd name="T79" fmla="*/ 188 h 200"/>
                <a:gd name="T80" fmla="*/ 47 w 226"/>
                <a:gd name="T81" fmla="*/ 185 h 200"/>
                <a:gd name="T82" fmla="*/ 42 w 226"/>
                <a:gd name="T83" fmla="*/ 181 h 200"/>
                <a:gd name="T84" fmla="*/ 30 w 226"/>
                <a:gd name="T85" fmla="*/ 169 h 200"/>
                <a:gd name="T86" fmla="*/ 21 w 226"/>
                <a:gd name="T87" fmla="*/ 156 h 200"/>
                <a:gd name="T88" fmla="*/ 11 w 226"/>
                <a:gd name="T89" fmla="*/ 141 h 200"/>
                <a:gd name="T90" fmla="*/ 7 w 226"/>
                <a:gd name="T91" fmla="*/ 128 h 200"/>
                <a:gd name="T92" fmla="*/ 2 w 226"/>
                <a:gd name="T93" fmla="*/ 112 h 200"/>
                <a:gd name="T94" fmla="*/ 2 w 226"/>
                <a:gd name="T95" fmla="*/ 97 h 200"/>
                <a:gd name="T96" fmla="*/ 0 w 226"/>
                <a:gd name="T97" fmla="*/ 82 h 200"/>
                <a:gd name="T98" fmla="*/ 0 w 226"/>
                <a:gd name="T99" fmla="*/ 67 h 200"/>
                <a:gd name="T100" fmla="*/ 0 w 226"/>
                <a:gd name="T101" fmla="*/ 52 h 200"/>
                <a:gd name="T102" fmla="*/ 4 w 226"/>
                <a:gd name="T103" fmla="*/ 40 h 200"/>
                <a:gd name="T104" fmla="*/ 6 w 226"/>
                <a:gd name="T105" fmla="*/ 25 h 200"/>
                <a:gd name="T106" fmla="*/ 9 w 226"/>
                <a:gd name="T107" fmla="*/ 15 h 200"/>
                <a:gd name="T108" fmla="*/ 13 w 226"/>
                <a:gd name="T109" fmla="*/ 6 h 200"/>
                <a:gd name="T110" fmla="*/ 17 w 226"/>
                <a:gd name="T111" fmla="*/ 0 h 200"/>
                <a:gd name="T112" fmla="*/ 63 w 226"/>
                <a:gd name="T113" fmla="*/ 19 h 200"/>
                <a:gd name="T114" fmla="*/ 63 w 226"/>
                <a:gd name="T11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6" h="200">
                  <a:moveTo>
                    <a:pt x="63" y="19"/>
                  </a:moveTo>
                  <a:lnTo>
                    <a:pt x="57" y="29"/>
                  </a:lnTo>
                  <a:lnTo>
                    <a:pt x="53" y="40"/>
                  </a:lnTo>
                  <a:lnTo>
                    <a:pt x="49" y="50"/>
                  </a:lnTo>
                  <a:lnTo>
                    <a:pt x="49" y="61"/>
                  </a:lnTo>
                  <a:lnTo>
                    <a:pt x="46" y="69"/>
                  </a:lnTo>
                  <a:lnTo>
                    <a:pt x="46" y="76"/>
                  </a:lnTo>
                  <a:lnTo>
                    <a:pt x="46" y="86"/>
                  </a:lnTo>
                  <a:lnTo>
                    <a:pt x="49" y="95"/>
                  </a:lnTo>
                  <a:lnTo>
                    <a:pt x="51" y="109"/>
                  </a:lnTo>
                  <a:lnTo>
                    <a:pt x="61" y="122"/>
                  </a:lnTo>
                  <a:lnTo>
                    <a:pt x="70" y="131"/>
                  </a:lnTo>
                  <a:lnTo>
                    <a:pt x="85" y="141"/>
                  </a:lnTo>
                  <a:lnTo>
                    <a:pt x="99" y="141"/>
                  </a:lnTo>
                  <a:lnTo>
                    <a:pt x="114" y="139"/>
                  </a:lnTo>
                  <a:lnTo>
                    <a:pt x="129" y="131"/>
                  </a:lnTo>
                  <a:lnTo>
                    <a:pt x="146" y="122"/>
                  </a:lnTo>
                  <a:lnTo>
                    <a:pt x="158" y="109"/>
                  </a:lnTo>
                  <a:lnTo>
                    <a:pt x="171" y="95"/>
                  </a:lnTo>
                  <a:lnTo>
                    <a:pt x="180" y="82"/>
                  </a:lnTo>
                  <a:lnTo>
                    <a:pt x="188" y="69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2" y="92"/>
                  </a:lnTo>
                  <a:lnTo>
                    <a:pt x="218" y="97"/>
                  </a:lnTo>
                  <a:lnTo>
                    <a:pt x="215" y="109"/>
                  </a:lnTo>
                  <a:lnTo>
                    <a:pt x="209" y="118"/>
                  </a:lnTo>
                  <a:lnTo>
                    <a:pt x="201" y="128"/>
                  </a:lnTo>
                  <a:lnTo>
                    <a:pt x="192" y="141"/>
                  </a:lnTo>
                  <a:lnTo>
                    <a:pt x="184" y="154"/>
                  </a:lnTo>
                  <a:lnTo>
                    <a:pt x="173" y="164"/>
                  </a:lnTo>
                  <a:lnTo>
                    <a:pt x="161" y="175"/>
                  </a:lnTo>
                  <a:lnTo>
                    <a:pt x="148" y="185"/>
                  </a:lnTo>
                  <a:lnTo>
                    <a:pt x="137" y="192"/>
                  </a:lnTo>
                  <a:lnTo>
                    <a:pt x="120" y="198"/>
                  </a:lnTo>
                  <a:lnTo>
                    <a:pt x="104" y="200"/>
                  </a:lnTo>
                  <a:lnTo>
                    <a:pt x="87" y="200"/>
                  </a:lnTo>
                  <a:lnTo>
                    <a:pt x="74" y="198"/>
                  </a:lnTo>
                  <a:lnTo>
                    <a:pt x="65" y="192"/>
                  </a:lnTo>
                  <a:lnTo>
                    <a:pt x="55" y="188"/>
                  </a:lnTo>
                  <a:lnTo>
                    <a:pt x="47" y="185"/>
                  </a:lnTo>
                  <a:lnTo>
                    <a:pt x="42" y="181"/>
                  </a:lnTo>
                  <a:lnTo>
                    <a:pt x="30" y="169"/>
                  </a:lnTo>
                  <a:lnTo>
                    <a:pt x="21" y="156"/>
                  </a:lnTo>
                  <a:lnTo>
                    <a:pt x="11" y="141"/>
                  </a:lnTo>
                  <a:lnTo>
                    <a:pt x="7" y="128"/>
                  </a:lnTo>
                  <a:lnTo>
                    <a:pt x="2" y="112"/>
                  </a:lnTo>
                  <a:lnTo>
                    <a:pt x="2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6" y="25"/>
                  </a:lnTo>
                  <a:lnTo>
                    <a:pt x="9" y="15"/>
                  </a:lnTo>
                  <a:lnTo>
                    <a:pt x="13" y="6"/>
                  </a:lnTo>
                  <a:lnTo>
                    <a:pt x="17" y="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6" name="Freeform 92"/>
            <p:cNvSpPr>
              <a:spLocks/>
            </p:cNvSpPr>
            <p:nvPr/>
          </p:nvSpPr>
          <p:spPr bwMode="auto">
            <a:xfrm>
              <a:off x="927" y="3827"/>
              <a:ext cx="42" cy="66"/>
            </a:xfrm>
            <a:custGeom>
              <a:avLst/>
              <a:gdLst>
                <a:gd name="T0" fmla="*/ 78 w 86"/>
                <a:gd name="T1" fmla="*/ 13 h 131"/>
                <a:gd name="T2" fmla="*/ 86 w 86"/>
                <a:gd name="T3" fmla="*/ 29 h 131"/>
                <a:gd name="T4" fmla="*/ 86 w 86"/>
                <a:gd name="T5" fmla="*/ 59 h 131"/>
                <a:gd name="T6" fmla="*/ 78 w 86"/>
                <a:gd name="T7" fmla="*/ 89 h 131"/>
                <a:gd name="T8" fmla="*/ 51 w 86"/>
                <a:gd name="T9" fmla="*/ 118 h 131"/>
                <a:gd name="T10" fmla="*/ 32 w 86"/>
                <a:gd name="T11" fmla="*/ 131 h 131"/>
                <a:gd name="T12" fmla="*/ 13 w 86"/>
                <a:gd name="T13" fmla="*/ 126 h 131"/>
                <a:gd name="T14" fmla="*/ 2 w 86"/>
                <a:gd name="T15" fmla="*/ 114 h 131"/>
                <a:gd name="T16" fmla="*/ 0 w 86"/>
                <a:gd name="T17" fmla="*/ 95 h 131"/>
                <a:gd name="T18" fmla="*/ 6 w 86"/>
                <a:gd name="T19" fmla="*/ 69 h 131"/>
                <a:gd name="T20" fmla="*/ 13 w 86"/>
                <a:gd name="T21" fmla="*/ 40 h 131"/>
                <a:gd name="T22" fmla="*/ 21 w 86"/>
                <a:gd name="T23" fmla="*/ 23 h 131"/>
                <a:gd name="T24" fmla="*/ 36 w 86"/>
                <a:gd name="T25" fmla="*/ 10 h 131"/>
                <a:gd name="T26" fmla="*/ 48 w 86"/>
                <a:gd name="T27" fmla="*/ 4 h 131"/>
                <a:gd name="T28" fmla="*/ 57 w 86"/>
                <a:gd name="T29" fmla="*/ 0 h 131"/>
                <a:gd name="T30" fmla="*/ 65 w 86"/>
                <a:gd name="T31" fmla="*/ 4 h 131"/>
                <a:gd name="T32" fmla="*/ 78 w 86"/>
                <a:gd name="T33" fmla="*/ 13 h 131"/>
                <a:gd name="T34" fmla="*/ 78 w 86"/>
                <a:gd name="T35" fmla="*/ 1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131">
                  <a:moveTo>
                    <a:pt x="78" y="13"/>
                  </a:moveTo>
                  <a:lnTo>
                    <a:pt x="86" y="29"/>
                  </a:lnTo>
                  <a:lnTo>
                    <a:pt x="86" y="59"/>
                  </a:lnTo>
                  <a:lnTo>
                    <a:pt x="78" y="89"/>
                  </a:lnTo>
                  <a:lnTo>
                    <a:pt x="51" y="118"/>
                  </a:lnTo>
                  <a:lnTo>
                    <a:pt x="32" y="131"/>
                  </a:lnTo>
                  <a:lnTo>
                    <a:pt x="13" y="126"/>
                  </a:lnTo>
                  <a:lnTo>
                    <a:pt x="2" y="114"/>
                  </a:lnTo>
                  <a:lnTo>
                    <a:pt x="0" y="95"/>
                  </a:lnTo>
                  <a:lnTo>
                    <a:pt x="6" y="69"/>
                  </a:lnTo>
                  <a:lnTo>
                    <a:pt x="13" y="40"/>
                  </a:lnTo>
                  <a:lnTo>
                    <a:pt x="21" y="23"/>
                  </a:lnTo>
                  <a:lnTo>
                    <a:pt x="36" y="10"/>
                  </a:lnTo>
                  <a:lnTo>
                    <a:pt x="48" y="4"/>
                  </a:lnTo>
                  <a:lnTo>
                    <a:pt x="57" y="0"/>
                  </a:lnTo>
                  <a:lnTo>
                    <a:pt x="65" y="4"/>
                  </a:lnTo>
                  <a:lnTo>
                    <a:pt x="78" y="13"/>
                  </a:lnTo>
                  <a:lnTo>
                    <a:pt x="78" y="13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7" name="Freeform 93"/>
            <p:cNvSpPr>
              <a:spLocks/>
            </p:cNvSpPr>
            <p:nvPr/>
          </p:nvSpPr>
          <p:spPr bwMode="auto">
            <a:xfrm>
              <a:off x="779" y="3777"/>
              <a:ext cx="56" cy="58"/>
            </a:xfrm>
            <a:custGeom>
              <a:avLst/>
              <a:gdLst>
                <a:gd name="T0" fmla="*/ 46 w 113"/>
                <a:gd name="T1" fmla="*/ 2 h 116"/>
                <a:gd name="T2" fmla="*/ 33 w 113"/>
                <a:gd name="T3" fmla="*/ 4 h 116"/>
                <a:gd name="T4" fmla="*/ 25 w 113"/>
                <a:gd name="T5" fmla="*/ 10 h 116"/>
                <a:gd name="T6" fmla="*/ 16 w 113"/>
                <a:gd name="T7" fmla="*/ 18 h 116"/>
                <a:gd name="T8" fmla="*/ 10 w 113"/>
                <a:gd name="T9" fmla="*/ 27 h 116"/>
                <a:gd name="T10" fmla="*/ 4 w 113"/>
                <a:gd name="T11" fmla="*/ 37 h 116"/>
                <a:gd name="T12" fmla="*/ 0 w 113"/>
                <a:gd name="T13" fmla="*/ 48 h 116"/>
                <a:gd name="T14" fmla="*/ 0 w 113"/>
                <a:gd name="T15" fmla="*/ 59 h 116"/>
                <a:gd name="T16" fmla="*/ 4 w 113"/>
                <a:gd name="T17" fmla="*/ 71 h 116"/>
                <a:gd name="T18" fmla="*/ 4 w 113"/>
                <a:gd name="T19" fmla="*/ 80 h 116"/>
                <a:gd name="T20" fmla="*/ 10 w 113"/>
                <a:gd name="T21" fmla="*/ 92 h 116"/>
                <a:gd name="T22" fmla="*/ 18 w 113"/>
                <a:gd name="T23" fmla="*/ 99 h 116"/>
                <a:gd name="T24" fmla="*/ 25 w 113"/>
                <a:gd name="T25" fmla="*/ 107 h 116"/>
                <a:gd name="T26" fmla="*/ 35 w 113"/>
                <a:gd name="T27" fmla="*/ 111 h 116"/>
                <a:gd name="T28" fmla="*/ 46 w 113"/>
                <a:gd name="T29" fmla="*/ 114 h 116"/>
                <a:gd name="T30" fmla="*/ 57 w 113"/>
                <a:gd name="T31" fmla="*/ 114 h 116"/>
                <a:gd name="T32" fmla="*/ 69 w 113"/>
                <a:gd name="T33" fmla="*/ 116 h 116"/>
                <a:gd name="T34" fmla="*/ 78 w 113"/>
                <a:gd name="T35" fmla="*/ 111 h 116"/>
                <a:gd name="T36" fmla="*/ 90 w 113"/>
                <a:gd name="T37" fmla="*/ 105 h 116"/>
                <a:gd name="T38" fmla="*/ 97 w 113"/>
                <a:gd name="T39" fmla="*/ 97 h 116"/>
                <a:gd name="T40" fmla="*/ 105 w 113"/>
                <a:gd name="T41" fmla="*/ 90 h 116"/>
                <a:gd name="T42" fmla="*/ 109 w 113"/>
                <a:gd name="T43" fmla="*/ 76 h 116"/>
                <a:gd name="T44" fmla="*/ 113 w 113"/>
                <a:gd name="T45" fmla="*/ 67 h 116"/>
                <a:gd name="T46" fmla="*/ 113 w 113"/>
                <a:gd name="T47" fmla="*/ 56 h 116"/>
                <a:gd name="T48" fmla="*/ 113 w 113"/>
                <a:gd name="T49" fmla="*/ 46 h 116"/>
                <a:gd name="T50" fmla="*/ 109 w 113"/>
                <a:gd name="T51" fmla="*/ 33 h 116"/>
                <a:gd name="T52" fmla="*/ 105 w 113"/>
                <a:gd name="T53" fmla="*/ 25 h 116"/>
                <a:gd name="T54" fmla="*/ 97 w 113"/>
                <a:gd name="T55" fmla="*/ 16 h 116"/>
                <a:gd name="T56" fmla="*/ 90 w 113"/>
                <a:gd name="T57" fmla="*/ 10 h 116"/>
                <a:gd name="T58" fmla="*/ 78 w 113"/>
                <a:gd name="T59" fmla="*/ 4 h 116"/>
                <a:gd name="T60" fmla="*/ 69 w 113"/>
                <a:gd name="T61" fmla="*/ 0 h 116"/>
                <a:gd name="T62" fmla="*/ 57 w 113"/>
                <a:gd name="T63" fmla="*/ 0 h 116"/>
                <a:gd name="T64" fmla="*/ 46 w 113"/>
                <a:gd name="T65" fmla="*/ 2 h 116"/>
                <a:gd name="T66" fmla="*/ 46 w 113"/>
                <a:gd name="T67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3" h="116">
                  <a:moveTo>
                    <a:pt x="46" y="2"/>
                  </a:moveTo>
                  <a:lnTo>
                    <a:pt x="33" y="4"/>
                  </a:lnTo>
                  <a:lnTo>
                    <a:pt x="25" y="10"/>
                  </a:lnTo>
                  <a:lnTo>
                    <a:pt x="16" y="18"/>
                  </a:lnTo>
                  <a:lnTo>
                    <a:pt x="10" y="27"/>
                  </a:lnTo>
                  <a:lnTo>
                    <a:pt x="4" y="37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4" y="71"/>
                  </a:lnTo>
                  <a:lnTo>
                    <a:pt x="4" y="80"/>
                  </a:lnTo>
                  <a:lnTo>
                    <a:pt x="10" y="92"/>
                  </a:lnTo>
                  <a:lnTo>
                    <a:pt x="18" y="99"/>
                  </a:lnTo>
                  <a:lnTo>
                    <a:pt x="25" y="107"/>
                  </a:lnTo>
                  <a:lnTo>
                    <a:pt x="35" y="111"/>
                  </a:lnTo>
                  <a:lnTo>
                    <a:pt x="46" y="114"/>
                  </a:lnTo>
                  <a:lnTo>
                    <a:pt x="57" y="114"/>
                  </a:lnTo>
                  <a:lnTo>
                    <a:pt x="69" y="116"/>
                  </a:lnTo>
                  <a:lnTo>
                    <a:pt x="78" y="111"/>
                  </a:lnTo>
                  <a:lnTo>
                    <a:pt x="90" y="105"/>
                  </a:lnTo>
                  <a:lnTo>
                    <a:pt x="97" y="97"/>
                  </a:lnTo>
                  <a:lnTo>
                    <a:pt x="105" y="90"/>
                  </a:lnTo>
                  <a:lnTo>
                    <a:pt x="109" y="76"/>
                  </a:lnTo>
                  <a:lnTo>
                    <a:pt x="113" y="67"/>
                  </a:lnTo>
                  <a:lnTo>
                    <a:pt x="113" y="56"/>
                  </a:lnTo>
                  <a:lnTo>
                    <a:pt x="113" y="46"/>
                  </a:lnTo>
                  <a:lnTo>
                    <a:pt x="109" y="33"/>
                  </a:lnTo>
                  <a:lnTo>
                    <a:pt x="105" y="25"/>
                  </a:lnTo>
                  <a:lnTo>
                    <a:pt x="97" y="16"/>
                  </a:lnTo>
                  <a:lnTo>
                    <a:pt x="90" y="10"/>
                  </a:lnTo>
                  <a:lnTo>
                    <a:pt x="78" y="4"/>
                  </a:lnTo>
                  <a:lnTo>
                    <a:pt x="69" y="0"/>
                  </a:lnTo>
                  <a:lnTo>
                    <a:pt x="57" y="0"/>
                  </a:lnTo>
                  <a:lnTo>
                    <a:pt x="46" y="2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8" name="Freeform 94"/>
            <p:cNvSpPr>
              <a:spLocks/>
            </p:cNvSpPr>
            <p:nvPr/>
          </p:nvSpPr>
          <p:spPr bwMode="auto">
            <a:xfrm>
              <a:off x="793" y="3790"/>
              <a:ext cx="26" cy="27"/>
            </a:xfrm>
            <a:custGeom>
              <a:avLst/>
              <a:gdLst>
                <a:gd name="T0" fmla="*/ 21 w 51"/>
                <a:gd name="T1" fmla="*/ 2 h 53"/>
                <a:gd name="T2" fmla="*/ 11 w 51"/>
                <a:gd name="T3" fmla="*/ 6 h 53"/>
                <a:gd name="T4" fmla="*/ 4 w 51"/>
                <a:gd name="T5" fmla="*/ 13 h 53"/>
                <a:gd name="T6" fmla="*/ 0 w 51"/>
                <a:gd name="T7" fmla="*/ 21 h 53"/>
                <a:gd name="T8" fmla="*/ 2 w 51"/>
                <a:gd name="T9" fmla="*/ 34 h 53"/>
                <a:gd name="T10" fmla="*/ 4 w 51"/>
                <a:gd name="T11" fmla="*/ 42 h 53"/>
                <a:gd name="T12" fmla="*/ 11 w 51"/>
                <a:gd name="T13" fmla="*/ 49 h 53"/>
                <a:gd name="T14" fmla="*/ 21 w 51"/>
                <a:gd name="T15" fmla="*/ 51 h 53"/>
                <a:gd name="T16" fmla="*/ 32 w 51"/>
                <a:gd name="T17" fmla="*/ 53 h 53"/>
                <a:gd name="T18" fmla="*/ 40 w 51"/>
                <a:gd name="T19" fmla="*/ 49 h 53"/>
                <a:gd name="T20" fmla="*/ 47 w 51"/>
                <a:gd name="T21" fmla="*/ 42 h 53"/>
                <a:gd name="T22" fmla="*/ 51 w 51"/>
                <a:gd name="T23" fmla="*/ 30 h 53"/>
                <a:gd name="T24" fmla="*/ 51 w 51"/>
                <a:gd name="T25" fmla="*/ 21 h 53"/>
                <a:gd name="T26" fmla="*/ 47 w 51"/>
                <a:gd name="T27" fmla="*/ 11 h 53"/>
                <a:gd name="T28" fmla="*/ 40 w 51"/>
                <a:gd name="T29" fmla="*/ 6 h 53"/>
                <a:gd name="T30" fmla="*/ 30 w 51"/>
                <a:gd name="T31" fmla="*/ 0 h 53"/>
                <a:gd name="T32" fmla="*/ 21 w 51"/>
                <a:gd name="T33" fmla="*/ 2 h 53"/>
                <a:gd name="T34" fmla="*/ 21 w 51"/>
                <a:gd name="T35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53">
                  <a:moveTo>
                    <a:pt x="21" y="2"/>
                  </a:moveTo>
                  <a:lnTo>
                    <a:pt x="11" y="6"/>
                  </a:lnTo>
                  <a:lnTo>
                    <a:pt x="4" y="13"/>
                  </a:lnTo>
                  <a:lnTo>
                    <a:pt x="0" y="21"/>
                  </a:lnTo>
                  <a:lnTo>
                    <a:pt x="2" y="34"/>
                  </a:lnTo>
                  <a:lnTo>
                    <a:pt x="4" y="42"/>
                  </a:lnTo>
                  <a:lnTo>
                    <a:pt x="11" y="49"/>
                  </a:lnTo>
                  <a:lnTo>
                    <a:pt x="21" y="51"/>
                  </a:lnTo>
                  <a:lnTo>
                    <a:pt x="32" y="53"/>
                  </a:lnTo>
                  <a:lnTo>
                    <a:pt x="40" y="49"/>
                  </a:lnTo>
                  <a:lnTo>
                    <a:pt x="47" y="42"/>
                  </a:lnTo>
                  <a:lnTo>
                    <a:pt x="51" y="30"/>
                  </a:lnTo>
                  <a:lnTo>
                    <a:pt x="51" y="21"/>
                  </a:lnTo>
                  <a:lnTo>
                    <a:pt x="47" y="11"/>
                  </a:lnTo>
                  <a:lnTo>
                    <a:pt x="40" y="6"/>
                  </a:lnTo>
                  <a:lnTo>
                    <a:pt x="30" y="0"/>
                  </a:lnTo>
                  <a:lnTo>
                    <a:pt x="21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9" name="Freeform 95"/>
            <p:cNvSpPr>
              <a:spLocks/>
            </p:cNvSpPr>
            <p:nvPr/>
          </p:nvSpPr>
          <p:spPr bwMode="auto">
            <a:xfrm>
              <a:off x="707" y="3835"/>
              <a:ext cx="169" cy="86"/>
            </a:xfrm>
            <a:custGeom>
              <a:avLst/>
              <a:gdLst>
                <a:gd name="T0" fmla="*/ 25 w 338"/>
                <a:gd name="T1" fmla="*/ 0 h 173"/>
                <a:gd name="T2" fmla="*/ 82 w 338"/>
                <a:gd name="T3" fmla="*/ 35 h 173"/>
                <a:gd name="T4" fmla="*/ 169 w 338"/>
                <a:gd name="T5" fmla="*/ 78 h 173"/>
                <a:gd name="T6" fmla="*/ 257 w 338"/>
                <a:gd name="T7" fmla="*/ 114 h 173"/>
                <a:gd name="T8" fmla="*/ 325 w 338"/>
                <a:gd name="T9" fmla="*/ 143 h 173"/>
                <a:gd name="T10" fmla="*/ 338 w 338"/>
                <a:gd name="T11" fmla="*/ 173 h 173"/>
                <a:gd name="T12" fmla="*/ 277 w 338"/>
                <a:gd name="T13" fmla="*/ 156 h 173"/>
                <a:gd name="T14" fmla="*/ 217 w 338"/>
                <a:gd name="T15" fmla="*/ 135 h 173"/>
                <a:gd name="T16" fmla="*/ 122 w 338"/>
                <a:gd name="T17" fmla="*/ 97 h 173"/>
                <a:gd name="T18" fmla="*/ 42 w 338"/>
                <a:gd name="T19" fmla="*/ 57 h 173"/>
                <a:gd name="T20" fmla="*/ 0 w 338"/>
                <a:gd name="T21" fmla="*/ 31 h 173"/>
                <a:gd name="T22" fmla="*/ 25 w 338"/>
                <a:gd name="T23" fmla="*/ 0 h 173"/>
                <a:gd name="T24" fmla="*/ 25 w 338"/>
                <a:gd name="T2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8" h="173">
                  <a:moveTo>
                    <a:pt x="25" y="0"/>
                  </a:moveTo>
                  <a:lnTo>
                    <a:pt x="82" y="35"/>
                  </a:lnTo>
                  <a:lnTo>
                    <a:pt x="169" y="78"/>
                  </a:lnTo>
                  <a:lnTo>
                    <a:pt x="257" y="114"/>
                  </a:lnTo>
                  <a:lnTo>
                    <a:pt x="325" y="143"/>
                  </a:lnTo>
                  <a:lnTo>
                    <a:pt x="338" y="173"/>
                  </a:lnTo>
                  <a:lnTo>
                    <a:pt x="277" y="156"/>
                  </a:lnTo>
                  <a:lnTo>
                    <a:pt x="217" y="135"/>
                  </a:lnTo>
                  <a:lnTo>
                    <a:pt x="122" y="97"/>
                  </a:lnTo>
                  <a:lnTo>
                    <a:pt x="42" y="57"/>
                  </a:lnTo>
                  <a:lnTo>
                    <a:pt x="0" y="31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0" name="Freeform 96"/>
            <p:cNvSpPr>
              <a:spLocks/>
            </p:cNvSpPr>
            <p:nvPr/>
          </p:nvSpPr>
          <p:spPr bwMode="auto">
            <a:xfrm>
              <a:off x="858" y="3758"/>
              <a:ext cx="74" cy="24"/>
            </a:xfrm>
            <a:custGeom>
              <a:avLst/>
              <a:gdLst>
                <a:gd name="T0" fmla="*/ 0 w 148"/>
                <a:gd name="T1" fmla="*/ 10 h 50"/>
                <a:gd name="T2" fmla="*/ 61 w 148"/>
                <a:gd name="T3" fmla="*/ 35 h 50"/>
                <a:gd name="T4" fmla="*/ 103 w 148"/>
                <a:gd name="T5" fmla="*/ 50 h 50"/>
                <a:gd name="T6" fmla="*/ 133 w 148"/>
                <a:gd name="T7" fmla="*/ 40 h 50"/>
                <a:gd name="T8" fmla="*/ 148 w 148"/>
                <a:gd name="T9" fmla="*/ 37 h 50"/>
                <a:gd name="T10" fmla="*/ 78 w 148"/>
                <a:gd name="T11" fmla="*/ 0 h 50"/>
                <a:gd name="T12" fmla="*/ 0 w 148"/>
                <a:gd name="T13" fmla="*/ 10 h 50"/>
                <a:gd name="T14" fmla="*/ 0 w 148"/>
                <a:gd name="T15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50">
                  <a:moveTo>
                    <a:pt x="0" y="10"/>
                  </a:moveTo>
                  <a:lnTo>
                    <a:pt x="61" y="35"/>
                  </a:lnTo>
                  <a:lnTo>
                    <a:pt x="103" y="50"/>
                  </a:lnTo>
                  <a:lnTo>
                    <a:pt x="133" y="40"/>
                  </a:lnTo>
                  <a:lnTo>
                    <a:pt x="148" y="37"/>
                  </a:lnTo>
                  <a:lnTo>
                    <a:pt x="78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1" name="Freeform 97"/>
            <p:cNvSpPr>
              <a:spLocks/>
            </p:cNvSpPr>
            <p:nvPr/>
          </p:nvSpPr>
          <p:spPr bwMode="auto">
            <a:xfrm>
              <a:off x="1017" y="3809"/>
              <a:ext cx="154" cy="57"/>
            </a:xfrm>
            <a:custGeom>
              <a:avLst/>
              <a:gdLst>
                <a:gd name="T0" fmla="*/ 0 w 307"/>
                <a:gd name="T1" fmla="*/ 0 h 114"/>
                <a:gd name="T2" fmla="*/ 49 w 307"/>
                <a:gd name="T3" fmla="*/ 23 h 114"/>
                <a:gd name="T4" fmla="*/ 121 w 307"/>
                <a:gd name="T5" fmla="*/ 46 h 114"/>
                <a:gd name="T6" fmla="*/ 188 w 307"/>
                <a:gd name="T7" fmla="*/ 63 h 114"/>
                <a:gd name="T8" fmla="*/ 243 w 307"/>
                <a:gd name="T9" fmla="*/ 72 h 114"/>
                <a:gd name="T10" fmla="*/ 307 w 307"/>
                <a:gd name="T11" fmla="*/ 86 h 114"/>
                <a:gd name="T12" fmla="*/ 302 w 307"/>
                <a:gd name="T13" fmla="*/ 114 h 114"/>
                <a:gd name="T14" fmla="*/ 224 w 307"/>
                <a:gd name="T15" fmla="*/ 101 h 114"/>
                <a:gd name="T16" fmla="*/ 154 w 307"/>
                <a:gd name="T17" fmla="*/ 86 h 114"/>
                <a:gd name="T18" fmla="*/ 81 w 307"/>
                <a:gd name="T19" fmla="*/ 68 h 114"/>
                <a:gd name="T20" fmla="*/ 15 w 307"/>
                <a:gd name="T21" fmla="*/ 46 h 114"/>
                <a:gd name="T22" fmla="*/ 7 w 307"/>
                <a:gd name="T23" fmla="*/ 11 h 114"/>
                <a:gd name="T24" fmla="*/ 0 w 307"/>
                <a:gd name="T25" fmla="*/ 0 h 114"/>
                <a:gd name="T26" fmla="*/ 0 w 307"/>
                <a:gd name="T2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114">
                  <a:moveTo>
                    <a:pt x="0" y="0"/>
                  </a:moveTo>
                  <a:lnTo>
                    <a:pt x="49" y="23"/>
                  </a:lnTo>
                  <a:lnTo>
                    <a:pt x="121" y="46"/>
                  </a:lnTo>
                  <a:lnTo>
                    <a:pt x="188" y="63"/>
                  </a:lnTo>
                  <a:lnTo>
                    <a:pt x="243" y="72"/>
                  </a:lnTo>
                  <a:lnTo>
                    <a:pt x="307" y="86"/>
                  </a:lnTo>
                  <a:lnTo>
                    <a:pt x="302" y="114"/>
                  </a:lnTo>
                  <a:lnTo>
                    <a:pt x="224" y="101"/>
                  </a:lnTo>
                  <a:lnTo>
                    <a:pt x="154" y="86"/>
                  </a:lnTo>
                  <a:lnTo>
                    <a:pt x="81" y="68"/>
                  </a:lnTo>
                  <a:lnTo>
                    <a:pt x="15" y="46"/>
                  </a:lnTo>
                  <a:lnTo>
                    <a:pt x="7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2" name="Freeform 98"/>
            <p:cNvSpPr>
              <a:spLocks/>
            </p:cNvSpPr>
            <p:nvPr/>
          </p:nvSpPr>
          <p:spPr bwMode="auto">
            <a:xfrm>
              <a:off x="977" y="3928"/>
              <a:ext cx="181" cy="27"/>
            </a:xfrm>
            <a:custGeom>
              <a:avLst/>
              <a:gdLst>
                <a:gd name="T0" fmla="*/ 43 w 363"/>
                <a:gd name="T1" fmla="*/ 0 h 55"/>
                <a:gd name="T2" fmla="*/ 93 w 363"/>
                <a:gd name="T3" fmla="*/ 7 h 55"/>
                <a:gd name="T4" fmla="*/ 169 w 363"/>
                <a:gd name="T5" fmla="*/ 15 h 55"/>
                <a:gd name="T6" fmla="*/ 241 w 363"/>
                <a:gd name="T7" fmla="*/ 22 h 55"/>
                <a:gd name="T8" fmla="*/ 302 w 363"/>
                <a:gd name="T9" fmla="*/ 15 h 55"/>
                <a:gd name="T10" fmla="*/ 349 w 363"/>
                <a:gd name="T11" fmla="*/ 9 h 55"/>
                <a:gd name="T12" fmla="*/ 363 w 363"/>
                <a:gd name="T13" fmla="*/ 7 h 55"/>
                <a:gd name="T14" fmla="*/ 357 w 363"/>
                <a:gd name="T15" fmla="*/ 45 h 55"/>
                <a:gd name="T16" fmla="*/ 308 w 363"/>
                <a:gd name="T17" fmla="*/ 49 h 55"/>
                <a:gd name="T18" fmla="*/ 247 w 363"/>
                <a:gd name="T19" fmla="*/ 55 h 55"/>
                <a:gd name="T20" fmla="*/ 165 w 363"/>
                <a:gd name="T21" fmla="*/ 55 h 55"/>
                <a:gd name="T22" fmla="*/ 87 w 363"/>
                <a:gd name="T23" fmla="*/ 49 h 55"/>
                <a:gd name="T24" fmla="*/ 26 w 363"/>
                <a:gd name="T25" fmla="*/ 41 h 55"/>
                <a:gd name="T26" fmla="*/ 0 w 363"/>
                <a:gd name="T27" fmla="*/ 36 h 55"/>
                <a:gd name="T28" fmla="*/ 30 w 363"/>
                <a:gd name="T29" fmla="*/ 13 h 55"/>
                <a:gd name="T30" fmla="*/ 43 w 363"/>
                <a:gd name="T31" fmla="*/ 0 h 55"/>
                <a:gd name="T32" fmla="*/ 43 w 363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3" h="55">
                  <a:moveTo>
                    <a:pt x="43" y="0"/>
                  </a:moveTo>
                  <a:lnTo>
                    <a:pt x="93" y="7"/>
                  </a:lnTo>
                  <a:lnTo>
                    <a:pt x="169" y="15"/>
                  </a:lnTo>
                  <a:lnTo>
                    <a:pt x="241" y="22"/>
                  </a:lnTo>
                  <a:lnTo>
                    <a:pt x="302" y="15"/>
                  </a:lnTo>
                  <a:lnTo>
                    <a:pt x="349" y="9"/>
                  </a:lnTo>
                  <a:lnTo>
                    <a:pt x="363" y="7"/>
                  </a:lnTo>
                  <a:lnTo>
                    <a:pt x="357" y="45"/>
                  </a:lnTo>
                  <a:lnTo>
                    <a:pt x="308" y="49"/>
                  </a:lnTo>
                  <a:lnTo>
                    <a:pt x="247" y="55"/>
                  </a:lnTo>
                  <a:lnTo>
                    <a:pt x="165" y="55"/>
                  </a:lnTo>
                  <a:lnTo>
                    <a:pt x="87" y="49"/>
                  </a:lnTo>
                  <a:lnTo>
                    <a:pt x="26" y="41"/>
                  </a:lnTo>
                  <a:lnTo>
                    <a:pt x="0" y="36"/>
                  </a:lnTo>
                  <a:lnTo>
                    <a:pt x="30" y="13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3" name="Freeform 99"/>
            <p:cNvSpPr>
              <a:spLocks/>
            </p:cNvSpPr>
            <p:nvPr/>
          </p:nvSpPr>
          <p:spPr bwMode="auto">
            <a:xfrm>
              <a:off x="1021" y="3850"/>
              <a:ext cx="62" cy="76"/>
            </a:xfrm>
            <a:custGeom>
              <a:avLst/>
              <a:gdLst>
                <a:gd name="T0" fmla="*/ 31 w 126"/>
                <a:gd name="T1" fmla="*/ 0 h 152"/>
                <a:gd name="T2" fmla="*/ 29 w 126"/>
                <a:gd name="T3" fmla="*/ 40 h 152"/>
                <a:gd name="T4" fmla="*/ 21 w 126"/>
                <a:gd name="T5" fmla="*/ 85 h 152"/>
                <a:gd name="T6" fmla="*/ 8 w 126"/>
                <a:gd name="T7" fmla="*/ 120 h 152"/>
                <a:gd name="T8" fmla="*/ 0 w 126"/>
                <a:gd name="T9" fmla="*/ 139 h 152"/>
                <a:gd name="T10" fmla="*/ 42 w 126"/>
                <a:gd name="T11" fmla="*/ 148 h 152"/>
                <a:gd name="T12" fmla="*/ 95 w 126"/>
                <a:gd name="T13" fmla="*/ 152 h 152"/>
                <a:gd name="T14" fmla="*/ 126 w 126"/>
                <a:gd name="T15" fmla="*/ 152 h 152"/>
                <a:gd name="T16" fmla="*/ 97 w 126"/>
                <a:gd name="T17" fmla="*/ 142 h 152"/>
                <a:gd name="T18" fmla="*/ 74 w 126"/>
                <a:gd name="T19" fmla="*/ 116 h 152"/>
                <a:gd name="T20" fmla="*/ 61 w 126"/>
                <a:gd name="T21" fmla="*/ 97 h 152"/>
                <a:gd name="T22" fmla="*/ 59 w 126"/>
                <a:gd name="T23" fmla="*/ 63 h 152"/>
                <a:gd name="T24" fmla="*/ 65 w 126"/>
                <a:gd name="T25" fmla="*/ 30 h 152"/>
                <a:gd name="T26" fmla="*/ 84 w 126"/>
                <a:gd name="T27" fmla="*/ 11 h 152"/>
                <a:gd name="T28" fmla="*/ 31 w 126"/>
                <a:gd name="T29" fmla="*/ 0 h 152"/>
                <a:gd name="T30" fmla="*/ 31 w 126"/>
                <a:gd name="T3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" h="152">
                  <a:moveTo>
                    <a:pt x="31" y="0"/>
                  </a:moveTo>
                  <a:lnTo>
                    <a:pt x="29" y="40"/>
                  </a:lnTo>
                  <a:lnTo>
                    <a:pt x="21" y="85"/>
                  </a:lnTo>
                  <a:lnTo>
                    <a:pt x="8" y="120"/>
                  </a:lnTo>
                  <a:lnTo>
                    <a:pt x="0" y="139"/>
                  </a:lnTo>
                  <a:lnTo>
                    <a:pt x="42" y="148"/>
                  </a:lnTo>
                  <a:lnTo>
                    <a:pt x="95" y="152"/>
                  </a:lnTo>
                  <a:lnTo>
                    <a:pt x="126" y="152"/>
                  </a:lnTo>
                  <a:lnTo>
                    <a:pt x="97" y="142"/>
                  </a:lnTo>
                  <a:lnTo>
                    <a:pt x="74" y="116"/>
                  </a:lnTo>
                  <a:lnTo>
                    <a:pt x="61" y="97"/>
                  </a:lnTo>
                  <a:lnTo>
                    <a:pt x="59" y="63"/>
                  </a:lnTo>
                  <a:lnTo>
                    <a:pt x="65" y="30"/>
                  </a:lnTo>
                  <a:lnTo>
                    <a:pt x="84" y="1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4" name="Freeform 100"/>
            <p:cNvSpPr>
              <a:spLocks/>
            </p:cNvSpPr>
            <p:nvPr/>
          </p:nvSpPr>
          <p:spPr bwMode="auto">
            <a:xfrm>
              <a:off x="1104" y="3870"/>
              <a:ext cx="49" cy="55"/>
            </a:xfrm>
            <a:custGeom>
              <a:avLst/>
              <a:gdLst>
                <a:gd name="T0" fmla="*/ 48 w 97"/>
                <a:gd name="T1" fmla="*/ 0 h 110"/>
                <a:gd name="T2" fmla="*/ 97 w 97"/>
                <a:gd name="T3" fmla="*/ 9 h 110"/>
                <a:gd name="T4" fmla="*/ 86 w 97"/>
                <a:gd name="T5" fmla="*/ 99 h 110"/>
                <a:gd name="T6" fmla="*/ 42 w 97"/>
                <a:gd name="T7" fmla="*/ 110 h 110"/>
                <a:gd name="T8" fmla="*/ 0 w 97"/>
                <a:gd name="T9" fmla="*/ 110 h 110"/>
                <a:gd name="T10" fmla="*/ 19 w 97"/>
                <a:gd name="T11" fmla="*/ 95 h 110"/>
                <a:gd name="T12" fmla="*/ 42 w 97"/>
                <a:gd name="T13" fmla="*/ 72 h 110"/>
                <a:gd name="T14" fmla="*/ 54 w 97"/>
                <a:gd name="T15" fmla="*/ 36 h 110"/>
                <a:gd name="T16" fmla="*/ 54 w 97"/>
                <a:gd name="T17" fmla="*/ 7 h 110"/>
                <a:gd name="T18" fmla="*/ 48 w 97"/>
                <a:gd name="T19" fmla="*/ 0 h 110"/>
                <a:gd name="T20" fmla="*/ 48 w 97"/>
                <a:gd name="T2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10">
                  <a:moveTo>
                    <a:pt x="48" y="0"/>
                  </a:moveTo>
                  <a:lnTo>
                    <a:pt x="97" y="9"/>
                  </a:lnTo>
                  <a:lnTo>
                    <a:pt x="86" y="99"/>
                  </a:lnTo>
                  <a:lnTo>
                    <a:pt x="42" y="110"/>
                  </a:lnTo>
                  <a:lnTo>
                    <a:pt x="0" y="110"/>
                  </a:lnTo>
                  <a:lnTo>
                    <a:pt x="19" y="95"/>
                  </a:lnTo>
                  <a:lnTo>
                    <a:pt x="42" y="72"/>
                  </a:lnTo>
                  <a:lnTo>
                    <a:pt x="54" y="36"/>
                  </a:lnTo>
                  <a:lnTo>
                    <a:pt x="54" y="7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5" name="Freeform 101"/>
            <p:cNvSpPr>
              <a:spLocks/>
            </p:cNvSpPr>
            <p:nvPr/>
          </p:nvSpPr>
          <p:spPr bwMode="auto">
            <a:xfrm>
              <a:off x="736" y="3775"/>
              <a:ext cx="147" cy="108"/>
            </a:xfrm>
            <a:custGeom>
              <a:avLst/>
              <a:gdLst>
                <a:gd name="T0" fmla="*/ 251 w 293"/>
                <a:gd name="T1" fmla="*/ 2 h 216"/>
                <a:gd name="T2" fmla="*/ 293 w 293"/>
                <a:gd name="T3" fmla="*/ 24 h 216"/>
                <a:gd name="T4" fmla="*/ 270 w 293"/>
                <a:gd name="T5" fmla="*/ 59 h 216"/>
                <a:gd name="T6" fmla="*/ 247 w 293"/>
                <a:gd name="T7" fmla="*/ 110 h 216"/>
                <a:gd name="T8" fmla="*/ 234 w 293"/>
                <a:gd name="T9" fmla="*/ 161 h 216"/>
                <a:gd name="T10" fmla="*/ 230 w 293"/>
                <a:gd name="T11" fmla="*/ 197 h 216"/>
                <a:gd name="T12" fmla="*/ 230 w 293"/>
                <a:gd name="T13" fmla="*/ 216 h 216"/>
                <a:gd name="T14" fmla="*/ 179 w 293"/>
                <a:gd name="T15" fmla="*/ 199 h 216"/>
                <a:gd name="T16" fmla="*/ 131 w 293"/>
                <a:gd name="T17" fmla="*/ 182 h 216"/>
                <a:gd name="T18" fmla="*/ 76 w 293"/>
                <a:gd name="T19" fmla="*/ 157 h 216"/>
                <a:gd name="T20" fmla="*/ 32 w 293"/>
                <a:gd name="T21" fmla="*/ 133 h 216"/>
                <a:gd name="T22" fmla="*/ 0 w 293"/>
                <a:gd name="T23" fmla="*/ 110 h 216"/>
                <a:gd name="T24" fmla="*/ 40 w 293"/>
                <a:gd name="T25" fmla="*/ 43 h 216"/>
                <a:gd name="T26" fmla="*/ 68 w 293"/>
                <a:gd name="T27" fmla="*/ 0 h 216"/>
                <a:gd name="T28" fmla="*/ 89 w 293"/>
                <a:gd name="T29" fmla="*/ 2 h 216"/>
                <a:gd name="T30" fmla="*/ 76 w 293"/>
                <a:gd name="T31" fmla="*/ 19 h 216"/>
                <a:gd name="T32" fmla="*/ 63 w 293"/>
                <a:gd name="T33" fmla="*/ 47 h 216"/>
                <a:gd name="T34" fmla="*/ 59 w 293"/>
                <a:gd name="T35" fmla="*/ 83 h 216"/>
                <a:gd name="T36" fmla="*/ 74 w 293"/>
                <a:gd name="T37" fmla="*/ 117 h 216"/>
                <a:gd name="T38" fmla="*/ 99 w 293"/>
                <a:gd name="T39" fmla="*/ 136 h 216"/>
                <a:gd name="T40" fmla="*/ 135 w 293"/>
                <a:gd name="T41" fmla="*/ 144 h 216"/>
                <a:gd name="T42" fmla="*/ 171 w 293"/>
                <a:gd name="T43" fmla="*/ 140 h 216"/>
                <a:gd name="T44" fmla="*/ 201 w 293"/>
                <a:gd name="T45" fmla="*/ 123 h 216"/>
                <a:gd name="T46" fmla="*/ 220 w 293"/>
                <a:gd name="T47" fmla="*/ 95 h 216"/>
                <a:gd name="T48" fmla="*/ 234 w 293"/>
                <a:gd name="T49" fmla="*/ 60 h 216"/>
                <a:gd name="T50" fmla="*/ 226 w 293"/>
                <a:gd name="T51" fmla="*/ 30 h 216"/>
                <a:gd name="T52" fmla="*/ 211 w 293"/>
                <a:gd name="T53" fmla="*/ 5 h 216"/>
                <a:gd name="T54" fmla="*/ 251 w 293"/>
                <a:gd name="T55" fmla="*/ 2 h 216"/>
                <a:gd name="T56" fmla="*/ 251 w 293"/>
                <a:gd name="T57" fmla="*/ 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3" h="216">
                  <a:moveTo>
                    <a:pt x="251" y="2"/>
                  </a:moveTo>
                  <a:lnTo>
                    <a:pt x="293" y="24"/>
                  </a:lnTo>
                  <a:lnTo>
                    <a:pt x="270" y="59"/>
                  </a:lnTo>
                  <a:lnTo>
                    <a:pt x="247" y="110"/>
                  </a:lnTo>
                  <a:lnTo>
                    <a:pt x="234" y="161"/>
                  </a:lnTo>
                  <a:lnTo>
                    <a:pt x="230" y="197"/>
                  </a:lnTo>
                  <a:lnTo>
                    <a:pt x="230" y="216"/>
                  </a:lnTo>
                  <a:lnTo>
                    <a:pt x="179" y="199"/>
                  </a:lnTo>
                  <a:lnTo>
                    <a:pt x="131" y="182"/>
                  </a:lnTo>
                  <a:lnTo>
                    <a:pt x="76" y="157"/>
                  </a:lnTo>
                  <a:lnTo>
                    <a:pt x="32" y="133"/>
                  </a:lnTo>
                  <a:lnTo>
                    <a:pt x="0" y="110"/>
                  </a:lnTo>
                  <a:lnTo>
                    <a:pt x="40" y="43"/>
                  </a:lnTo>
                  <a:lnTo>
                    <a:pt x="68" y="0"/>
                  </a:lnTo>
                  <a:lnTo>
                    <a:pt x="89" y="2"/>
                  </a:lnTo>
                  <a:lnTo>
                    <a:pt x="76" y="19"/>
                  </a:lnTo>
                  <a:lnTo>
                    <a:pt x="63" y="47"/>
                  </a:lnTo>
                  <a:lnTo>
                    <a:pt x="59" y="83"/>
                  </a:lnTo>
                  <a:lnTo>
                    <a:pt x="74" y="117"/>
                  </a:lnTo>
                  <a:lnTo>
                    <a:pt x="99" y="136"/>
                  </a:lnTo>
                  <a:lnTo>
                    <a:pt x="135" y="144"/>
                  </a:lnTo>
                  <a:lnTo>
                    <a:pt x="171" y="140"/>
                  </a:lnTo>
                  <a:lnTo>
                    <a:pt x="201" y="123"/>
                  </a:lnTo>
                  <a:lnTo>
                    <a:pt x="220" y="95"/>
                  </a:lnTo>
                  <a:lnTo>
                    <a:pt x="234" y="60"/>
                  </a:lnTo>
                  <a:lnTo>
                    <a:pt x="226" y="30"/>
                  </a:lnTo>
                  <a:lnTo>
                    <a:pt x="211" y="5"/>
                  </a:lnTo>
                  <a:lnTo>
                    <a:pt x="251" y="2"/>
                  </a:lnTo>
                  <a:lnTo>
                    <a:pt x="251" y="2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6" name="Freeform 102"/>
            <p:cNvSpPr>
              <a:spLocks/>
            </p:cNvSpPr>
            <p:nvPr/>
          </p:nvSpPr>
          <p:spPr bwMode="auto">
            <a:xfrm>
              <a:off x="641" y="3736"/>
              <a:ext cx="590" cy="270"/>
            </a:xfrm>
            <a:custGeom>
              <a:avLst/>
              <a:gdLst>
                <a:gd name="T0" fmla="*/ 17 w 1178"/>
                <a:gd name="T1" fmla="*/ 260 h 540"/>
                <a:gd name="T2" fmla="*/ 55 w 1178"/>
                <a:gd name="T3" fmla="*/ 294 h 540"/>
                <a:gd name="T4" fmla="*/ 118 w 1178"/>
                <a:gd name="T5" fmla="*/ 338 h 540"/>
                <a:gd name="T6" fmla="*/ 159 w 1178"/>
                <a:gd name="T7" fmla="*/ 363 h 540"/>
                <a:gd name="T8" fmla="*/ 209 w 1178"/>
                <a:gd name="T9" fmla="*/ 387 h 540"/>
                <a:gd name="T10" fmla="*/ 268 w 1178"/>
                <a:gd name="T11" fmla="*/ 412 h 540"/>
                <a:gd name="T12" fmla="*/ 336 w 1178"/>
                <a:gd name="T13" fmla="*/ 437 h 540"/>
                <a:gd name="T14" fmla="*/ 416 w 1178"/>
                <a:gd name="T15" fmla="*/ 462 h 540"/>
                <a:gd name="T16" fmla="*/ 503 w 1178"/>
                <a:gd name="T17" fmla="*/ 486 h 540"/>
                <a:gd name="T18" fmla="*/ 591 w 1178"/>
                <a:gd name="T19" fmla="*/ 501 h 540"/>
                <a:gd name="T20" fmla="*/ 671 w 1178"/>
                <a:gd name="T21" fmla="*/ 517 h 540"/>
                <a:gd name="T22" fmla="*/ 749 w 1178"/>
                <a:gd name="T23" fmla="*/ 526 h 540"/>
                <a:gd name="T24" fmla="*/ 819 w 1178"/>
                <a:gd name="T25" fmla="*/ 532 h 540"/>
                <a:gd name="T26" fmla="*/ 882 w 1178"/>
                <a:gd name="T27" fmla="*/ 536 h 540"/>
                <a:gd name="T28" fmla="*/ 943 w 1178"/>
                <a:gd name="T29" fmla="*/ 540 h 540"/>
                <a:gd name="T30" fmla="*/ 992 w 1178"/>
                <a:gd name="T31" fmla="*/ 534 h 540"/>
                <a:gd name="T32" fmla="*/ 1051 w 1178"/>
                <a:gd name="T33" fmla="*/ 532 h 540"/>
                <a:gd name="T34" fmla="*/ 1106 w 1178"/>
                <a:gd name="T35" fmla="*/ 526 h 540"/>
                <a:gd name="T36" fmla="*/ 1176 w 1178"/>
                <a:gd name="T37" fmla="*/ 137 h 540"/>
                <a:gd name="T38" fmla="*/ 1144 w 1178"/>
                <a:gd name="T39" fmla="*/ 135 h 540"/>
                <a:gd name="T40" fmla="*/ 1095 w 1178"/>
                <a:gd name="T41" fmla="*/ 127 h 540"/>
                <a:gd name="T42" fmla="*/ 1032 w 1178"/>
                <a:gd name="T43" fmla="*/ 114 h 540"/>
                <a:gd name="T44" fmla="*/ 984 w 1178"/>
                <a:gd name="T45" fmla="*/ 99 h 540"/>
                <a:gd name="T46" fmla="*/ 925 w 1178"/>
                <a:gd name="T47" fmla="*/ 85 h 540"/>
                <a:gd name="T48" fmla="*/ 857 w 1178"/>
                <a:gd name="T49" fmla="*/ 62 h 540"/>
                <a:gd name="T50" fmla="*/ 779 w 1178"/>
                <a:gd name="T51" fmla="*/ 36 h 540"/>
                <a:gd name="T52" fmla="*/ 688 w 1178"/>
                <a:gd name="T53" fmla="*/ 5 h 540"/>
                <a:gd name="T54" fmla="*/ 589 w 1178"/>
                <a:gd name="T55" fmla="*/ 40 h 540"/>
                <a:gd name="T56" fmla="*/ 637 w 1178"/>
                <a:gd name="T57" fmla="*/ 62 h 540"/>
                <a:gd name="T58" fmla="*/ 686 w 1178"/>
                <a:gd name="T59" fmla="*/ 83 h 540"/>
                <a:gd name="T60" fmla="*/ 730 w 1178"/>
                <a:gd name="T61" fmla="*/ 102 h 540"/>
                <a:gd name="T62" fmla="*/ 773 w 1178"/>
                <a:gd name="T63" fmla="*/ 119 h 540"/>
                <a:gd name="T64" fmla="*/ 825 w 1178"/>
                <a:gd name="T65" fmla="*/ 137 h 540"/>
                <a:gd name="T66" fmla="*/ 882 w 1178"/>
                <a:gd name="T67" fmla="*/ 156 h 540"/>
                <a:gd name="T68" fmla="*/ 941 w 1178"/>
                <a:gd name="T69" fmla="*/ 173 h 540"/>
                <a:gd name="T70" fmla="*/ 1005 w 1178"/>
                <a:gd name="T71" fmla="*/ 188 h 540"/>
                <a:gd name="T72" fmla="*/ 1072 w 1178"/>
                <a:gd name="T73" fmla="*/ 201 h 540"/>
                <a:gd name="T74" fmla="*/ 1055 w 1178"/>
                <a:gd name="T75" fmla="*/ 452 h 540"/>
                <a:gd name="T76" fmla="*/ 1009 w 1178"/>
                <a:gd name="T77" fmla="*/ 458 h 540"/>
                <a:gd name="T78" fmla="*/ 939 w 1178"/>
                <a:gd name="T79" fmla="*/ 463 h 540"/>
                <a:gd name="T80" fmla="*/ 895 w 1178"/>
                <a:gd name="T81" fmla="*/ 465 h 540"/>
                <a:gd name="T82" fmla="*/ 846 w 1178"/>
                <a:gd name="T83" fmla="*/ 465 h 540"/>
                <a:gd name="T84" fmla="*/ 792 w 1178"/>
                <a:gd name="T85" fmla="*/ 462 h 540"/>
                <a:gd name="T86" fmla="*/ 737 w 1178"/>
                <a:gd name="T87" fmla="*/ 458 h 540"/>
                <a:gd name="T88" fmla="*/ 675 w 1178"/>
                <a:gd name="T89" fmla="*/ 450 h 540"/>
                <a:gd name="T90" fmla="*/ 612 w 1178"/>
                <a:gd name="T91" fmla="*/ 441 h 540"/>
                <a:gd name="T92" fmla="*/ 547 w 1178"/>
                <a:gd name="T93" fmla="*/ 427 h 540"/>
                <a:gd name="T94" fmla="*/ 483 w 1178"/>
                <a:gd name="T95" fmla="*/ 410 h 540"/>
                <a:gd name="T96" fmla="*/ 422 w 1178"/>
                <a:gd name="T97" fmla="*/ 391 h 540"/>
                <a:gd name="T98" fmla="*/ 365 w 1178"/>
                <a:gd name="T99" fmla="*/ 370 h 540"/>
                <a:gd name="T100" fmla="*/ 313 w 1178"/>
                <a:gd name="T101" fmla="*/ 349 h 540"/>
                <a:gd name="T102" fmla="*/ 268 w 1178"/>
                <a:gd name="T103" fmla="*/ 330 h 540"/>
                <a:gd name="T104" fmla="*/ 217 w 1178"/>
                <a:gd name="T105" fmla="*/ 306 h 540"/>
                <a:gd name="T106" fmla="*/ 150 w 1178"/>
                <a:gd name="T107" fmla="*/ 271 h 540"/>
                <a:gd name="T108" fmla="*/ 97 w 1178"/>
                <a:gd name="T109" fmla="*/ 241 h 540"/>
                <a:gd name="T110" fmla="*/ 137 w 1178"/>
                <a:gd name="T111" fmla="*/ 17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8" h="540">
                  <a:moveTo>
                    <a:pt x="137" y="17"/>
                  </a:moveTo>
                  <a:lnTo>
                    <a:pt x="0" y="239"/>
                  </a:lnTo>
                  <a:lnTo>
                    <a:pt x="2" y="243"/>
                  </a:lnTo>
                  <a:lnTo>
                    <a:pt x="7" y="251"/>
                  </a:lnTo>
                  <a:lnTo>
                    <a:pt x="17" y="260"/>
                  </a:lnTo>
                  <a:lnTo>
                    <a:pt x="23" y="266"/>
                  </a:lnTo>
                  <a:lnTo>
                    <a:pt x="30" y="273"/>
                  </a:lnTo>
                  <a:lnTo>
                    <a:pt x="38" y="279"/>
                  </a:lnTo>
                  <a:lnTo>
                    <a:pt x="45" y="287"/>
                  </a:lnTo>
                  <a:lnTo>
                    <a:pt x="55" y="294"/>
                  </a:lnTo>
                  <a:lnTo>
                    <a:pt x="66" y="304"/>
                  </a:lnTo>
                  <a:lnTo>
                    <a:pt x="76" y="311"/>
                  </a:lnTo>
                  <a:lnTo>
                    <a:pt x="89" y="321"/>
                  </a:lnTo>
                  <a:lnTo>
                    <a:pt x="102" y="329"/>
                  </a:lnTo>
                  <a:lnTo>
                    <a:pt x="118" y="338"/>
                  </a:lnTo>
                  <a:lnTo>
                    <a:pt x="125" y="342"/>
                  </a:lnTo>
                  <a:lnTo>
                    <a:pt x="133" y="348"/>
                  </a:lnTo>
                  <a:lnTo>
                    <a:pt x="140" y="351"/>
                  </a:lnTo>
                  <a:lnTo>
                    <a:pt x="150" y="357"/>
                  </a:lnTo>
                  <a:lnTo>
                    <a:pt x="159" y="363"/>
                  </a:lnTo>
                  <a:lnTo>
                    <a:pt x="169" y="367"/>
                  </a:lnTo>
                  <a:lnTo>
                    <a:pt x="177" y="370"/>
                  </a:lnTo>
                  <a:lnTo>
                    <a:pt x="188" y="378"/>
                  </a:lnTo>
                  <a:lnTo>
                    <a:pt x="198" y="382"/>
                  </a:lnTo>
                  <a:lnTo>
                    <a:pt x="209" y="387"/>
                  </a:lnTo>
                  <a:lnTo>
                    <a:pt x="220" y="391"/>
                  </a:lnTo>
                  <a:lnTo>
                    <a:pt x="234" y="399"/>
                  </a:lnTo>
                  <a:lnTo>
                    <a:pt x="243" y="403"/>
                  </a:lnTo>
                  <a:lnTo>
                    <a:pt x="256" y="406"/>
                  </a:lnTo>
                  <a:lnTo>
                    <a:pt x="268" y="412"/>
                  </a:lnTo>
                  <a:lnTo>
                    <a:pt x="281" y="418"/>
                  </a:lnTo>
                  <a:lnTo>
                    <a:pt x="293" y="422"/>
                  </a:lnTo>
                  <a:lnTo>
                    <a:pt x="308" y="427"/>
                  </a:lnTo>
                  <a:lnTo>
                    <a:pt x="321" y="431"/>
                  </a:lnTo>
                  <a:lnTo>
                    <a:pt x="336" y="437"/>
                  </a:lnTo>
                  <a:lnTo>
                    <a:pt x="351" y="443"/>
                  </a:lnTo>
                  <a:lnTo>
                    <a:pt x="367" y="446"/>
                  </a:lnTo>
                  <a:lnTo>
                    <a:pt x="382" y="450"/>
                  </a:lnTo>
                  <a:lnTo>
                    <a:pt x="401" y="458"/>
                  </a:lnTo>
                  <a:lnTo>
                    <a:pt x="416" y="462"/>
                  </a:lnTo>
                  <a:lnTo>
                    <a:pt x="433" y="467"/>
                  </a:lnTo>
                  <a:lnTo>
                    <a:pt x="452" y="473"/>
                  </a:lnTo>
                  <a:lnTo>
                    <a:pt x="469" y="479"/>
                  </a:lnTo>
                  <a:lnTo>
                    <a:pt x="486" y="481"/>
                  </a:lnTo>
                  <a:lnTo>
                    <a:pt x="503" y="486"/>
                  </a:lnTo>
                  <a:lnTo>
                    <a:pt x="521" y="488"/>
                  </a:lnTo>
                  <a:lnTo>
                    <a:pt x="540" y="494"/>
                  </a:lnTo>
                  <a:lnTo>
                    <a:pt x="555" y="496"/>
                  </a:lnTo>
                  <a:lnTo>
                    <a:pt x="574" y="500"/>
                  </a:lnTo>
                  <a:lnTo>
                    <a:pt x="591" y="501"/>
                  </a:lnTo>
                  <a:lnTo>
                    <a:pt x="608" y="507"/>
                  </a:lnTo>
                  <a:lnTo>
                    <a:pt x="623" y="509"/>
                  </a:lnTo>
                  <a:lnTo>
                    <a:pt x="640" y="511"/>
                  </a:lnTo>
                  <a:lnTo>
                    <a:pt x="656" y="515"/>
                  </a:lnTo>
                  <a:lnTo>
                    <a:pt x="671" y="517"/>
                  </a:lnTo>
                  <a:lnTo>
                    <a:pt x="686" y="519"/>
                  </a:lnTo>
                  <a:lnTo>
                    <a:pt x="703" y="522"/>
                  </a:lnTo>
                  <a:lnTo>
                    <a:pt x="718" y="524"/>
                  </a:lnTo>
                  <a:lnTo>
                    <a:pt x="735" y="526"/>
                  </a:lnTo>
                  <a:lnTo>
                    <a:pt x="749" y="526"/>
                  </a:lnTo>
                  <a:lnTo>
                    <a:pt x="764" y="528"/>
                  </a:lnTo>
                  <a:lnTo>
                    <a:pt x="777" y="530"/>
                  </a:lnTo>
                  <a:lnTo>
                    <a:pt x="792" y="532"/>
                  </a:lnTo>
                  <a:lnTo>
                    <a:pt x="806" y="532"/>
                  </a:lnTo>
                  <a:lnTo>
                    <a:pt x="819" y="532"/>
                  </a:lnTo>
                  <a:lnTo>
                    <a:pt x="832" y="534"/>
                  </a:lnTo>
                  <a:lnTo>
                    <a:pt x="847" y="536"/>
                  </a:lnTo>
                  <a:lnTo>
                    <a:pt x="859" y="536"/>
                  </a:lnTo>
                  <a:lnTo>
                    <a:pt x="870" y="536"/>
                  </a:lnTo>
                  <a:lnTo>
                    <a:pt x="882" y="536"/>
                  </a:lnTo>
                  <a:lnTo>
                    <a:pt x="897" y="538"/>
                  </a:lnTo>
                  <a:lnTo>
                    <a:pt x="906" y="538"/>
                  </a:lnTo>
                  <a:lnTo>
                    <a:pt x="920" y="538"/>
                  </a:lnTo>
                  <a:lnTo>
                    <a:pt x="931" y="538"/>
                  </a:lnTo>
                  <a:lnTo>
                    <a:pt x="943" y="540"/>
                  </a:lnTo>
                  <a:lnTo>
                    <a:pt x="952" y="538"/>
                  </a:lnTo>
                  <a:lnTo>
                    <a:pt x="963" y="538"/>
                  </a:lnTo>
                  <a:lnTo>
                    <a:pt x="973" y="536"/>
                  </a:lnTo>
                  <a:lnTo>
                    <a:pt x="984" y="536"/>
                  </a:lnTo>
                  <a:lnTo>
                    <a:pt x="992" y="534"/>
                  </a:lnTo>
                  <a:lnTo>
                    <a:pt x="1001" y="534"/>
                  </a:lnTo>
                  <a:lnTo>
                    <a:pt x="1011" y="534"/>
                  </a:lnTo>
                  <a:lnTo>
                    <a:pt x="1020" y="534"/>
                  </a:lnTo>
                  <a:lnTo>
                    <a:pt x="1036" y="532"/>
                  </a:lnTo>
                  <a:lnTo>
                    <a:pt x="1051" y="532"/>
                  </a:lnTo>
                  <a:lnTo>
                    <a:pt x="1064" y="532"/>
                  </a:lnTo>
                  <a:lnTo>
                    <a:pt x="1079" y="532"/>
                  </a:lnTo>
                  <a:lnTo>
                    <a:pt x="1087" y="530"/>
                  </a:lnTo>
                  <a:lnTo>
                    <a:pt x="1098" y="528"/>
                  </a:lnTo>
                  <a:lnTo>
                    <a:pt x="1106" y="526"/>
                  </a:lnTo>
                  <a:lnTo>
                    <a:pt x="1115" y="526"/>
                  </a:lnTo>
                  <a:lnTo>
                    <a:pt x="1123" y="524"/>
                  </a:lnTo>
                  <a:lnTo>
                    <a:pt x="1129" y="524"/>
                  </a:lnTo>
                  <a:lnTo>
                    <a:pt x="1178" y="138"/>
                  </a:lnTo>
                  <a:lnTo>
                    <a:pt x="1176" y="137"/>
                  </a:lnTo>
                  <a:lnTo>
                    <a:pt x="1172" y="137"/>
                  </a:lnTo>
                  <a:lnTo>
                    <a:pt x="1167" y="137"/>
                  </a:lnTo>
                  <a:lnTo>
                    <a:pt x="1157" y="137"/>
                  </a:lnTo>
                  <a:lnTo>
                    <a:pt x="1150" y="137"/>
                  </a:lnTo>
                  <a:lnTo>
                    <a:pt x="1144" y="135"/>
                  </a:lnTo>
                  <a:lnTo>
                    <a:pt x="1134" y="133"/>
                  </a:lnTo>
                  <a:lnTo>
                    <a:pt x="1127" y="133"/>
                  </a:lnTo>
                  <a:lnTo>
                    <a:pt x="1115" y="129"/>
                  </a:lnTo>
                  <a:lnTo>
                    <a:pt x="1106" y="129"/>
                  </a:lnTo>
                  <a:lnTo>
                    <a:pt x="1095" y="127"/>
                  </a:lnTo>
                  <a:lnTo>
                    <a:pt x="1081" y="125"/>
                  </a:lnTo>
                  <a:lnTo>
                    <a:pt x="1064" y="121"/>
                  </a:lnTo>
                  <a:lnTo>
                    <a:pt x="1051" y="118"/>
                  </a:lnTo>
                  <a:lnTo>
                    <a:pt x="1041" y="114"/>
                  </a:lnTo>
                  <a:lnTo>
                    <a:pt x="1032" y="114"/>
                  </a:lnTo>
                  <a:lnTo>
                    <a:pt x="1022" y="110"/>
                  </a:lnTo>
                  <a:lnTo>
                    <a:pt x="1015" y="108"/>
                  </a:lnTo>
                  <a:lnTo>
                    <a:pt x="1005" y="106"/>
                  </a:lnTo>
                  <a:lnTo>
                    <a:pt x="994" y="102"/>
                  </a:lnTo>
                  <a:lnTo>
                    <a:pt x="984" y="99"/>
                  </a:lnTo>
                  <a:lnTo>
                    <a:pt x="973" y="97"/>
                  </a:lnTo>
                  <a:lnTo>
                    <a:pt x="962" y="93"/>
                  </a:lnTo>
                  <a:lnTo>
                    <a:pt x="948" y="91"/>
                  </a:lnTo>
                  <a:lnTo>
                    <a:pt x="937" y="87"/>
                  </a:lnTo>
                  <a:lnTo>
                    <a:pt x="925" y="85"/>
                  </a:lnTo>
                  <a:lnTo>
                    <a:pt x="912" y="80"/>
                  </a:lnTo>
                  <a:lnTo>
                    <a:pt x="899" y="76"/>
                  </a:lnTo>
                  <a:lnTo>
                    <a:pt x="885" y="70"/>
                  </a:lnTo>
                  <a:lnTo>
                    <a:pt x="872" y="66"/>
                  </a:lnTo>
                  <a:lnTo>
                    <a:pt x="857" y="62"/>
                  </a:lnTo>
                  <a:lnTo>
                    <a:pt x="842" y="57"/>
                  </a:lnTo>
                  <a:lnTo>
                    <a:pt x="827" y="53"/>
                  </a:lnTo>
                  <a:lnTo>
                    <a:pt x="811" y="47"/>
                  </a:lnTo>
                  <a:lnTo>
                    <a:pt x="794" y="41"/>
                  </a:lnTo>
                  <a:lnTo>
                    <a:pt x="779" y="36"/>
                  </a:lnTo>
                  <a:lnTo>
                    <a:pt x="760" y="30"/>
                  </a:lnTo>
                  <a:lnTo>
                    <a:pt x="745" y="26"/>
                  </a:lnTo>
                  <a:lnTo>
                    <a:pt x="726" y="19"/>
                  </a:lnTo>
                  <a:lnTo>
                    <a:pt x="709" y="11"/>
                  </a:lnTo>
                  <a:lnTo>
                    <a:pt x="688" y="5"/>
                  </a:lnTo>
                  <a:lnTo>
                    <a:pt x="671" y="0"/>
                  </a:lnTo>
                  <a:lnTo>
                    <a:pt x="576" y="32"/>
                  </a:lnTo>
                  <a:lnTo>
                    <a:pt x="578" y="32"/>
                  </a:lnTo>
                  <a:lnTo>
                    <a:pt x="583" y="38"/>
                  </a:lnTo>
                  <a:lnTo>
                    <a:pt x="589" y="40"/>
                  </a:lnTo>
                  <a:lnTo>
                    <a:pt x="599" y="43"/>
                  </a:lnTo>
                  <a:lnTo>
                    <a:pt x="606" y="47"/>
                  </a:lnTo>
                  <a:lnTo>
                    <a:pt x="616" y="53"/>
                  </a:lnTo>
                  <a:lnTo>
                    <a:pt x="625" y="57"/>
                  </a:lnTo>
                  <a:lnTo>
                    <a:pt x="637" y="62"/>
                  </a:lnTo>
                  <a:lnTo>
                    <a:pt x="650" y="68"/>
                  </a:lnTo>
                  <a:lnTo>
                    <a:pt x="665" y="76"/>
                  </a:lnTo>
                  <a:lnTo>
                    <a:pt x="671" y="78"/>
                  </a:lnTo>
                  <a:lnTo>
                    <a:pt x="678" y="80"/>
                  </a:lnTo>
                  <a:lnTo>
                    <a:pt x="686" y="83"/>
                  </a:lnTo>
                  <a:lnTo>
                    <a:pt x="694" y="87"/>
                  </a:lnTo>
                  <a:lnTo>
                    <a:pt x="701" y="91"/>
                  </a:lnTo>
                  <a:lnTo>
                    <a:pt x="711" y="93"/>
                  </a:lnTo>
                  <a:lnTo>
                    <a:pt x="720" y="99"/>
                  </a:lnTo>
                  <a:lnTo>
                    <a:pt x="730" y="102"/>
                  </a:lnTo>
                  <a:lnTo>
                    <a:pt x="737" y="106"/>
                  </a:lnTo>
                  <a:lnTo>
                    <a:pt x="745" y="108"/>
                  </a:lnTo>
                  <a:lnTo>
                    <a:pt x="754" y="112"/>
                  </a:lnTo>
                  <a:lnTo>
                    <a:pt x="766" y="116"/>
                  </a:lnTo>
                  <a:lnTo>
                    <a:pt x="773" y="119"/>
                  </a:lnTo>
                  <a:lnTo>
                    <a:pt x="783" y="121"/>
                  </a:lnTo>
                  <a:lnTo>
                    <a:pt x="794" y="127"/>
                  </a:lnTo>
                  <a:lnTo>
                    <a:pt x="806" y="131"/>
                  </a:lnTo>
                  <a:lnTo>
                    <a:pt x="815" y="135"/>
                  </a:lnTo>
                  <a:lnTo>
                    <a:pt x="825" y="137"/>
                  </a:lnTo>
                  <a:lnTo>
                    <a:pt x="836" y="140"/>
                  </a:lnTo>
                  <a:lnTo>
                    <a:pt x="847" y="144"/>
                  </a:lnTo>
                  <a:lnTo>
                    <a:pt x="859" y="148"/>
                  </a:lnTo>
                  <a:lnTo>
                    <a:pt x="870" y="152"/>
                  </a:lnTo>
                  <a:lnTo>
                    <a:pt x="882" y="156"/>
                  </a:lnTo>
                  <a:lnTo>
                    <a:pt x="895" y="159"/>
                  </a:lnTo>
                  <a:lnTo>
                    <a:pt x="905" y="163"/>
                  </a:lnTo>
                  <a:lnTo>
                    <a:pt x="918" y="165"/>
                  </a:lnTo>
                  <a:lnTo>
                    <a:pt x="929" y="169"/>
                  </a:lnTo>
                  <a:lnTo>
                    <a:pt x="941" y="173"/>
                  </a:lnTo>
                  <a:lnTo>
                    <a:pt x="954" y="175"/>
                  </a:lnTo>
                  <a:lnTo>
                    <a:pt x="965" y="178"/>
                  </a:lnTo>
                  <a:lnTo>
                    <a:pt x="979" y="180"/>
                  </a:lnTo>
                  <a:lnTo>
                    <a:pt x="992" y="186"/>
                  </a:lnTo>
                  <a:lnTo>
                    <a:pt x="1005" y="188"/>
                  </a:lnTo>
                  <a:lnTo>
                    <a:pt x="1017" y="192"/>
                  </a:lnTo>
                  <a:lnTo>
                    <a:pt x="1030" y="194"/>
                  </a:lnTo>
                  <a:lnTo>
                    <a:pt x="1043" y="197"/>
                  </a:lnTo>
                  <a:lnTo>
                    <a:pt x="1057" y="199"/>
                  </a:lnTo>
                  <a:lnTo>
                    <a:pt x="1072" y="201"/>
                  </a:lnTo>
                  <a:lnTo>
                    <a:pt x="1085" y="205"/>
                  </a:lnTo>
                  <a:lnTo>
                    <a:pt x="1098" y="209"/>
                  </a:lnTo>
                  <a:lnTo>
                    <a:pt x="1066" y="452"/>
                  </a:lnTo>
                  <a:lnTo>
                    <a:pt x="1062" y="452"/>
                  </a:lnTo>
                  <a:lnTo>
                    <a:pt x="1055" y="452"/>
                  </a:lnTo>
                  <a:lnTo>
                    <a:pt x="1047" y="452"/>
                  </a:lnTo>
                  <a:lnTo>
                    <a:pt x="1039" y="454"/>
                  </a:lnTo>
                  <a:lnTo>
                    <a:pt x="1030" y="456"/>
                  </a:lnTo>
                  <a:lnTo>
                    <a:pt x="1020" y="458"/>
                  </a:lnTo>
                  <a:lnTo>
                    <a:pt x="1009" y="458"/>
                  </a:lnTo>
                  <a:lnTo>
                    <a:pt x="998" y="458"/>
                  </a:lnTo>
                  <a:lnTo>
                    <a:pt x="984" y="460"/>
                  </a:lnTo>
                  <a:lnTo>
                    <a:pt x="971" y="462"/>
                  </a:lnTo>
                  <a:lnTo>
                    <a:pt x="954" y="462"/>
                  </a:lnTo>
                  <a:lnTo>
                    <a:pt x="939" y="463"/>
                  </a:lnTo>
                  <a:lnTo>
                    <a:pt x="929" y="463"/>
                  </a:lnTo>
                  <a:lnTo>
                    <a:pt x="922" y="465"/>
                  </a:lnTo>
                  <a:lnTo>
                    <a:pt x="912" y="465"/>
                  </a:lnTo>
                  <a:lnTo>
                    <a:pt x="905" y="465"/>
                  </a:lnTo>
                  <a:lnTo>
                    <a:pt x="895" y="465"/>
                  </a:lnTo>
                  <a:lnTo>
                    <a:pt x="885" y="465"/>
                  </a:lnTo>
                  <a:lnTo>
                    <a:pt x="876" y="465"/>
                  </a:lnTo>
                  <a:lnTo>
                    <a:pt x="866" y="465"/>
                  </a:lnTo>
                  <a:lnTo>
                    <a:pt x="855" y="465"/>
                  </a:lnTo>
                  <a:lnTo>
                    <a:pt x="846" y="465"/>
                  </a:lnTo>
                  <a:lnTo>
                    <a:pt x="834" y="465"/>
                  </a:lnTo>
                  <a:lnTo>
                    <a:pt x="825" y="465"/>
                  </a:lnTo>
                  <a:lnTo>
                    <a:pt x="813" y="463"/>
                  </a:lnTo>
                  <a:lnTo>
                    <a:pt x="802" y="463"/>
                  </a:lnTo>
                  <a:lnTo>
                    <a:pt x="792" y="462"/>
                  </a:lnTo>
                  <a:lnTo>
                    <a:pt x="781" y="462"/>
                  </a:lnTo>
                  <a:lnTo>
                    <a:pt x="770" y="460"/>
                  </a:lnTo>
                  <a:lnTo>
                    <a:pt x="758" y="460"/>
                  </a:lnTo>
                  <a:lnTo>
                    <a:pt x="747" y="458"/>
                  </a:lnTo>
                  <a:lnTo>
                    <a:pt x="737" y="458"/>
                  </a:lnTo>
                  <a:lnTo>
                    <a:pt x="722" y="458"/>
                  </a:lnTo>
                  <a:lnTo>
                    <a:pt x="711" y="456"/>
                  </a:lnTo>
                  <a:lnTo>
                    <a:pt x="699" y="454"/>
                  </a:lnTo>
                  <a:lnTo>
                    <a:pt x="686" y="452"/>
                  </a:lnTo>
                  <a:lnTo>
                    <a:pt x="675" y="450"/>
                  </a:lnTo>
                  <a:lnTo>
                    <a:pt x="663" y="450"/>
                  </a:lnTo>
                  <a:lnTo>
                    <a:pt x="650" y="448"/>
                  </a:lnTo>
                  <a:lnTo>
                    <a:pt x="638" y="446"/>
                  </a:lnTo>
                  <a:lnTo>
                    <a:pt x="625" y="443"/>
                  </a:lnTo>
                  <a:lnTo>
                    <a:pt x="612" y="441"/>
                  </a:lnTo>
                  <a:lnTo>
                    <a:pt x="599" y="437"/>
                  </a:lnTo>
                  <a:lnTo>
                    <a:pt x="587" y="437"/>
                  </a:lnTo>
                  <a:lnTo>
                    <a:pt x="574" y="433"/>
                  </a:lnTo>
                  <a:lnTo>
                    <a:pt x="561" y="429"/>
                  </a:lnTo>
                  <a:lnTo>
                    <a:pt x="547" y="427"/>
                  </a:lnTo>
                  <a:lnTo>
                    <a:pt x="536" y="425"/>
                  </a:lnTo>
                  <a:lnTo>
                    <a:pt x="522" y="422"/>
                  </a:lnTo>
                  <a:lnTo>
                    <a:pt x="509" y="418"/>
                  </a:lnTo>
                  <a:lnTo>
                    <a:pt x="496" y="414"/>
                  </a:lnTo>
                  <a:lnTo>
                    <a:pt x="483" y="410"/>
                  </a:lnTo>
                  <a:lnTo>
                    <a:pt x="469" y="406"/>
                  </a:lnTo>
                  <a:lnTo>
                    <a:pt x="458" y="403"/>
                  </a:lnTo>
                  <a:lnTo>
                    <a:pt x="446" y="399"/>
                  </a:lnTo>
                  <a:lnTo>
                    <a:pt x="435" y="395"/>
                  </a:lnTo>
                  <a:lnTo>
                    <a:pt x="422" y="391"/>
                  </a:lnTo>
                  <a:lnTo>
                    <a:pt x="410" y="386"/>
                  </a:lnTo>
                  <a:lnTo>
                    <a:pt x="399" y="382"/>
                  </a:lnTo>
                  <a:lnTo>
                    <a:pt x="388" y="378"/>
                  </a:lnTo>
                  <a:lnTo>
                    <a:pt x="376" y="374"/>
                  </a:lnTo>
                  <a:lnTo>
                    <a:pt x="365" y="370"/>
                  </a:lnTo>
                  <a:lnTo>
                    <a:pt x="355" y="367"/>
                  </a:lnTo>
                  <a:lnTo>
                    <a:pt x="346" y="363"/>
                  </a:lnTo>
                  <a:lnTo>
                    <a:pt x="334" y="359"/>
                  </a:lnTo>
                  <a:lnTo>
                    <a:pt x="323" y="355"/>
                  </a:lnTo>
                  <a:lnTo>
                    <a:pt x="313" y="349"/>
                  </a:lnTo>
                  <a:lnTo>
                    <a:pt x="304" y="346"/>
                  </a:lnTo>
                  <a:lnTo>
                    <a:pt x="294" y="340"/>
                  </a:lnTo>
                  <a:lnTo>
                    <a:pt x="285" y="338"/>
                  </a:lnTo>
                  <a:lnTo>
                    <a:pt x="277" y="332"/>
                  </a:lnTo>
                  <a:lnTo>
                    <a:pt x="268" y="330"/>
                  </a:lnTo>
                  <a:lnTo>
                    <a:pt x="258" y="327"/>
                  </a:lnTo>
                  <a:lnTo>
                    <a:pt x="249" y="321"/>
                  </a:lnTo>
                  <a:lnTo>
                    <a:pt x="241" y="317"/>
                  </a:lnTo>
                  <a:lnTo>
                    <a:pt x="234" y="313"/>
                  </a:lnTo>
                  <a:lnTo>
                    <a:pt x="217" y="306"/>
                  </a:lnTo>
                  <a:lnTo>
                    <a:pt x="203" y="300"/>
                  </a:lnTo>
                  <a:lnTo>
                    <a:pt x="188" y="291"/>
                  </a:lnTo>
                  <a:lnTo>
                    <a:pt x="175" y="285"/>
                  </a:lnTo>
                  <a:lnTo>
                    <a:pt x="161" y="277"/>
                  </a:lnTo>
                  <a:lnTo>
                    <a:pt x="150" y="271"/>
                  </a:lnTo>
                  <a:lnTo>
                    <a:pt x="139" y="266"/>
                  </a:lnTo>
                  <a:lnTo>
                    <a:pt x="129" y="260"/>
                  </a:lnTo>
                  <a:lnTo>
                    <a:pt x="118" y="254"/>
                  </a:lnTo>
                  <a:lnTo>
                    <a:pt x="112" y="251"/>
                  </a:lnTo>
                  <a:lnTo>
                    <a:pt x="97" y="241"/>
                  </a:lnTo>
                  <a:lnTo>
                    <a:pt x="89" y="235"/>
                  </a:lnTo>
                  <a:lnTo>
                    <a:pt x="82" y="232"/>
                  </a:lnTo>
                  <a:lnTo>
                    <a:pt x="82" y="232"/>
                  </a:lnTo>
                  <a:lnTo>
                    <a:pt x="234" y="32"/>
                  </a:lnTo>
                  <a:lnTo>
                    <a:pt x="137" y="17"/>
                  </a:lnTo>
                  <a:lnTo>
                    <a:pt x="137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7" name="Freeform 103"/>
            <p:cNvSpPr>
              <a:spLocks/>
            </p:cNvSpPr>
            <p:nvPr/>
          </p:nvSpPr>
          <p:spPr bwMode="auto">
            <a:xfrm>
              <a:off x="552" y="3500"/>
              <a:ext cx="573" cy="256"/>
            </a:xfrm>
            <a:custGeom>
              <a:avLst/>
              <a:gdLst>
                <a:gd name="T0" fmla="*/ 599 w 1146"/>
                <a:gd name="T1" fmla="*/ 71 h 512"/>
                <a:gd name="T2" fmla="*/ 810 w 1146"/>
                <a:gd name="T3" fmla="*/ 44 h 512"/>
                <a:gd name="T4" fmla="*/ 945 w 1146"/>
                <a:gd name="T5" fmla="*/ 0 h 512"/>
                <a:gd name="T6" fmla="*/ 1146 w 1146"/>
                <a:gd name="T7" fmla="*/ 308 h 512"/>
                <a:gd name="T8" fmla="*/ 968 w 1146"/>
                <a:gd name="T9" fmla="*/ 436 h 512"/>
                <a:gd name="T10" fmla="*/ 639 w 1146"/>
                <a:gd name="T11" fmla="*/ 512 h 512"/>
                <a:gd name="T12" fmla="*/ 230 w 1146"/>
                <a:gd name="T13" fmla="*/ 474 h 512"/>
                <a:gd name="T14" fmla="*/ 0 w 1146"/>
                <a:gd name="T15" fmla="*/ 396 h 512"/>
                <a:gd name="T16" fmla="*/ 107 w 1146"/>
                <a:gd name="T17" fmla="*/ 36 h 512"/>
                <a:gd name="T18" fmla="*/ 424 w 1146"/>
                <a:gd name="T19" fmla="*/ 63 h 512"/>
                <a:gd name="T20" fmla="*/ 548 w 1146"/>
                <a:gd name="T21" fmla="*/ 124 h 512"/>
                <a:gd name="T22" fmla="*/ 599 w 1146"/>
                <a:gd name="T23" fmla="*/ 71 h 512"/>
                <a:gd name="T24" fmla="*/ 599 w 1146"/>
                <a:gd name="T25" fmla="*/ 7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6" h="512">
                  <a:moveTo>
                    <a:pt x="599" y="71"/>
                  </a:moveTo>
                  <a:lnTo>
                    <a:pt x="810" y="44"/>
                  </a:lnTo>
                  <a:lnTo>
                    <a:pt x="945" y="0"/>
                  </a:lnTo>
                  <a:lnTo>
                    <a:pt x="1146" y="308"/>
                  </a:lnTo>
                  <a:lnTo>
                    <a:pt x="968" y="436"/>
                  </a:lnTo>
                  <a:lnTo>
                    <a:pt x="639" y="512"/>
                  </a:lnTo>
                  <a:lnTo>
                    <a:pt x="230" y="474"/>
                  </a:lnTo>
                  <a:lnTo>
                    <a:pt x="0" y="396"/>
                  </a:lnTo>
                  <a:lnTo>
                    <a:pt x="107" y="36"/>
                  </a:lnTo>
                  <a:lnTo>
                    <a:pt x="424" y="63"/>
                  </a:lnTo>
                  <a:lnTo>
                    <a:pt x="548" y="124"/>
                  </a:lnTo>
                  <a:lnTo>
                    <a:pt x="599" y="71"/>
                  </a:lnTo>
                  <a:lnTo>
                    <a:pt x="599" y="71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8" name="Freeform 104"/>
            <p:cNvSpPr>
              <a:spLocks/>
            </p:cNvSpPr>
            <p:nvPr/>
          </p:nvSpPr>
          <p:spPr bwMode="auto">
            <a:xfrm>
              <a:off x="776" y="3563"/>
              <a:ext cx="131" cy="168"/>
            </a:xfrm>
            <a:custGeom>
              <a:avLst/>
              <a:gdLst>
                <a:gd name="T0" fmla="*/ 68 w 260"/>
                <a:gd name="T1" fmla="*/ 23 h 336"/>
                <a:gd name="T2" fmla="*/ 32 w 260"/>
                <a:gd name="T3" fmla="*/ 64 h 336"/>
                <a:gd name="T4" fmla="*/ 9 w 260"/>
                <a:gd name="T5" fmla="*/ 112 h 336"/>
                <a:gd name="T6" fmla="*/ 0 w 260"/>
                <a:gd name="T7" fmla="*/ 165 h 336"/>
                <a:gd name="T8" fmla="*/ 0 w 260"/>
                <a:gd name="T9" fmla="*/ 215 h 336"/>
                <a:gd name="T10" fmla="*/ 19 w 260"/>
                <a:gd name="T11" fmla="*/ 268 h 336"/>
                <a:gd name="T12" fmla="*/ 38 w 260"/>
                <a:gd name="T13" fmla="*/ 298 h 336"/>
                <a:gd name="T14" fmla="*/ 66 w 260"/>
                <a:gd name="T15" fmla="*/ 319 h 336"/>
                <a:gd name="T16" fmla="*/ 97 w 260"/>
                <a:gd name="T17" fmla="*/ 330 h 336"/>
                <a:gd name="T18" fmla="*/ 140 w 260"/>
                <a:gd name="T19" fmla="*/ 336 h 336"/>
                <a:gd name="T20" fmla="*/ 180 w 260"/>
                <a:gd name="T21" fmla="*/ 327 h 336"/>
                <a:gd name="T22" fmla="*/ 213 w 260"/>
                <a:gd name="T23" fmla="*/ 294 h 336"/>
                <a:gd name="T24" fmla="*/ 241 w 260"/>
                <a:gd name="T25" fmla="*/ 245 h 336"/>
                <a:gd name="T26" fmla="*/ 260 w 260"/>
                <a:gd name="T27" fmla="*/ 178 h 336"/>
                <a:gd name="T28" fmla="*/ 258 w 260"/>
                <a:gd name="T29" fmla="*/ 125 h 336"/>
                <a:gd name="T30" fmla="*/ 247 w 260"/>
                <a:gd name="T31" fmla="*/ 83 h 336"/>
                <a:gd name="T32" fmla="*/ 222 w 260"/>
                <a:gd name="T33" fmla="*/ 42 h 336"/>
                <a:gd name="T34" fmla="*/ 188 w 260"/>
                <a:gd name="T35" fmla="*/ 17 h 336"/>
                <a:gd name="T36" fmla="*/ 154 w 260"/>
                <a:gd name="T37" fmla="*/ 5 h 336"/>
                <a:gd name="T38" fmla="*/ 118 w 260"/>
                <a:gd name="T39" fmla="*/ 0 h 336"/>
                <a:gd name="T40" fmla="*/ 68 w 260"/>
                <a:gd name="T41" fmla="*/ 23 h 336"/>
                <a:gd name="T42" fmla="*/ 68 w 260"/>
                <a:gd name="T43" fmla="*/ 2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0" h="336">
                  <a:moveTo>
                    <a:pt x="68" y="23"/>
                  </a:moveTo>
                  <a:lnTo>
                    <a:pt x="32" y="64"/>
                  </a:lnTo>
                  <a:lnTo>
                    <a:pt x="9" y="112"/>
                  </a:lnTo>
                  <a:lnTo>
                    <a:pt x="0" y="165"/>
                  </a:lnTo>
                  <a:lnTo>
                    <a:pt x="0" y="215"/>
                  </a:lnTo>
                  <a:lnTo>
                    <a:pt x="19" y="268"/>
                  </a:lnTo>
                  <a:lnTo>
                    <a:pt x="38" y="298"/>
                  </a:lnTo>
                  <a:lnTo>
                    <a:pt x="66" y="319"/>
                  </a:lnTo>
                  <a:lnTo>
                    <a:pt x="97" y="330"/>
                  </a:lnTo>
                  <a:lnTo>
                    <a:pt x="140" y="336"/>
                  </a:lnTo>
                  <a:lnTo>
                    <a:pt x="180" y="327"/>
                  </a:lnTo>
                  <a:lnTo>
                    <a:pt x="213" y="294"/>
                  </a:lnTo>
                  <a:lnTo>
                    <a:pt x="241" y="245"/>
                  </a:lnTo>
                  <a:lnTo>
                    <a:pt x="260" y="178"/>
                  </a:lnTo>
                  <a:lnTo>
                    <a:pt x="258" y="125"/>
                  </a:lnTo>
                  <a:lnTo>
                    <a:pt x="247" y="83"/>
                  </a:lnTo>
                  <a:lnTo>
                    <a:pt x="222" y="42"/>
                  </a:lnTo>
                  <a:lnTo>
                    <a:pt x="188" y="17"/>
                  </a:lnTo>
                  <a:lnTo>
                    <a:pt x="154" y="5"/>
                  </a:lnTo>
                  <a:lnTo>
                    <a:pt x="118" y="0"/>
                  </a:lnTo>
                  <a:lnTo>
                    <a:pt x="68" y="23"/>
                  </a:lnTo>
                  <a:lnTo>
                    <a:pt x="68" y="23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9" name="Freeform 105"/>
            <p:cNvSpPr>
              <a:spLocks/>
            </p:cNvSpPr>
            <p:nvPr/>
          </p:nvSpPr>
          <p:spPr bwMode="auto">
            <a:xfrm>
              <a:off x="605" y="3570"/>
              <a:ext cx="179" cy="138"/>
            </a:xfrm>
            <a:custGeom>
              <a:avLst/>
              <a:gdLst>
                <a:gd name="T0" fmla="*/ 321 w 357"/>
                <a:gd name="T1" fmla="*/ 44 h 278"/>
                <a:gd name="T2" fmla="*/ 249 w 357"/>
                <a:gd name="T3" fmla="*/ 36 h 278"/>
                <a:gd name="T4" fmla="*/ 157 w 357"/>
                <a:gd name="T5" fmla="*/ 23 h 278"/>
                <a:gd name="T6" fmla="*/ 59 w 357"/>
                <a:gd name="T7" fmla="*/ 0 h 278"/>
                <a:gd name="T8" fmla="*/ 36 w 357"/>
                <a:gd name="T9" fmla="*/ 59 h 278"/>
                <a:gd name="T10" fmla="*/ 11 w 357"/>
                <a:gd name="T11" fmla="*/ 139 h 278"/>
                <a:gd name="T12" fmla="*/ 0 w 357"/>
                <a:gd name="T13" fmla="*/ 202 h 278"/>
                <a:gd name="T14" fmla="*/ 64 w 357"/>
                <a:gd name="T15" fmla="*/ 228 h 278"/>
                <a:gd name="T16" fmla="*/ 154 w 357"/>
                <a:gd name="T17" fmla="*/ 251 h 278"/>
                <a:gd name="T18" fmla="*/ 277 w 357"/>
                <a:gd name="T19" fmla="*/ 268 h 278"/>
                <a:gd name="T20" fmla="*/ 347 w 357"/>
                <a:gd name="T21" fmla="*/ 278 h 278"/>
                <a:gd name="T22" fmla="*/ 328 w 357"/>
                <a:gd name="T23" fmla="*/ 224 h 278"/>
                <a:gd name="T24" fmla="*/ 319 w 357"/>
                <a:gd name="T25" fmla="*/ 148 h 278"/>
                <a:gd name="T26" fmla="*/ 330 w 357"/>
                <a:gd name="T27" fmla="*/ 87 h 278"/>
                <a:gd name="T28" fmla="*/ 357 w 357"/>
                <a:gd name="T29" fmla="*/ 44 h 278"/>
                <a:gd name="T30" fmla="*/ 321 w 357"/>
                <a:gd name="T31" fmla="*/ 44 h 278"/>
                <a:gd name="T32" fmla="*/ 321 w 357"/>
                <a:gd name="T33" fmla="*/ 4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7" h="278">
                  <a:moveTo>
                    <a:pt x="321" y="44"/>
                  </a:moveTo>
                  <a:lnTo>
                    <a:pt x="249" y="36"/>
                  </a:lnTo>
                  <a:lnTo>
                    <a:pt x="157" y="23"/>
                  </a:lnTo>
                  <a:lnTo>
                    <a:pt x="59" y="0"/>
                  </a:lnTo>
                  <a:lnTo>
                    <a:pt x="36" y="59"/>
                  </a:lnTo>
                  <a:lnTo>
                    <a:pt x="11" y="139"/>
                  </a:lnTo>
                  <a:lnTo>
                    <a:pt x="0" y="202"/>
                  </a:lnTo>
                  <a:lnTo>
                    <a:pt x="64" y="228"/>
                  </a:lnTo>
                  <a:lnTo>
                    <a:pt x="154" y="251"/>
                  </a:lnTo>
                  <a:lnTo>
                    <a:pt x="277" y="268"/>
                  </a:lnTo>
                  <a:lnTo>
                    <a:pt x="347" y="278"/>
                  </a:lnTo>
                  <a:lnTo>
                    <a:pt x="328" y="224"/>
                  </a:lnTo>
                  <a:lnTo>
                    <a:pt x="319" y="148"/>
                  </a:lnTo>
                  <a:lnTo>
                    <a:pt x="330" y="87"/>
                  </a:lnTo>
                  <a:lnTo>
                    <a:pt x="357" y="44"/>
                  </a:lnTo>
                  <a:lnTo>
                    <a:pt x="321" y="44"/>
                  </a:lnTo>
                  <a:lnTo>
                    <a:pt x="321" y="44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0" name="Freeform 106"/>
            <p:cNvSpPr>
              <a:spLocks/>
            </p:cNvSpPr>
            <p:nvPr/>
          </p:nvSpPr>
          <p:spPr bwMode="auto">
            <a:xfrm>
              <a:off x="896" y="3556"/>
              <a:ext cx="173" cy="156"/>
            </a:xfrm>
            <a:custGeom>
              <a:avLst/>
              <a:gdLst>
                <a:gd name="T0" fmla="*/ 0 w 346"/>
                <a:gd name="T1" fmla="*/ 40 h 312"/>
                <a:gd name="T2" fmla="*/ 63 w 346"/>
                <a:gd name="T3" fmla="*/ 40 h 312"/>
                <a:gd name="T4" fmla="*/ 158 w 346"/>
                <a:gd name="T5" fmla="*/ 27 h 312"/>
                <a:gd name="T6" fmla="*/ 236 w 346"/>
                <a:gd name="T7" fmla="*/ 0 h 312"/>
                <a:gd name="T8" fmla="*/ 346 w 346"/>
                <a:gd name="T9" fmla="*/ 170 h 312"/>
                <a:gd name="T10" fmla="*/ 304 w 346"/>
                <a:gd name="T11" fmla="*/ 215 h 312"/>
                <a:gd name="T12" fmla="*/ 224 w 346"/>
                <a:gd name="T13" fmla="*/ 261 h 312"/>
                <a:gd name="T14" fmla="*/ 139 w 346"/>
                <a:gd name="T15" fmla="*/ 289 h 312"/>
                <a:gd name="T16" fmla="*/ 38 w 346"/>
                <a:gd name="T17" fmla="*/ 306 h 312"/>
                <a:gd name="T18" fmla="*/ 2 w 346"/>
                <a:gd name="T19" fmla="*/ 312 h 312"/>
                <a:gd name="T20" fmla="*/ 21 w 346"/>
                <a:gd name="T21" fmla="*/ 265 h 312"/>
                <a:gd name="T22" fmla="*/ 38 w 346"/>
                <a:gd name="T23" fmla="*/ 196 h 312"/>
                <a:gd name="T24" fmla="*/ 38 w 346"/>
                <a:gd name="T25" fmla="*/ 137 h 312"/>
                <a:gd name="T26" fmla="*/ 21 w 346"/>
                <a:gd name="T27" fmla="*/ 78 h 312"/>
                <a:gd name="T28" fmla="*/ 0 w 346"/>
                <a:gd name="T29" fmla="*/ 40 h 312"/>
                <a:gd name="T30" fmla="*/ 0 w 346"/>
                <a:gd name="T31" fmla="*/ 4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6" h="312">
                  <a:moveTo>
                    <a:pt x="0" y="40"/>
                  </a:moveTo>
                  <a:lnTo>
                    <a:pt x="63" y="40"/>
                  </a:lnTo>
                  <a:lnTo>
                    <a:pt x="158" y="27"/>
                  </a:lnTo>
                  <a:lnTo>
                    <a:pt x="236" y="0"/>
                  </a:lnTo>
                  <a:lnTo>
                    <a:pt x="346" y="170"/>
                  </a:lnTo>
                  <a:lnTo>
                    <a:pt x="304" y="215"/>
                  </a:lnTo>
                  <a:lnTo>
                    <a:pt x="224" y="261"/>
                  </a:lnTo>
                  <a:lnTo>
                    <a:pt x="139" y="289"/>
                  </a:lnTo>
                  <a:lnTo>
                    <a:pt x="38" y="306"/>
                  </a:lnTo>
                  <a:lnTo>
                    <a:pt x="2" y="312"/>
                  </a:lnTo>
                  <a:lnTo>
                    <a:pt x="21" y="265"/>
                  </a:lnTo>
                  <a:lnTo>
                    <a:pt x="38" y="196"/>
                  </a:lnTo>
                  <a:lnTo>
                    <a:pt x="38" y="137"/>
                  </a:lnTo>
                  <a:lnTo>
                    <a:pt x="21" y="78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1" name="Freeform 107"/>
            <p:cNvSpPr>
              <a:spLocks/>
            </p:cNvSpPr>
            <p:nvPr/>
          </p:nvSpPr>
          <p:spPr bwMode="auto">
            <a:xfrm>
              <a:off x="955" y="3599"/>
              <a:ext cx="59" cy="59"/>
            </a:xfrm>
            <a:custGeom>
              <a:avLst/>
              <a:gdLst>
                <a:gd name="T0" fmla="*/ 34 w 118"/>
                <a:gd name="T1" fmla="*/ 8 h 118"/>
                <a:gd name="T2" fmla="*/ 23 w 118"/>
                <a:gd name="T3" fmla="*/ 13 h 118"/>
                <a:gd name="T4" fmla="*/ 15 w 118"/>
                <a:gd name="T5" fmla="*/ 21 h 118"/>
                <a:gd name="T6" fmla="*/ 8 w 118"/>
                <a:gd name="T7" fmla="*/ 30 h 118"/>
                <a:gd name="T8" fmla="*/ 6 w 118"/>
                <a:gd name="T9" fmla="*/ 42 h 118"/>
                <a:gd name="T10" fmla="*/ 0 w 118"/>
                <a:gd name="T11" fmla="*/ 51 h 118"/>
                <a:gd name="T12" fmla="*/ 2 w 118"/>
                <a:gd name="T13" fmla="*/ 63 h 118"/>
                <a:gd name="T14" fmla="*/ 2 w 118"/>
                <a:gd name="T15" fmla="*/ 74 h 118"/>
                <a:gd name="T16" fmla="*/ 8 w 118"/>
                <a:gd name="T17" fmla="*/ 87 h 118"/>
                <a:gd name="T18" fmla="*/ 13 w 118"/>
                <a:gd name="T19" fmla="*/ 95 h 118"/>
                <a:gd name="T20" fmla="*/ 23 w 118"/>
                <a:gd name="T21" fmla="*/ 103 h 118"/>
                <a:gd name="T22" fmla="*/ 30 w 118"/>
                <a:gd name="T23" fmla="*/ 110 h 118"/>
                <a:gd name="T24" fmla="*/ 42 w 118"/>
                <a:gd name="T25" fmla="*/ 116 h 118"/>
                <a:gd name="T26" fmla="*/ 51 w 118"/>
                <a:gd name="T27" fmla="*/ 118 h 118"/>
                <a:gd name="T28" fmla="*/ 63 w 118"/>
                <a:gd name="T29" fmla="*/ 118 h 118"/>
                <a:gd name="T30" fmla="*/ 74 w 118"/>
                <a:gd name="T31" fmla="*/ 116 h 118"/>
                <a:gd name="T32" fmla="*/ 87 w 118"/>
                <a:gd name="T33" fmla="*/ 112 h 118"/>
                <a:gd name="T34" fmla="*/ 95 w 118"/>
                <a:gd name="T35" fmla="*/ 104 h 118"/>
                <a:gd name="T36" fmla="*/ 103 w 118"/>
                <a:gd name="T37" fmla="*/ 97 h 118"/>
                <a:gd name="T38" fmla="*/ 110 w 118"/>
                <a:gd name="T39" fmla="*/ 87 h 118"/>
                <a:gd name="T40" fmla="*/ 116 w 118"/>
                <a:gd name="T41" fmla="*/ 78 h 118"/>
                <a:gd name="T42" fmla="*/ 118 w 118"/>
                <a:gd name="T43" fmla="*/ 65 h 118"/>
                <a:gd name="T44" fmla="*/ 118 w 118"/>
                <a:gd name="T45" fmla="*/ 55 h 118"/>
                <a:gd name="T46" fmla="*/ 116 w 118"/>
                <a:gd name="T47" fmla="*/ 44 h 118"/>
                <a:gd name="T48" fmla="*/ 112 w 118"/>
                <a:gd name="T49" fmla="*/ 34 h 118"/>
                <a:gd name="T50" fmla="*/ 105 w 118"/>
                <a:gd name="T51" fmla="*/ 23 h 118"/>
                <a:gd name="T52" fmla="*/ 97 w 118"/>
                <a:gd name="T53" fmla="*/ 15 h 118"/>
                <a:gd name="T54" fmla="*/ 87 w 118"/>
                <a:gd name="T55" fmla="*/ 8 h 118"/>
                <a:gd name="T56" fmla="*/ 78 w 118"/>
                <a:gd name="T57" fmla="*/ 6 h 118"/>
                <a:gd name="T58" fmla="*/ 67 w 118"/>
                <a:gd name="T59" fmla="*/ 0 h 118"/>
                <a:gd name="T60" fmla="*/ 55 w 118"/>
                <a:gd name="T61" fmla="*/ 2 h 118"/>
                <a:gd name="T62" fmla="*/ 44 w 118"/>
                <a:gd name="T63" fmla="*/ 2 h 118"/>
                <a:gd name="T64" fmla="*/ 34 w 118"/>
                <a:gd name="T65" fmla="*/ 8 h 118"/>
                <a:gd name="T66" fmla="*/ 34 w 118"/>
                <a:gd name="T67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18">
                  <a:moveTo>
                    <a:pt x="34" y="8"/>
                  </a:moveTo>
                  <a:lnTo>
                    <a:pt x="23" y="13"/>
                  </a:lnTo>
                  <a:lnTo>
                    <a:pt x="15" y="21"/>
                  </a:lnTo>
                  <a:lnTo>
                    <a:pt x="8" y="30"/>
                  </a:lnTo>
                  <a:lnTo>
                    <a:pt x="6" y="42"/>
                  </a:lnTo>
                  <a:lnTo>
                    <a:pt x="0" y="51"/>
                  </a:lnTo>
                  <a:lnTo>
                    <a:pt x="2" y="63"/>
                  </a:lnTo>
                  <a:lnTo>
                    <a:pt x="2" y="74"/>
                  </a:lnTo>
                  <a:lnTo>
                    <a:pt x="8" y="87"/>
                  </a:lnTo>
                  <a:lnTo>
                    <a:pt x="13" y="95"/>
                  </a:lnTo>
                  <a:lnTo>
                    <a:pt x="23" y="103"/>
                  </a:lnTo>
                  <a:lnTo>
                    <a:pt x="30" y="110"/>
                  </a:lnTo>
                  <a:lnTo>
                    <a:pt x="42" y="116"/>
                  </a:lnTo>
                  <a:lnTo>
                    <a:pt x="51" y="118"/>
                  </a:lnTo>
                  <a:lnTo>
                    <a:pt x="63" y="118"/>
                  </a:lnTo>
                  <a:lnTo>
                    <a:pt x="74" y="116"/>
                  </a:lnTo>
                  <a:lnTo>
                    <a:pt x="87" y="112"/>
                  </a:lnTo>
                  <a:lnTo>
                    <a:pt x="95" y="104"/>
                  </a:lnTo>
                  <a:lnTo>
                    <a:pt x="103" y="97"/>
                  </a:lnTo>
                  <a:lnTo>
                    <a:pt x="110" y="87"/>
                  </a:lnTo>
                  <a:lnTo>
                    <a:pt x="116" y="78"/>
                  </a:lnTo>
                  <a:lnTo>
                    <a:pt x="118" y="65"/>
                  </a:lnTo>
                  <a:lnTo>
                    <a:pt x="118" y="55"/>
                  </a:lnTo>
                  <a:lnTo>
                    <a:pt x="116" y="44"/>
                  </a:lnTo>
                  <a:lnTo>
                    <a:pt x="112" y="34"/>
                  </a:lnTo>
                  <a:lnTo>
                    <a:pt x="105" y="23"/>
                  </a:lnTo>
                  <a:lnTo>
                    <a:pt x="97" y="15"/>
                  </a:lnTo>
                  <a:lnTo>
                    <a:pt x="87" y="8"/>
                  </a:lnTo>
                  <a:lnTo>
                    <a:pt x="78" y="6"/>
                  </a:lnTo>
                  <a:lnTo>
                    <a:pt x="67" y="0"/>
                  </a:lnTo>
                  <a:lnTo>
                    <a:pt x="55" y="2"/>
                  </a:lnTo>
                  <a:lnTo>
                    <a:pt x="44" y="2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2" name="Freeform 108"/>
            <p:cNvSpPr>
              <a:spLocks/>
            </p:cNvSpPr>
            <p:nvPr/>
          </p:nvSpPr>
          <p:spPr bwMode="auto">
            <a:xfrm>
              <a:off x="971" y="3614"/>
              <a:ext cx="25" cy="25"/>
            </a:xfrm>
            <a:custGeom>
              <a:avLst/>
              <a:gdLst>
                <a:gd name="T0" fmla="*/ 16 w 50"/>
                <a:gd name="T1" fmla="*/ 4 h 50"/>
                <a:gd name="T2" fmla="*/ 6 w 50"/>
                <a:gd name="T3" fmla="*/ 10 h 50"/>
                <a:gd name="T4" fmla="*/ 2 w 50"/>
                <a:gd name="T5" fmla="*/ 19 h 50"/>
                <a:gd name="T6" fmla="*/ 0 w 50"/>
                <a:gd name="T7" fmla="*/ 29 h 50"/>
                <a:gd name="T8" fmla="*/ 6 w 50"/>
                <a:gd name="T9" fmla="*/ 36 h 50"/>
                <a:gd name="T10" fmla="*/ 10 w 50"/>
                <a:gd name="T11" fmla="*/ 44 h 50"/>
                <a:gd name="T12" fmla="*/ 19 w 50"/>
                <a:gd name="T13" fmla="*/ 50 h 50"/>
                <a:gd name="T14" fmla="*/ 27 w 50"/>
                <a:gd name="T15" fmla="*/ 50 h 50"/>
                <a:gd name="T16" fmla="*/ 38 w 50"/>
                <a:gd name="T17" fmla="*/ 50 h 50"/>
                <a:gd name="T18" fmla="*/ 46 w 50"/>
                <a:gd name="T19" fmla="*/ 42 h 50"/>
                <a:gd name="T20" fmla="*/ 50 w 50"/>
                <a:gd name="T21" fmla="*/ 35 h 50"/>
                <a:gd name="T22" fmla="*/ 50 w 50"/>
                <a:gd name="T23" fmla="*/ 23 h 50"/>
                <a:gd name="T24" fmla="*/ 50 w 50"/>
                <a:gd name="T25" fmla="*/ 14 h 50"/>
                <a:gd name="T26" fmla="*/ 42 w 50"/>
                <a:gd name="T27" fmla="*/ 6 h 50"/>
                <a:gd name="T28" fmla="*/ 35 w 50"/>
                <a:gd name="T29" fmla="*/ 2 h 50"/>
                <a:gd name="T30" fmla="*/ 25 w 50"/>
                <a:gd name="T31" fmla="*/ 0 h 50"/>
                <a:gd name="T32" fmla="*/ 16 w 50"/>
                <a:gd name="T33" fmla="*/ 4 h 50"/>
                <a:gd name="T34" fmla="*/ 16 w 50"/>
                <a:gd name="T35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50">
                  <a:moveTo>
                    <a:pt x="16" y="4"/>
                  </a:moveTo>
                  <a:lnTo>
                    <a:pt x="6" y="10"/>
                  </a:lnTo>
                  <a:lnTo>
                    <a:pt x="2" y="19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10" y="44"/>
                  </a:lnTo>
                  <a:lnTo>
                    <a:pt x="19" y="50"/>
                  </a:lnTo>
                  <a:lnTo>
                    <a:pt x="27" y="50"/>
                  </a:lnTo>
                  <a:lnTo>
                    <a:pt x="38" y="50"/>
                  </a:lnTo>
                  <a:lnTo>
                    <a:pt x="46" y="42"/>
                  </a:lnTo>
                  <a:lnTo>
                    <a:pt x="50" y="35"/>
                  </a:lnTo>
                  <a:lnTo>
                    <a:pt x="50" y="23"/>
                  </a:lnTo>
                  <a:lnTo>
                    <a:pt x="50" y="14"/>
                  </a:lnTo>
                  <a:lnTo>
                    <a:pt x="42" y="6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3" name="Freeform 109"/>
            <p:cNvSpPr>
              <a:spLocks/>
            </p:cNvSpPr>
            <p:nvPr/>
          </p:nvSpPr>
          <p:spPr bwMode="auto">
            <a:xfrm>
              <a:off x="786" y="3575"/>
              <a:ext cx="112" cy="78"/>
            </a:xfrm>
            <a:custGeom>
              <a:avLst/>
              <a:gdLst>
                <a:gd name="T0" fmla="*/ 49 w 224"/>
                <a:gd name="T1" fmla="*/ 122 h 156"/>
                <a:gd name="T2" fmla="*/ 53 w 224"/>
                <a:gd name="T3" fmla="*/ 107 h 156"/>
                <a:gd name="T4" fmla="*/ 59 w 224"/>
                <a:gd name="T5" fmla="*/ 90 h 156"/>
                <a:gd name="T6" fmla="*/ 68 w 224"/>
                <a:gd name="T7" fmla="*/ 69 h 156"/>
                <a:gd name="T8" fmla="*/ 78 w 224"/>
                <a:gd name="T9" fmla="*/ 57 h 156"/>
                <a:gd name="T10" fmla="*/ 99 w 224"/>
                <a:gd name="T11" fmla="*/ 46 h 156"/>
                <a:gd name="T12" fmla="*/ 119 w 224"/>
                <a:gd name="T13" fmla="*/ 44 h 156"/>
                <a:gd name="T14" fmla="*/ 138 w 224"/>
                <a:gd name="T15" fmla="*/ 52 h 156"/>
                <a:gd name="T16" fmla="*/ 157 w 224"/>
                <a:gd name="T17" fmla="*/ 67 h 156"/>
                <a:gd name="T18" fmla="*/ 169 w 224"/>
                <a:gd name="T19" fmla="*/ 84 h 156"/>
                <a:gd name="T20" fmla="*/ 175 w 224"/>
                <a:gd name="T21" fmla="*/ 99 h 156"/>
                <a:gd name="T22" fmla="*/ 178 w 224"/>
                <a:gd name="T23" fmla="*/ 118 h 156"/>
                <a:gd name="T24" fmla="*/ 180 w 224"/>
                <a:gd name="T25" fmla="*/ 141 h 156"/>
                <a:gd name="T26" fmla="*/ 186 w 224"/>
                <a:gd name="T27" fmla="*/ 156 h 156"/>
                <a:gd name="T28" fmla="*/ 209 w 224"/>
                <a:gd name="T29" fmla="*/ 151 h 156"/>
                <a:gd name="T30" fmla="*/ 222 w 224"/>
                <a:gd name="T31" fmla="*/ 145 h 156"/>
                <a:gd name="T32" fmla="*/ 222 w 224"/>
                <a:gd name="T33" fmla="*/ 143 h 156"/>
                <a:gd name="T34" fmla="*/ 222 w 224"/>
                <a:gd name="T35" fmla="*/ 132 h 156"/>
                <a:gd name="T36" fmla="*/ 220 w 224"/>
                <a:gd name="T37" fmla="*/ 113 h 156"/>
                <a:gd name="T38" fmla="*/ 214 w 224"/>
                <a:gd name="T39" fmla="*/ 90 h 156"/>
                <a:gd name="T40" fmla="*/ 207 w 224"/>
                <a:gd name="T41" fmla="*/ 63 h 156"/>
                <a:gd name="T42" fmla="*/ 194 w 224"/>
                <a:gd name="T43" fmla="*/ 37 h 156"/>
                <a:gd name="T44" fmla="*/ 176 w 224"/>
                <a:gd name="T45" fmla="*/ 18 h 156"/>
                <a:gd name="T46" fmla="*/ 150 w 224"/>
                <a:gd name="T47" fmla="*/ 2 h 156"/>
                <a:gd name="T48" fmla="*/ 127 w 224"/>
                <a:gd name="T49" fmla="*/ 0 h 156"/>
                <a:gd name="T50" fmla="*/ 108 w 224"/>
                <a:gd name="T51" fmla="*/ 0 h 156"/>
                <a:gd name="T52" fmla="*/ 87 w 224"/>
                <a:gd name="T53" fmla="*/ 2 h 156"/>
                <a:gd name="T54" fmla="*/ 62 w 224"/>
                <a:gd name="T55" fmla="*/ 12 h 156"/>
                <a:gd name="T56" fmla="*/ 43 w 224"/>
                <a:gd name="T57" fmla="*/ 29 h 156"/>
                <a:gd name="T58" fmla="*/ 26 w 224"/>
                <a:gd name="T59" fmla="*/ 48 h 156"/>
                <a:gd name="T60" fmla="*/ 15 w 224"/>
                <a:gd name="T61" fmla="*/ 69 h 156"/>
                <a:gd name="T62" fmla="*/ 5 w 224"/>
                <a:gd name="T63" fmla="*/ 92 h 156"/>
                <a:gd name="T64" fmla="*/ 0 w 224"/>
                <a:gd name="T65" fmla="*/ 114 h 156"/>
                <a:gd name="T66" fmla="*/ 49 w 224"/>
                <a:gd name="T67" fmla="*/ 13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4" h="156">
                  <a:moveTo>
                    <a:pt x="49" y="132"/>
                  </a:moveTo>
                  <a:lnTo>
                    <a:pt x="49" y="122"/>
                  </a:lnTo>
                  <a:lnTo>
                    <a:pt x="51" y="114"/>
                  </a:lnTo>
                  <a:lnTo>
                    <a:pt x="53" y="107"/>
                  </a:lnTo>
                  <a:lnTo>
                    <a:pt x="55" y="101"/>
                  </a:lnTo>
                  <a:lnTo>
                    <a:pt x="59" y="90"/>
                  </a:lnTo>
                  <a:lnTo>
                    <a:pt x="62" y="80"/>
                  </a:lnTo>
                  <a:lnTo>
                    <a:pt x="68" y="69"/>
                  </a:lnTo>
                  <a:lnTo>
                    <a:pt x="72" y="63"/>
                  </a:lnTo>
                  <a:lnTo>
                    <a:pt x="78" y="57"/>
                  </a:lnTo>
                  <a:lnTo>
                    <a:pt x="85" y="54"/>
                  </a:lnTo>
                  <a:lnTo>
                    <a:pt x="99" y="46"/>
                  </a:lnTo>
                  <a:lnTo>
                    <a:pt x="110" y="44"/>
                  </a:lnTo>
                  <a:lnTo>
                    <a:pt x="119" y="44"/>
                  </a:lnTo>
                  <a:lnTo>
                    <a:pt x="131" y="48"/>
                  </a:lnTo>
                  <a:lnTo>
                    <a:pt x="138" y="52"/>
                  </a:lnTo>
                  <a:lnTo>
                    <a:pt x="148" y="57"/>
                  </a:lnTo>
                  <a:lnTo>
                    <a:pt x="157" y="67"/>
                  </a:lnTo>
                  <a:lnTo>
                    <a:pt x="165" y="78"/>
                  </a:lnTo>
                  <a:lnTo>
                    <a:pt x="169" y="84"/>
                  </a:lnTo>
                  <a:lnTo>
                    <a:pt x="171" y="92"/>
                  </a:lnTo>
                  <a:lnTo>
                    <a:pt x="175" y="99"/>
                  </a:lnTo>
                  <a:lnTo>
                    <a:pt x="178" y="109"/>
                  </a:lnTo>
                  <a:lnTo>
                    <a:pt x="178" y="118"/>
                  </a:lnTo>
                  <a:lnTo>
                    <a:pt x="180" y="130"/>
                  </a:lnTo>
                  <a:lnTo>
                    <a:pt x="180" y="141"/>
                  </a:lnTo>
                  <a:lnTo>
                    <a:pt x="180" y="154"/>
                  </a:lnTo>
                  <a:lnTo>
                    <a:pt x="186" y="156"/>
                  </a:lnTo>
                  <a:lnTo>
                    <a:pt x="201" y="152"/>
                  </a:lnTo>
                  <a:lnTo>
                    <a:pt x="209" y="151"/>
                  </a:lnTo>
                  <a:lnTo>
                    <a:pt x="216" y="147"/>
                  </a:lnTo>
                  <a:lnTo>
                    <a:pt x="222" y="145"/>
                  </a:lnTo>
                  <a:lnTo>
                    <a:pt x="224" y="145"/>
                  </a:lnTo>
                  <a:lnTo>
                    <a:pt x="222" y="143"/>
                  </a:lnTo>
                  <a:lnTo>
                    <a:pt x="222" y="139"/>
                  </a:lnTo>
                  <a:lnTo>
                    <a:pt x="222" y="132"/>
                  </a:lnTo>
                  <a:lnTo>
                    <a:pt x="222" y="124"/>
                  </a:lnTo>
                  <a:lnTo>
                    <a:pt x="220" y="113"/>
                  </a:lnTo>
                  <a:lnTo>
                    <a:pt x="218" y="101"/>
                  </a:lnTo>
                  <a:lnTo>
                    <a:pt x="214" y="90"/>
                  </a:lnTo>
                  <a:lnTo>
                    <a:pt x="214" y="76"/>
                  </a:lnTo>
                  <a:lnTo>
                    <a:pt x="207" y="63"/>
                  </a:lnTo>
                  <a:lnTo>
                    <a:pt x="201" y="50"/>
                  </a:lnTo>
                  <a:lnTo>
                    <a:pt x="194" y="37"/>
                  </a:lnTo>
                  <a:lnTo>
                    <a:pt x="186" y="27"/>
                  </a:lnTo>
                  <a:lnTo>
                    <a:pt x="176" y="18"/>
                  </a:lnTo>
                  <a:lnTo>
                    <a:pt x="163" y="10"/>
                  </a:lnTo>
                  <a:lnTo>
                    <a:pt x="150" y="2"/>
                  </a:lnTo>
                  <a:lnTo>
                    <a:pt x="135" y="2"/>
                  </a:lnTo>
                  <a:lnTo>
                    <a:pt x="127" y="0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87" y="2"/>
                  </a:lnTo>
                  <a:lnTo>
                    <a:pt x="76" y="8"/>
                  </a:lnTo>
                  <a:lnTo>
                    <a:pt x="62" y="12"/>
                  </a:lnTo>
                  <a:lnTo>
                    <a:pt x="53" y="21"/>
                  </a:lnTo>
                  <a:lnTo>
                    <a:pt x="43" y="29"/>
                  </a:lnTo>
                  <a:lnTo>
                    <a:pt x="36" y="40"/>
                  </a:lnTo>
                  <a:lnTo>
                    <a:pt x="26" y="48"/>
                  </a:lnTo>
                  <a:lnTo>
                    <a:pt x="21" y="59"/>
                  </a:lnTo>
                  <a:lnTo>
                    <a:pt x="15" y="69"/>
                  </a:lnTo>
                  <a:lnTo>
                    <a:pt x="11" y="82"/>
                  </a:lnTo>
                  <a:lnTo>
                    <a:pt x="5" y="92"/>
                  </a:lnTo>
                  <a:lnTo>
                    <a:pt x="4" y="105"/>
                  </a:lnTo>
                  <a:lnTo>
                    <a:pt x="0" y="114"/>
                  </a:lnTo>
                  <a:lnTo>
                    <a:pt x="0" y="128"/>
                  </a:lnTo>
                  <a:lnTo>
                    <a:pt x="49" y="132"/>
                  </a:lnTo>
                  <a:lnTo>
                    <a:pt x="49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4" name="Freeform 110"/>
            <p:cNvSpPr>
              <a:spLocks/>
            </p:cNvSpPr>
            <p:nvPr/>
          </p:nvSpPr>
          <p:spPr bwMode="auto">
            <a:xfrm>
              <a:off x="768" y="3648"/>
              <a:ext cx="113" cy="89"/>
            </a:xfrm>
            <a:custGeom>
              <a:avLst/>
              <a:gdLst>
                <a:gd name="T0" fmla="*/ 51 w 226"/>
                <a:gd name="T1" fmla="*/ 7 h 176"/>
                <a:gd name="T2" fmla="*/ 49 w 226"/>
                <a:gd name="T3" fmla="*/ 19 h 176"/>
                <a:gd name="T4" fmla="*/ 49 w 226"/>
                <a:gd name="T5" fmla="*/ 30 h 176"/>
                <a:gd name="T6" fmla="*/ 49 w 226"/>
                <a:gd name="T7" fmla="*/ 39 h 176"/>
                <a:gd name="T8" fmla="*/ 49 w 226"/>
                <a:gd name="T9" fmla="*/ 53 h 176"/>
                <a:gd name="T10" fmla="*/ 49 w 226"/>
                <a:gd name="T11" fmla="*/ 58 h 176"/>
                <a:gd name="T12" fmla="*/ 53 w 226"/>
                <a:gd name="T13" fmla="*/ 68 h 176"/>
                <a:gd name="T14" fmla="*/ 55 w 226"/>
                <a:gd name="T15" fmla="*/ 78 h 176"/>
                <a:gd name="T16" fmla="*/ 59 w 226"/>
                <a:gd name="T17" fmla="*/ 87 h 176"/>
                <a:gd name="T18" fmla="*/ 66 w 226"/>
                <a:gd name="T19" fmla="*/ 98 h 176"/>
                <a:gd name="T20" fmla="*/ 78 w 226"/>
                <a:gd name="T21" fmla="*/ 110 h 176"/>
                <a:gd name="T22" fmla="*/ 89 w 226"/>
                <a:gd name="T23" fmla="*/ 116 h 176"/>
                <a:gd name="T24" fmla="*/ 104 w 226"/>
                <a:gd name="T25" fmla="*/ 119 h 176"/>
                <a:gd name="T26" fmla="*/ 118 w 226"/>
                <a:gd name="T27" fmla="*/ 117 h 176"/>
                <a:gd name="T28" fmla="*/ 133 w 226"/>
                <a:gd name="T29" fmla="*/ 110 h 176"/>
                <a:gd name="T30" fmla="*/ 144 w 226"/>
                <a:gd name="T31" fmla="*/ 97 h 176"/>
                <a:gd name="T32" fmla="*/ 159 w 226"/>
                <a:gd name="T33" fmla="*/ 85 h 176"/>
                <a:gd name="T34" fmla="*/ 167 w 226"/>
                <a:gd name="T35" fmla="*/ 68 h 176"/>
                <a:gd name="T36" fmla="*/ 177 w 226"/>
                <a:gd name="T37" fmla="*/ 53 h 176"/>
                <a:gd name="T38" fmla="*/ 178 w 226"/>
                <a:gd name="T39" fmla="*/ 45 h 176"/>
                <a:gd name="T40" fmla="*/ 180 w 226"/>
                <a:gd name="T41" fmla="*/ 36 h 176"/>
                <a:gd name="T42" fmla="*/ 182 w 226"/>
                <a:gd name="T43" fmla="*/ 28 h 176"/>
                <a:gd name="T44" fmla="*/ 186 w 226"/>
                <a:gd name="T45" fmla="*/ 22 h 176"/>
                <a:gd name="T46" fmla="*/ 226 w 226"/>
                <a:gd name="T47" fmla="*/ 30 h 176"/>
                <a:gd name="T48" fmla="*/ 224 w 226"/>
                <a:gd name="T49" fmla="*/ 30 h 176"/>
                <a:gd name="T50" fmla="*/ 224 w 226"/>
                <a:gd name="T51" fmla="*/ 38 h 176"/>
                <a:gd name="T52" fmla="*/ 222 w 226"/>
                <a:gd name="T53" fmla="*/ 43 h 176"/>
                <a:gd name="T54" fmla="*/ 220 w 226"/>
                <a:gd name="T55" fmla="*/ 53 h 176"/>
                <a:gd name="T56" fmla="*/ 216 w 226"/>
                <a:gd name="T57" fmla="*/ 64 h 176"/>
                <a:gd name="T58" fmla="*/ 213 w 226"/>
                <a:gd name="T59" fmla="*/ 78 h 176"/>
                <a:gd name="T60" fmla="*/ 209 w 226"/>
                <a:gd name="T61" fmla="*/ 91 h 176"/>
                <a:gd name="T62" fmla="*/ 203 w 226"/>
                <a:gd name="T63" fmla="*/ 106 h 176"/>
                <a:gd name="T64" fmla="*/ 194 w 226"/>
                <a:gd name="T65" fmla="*/ 117 h 176"/>
                <a:gd name="T66" fmla="*/ 188 w 226"/>
                <a:gd name="T67" fmla="*/ 133 h 176"/>
                <a:gd name="T68" fmla="*/ 177 w 226"/>
                <a:gd name="T69" fmla="*/ 144 h 176"/>
                <a:gd name="T70" fmla="*/ 165 w 226"/>
                <a:gd name="T71" fmla="*/ 155 h 176"/>
                <a:gd name="T72" fmla="*/ 152 w 226"/>
                <a:gd name="T73" fmla="*/ 163 h 176"/>
                <a:gd name="T74" fmla="*/ 139 w 226"/>
                <a:gd name="T75" fmla="*/ 171 h 176"/>
                <a:gd name="T76" fmla="*/ 131 w 226"/>
                <a:gd name="T77" fmla="*/ 173 h 176"/>
                <a:gd name="T78" fmla="*/ 123 w 226"/>
                <a:gd name="T79" fmla="*/ 176 h 176"/>
                <a:gd name="T80" fmla="*/ 116 w 226"/>
                <a:gd name="T81" fmla="*/ 176 h 176"/>
                <a:gd name="T82" fmla="*/ 108 w 226"/>
                <a:gd name="T83" fmla="*/ 176 h 176"/>
                <a:gd name="T84" fmla="*/ 97 w 226"/>
                <a:gd name="T85" fmla="*/ 174 h 176"/>
                <a:gd name="T86" fmla="*/ 87 w 226"/>
                <a:gd name="T87" fmla="*/ 173 h 176"/>
                <a:gd name="T88" fmla="*/ 80 w 226"/>
                <a:gd name="T89" fmla="*/ 169 h 176"/>
                <a:gd name="T90" fmla="*/ 72 w 226"/>
                <a:gd name="T91" fmla="*/ 169 h 176"/>
                <a:gd name="T92" fmla="*/ 57 w 226"/>
                <a:gd name="T93" fmla="*/ 159 h 176"/>
                <a:gd name="T94" fmla="*/ 47 w 226"/>
                <a:gd name="T95" fmla="*/ 152 h 176"/>
                <a:gd name="T96" fmla="*/ 34 w 226"/>
                <a:gd name="T97" fmla="*/ 138 h 176"/>
                <a:gd name="T98" fmla="*/ 28 w 226"/>
                <a:gd name="T99" fmla="*/ 125 h 176"/>
                <a:gd name="T100" fmla="*/ 21 w 226"/>
                <a:gd name="T101" fmla="*/ 112 h 176"/>
                <a:gd name="T102" fmla="*/ 15 w 226"/>
                <a:gd name="T103" fmla="*/ 98 h 176"/>
                <a:gd name="T104" fmla="*/ 9 w 226"/>
                <a:gd name="T105" fmla="*/ 81 h 176"/>
                <a:gd name="T106" fmla="*/ 6 w 226"/>
                <a:gd name="T107" fmla="*/ 66 h 176"/>
                <a:gd name="T108" fmla="*/ 2 w 226"/>
                <a:gd name="T109" fmla="*/ 53 h 176"/>
                <a:gd name="T110" fmla="*/ 2 w 226"/>
                <a:gd name="T111" fmla="*/ 39 h 176"/>
                <a:gd name="T112" fmla="*/ 0 w 226"/>
                <a:gd name="T113" fmla="*/ 26 h 176"/>
                <a:gd name="T114" fmla="*/ 0 w 226"/>
                <a:gd name="T115" fmla="*/ 15 h 176"/>
                <a:gd name="T116" fmla="*/ 2 w 226"/>
                <a:gd name="T117" fmla="*/ 5 h 176"/>
                <a:gd name="T118" fmla="*/ 6 w 226"/>
                <a:gd name="T119" fmla="*/ 0 h 176"/>
                <a:gd name="T120" fmla="*/ 51 w 226"/>
                <a:gd name="T121" fmla="*/ 7 h 176"/>
                <a:gd name="T122" fmla="*/ 51 w 226"/>
                <a:gd name="T123" fmla="*/ 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6" h="176">
                  <a:moveTo>
                    <a:pt x="51" y="7"/>
                  </a:moveTo>
                  <a:lnTo>
                    <a:pt x="49" y="19"/>
                  </a:lnTo>
                  <a:lnTo>
                    <a:pt x="49" y="30"/>
                  </a:lnTo>
                  <a:lnTo>
                    <a:pt x="49" y="39"/>
                  </a:lnTo>
                  <a:lnTo>
                    <a:pt x="49" y="53"/>
                  </a:lnTo>
                  <a:lnTo>
                    <a:pt x="49" y="58"/>
                  </a:lnTo>
                  <a:lnTo>
                    <a:pt x="53" y="68"/>
                  </a:lnTo>
                  <a:lnTo>
                    <a:pt x="55" y="78"/>
                  </a:lnTo>
                  <a:lnTo>
                    <a:pt x="59" y="87"/>
                  </a:lnTo>
                  <a:lnTo>
                    <a:pt x="66" y="98"/>
                  </a:lnTo>
                  <a:lnTo>
                    <a:pt x="78" y="110"/>
                  </a:lnTo>
                  <a:lnTo>
                    <a:pt x="89" y="116"/>
                  </a:lnTo>
                  <a:lnTo>
                    <a:pt x="104" y="119"/>
                  </a:lnTo>
                  <a:lnTo>
                    <a:pt x="118" y="117"/>
                  </a:lnTo>
                  <a:lnTo>
                    <a:pt x="133" y="110"/>
                  </a:lnTo>
                  <a:lnTo>
                    <a:pt x="144" y="97"/>
                  </a:lnTo>
                  <a:lnTo>
                    <a:pt x="159" y="85"/>
                  </a:lnTo>
                  <a:lnTo>
                    <a:pt x="167" y="68"/>
                  </a:lnTo>
                  <a:lnTo>
                    <a:pt x="177" y="53"/>
                  </a:lnTo>
                  <a:lnTo>
                    <a:pt x="178" y="45"/>
                  </a:lnTo>
                  <a:lnTo>
                    <a:pt x="180" y="36"/>
                  </a:lnTo>
                  <a:lnTo>
                    <a:pt x="182" y="28"/>
                  </a:lnTo>
                  <a:lnTo>
                    <a:pt x="186" y="22"/>
                  </a:lnTo>
                  <a:lnTo>
                    <a:pt x="226" y="30"/>
                  </a:lnTo>
                  <a:lnTo>
                    <a:pt x="224" y="30"/>
                  </a:lnTo>
                  <a:lnTo>
                    <a:pt x="224" y="38"/>
                  </a:lnTo>
                  <a:lnTo>
                    <a:pt x="222" y="43"/>
                  </a:lnTo>
                  <a:lnTo>
                    <a:pt x="220" y="53"/>
                  </a:lnTo>
                  <a:lnTo>
                    <a:pt x="216" y="64"/>
                  </a:lnTo>
                  <a:lnTo>
                    <a:pt x="213" y="78"/>
                  </a:lnTo>
                  <a:lnTo>
                    <a:pt x="209" y="91"/>
                  </a:lnTo>
                  <a:lnTo>
                    <a:pt x="203" y="106"/>
                  </a:lnTo>
                  <a:lnTo>
                    <a:pt x="194" y="117"/>
                  </a:lnTo>
                  <a:lnTo>
                    <a:pt x="188" y="133"/>
                  </a:lnTo>
                  <a:lnTo>
                    <a:pt x="177" y="144"/>
                  </a:lnTo>
                  <a:lnTo>
                    <a:pt x="165" y="155"/>
                  </a:lnTo>
                  <a:lnTo>
                    <a:pt x="152" y="163"/>
                  </a:lnTo>
                  <a:lnTo>
                    <a:pt x="139" y="171"/>
                  </a:lnTo>
                  <a:lnTo>
                    <a:pt x="131" y="173"/>
                  </a:lnTo>
                  <a:lnTo>
                    <a:pt x="123" y="176"/>
                  </a:lnTo>
                  <a:lnTo>
                    <a:pt x="116" y="176"/>
                  </a:lnTo>
                  <a:lnTo>
                    <a:pt x="108" y="176"/>
                  </a:lnTo>
                  <a:lnTo>
                    <a:pt x="97" y="174"/>
                  </a:lnTo>
                  <a:lnTo>
                    <a:pt x="87" y="173"/>
                  </a:lnTo>
                  <a:lnTo>
                    <a:pt x="80" y="169"/>
                  </a:lnTo>
                  <a:lnTo>
                    <a:pt x="72" y="169"/>
                  </a:lnTo>
                  <a:lnTo>
                    <a:pt x="57" y="159"/>
                  </a:lnTo>
                  <a:lnTo>
                    <a:pt x="47" y="152"/>
                  </a:lnTo>
                  <a:lnTo>
                    <a:pt x="34" y="138"/>
                  </a:lnTo>
                  <a:lnTo>
                    <a:pt x="28" y="125"/>
                  </a:lnTo>
                  <a:lnTo>
                    <a:pt x="21" y="112"/>
                  </a:lnTo>
                  <a:lnTo>
                    <a:pt x="15" y="98"/>
                  </a:lnTo>
                  <a:lnTo>
                    <a:pt x="9" y="81"/>
                  </a:lnTo>
                  <a:lnTo>
                    <a:pt x="6" y="66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6"/>
                  </a:lnTo>
                  <a:lnTo>
                    <a:pt x="0" y="15"/>
                  </a:lnTo>
                  <a:lnTo>
                    <a:pt x="2" y="5"/>
                  </a:lnTo>
                  <a:lnTo>
                    <a:pt x="6" y="0"/>
                  </a:lnTo>
                  <a:lnTo>
                    <a:pt x="51" y="7"/>
                  </a:lnTo>
                  <a:lnTo>
                    <a:pt x="5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5" name="Freeform 111"/>
            <p:cNvSpPr>
              <a:spLocks/>
            </p:cNvSpPr>
            <p:nvPr/>
          </p:nvSpPr>
          <p:spPr bwMode="auto">
            <a:xfrm>
              <a:off x="824" y="3610"/>
              <a:ext cx="37" cy="66"/>
            </a:xfrm>
            <a:custGeom>
              <a:avLst/>
              <a:gdLst>
                <a:gd name="T0" fmla="*/ 51 w 74"/>
                <a:gd name="T1" fmla="*/ 4 h 131"/>
                <a:gd name="T2" fmla="*/ 66 w 74"/>
                <a:gd name="T3" fmla="*/ 17 h 131"/>
                <a:gd name="T4" fmla="*/ 74 w 74"/>
                <a:gd name="T5" fmla="*/ 47 h 131"/>
                <a:gd name="T6" fmla="*/ 74 w 74"/>
                <a:gd name="T7" fmla="*/ 78 h 131"/>
                <a:gd name="T8" fmla="*/ 59 w 74"/>
                <a:gd name="T9" fmla="*/ 114 h 131"/>
                <a:gd name="T10" fmla="*/ 40 w 74"/>
                <a:gd name="T11" fmla="*/ 127 h 131"/>
                <a:gd name="T12" fmla="*/ 23 w 74"/>
                <a:gd name="T13" fmla="*/ 131 h 131"/>
                <a:gd name="T14" fmla="*/ 7 w 74"/>
                <a:gd name="T15" fmla="*/ 123 h 131"/>
                <a:gd name="T16" fmla="*/ 0 w 74"/>
                <a:gd name="T17" fmla="*/ 102 h 131"/>
                <a:gd name="T18" fmla="*/ 0 w 74"/>
                <a:gd name="T19" fmla="*/ 78 h 131"/>
                <a:gd name="T20" fmla="*/ 0 w 74"/>
                <a:gd name="T21" fmla="*/ 47 h 131"/>
                <a:gd name="T22" fmla="*/ 4 w 74"/>
                <a:gd name="T23" fmla="*/ 28 h 131"/>
                <a:gd name="T24" fmla="*/ 13 w 74"/>
                <a:gd name="T25" fmla="*/ 11 h 131"/>
                <a:gd name="T26" fmla="*/ 23 w 74"/>
                <a:gd name="T27" fmla="*/ 4 h 131"/>
                <a:gd name="T28" fmla="*/ 32 w 74"/>
                <a:gd name="T29" fmla="*/ 0 h 131"/>
                <a:gd name="T30" fmla="*/ 40 w 74"/>
                <a:gd name="T31" fmla="*/ 0 h 131"/>
                <a:gd name="T32" fmla="*/ 51 w 74"/>
                <a:gd name="T33" fmla="*/ 4 h 131"/>
                <a:gd name="T34" fmla="*/ 51 w 74"/>
                <a:gd name="T35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131">
                  <a:moveTo>
                    <a:pt x="51" y="4"/>
                  </a:moveTo>
                  <a:lnTo>
                    <a:pt x="66" y="17"/>
                  </a:lnTo>
                  <a:lnTo>
                    <a:pt x="74" y="47"/>
                  </a:lnTo>
                  <a:lnTo>
                    <a:pt x="74" y="78"/>
                  </a:lnTo>
                  <a:lnTo>
                    <a:pt x="59" y="114"/>
                  </a:lnTo>
                  <a:lnTo>
                    <a:pt x="40" y="127"/>
                  </a:lnTo>
                  <a:lnTo>
                    <a:pt x="23" y="131"/>
                  </a:lnTo>
                  <a:lnTo>
                    <a:pt x="7" y="123"/>
                  </a:lnTo>
                  <a:lnTo>
                    <a:pt x="0" y="102"/>
                  </a:lnTo>
                  <a:lnTo>
                    <a:pt x="0" y="78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13" y="11"/>
                  </a:lnTo>
                  <a:lnTo>
                    <a:pt x="23" y="4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51" y="4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6" name="Freeform 112"/>
            <p:cNvSpPr>
              <a:spLocks/>
            </p:cNvSpPr>
            <p:nvPr/>
          </p:nvSpPr>
          <p:spPr bwMode="auto">
            <a:xfrm>
              <a:off x="662" y="3597"/>
              <a:ext cx="58" cy="57"/>
            </a:xfrm>
            <a:custGeom>
              <a:avLst/>
              <a:gdLst>
                <a:gd name="T0" fmla="*/ 32 w 116"/>
                <a:gd name="T1" fmla="*/ 8 h 114"/>
                <a:gd name="T2" fmla="*/ 22 w 116"/>
                <a:gd name="T3" fmla="*/ 12 h 114"/>
                <a:gd name="T4" fmla="*/ 15 w 116"/>
                <a:gd name="T5" fmla="*/ 19 h 114"/>
                <a:gd name="T6" fmla="*/ 7 w 116"/>
                <a:gd name="T7" fmla="*/ 29 h 114"/>
                <a:gd name="T8" fmla="*/ 3 w 116"/>
                <a:gd name="T9" fmla="*/ 40 h 114"/>
                <a:gd name="T10" fmla="*/ 0 w 116"/>
                <a:gd name="T11" fmla="*/ 50 h 114"/>
                <a:gd name="T12" fmla="*/ 2 w 116"/>
                <a:gd name="T13" fmla="*/ 63 h 114"/>
                <a:gd name="T14" fmla="*/ 2 w 116"/>
                <a:gd name="T15" fmla="*/ 72 h 114"/>
                <a:gd name="T16" fmla="*/ 7 w 116"/>
                <a:gd name="T17" fmla="*/ 84 h 114"/>
                <a:gd name="T18" fmla="*/ 11 w 116"/>
                <a:gd name="T19" fmla="*/ 91 h 114"/>
                <a:gd name="T20" fmla="*/ 21 w 116"/>
                <a:gd name="T21" fmla="*/ 101 h 114"/>
                <a:gd name="T22" fmla="*/ 30 w 116"/>
                <a:gd name="T23" fmla="*/ 107 h 114"/>
                <a:gd name="T24" fmla="*/ 41 w 116"/>
                <a:gd name="T25" fmla="*/ 114 h 114"/>
                <a:gd name="T26" fmla="*/ 51 w 116"/>
                <a:gd name="T27" fmla="*/ 114 h 114"/>
                <a:gd name="T28" fmla="*/ 62 w 116"/>
                <a:gd name="T29" fmla="*/ 114 h 114"/>
                <a:gd name="T30" fmla="*/ 74 w 116"/>
                <a:gd name="T31" fmla="*/ 114 h 114"/>
                <a:gd name="T32" fmla="*/ 85 w 116"/>
                <a:gd name="T33" fmla="*/ 110 h 114"/>
                <a:gd name="T34" fmla="*/ 93 w 116"/>
                <a:gd name="T35" fmla="*/ 103 h 114"/>
                <a:gd name="T36" fmla="*/ 102 w 116"/>
                <a:gd name="T37" fmla="*/ 95 h 114"/>
                <a:gd name="T38" fmla="*/ 108 w 116"/>
                <a:gd name="T39" fmla="*/ 84 h 114"/>
                <a:gd name="T40" fmla="*/ 114 w 116"/>
                <a:gd name="T41" fmla="*/ 76 h 114"/>
                <a:gd name="T42" fmla="*/ 116 w 116"/>
                <a:gd name="T43" fmla="*/ 63 h 114"/>
                <a:gd name="T44" fmla="*/ 116 w 116"/>
                <a:gd name="T45" fmla="*/ 53 h 114"/>
                <a:gd name="T46" fmla="*/ 114 w 116"/>
                <a:gd name="T47" fmla="*/ 40 h 114"/>
                <a:gd name="T48" fmla="*/ 112 w 116"/>
                <a:gd name="T49" fmla="*/ 32 h 114"/>
                <a:gd name="T50" fmla="*/ 104 w 116"/>
                <a:gd name="T51" fmla="*/ 21 h 114"/>
                <a:gd name="T52" fmla="*/ 97 w 116"/>
                <a:gd name="T53" fmla="*/ 13 h 114"/>
                <a:gd name="T54" fmla="*/ 85 w 116"/>
                <a:gd name="T55" fmla="*/ 6 h 114"/>
                <a:gd name="T56" fmla="*/ 76 w 116"/>
                <a:gd name="T57" fmla="*/ 4 h 114"/>
                <a:gd name="T58" fmla="*/ 64 w 116"/>
                <a:gd name="T59" fmla="*/ 0 h 114"/>
                <a:gd name="T60" fmla="*/ 53 w 116"/>
                <a:gd name="T61" fmla="*/ 0 h 114"/>
                <a:gd name="T62" fmla="*/ 41 w 116"/>
                <a:gd name="T63" fmla="*/ 2 h 114"/>
                <a:gd name="T64" fmla="*/ 32 w 116"/>
                <a:gd name="T65" fmla="*/ 8 h 114"/>
                <a:gd name="T66" fmla="*/ 32 w 116"/>
                <a:gd name="T67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6" h="114">
                  <a:moveTo>
                    <a:pt x="32" y="8"/>
                  </a:moveTo>
                  <a:lnTo>
                    <a:pt x="22" y="12"/>
                  </a:lnTo>
                  <a:lnTo>
                    <a:pt x="15" y="19"/>
                  </a:lnTo>
                  <a:lnTo>
                    <a:pt x="7" y="29"/>
                  </a:lnTo>
                  <a:lnTo>
                    <a:pt x="3" y="40"/>
                  </a:lnTo>
                  <a:lnTo>
                    <a:pt x="0" y="50"/>
                  </a:lnTo>
                  <a:lnTo>
                    <a:pt x="2" y="63"/>
                  </a:lnTo>
                  <a:lnTo>
                    <a:pt x="2" y="72"/>
                  </a:lnTo>
                  <a:lnTo>
                    <a:pt x="7" y="84"/>
                  </a:lnTo>
                  <a:lnTo>
                    <a:pt x="11" y="91"/>
                  </a:lnTo>
                  <a:lnTo>
                    <a:pt x="21" y="101"/>
                  </a:lnTo>
                  <a:lnTo>
                    <a:pt x="30" y="107"/>
                  </a:lnTo>
                  <a:lnTo>
                    <a:pt x="41" y="114"/>
                  </a:lnTo>
                  <a:lnTo>
                    <a:pt x="51" y="114"/>
                  </a:lnTo>
                  <a:lnTo>
                    <a:pt x="62" y="114"/>
                  </a:lnTo>
                  <a:lnTo>
                    <a:pt x="74" y="114"/>
                  </a:lnTo>
                  <a:lnTo>
                    <a:pt x="85" y="110"/>
                  </a:lnTo>
                  <a:lnTo>
                    <a:pt x="93" y="103"/>
                  </a:lnTo>
                  <a:lnTo>
                    <a:pt x="102" y="95"/>
                  </a:lnTo>
                  <a:lnTo>
                    <a:pt x="108" y="84"/>
                  </a:lnTo>
                  <a:lnTo>
                    <a:pt x="114" y="76"/>
                  </a:lnTo>
                  <a:lnTo>
                    <a:pt x="116" y="63"/>
                  </a:lnTo>
                  <a:lnTo>
                    <a:pt x="116" y="53"/>
                  </a:lnTo>
                  <a:lnTo>
                    <a:pt x="114" y="40"/>
                  </a:lnTo>
                  <a:lnTo>
                    <a:pt x="112" y="32"/>
                  </a:lnTo>
                  <a:lnTo>
                    <a:pt x="104" y="21"/>
                  </a:lnTo>
                  <a:lnTo>
                    <a:pt x="97" y="13"/>
                  </a:lnTo>
                  <a:lnTo>
                    <a:pt x="85" y="6"/>
                  </a:lnTo>
                  <a:lnTo>
                    <a:pt x="76" y="4"/>
                  </a:lnTo>
                  <a:lnTo>
                    <a:pt x="64" y="0"/>
                  </a:lnTo>
                  <a:lnTo>
                    <a:pt x="53" y="0"/>
                  </a:lnTo>
                  <a:lnTo>
                    <a:pt x="41" y="2"/>
                  </a:lnTo>
                  <a:lnTo>
                    <a:pt x="32" y="8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7" name="Freeform 113"/>
            <p:cNvSpPr>
              <a:spLocks/>
            </p:cNvSpPr>
            <p:nvPr/>
          </p:nvSpPr>
          <p:spPr bwMode="auto">
            <a:xfrm>
              <a:off x="678" y="3611"/>
              <a:ext cx="23" cy="26"/>
            </a:xfrm>
            <a:custGeom>
              <a:avLst/>
              <a:gdLst>
                <a:gd name="T0" fmla="*/ 13 w 48"/>
                <a:gd name="T1" fmla="*/ 3 h 51"/>
                <a:gd name="T2" fmla="*/ 4 w 48"/>
                <a:gd name="T3" fmla="*/ 7 h 51"/>
                <a:gd name="T4" fmla="*/ 2 w 48"/>
                <a:gd name="T5" fmla="*/ 17 h 51"/>
                <a:gd name="T6" fmla="*/ 0 w 48"/>
                <a:gd name="T7" fmla="*/ 26 h 51"/>
                <a:gd name="T8" fmla="*/ 2 w 48"/>
                <a:gd name="T9" fmla="*/ 36 h 51"/>
                <a:gd name="T10" fmla="*/ 8 w 48"/>
                <a:gd name="T11" fmla="*/ 45 h 51"/>
                <a:gd name="T12" fmla="*/ 17 w 48"/>
                <a:gd name="T13" fmla="*/ 49 h 51"/>
                <a:gd name="T14" fmla="*/ 25 w 48"/>
                <a:gd name="T15" fmla="*/ 51 h 51"/>
                <a:gd name="T16" fmla="*/ 36 w 48"/>
                <a:gd name="T17" fmla="*/ 47 h 51"/>
                <a:gd name="T18" fmla="*/ 44 w 48"/>
                <a:gd name="T19" fmla="*/ 40 h 51"/>
                <a:gd name="T20" fmla="*/ 48 w 48"/>
                <a:gd name="T21" fmla="*/ 34 h 51"/>
                <a:gd name="T22" fmla="*/ 48 w 48"/>
                <a:gd name="T23" fmla="*/ 24 h 51"/>
                <a:gd name="T24" fmla="*/ 48 w 48"/>
                <a:gd name="T25" fmla="*/ 15 h 51"/>
                <a:gd name="T26" fmla="*/ 40 w 48"/>
                <a:gd name="T27" fmla="*/ 5 h 51"/>
                <a:gd name="T28" fmla="*/ 32 w 48"/>
                <a:gd name="T29" fmla="*/ 2 h 51"/>
                <a:gd name="T30" fmla="*/ 23 w 48"/>
                <a:gd name="T31" fmla="*/ 0 h 51"/>
                <a:gd name="T32" fmla="*/ 13 w 48"/>
                <a:gd name="T33" fmla="*/ 3 h 51"/>
                <a:gd name="T34" fmla="*/ 13 w 48"/>
                <a:gd name="T35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1">
                  <a:moveTo>
                    <a:pt x="13" y="3"/>
                  </a:moveTo>
                  <a:lnTo>
                    <a:pt x="4" y="7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8" y="45"/>
                  </a:lnTo>
                  <a:lnTo>
                    <a:pt x="17" y="49"/>
                  </a:lnTo>
                  <a:lnTo>
                    <a:pt x="25" y="51"/>
                  </a:lnTo>
                  <a:lnTo>
                    <a:pt x="36" y="47"/>
                  </a:lnTo>
                  <a:lnTo>
                    <a:pt x="44" y="40"/>
                  </a:lnTo>
                  <a:lnTo>
                    <a:pt x="48" y="34"/>
                  </a:lnTo>
                  <a:lnTo>
                    <a:pt x="48" y="24"/>
                  </a:lnTo>
                  <a:lnTo>
                    <a:pt x="48" y="15"/>
                  </a:lnTo>
                  <a:lnTo>
                    <a:pt x="40" y="5"/>
                  </a:lnTo>
                  <a:lnTo>
                    <a:pt x="32" y="2"/>
                  </a:lnTo>
                  <a:lnTo>
                    <a:pt x="23" y="0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8" name="Freeform 114"/>
            <p:cNvSpPr>
              <a:spLocks/>
            </p:cNvSpPr>
            <p:nvPr/>
          </p:nvSpPr>
          <p:spPr bwMode="auto">
            <a:xfrm>
              <a:off x="540" y="3481"/>
              <a:ext cx="607" cy="286"/>
            </a:xfrm>
            <a:custGeom>
              <a:avLst/>
              <a:gdLst>
                <a:gd name="T0" fmla="*/ 717 w 1215"/>
                <a:gd name="T1" fmla="*/ 65 h 572"/>
                <a:gd name="T2" fmla="*/ 780 w 1215"/>
                <a:gd name="T3" fmla="*/ 57 h 572"/>
                <a:gd name="T4" fmla="*/ 861 w 1215"/>
                <a:gd name="T5" fmla="*/ 42 h 572"/>
                <a:gd name="T6" fmla="*/ 926 w 1215"/>
                <a:gd name="T7" fmla="*/ 23 h 572"/>
                <a:gd name="T8" fmla="*/ 977 w 1215"/>
                <a:gd name="T9" fmla="*/ 6 h 572"/>
                <a:gd name="T10" fmla="*/ 1196 w 1215"/>
                <a:gd name="T11" fmla="*/ 363 h 572"/>
                <a:gd name="T12" fmla="*/ 1128 w 1215"/>
                <a:gd name="T13" fmla="*/ 422 h 572"/>
                <a:gd name="T14" fmla="*/ 1055 w 1215"/>
                <a:gd name="T15" fmla="*/ 468 h 572"/>
                <a:gd name="T16" fmla="*/ 993 w 1215"/>
                <a:gd name="T17" fmla="*/ 498 h 572"/>
                <a:gd name="T18" fmla="*/ 917 w 1215"/>
                <a:gd name="T19" fmla="*/ 527 h 572"/>
                <a:gd name="T20" fmla="*/ 829 w 1215"/>
                <a:gd name="T21" fmla="*/ 550 h 572"/>
                <a:gd name="T22" fmla="*/ 730 w 1215"/>
                <a:gd name="T23" fmla="*/ 565 h 572"/>
                <a:gd name="T24" fmla="*/ 620 w 1215"/>
                <a:gd name="T25" fmla="*/ 572 h 572"/>
                <a:gd name="T26" fmla="*/ 508 w 1215"/>
                <a:gd name="T27" fmla="*/ 570 h 572"/>
                <a:gd name="T28" fmla="*/ 407 w 1215"/>
                <a:gd name="T29" fmla="*/ 561 h 572"/>
                <a:gd name="T30" fmla="*/ 318 w 1215"/>
                <a:gd name="T31" fmla="*/ 550 h 572"/>
                <a:gd name="T32" fmla="*/ 240 w 1215"/>
                <a:gd name="T33" fmla="*/ 536 h 572"/>
                <a:gd name="T34" fmla="*/ 173 w 1215"/>
                <a:gd name="T35" fmla="*/ 519 h 572"/>
                <a:gd name="T36" fmla="*/ 116 w 1215"/>
                <a:gd name="T37" fmla="*/ 500 h 572"/>
                <a:gd name="T38" fmla="*/ 52 w 1215"/>
                <a:gd name="T39" fmla="*/ 477 h 572"/>
                <a:gd name="T40" fmla="*/ 2 w 1215"/>
                <a:gd name="T41" fmla="*/ 455 h 572"/>
                <a:gd name="T42" fmla="*/ 139 w 1215"/>
                <a:gd name="T43" fmla="*/ 40 h 572"/>
                <a:gd name="T44" fmla="*/ 192 w 1215"/>
                <a:gd name="T45" fmla="*/ 50 h 572"/>
                <a:gd name="T46" fmla="*/ 259 w 1215"/>
                <a:gd name="T47" fmla="*/ 59 h 572"/>
                <a:gd name="T48" fmla="*/ 333 w 1215"/>
                <a:gd name="T49" fmla="*/ 67 h 572"/>
                <a:gd name="T50" fmla="*/ 523 w 1215"/>
                <a:gd name="T51" fmla="*/ 154 h 572"/>
                <a:gd name="T52" fmla="*/ 483 w 1215"/>
                <a:gd name="T53" fmla="*/ 148 h 572"/>
                <a:gd name="T54" fmla="*/ 417 w 1215"/>
                <a:gd name="T55" fmla="*/ 143 h 572"/>
                <a:gd name="T56" fmla="*/ 333 w 1215"/>
                <a:gd name="T57" fmla="*/ 133 h 572"/>
                <a:gd name="T58" fmla="*/ 244 w 1215"/>
                <a:gd name="T59" fmla="*/ 122 h 572"/>
                <a:gd name="T60" fmla="*/ 168 w 1215"/>
                <a:gd name="T61" fmla="*/ 109 h 572"/>
                <a:gd name="T62" fmla="*/ 147 w 1215"/>
                <a:gd name="T63" fmla="*/ 154 h 572"/>
                <a:gd name="T64" fmla="*/ 128 w 1215"/>
                <a:gd name="T65" fmla="*/ 209 h 572"/>
                <a:gd name="T66" fmla="*/ 107 w 1215"/>
                <a:gd name="T67" fmla="*/ 283 h 572"/>
                <a:gd name="T68" fmla="*/ 86 w 1215"/>
                <a:gd name="T69" fmla="*/ 371 h 572"/>
                <a:gd name="T70" fmla="*/ 92 w 1215"/>
                <a:gd name="T71" fmla="*/ 411 h 572"/>
                <a:gd name="T72" fmla="*/ 147 w 1215"/>
                <a:gd name="T73" fmla="*/ 436 h 572"/>
                <a:gd name="T74" fmla="*/ 210 w 1215"/>
                <a:gd name="T75" fmla="*/ 455 h 572"/>
                <a:gd name="T76" fmla="*/ 263 w 1215"/>
                <a:gd name="T77" fmla="*/ 466 h 572"/>
                <a:gd name="T78" fmla="*/ 331 w 1215"/>
                <a:gd name="T79" fmla="*/ 479 h 572"/>
                <a:gd name="T80" fmla="*/ 411 w 1215"/>
                <a:gd name="T81" fmla="*/ 491 h 572"/>
                <a:gd name="T82" fmla="*/ 508 w 1215"/>
                <a:gd name="T83" fmla="*/ 498 h 572"/>
                <a:gd name="T84" fmla="*/ 618 w 1215"/>
                <a:gd name="T85" fmla="*/ 506 h 572"/>
                <a:gd name="T86" fmla="*/ 723 w 1215"/>
                <a:gd name="T87" fmla="*/ 502 h 572"/>
                <a:gd name="T88" fmla="*/ 810 w 1215"/>
                <a:gd name="T89" fmla="*/ 491 h 572"/>
                <a:gd name="T90" fmla="*/ 888 w 1215"/>
                <a:gd name="T91" fmla="*/ 472 h 572"/>
                <a:gd name="T92" fmla="*/ 953 w 1215"/>
                <a:gd name="T93" fmla="*/ 451 h 572"/>
                <a:gd name="T94" fmla="*/ 1006 w 1215"/>
                <a:gd name="T95" fmla="*/ 426 h 572"/>
                <a:gd name="T96" fmla="*/ 1072 w 1215"/>
                <a:gd name="T97" fmla="*/ 379 h 572"/>
                <a:gd name="T98" fmla="*/ 1118 w 1215"/>
                <a:gd name="T99" fmla="*/ 331 h 572"/>
                <a:gd name="T100" fmla="*/ 926 w 1215"/>
                <a:gd name="T101" fmla="*/ 93 h 572"/>
                <a:gd name="T102" fmla="*/ 877 w 1215"/>
                <a:gd name="T103" fmla="*/ 109 h 572"/>
                <a:gd name="T104" fmla="*/ 799 w 1215"/>
                <a:gd name="T105" fmla="*/ 122 h 572"/>
                <a:gd name="T106" fmla="*/ 744 w 1215"/>
                <a:gd name="T107" fmla="*/ 128 h 572"/>
                <a:gd name="T108" fmla="*/ 683 w 1215"/>
                <a:gd name="T109" fmla="*/ 135 h 572"/>
                <a:gd name="T110" fmla="*/ 664 w 1215"/>
                <a:gd name="T111" fmla="*/ 67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5" h="572">
                  <a:moveTo>
                    <a:pt x="664" y="67"/>
                  </a:moveTo>
                  <a:lnTo>
                    <a:pt x="669" y="67"/>
                  </a:lnTo>
                  <a:lnTo>
                    <a:pt x="677" y="67"/>
                  </a:lnTo>
                  <a:lnTo>
                    <a:pt x="688" y="67"/>
                  </a:lnTo>
                  <a:lnTo>
                    <a:pt x="700" y="65"/>
                  </a:lnTo>
                  <a:lnTo>
                    <a:pt x="717" y="65"/>
                  </a:lnTo>
                  <a:lnTo>
                    <a:pt x="726" y="63"/>
                  </a:lnTo>
                  <a:lnTo>
                    <a:pt x="736" y="63"/>
                  </a:lnTo>
                  <a:lnTo>
                    <a:pt x="746" y="61"/>
                  </a:lnTo>
                  <a:lnTo>
                    <a:pt x="759" y="61"/>
                  </a:lnTo>
                  <a:lnTo>
                    <a:pt x="766" y="59"/>
                  </a:lnTo>
                  <a:lnTo>
                    <a:pt x="780" y="57"/>
                  </a:lnTo>
                  <a:lnTo>
                    <a:pt x="791" y="55"/>
                  </a:lnTo>
                  <a:lnTo>
                    <a:pt x="804" y="53"/>
                  </a:lnTo>
                  <a:lnTo>
                    <a:pt x="818" y="52"/>
                  </a:lnTo>
                  <a:lnTo>
                    <a:pt x="831" y="48"/>
                  </a:lnTo>
                  <a:lnTo>
                    <a:pt x="846" y="44"/>
                  </a:lnTo>
                  <a:lnTo>
                    <a:pt x="861" y="42"/>
                  </a:lnTo>
                  <a:lnTo>
                    <a:pt x="875" y="38"/>
                  </a:lnTo>
                  <a:lnTo>
                    <a:pt x="892" y="33"/>
                  </a:lnTo>
                  <a:lnTo>
                    <a:pt x="899" y="31"/>
                  </a:lnTo>
                  <a:lnTo>
                    <a:pt x="907" y="29"/>
                  </a:lnTo>
                  <a:lnTo>
                    <a:pt x="917" y="25"/>
                  </a:lnTo>
                  <a:lnTo>
                    <a:pt x="926" y="23"/>
                  </a:lnTo>
                  <a:lnTo>
                    <a:pt x="934" y="21"/>
                  </a:lnTo>
                  <a:lnTo>
                    <a:pt x="941" y="17"/>
                  </a:lnTo>
                  <a:lnTo>
                    <a:pt x="951" y="15"/>
                  </a:lnTo>
                  <a:lnTo>
                    <a:pt x="960" y="12"/>
                  </a:lnTo>
                  <a:lnTo>
                    <a:pt x="970" y="8"/>
                  </a:lnTo>
                  <a:lnTo>
                    <a:pt x="977" y="6"/>
                  </a:lnTo>
                  <a:lnTo>
                    <a:pt x="987" y="2"/>
                  </a:lnTo>
                  <a:lnTo>
                    <a:pt x="996" y="0"/>
                  </a:lnTo>
                  <a:lnTo>
                    <a:pt x="1215" y="346"/>
                  </a:lnTo>
                  <a:lnTo>
                    <a:pt x="1211" y="346"/>
                  </a:lnTo>
                  <a:lnTo>
                    <a:pt x="1205" y="354"/>
                  </a:lnTo>
                  <a:lnTo>
                    <a:pt x="1196" y="363"/>
                  </a:lnTo>
                  <a:lnTo>
                    <a:pt x="1183" y="379"/>
                  </a:lnTo>
                  <a:lnTo>
                    <a:pt x="1173" y="386"/>
                  </a:lnTo>
                  <a:lnTo>
                    <a:pt x="1164" y="396"/>
                  </a:lnTo>
                  <a:lnTo>
                    <a:pt x="1152" y="403"/>
                  </a:lnTo>
                  <a:lnTo>
                    <a:pt x="1141" y="413"/>
                  </a:lnTo>
                  <a:lnTo>
                    <a:pt x="1128" y="422"/>
                  </a:lnTo>
                  <a:lnTo>
                    <a:pt x="1114" y="434"/>
                  </a:lnTo>
                  <a:lnTo>
                    <a:pt x="1099" y="443"/>
                  </a:lnTo>
                  <a:lnTo>
                    <a:pt x="1084" y="455"/>
                  </a:lnTo>
                  <a:lnTo>
                    <a:pt x="1072" y="458"/>
                  </a:lnTo>
                  <a:lnTo>
                    <a:pt x="1065" y="462"/>
                  </a:lnTo>
                  <a:lnTo>
                    <a:pt x="1055" y="468"/>
                  </a:lnTo>
                  <a:lnTo>
                    <a:pt x="1046" y="474"/>
                  </a:lnTo>
                  <a:lnTo>
                    <a:pt x="1036" y="477"/>
                  </a:lnTo>
                  <a:lnTo>
                    <a:pt x="1025" y="483"/>
                  </a:lnTo>
                  <a:lnTo>
                    <a:pt x="1013" y="489"/>
                  </a:lnTo>
                  <a:lnTo>
                    <a:pt x="1004" y="494"/>
                  </a:lnTo>
                  <a:lnTo>
                    <a:pt x="993" y="498"/>
                  </a:lnTo>
                  <a:lnTo>
                    <a:pt x="979" y="504"/>
                  </a:lnTo>
                  <a:lnTo>
                    <a:pt x="968" y="508"/>
                  </a:lnTo>
                  <a:lnTo>
                    <a:pt x="955" y="513"/>
                  </a:lnTo>
                  <a:lnTo>
                    <a:pt x="941" y="517"/>
                  </a:lnTo>
                  <a:lnTo>
                    <a:pt x="930" y="521"/>
                  </a:lnTo>
                  <a:lnTo>
                    <a:pt x="917" y="527"/>
                  </a:lnTo>
                  <a:lnTo>
                    <a:pt x="905" y="531"/>
                  </a:lnTo>
                  <a:lnTo>
                    <a:pt x="890" y="534"/>
                  </a:lnTo>
                  <a:lnTo>
                    <a:pt x="875" y="538"/>
                  </a:lnTo>
                  <a:lnTo>
                    <a:pt x="861" y="542"/>
                  </a:lnTo>
                  <a:lnTo>
                    <a:pt x="846" y="546"/>
                  </a:lnTo>
                  <a:lnTo>
                    <a:pt x="829" y="550"/>
                  </a:lnTo>
                  <a:lnTo>
                    <a:pt x="814" y="551"/>
                  </a:lnTo>
                  <a:lnTo>
                    <a:pt x="799" y="555"/>
                  </a:lnTo>
                  <a:lnTo>
                    <a:pt x="784" y="557"/>
                  </a:lnTo>
                  <a:lnTo>
                    <a:pt x="766" y="559"/>
                  </a:lnTo>
                  <a:lnTo>
                    <a:pt x="749" y="563"/>
                  </a:lnTo>
                  <a:lnTo>
                    <a:pt x="730" y="565"/>
                  </a:lnTo>
                  <a:lnTo>
                    <a:pt x="715" y="567"/>
                  </a:lnTo>
                  <a:lnTo>
                    <a:pt x="694" y="569"/>
                  </a:lnTo>
                  <a:lnTo>
                    <a:pt x="677" y="570"/>
                  </a:lnTo>
                  <a:lnTo>
                    <a:pt x="658" y="572"/>
                  </a:lnTo>
                  <a:lnTo>
                    <a:pt x="641" y="572"/>
                  </a:lnTo>
                  <a:lnTo>
                    <a:pt x="620" y="572"/>
                  </a:lnTo>
                  <a:lnTo>
                    <a:pt x="599" y="572"/>
                  </a:lnTo>
                  <a:lnTo>
                    <a:pt x="582" y="572"/>
                  </a:lnTo>
                  <a:lnTo>
                    <a:pt x="563" y="572"/>
                  </a:lnTo>
                  <a:lnTo>
                    <a:pt x="544" y="570"/>
                  </a:lnTo>
                  <a:lnTo>
                    <a:pt x="525" y="570"/>
                  </a:lnTo>
                  <a:lnTo>
                    <a:pt x="508" y="570"/>
                  </a:lnTo>
                  <a:lnTo>
                    <a:pt x="491" y="570"/>
                  </a:lnTo>
                  <a:lnTo>
                    <a:pt x="474" y="567"/>
                  </a:lnTo>
                  <a:lnTo>
                    <a:pt x="457" y="567"/>
                  </a:lnTo>
                  <a:lnTo>
                    <a:pt x="440" y="565"/>
                  </a:lnTo>
                  <a:lnTo>
                    <a:pt x="424" y="565"/>
                  </a:lnTo>
                  <a:lnTo>
                    <a:pt x="407" y="561"/>
                  </a:lnTo>
                  <a:lnTo>
                    <a:pt x="392" y="561"/>
                  </a:lnTo>
                  <a:lnTo>
                    <a:pt x="377" y="557"/>
                  </a:lnTo>
                  <a:lnTo>
                    <a:pt x="363" y="557"/>
                  </a:lnTo>
                  <a:lnTo>
                    <a:pt x="346" y="555"/>
                  </a:lnTo>
                  <a:lnTo>
                    <a:pt x="331" y="551"/>
                  </a:lnTo>
                  <a:lnTo>
                    <a:pt x="318" y="550"/>
                  </a:lnTo>
                  <a:lnTo>
                    <a:pt x="305" y="548"/>
                  </a:lnTo>
                  <a:lnTo>
                    <a:pt x="291" y="544"/>
                  </a:lnTo>
                  <a:lnTo>
                    <a:pt x="278" y="542"/>
                  </a:lnTo>
                  <a:lnTo>
                    <a:pt x="265" y="540"/>
                  </a:lnTo>
                  <a:lnTo>
                    <a:pt x="253" y="538"/>
                  </a:lnTo>
                  <a:lnTo>
                    <a:pt x="240" y="536"/>
                  </a:lnTo>
                  <a:lnTo>
                    <a:pt x="227" y="532"/>
                  </a:lnTo>
                  <a:lnTo>
                    <a:pt x="215" y="529"/>
                  </a:lnTo>
                  <a:lnTo>
                    <a:pt x="206" y="529"/>
                  </a:lnTo>
                  <a:lnTo>
                    <a:pt x="192" y="525"/>
                  </a:lnTo>
                  <a:lnTo>
                    <a:pt x="183" y="521"/>
                  </a:lnTo>
                  <a:lnTo>
                    <a:pt x="173" y="519"/>
                  </a:lnTo>
                  <a:lnTo>
                    <a:pt x="164" y="517"/>
                  </a:lnTo>
                  <a:lnTo>
                    <a:pt x="154" y="513"/>
                  </a:lnTo>
                  <a:lnTo>
                    <a:pt x="143" y="510"/>
                  </a:lnTo>
                  <a:lnTo>
                    <a:pt x="134" y="506"/>
                  </a:lnTo>
                  <a:lnTo>
                    <a:pt x="124" y="504"/>
                  </a:lnTo>
                  <a:lnTo>
                    <a:pt x="116" y="500"/>
                  </a:lnTo>
                  <a:lnTo>
                    <a:pt x="107" y="498"/>
                  </a:lnTo>
                  <a:lnTo>
                    <a:pt x="99" y="494"/>
                  </a:lnTo>
                  <a:lnTo>
                    <a:pt x="92" y="493"/>
                  </a:lnTo>
                  <a:lnTo>
                    <a:pt x="77" y="487"/>
                  </a:lnTo>
                  <a:lnTo>
                    <a:pt x="65" y="483"/>
                  </a:lnTo>
                  <a:lnTo>
                    <a:pt x="52" y="477"/>
                  </a:lnTo>
                  <a:lnTo>
                    <a:pt x="42" y="474"/>
                  </a:lnTo>
                  <a:lnTo>
                    <a:pt x="31" y="470"/>
                  </a:lnTo>
                  <a:lnTo>
                    <a:pt x="23" y="464"/>
                  </a:lnTo>
                  <a:lnTo>
                    <a:pt x="16" y="460"/>
                  </a:lnTo>
                  <a:lnTo>
                    <a:pt x="10" y="458"/>
                  </a:lnTo>
                  <a:lnTo>
                    <a:pt x="2" y="455"/>
                  </a:lnTo>
                  <a:lnTo>
                    <a:pt x="0" y="455"/>
                  </a:lnTo>
                  <a:lnTo>
                    <a:pt x="111" y="36"/>
                  </a:lnTo>
                  <a:lnTo>
                    <a:pt x="116" y="36"/>
                  </a:lnTo>
                  <a:lnTo>
                    <a:pt x="124" y="38"/>
                  </a:lnTo>
                  <a:lnTo>
                    <a:pt x="135" y="40"/>
                  </a:lnTo>
                  <a:lnTo>
                    <a:pt x="139" y="40"/>
                  </a:lnTo>
                  <a:lnTo>
                    <a:pt x="147" y="42"/>
                  </a:lnTo>
                  <a:lnTo>
                    <a:pt x="156" y="44"/>
                  </a:lnTo>
                  <a:lnTo>
                    <a:pt x="166" y="44"/>
                  </a:lnTo>
                  <a:lnTo>
                    <a:pt x="173" y="46"/>
                  </a:lnTo>
                  <a:lnTo>
                    <a:pt x="183" y="48"/>
                  </a:lnTo>
                  <a:lnTo>
                    <a:pt x="192" y="50"/>
                  </a:lnTo>
                  <a:lnTo>
                    <a:pt x="206" y="52"/>
                  </a:lnTo>
                  <a:lnTo>
                    <a:pt x="213" y="52"/>
                  </a:lnTo>
                  <a:lnTo>
                    <a:pt x="225" y="55"/>
                  </a:lnTo>
                  <a:lnTo>
                    <a:pt x="234" y="55"/>
                  </a:lnTo>
                  <a:lnTo>
                    <a:pt x="249" y="59"/>
                  </a:lnTo>
                  <a:lnTo>
                    <a:pt x="259" y="59"/>
                  </a:lnTo>
                  <a:lnTo>
                    <a:pt x="270" y="61"/>
                  </a:lnTo>
                  <a:lnTo>
                    <a:pt x="284" y="61"/>
                  </a:lnTo>
                  <a:lnTo>
                    <a:pt x="297" y="65"/>
                  </a:lnTo>
                  <a:lnTo>
                    <a:pt x="308" y="65"/>
                  </a:lnTo>
                  <a:lnTo>
                    <a:pt x="322" y="67"/>
                  </a:lnTo>
                  <a:lnTo>
                    <a:pt x="333" y="67"/>
                  </a:lnTo>
                  <a:lnTo>
                    <a:pt x="344" y="67"/>
                  </a:lnTo>
                  <a:lnTo>
                    <a:pt x="358" y="67"/>
                  </a:lnTo>
                  <a:lnTo>
                    <a:pt x="369" y="67"/>
                  </a:lnTo>
                  <a:lnTo>
                    <a:pt x="381" y="67"/>
                  </a:lnTo>
                  <a:lnTo>
                    <a:pt x="394" y="69"/>
                  </a:lnTo>
                  <a:lnTo>
                    <a:pt x="523" y="154"/>
                  </a:lnTo>
                  <a:lnTo>
                    <a:pt x="519" y="152"/>
                  </a:lnTo>
                  <a:lnTo>
                    <a:pt x="512" y="152"/>
                  </a:lnTo>
                  <a:lnTo>
                    <a:pt x="504" y="150"/>
                  </a:lnTo>
                  <a:lnTo>
                    <a:pt x="498" y="150"/>
                  </a:lnTo>
                  <a:lnTo>
                    <a:pt x="491" y="148"/>
                  </a:lnTo>
                  <a:lnTo>
                    <a:pt x="483" y="148"/>
                  </a:lnTo>
                  <a:lnTo>
                    <a:pt x="474" y="147"/>
                  </a:lnTo>
                  <a:lnTo>
                    <a:pt x="462" y="147"/>
                  </a:lnTo>
                  <a:lnTo>
                    <a:pt x="453" y="145"/>
                  </a:lnTo>
                  <a:lnTo>
                    <a:pt x="441" y="145"/>
                  </a:lnTo>
                  <a:lnTo>
                    <a:pt x="430" y="143"/>
                  </a:lnTo>
                  <a:lnTo>
                    <a:pt x="417" y="143"/>
                  </a:lnTo>
                  <a:lnTo>
                    <a:pt x="403" y="141"/>
                  </a:lnTo>
                  <a:lnTo>
                    <a:pt x="392" y="141"/>
                  </a:lnTo>
                  <a:lnTo>
                    <a:pt x="377" y="139"/>
                  </a:lnTo>
                  <a:lnTo>
                    <a:pt x="362" y="137"/>
                  </a:lnTo>
                  <a:lnTo>
                    <a:pt x="346" y="135"/>
                  </a:lnTo>
                  <a:lnTo>
                    <a:pt x="333" y="133"/>
                  </a:lnTo>
                  <a:lnTo>
                    <a:pt x="318" y="131"/>
                  </a:lnTo>
                  <a:lnTo>
                    <a:pt x="303" y="129"/>
                  </a:lnTo>
                  <a:lnTo>
                    <a:pt x="287" y="128"/>
                  </a:lnTo>
                  <a:lnTo>
                    <a:pt x="274" y="126"/>
                  </a:lnTo>
                  <a:lnTo>
                    <a:pt x="259" y="124"/>
                  </a:lnTo>
                  <a:lnTo>
                    <a:pt x="244" y="122"/>
                  </a:lnTo>
                  <a:lnTo>
                    <a:pt x="230" y="118"/>
                  </a:lnTo>
                  <a:lnTo>
                    <a:pt x="217" y="118"/>
                  </a:lnTo>
                  <a:lnTo>
                    <a:pt x="204" y="114"/>
                  </a:lnTo>
                  <a:lnTo>
                    <a:pt x="191" y="112"/>
                  </a:lnTo>
                  <a:lnTo>
                    <a:pt x="177" y="110"/>
                  </a:lnTo>
                  <a:lnTo>
                    <a:pt x="168" y="109"/>
                  </a:lnTo>
                  <a:lnTo>
                    <a:pt x="166" y="109"/>
                  </a:lnTo>
                  <a:lnTo>
                    <a:pt x="164" y="112"/>
                  </a:lnTo>
                  <a:lnTo>
                    <a:pt x="160" y="118"/>
                  </a:lnTo>
                  <a:lnTo>
                    <a:pt x="156" y="128"/>
                  </a:lnTo>
                  <a:lnTo>
                    <a:pt x="151" y="139"/>
                  </a:lnTo>
                  <a:lnTo>
                    <a:pt x="147" y="154"/>
                  </a:lnTo>
                  <a:lnTo>
                    <a:pt x="143" y="162"/>
                  </a:lnTo>
                  <a:lnTo>
                    <a:pt x="139" y="169"/>
                  </a:lnTo>
                  <a:lnTo>
                    <a:pt x="137" y="179"/>
                  </a:lnTo>
                  <a:lnTo>
                    <a:pt x="135" y="190"/>
                  </a:lnTo>
                  <a:lnTo>
                    <a:pt x="132" y="198"/>
                  </a:lnTo>
                  <a:lnTo>
                    <a:pt x="128" y="209"/>
                  </a:lnTo>
                  <a:lnTo>
                    <a:pt x="124" y="221"/>
                  </a:lnTo>
                  <a:lnTo>
                    <a:pt x="120" y="232"/>
                  </a:lnTo>
                  <a:lnTo>
                    <a:pt x="116" y="242"/>
                  </a:lnTo>
                  <a:lnTo>
                    <a:pt x="113" y="257"/>
                  </a:lnTo>
                  <a:lnTo>
                    <a:pt x="111" y="270"/>
                  </a:lnTo>
                  <a:lnTo>
                    <a:pt x="107" y="283"/>
                  </a:lnTo>
                  <a:lnTo>
                    <a:pt x="103" y="297"/>
                  </a:lnTo>
                  <a:lnTo>
                    <a:pt x="99" y="310"/>
                  </a:lnTo>
                  <a:lnTo>
                    <a:pt x="96" y="323"/>
                  </a:lnTo>
                  <a:lnTo>
                    <a:pt x="94" y="340"/>
                  </a:lnTo>
                  <a:lnTo>
                    <a:pt x="88" y="354"/>
                  </a:lnTo>
                  <a:lnTo>
                    <a:pt x="86" y="371"/>
                  </a:lnTo>
                  <a:lnTo>
                    <a:pt x="84" y="379"/>
                  </a:lnTo>
                  <a:lnTo>
                    <a:pt x="82" y="388"/>
                  </a:lnTo>
                  <a:lnTo>
                    <a:pt x="82" y="398"/>
                  </a:lnTo>
                  <a:lnTo>
                    <a:pt x="82" y="405"/>
                  </a:lnTo>
                  <a:lnTo>
                    <a:pt x="86" y="409"/>
                  </a:lnTo>
                  <a:lnTo>
                    <a:pt x="92" y="411"/>
                  </a:lnTo>
                  <a:lnTo>
                    <a:pt x="103" y="418"/>
                  </a:lnTo>
                  <a:lnTo>
                    <a:pt x="109" y="420"/>
                  </a:lnTo>
                  <a:lnTo>
                    <a:pt x="118" y="424"/>
                  </a:lnTo>
                  <a:lnTo>
                    <a:pt x="124" y="426"/>
                  </a:lnTo>
                  <a:lnTo>
                    <a:pt x="135" y="432"/>
                  </a:lnTo>
                  <a:lnTo>
                    <a:pt x="147" y="436"/>
                  </a:lnTo>
                  <a:lnTo>
                    <a:pt x="158" y="439"/>
                  </a:lnTo>
                  <a:lnTo>
                    <a:pt x="172" y="445"/>
                  </a:lnTo>
                  <a:lnTo>
                    <a:pt x="187" y="449"/>
                  </a:lnTo>
                  <a:lnTo>
                    <a:pt x="192" y="449"/>
                  </a:lnTo>
                  <a:lnTo>
                    <a:pt x="200" y="453"/>
                  </a:lnTo>
                  <a:lnTo>
                    <a:pt x="210" y="455"/>
                  </a:lnTo>
                  <a:lnTo>
                    <a:pt x="219" y="456"/>
                  </a:lnTo>
                  <a:lnTo>
                    <a:pt x="227" y="458"/>
                  </a:lnTo>
                  <a:lnTo>
                    <a:pt x="234" y="462"/>
                  </a:lnTo>
                  <a:lnTo>
                    <a:pt x="244" y="462"/>
                  </a:lnTo>
                  <a:lnTo>
                    <a:pt x="255" y="466"/>
                  </a:lnTo>
                  <a:lnTo>
                    <a:pt x="263" y="466"/>
                  </a:lnTo>
                  <a:lnTo>
                    <a:pt x="272" y="470"/>
                  </a:lnTo>
                  <a:lnTo>
                    <a:pt x="284" y="470"/>
                  </a:lnTo>
                  <a:lnTo>
                    <a:pt x="295" y="474"/>
                  </a:lnTo>
                  <a:lnTo>
                    <a:pt x="306" y="475"/>
                  </a:lnTo>
                  <a:lnTo>
                    <a:pt x="318" y="477"/>
                  </a:lnTo>
                  <a:lnTo>
                    <a:pt x="331" y="479"/>
                  </a:lnTo>
                  <a:lnTo>
                    <a:pt x="344" y="483"/>
                  </a:lnTo>
                  <a:lnTo>
                    <a:pt x="358" y="483"/>
                  </a:lnTo>
                  <a:lnTo>
                    <a:pt x="369" y="485"/>
                  </a:lnTo>
                  <a:lnTo>
                    <a:pt x="383" y="485"/>
                  </a:lnTo>
                  <a:lnTo>
                    <a:pt x="398" y="489"/>
                  </a:lnTo>
                  <a:lnTo>
                    <a:pt x="411" y="491"/>
                  </a:lnTo>
                  <a:lnTo>
                    <a:pt x="426" y="491"/>
                  </a:lnTo>
                  <a:lnTo>
                    <a:pt x="441" y="493"/>
                  </a:lnTo>
                  <a:lnTo>
                    <a:pt x="460" y="496"/>
                  </a:lnTo>
                  <a:lnTo>
                    <a:pt x="476" y="496"/>
                  </a:lnTo>
                  <a:lnTo>
                    <a:pt x="491" y="498"/>
                  </a:lnTo>
                  <a:lnTo>
                    <a:pt x="508" y="498"/>
                  </a:lnTo>
                  <a:lnTo>
                    <a:pt x="525" y="500"/>
                  </a:lnTo>
                  <a:lnTo>
                    <a:pt x="544" y="502"/>
                  </a:lnTo>
                  <a:lnTo>
                    <a:pt x="561" y="504"/>
                  </a:lnTo>
                  <a:lnTo>
                    <a:pt x="580" y="506"/>
                  </a:lnTo>
                  <a:lnTo>
                    <a:pt x="601" y="506"/>
                  </a:lnTo>
                  <a:lnTo>
                    <a:pt x="618" y="506"/>
                  </a:lnTo>
                  <a:lnTo>
                    <a:pt x="635" y="506"/>
                  </a:lnTo>
                  <a:lnTo>
                    <a:pt x="654" y="506"/>
                  </a:lnTo>
                  <a:lnTo>
                    <a:pt x="671" y="506"/>
                  </a:lnTo>
                  <a:lnTo>
                    <a:pt x="688" y="504"/>
                  </a:lnTo>
                  <a:lnTo>
                    <a:pt x="706" y="504"/>
                  </a:lnTo>
                  <a:lnTo>
                    <a:pt x="723" y="502"/>
                  </a:lnTo>
                  <a:lnTo>
                    <a:pt x="738" y="502"/>
                  </a:lnTo>
                  <a:lnTo>
                    <a:pt x="753" y="498"/>
                  </a:lnTo>
                  <a:lnTo>
                    <a:pt x="768" y="498"/>
                  </a:lnTo>
                  <a:lnTo>
                    <a:pt x="782" y="494"/>
                  </a:lnTo>
                  <a:lnTo>
                    <a:pt x="797" y="493"/>
                  </a:lnTo>
                  <a:lnTo>
                    <a:pt x="810" y="491"/>
                  </a:lnTo>
                  <a:lnTo>
                    <a:pt x="823" y="489"/>
                  </a:lnTo>
                  <a:lnTo>
                    <a:pt x="839" y="485"/>
                  </a:lnTo>
                  <a:lnTo>
                    <a:pt x="854" y="483"/>
                  </a:lnTo>
                  <a:lnTo>
                    <a:pt x="863" y="479"/>
                  </a:lnTo>
                  <a:lnTo>
                    <a:pt x="875" y="477"/>
                  </a:lnTo>
                  <a:lnTo>
                    <a:pt x="888" y="472"/>
                  </a:lnTo>
                  <a:lnTo>
                    <a:pt x="899" y="470"/>
                  </a:lnTo>
                  <a:lnTo>
                    <a:pt x="911" y="464"/>
                  </a:lnTo>
                  <a:lnTo>
                    <a:pt x="920" y="462"/>
                  </a:lnTo>
                  <a:lnTo>
                    <a:pt x="932" y="458"/>
                  </a:lnTo>
                  <a:lnTo>
                    <a:pt x="943" y="455"/>
                  </a:lnTo>
                  <a:lnTo>
                    <a:pt x="953" y="451"/>
                  </a:lnTo>
                  <a:lnTo>
                    <a:pt x="962" y="447"/>
                  </a:lnTo>
                  <a:lnTo>
                    <a:pt x="970" y="441"/>
                  </a:lnTo>
                  <a:lnTo>
                    <a:pt x="981" y="439"/>
                  </a:lnTo>
                  <a:lnTo>
                    <a:pt x="989" y="434"/>
                  </a:lnTo>
                  <a:lnTo>
                    <a:pt x="998" y="430"/>
                  </a:lnTo>
                  <a:lnTo>
                    <a:pt x="1006" y="426"/>
                  </a:lnTo>
                  <a:lnTo>
                    <a:pt x="1013" y="422"/>
                  </a:lnTo>
                  <a:lnTo>
                    <a:pt x="1027" y="413"/>
                  </a:lnTo>
                  <a:lnTo>
                    <a:pt x="1040" y="403"/>
                  </a:lnTo>
                  <a:lnTo>
                    <a:pt x="1051" y="396"/>
                  </a:lnTo>
                  <a:lnTo>
                    <a:pt x="1063" y="388"/>
                  </a:lnTo>
                  <a:lnTo>
                    <a:pt x="1072" y="379"/>
                  </a:lnTo>
                  <a:lnTo>
                    <a:pt x="1080" y="371"/>
                  </a:lnTo>
                  <a:lnTo>
                    <a:pt x="1088" y="363"/>
                  </a:lnTo>
                  <a:lnTo>
                    <a:pt x="1097" y="358"/>
                  </a:lnTo>
                  <a:lnTo>
                    <a:pt x="1107" y="344"/>
                  </a:lnTo>
                  <a:lnTo>
                    <a:pt x="1116" y="337"/>
                  </a:lnTo>
                  <a:lnTo>
                    <a:pt x="1118" y="331"/>
                  </a:lnTo>
                  <a:lnTo>
                    <a:pt x="1122" y="329"/>
                  </a:lnTo>
                  <a:lnTo>
                    <a:pt x="962" y="82"/>
                  </a:lnTo>
                  <a:lnTo>
                    <a:pt x="958" y="82"/>
                  </a:lnTo>
                  <a:lnTo>
                    <a:pt x="949" y="88"/>
                  </a:lnTo>
                  <a:lnTo>
                    <a:pt x="937" y="88"/>
                  </a:lnTo>
                  <a:lnTo>
                    <a:pt x="926" y="93"/>
                  </a:lnTo>
                  <a:lnTo>
                    <a:pt x="918" y="95"/>
                  </a:lnTo>
                  <a:lnTo>
                    <a:pt x="913" y="97"/>
                  </a:lnTo>
                  <a:lnTo>
                    <a:pt x="905" y="99"/>
                  </a:lnTo>
                  <a:lnTo>
                    <a:pt x="898" y="103"/>
                  </a:lnTo>
                  <a:lnTo>
                    <a:pt x="888" y="105"/>
                  </a:lnTo>
                  <a:lnTo>
                    <a:pt x="877" y="109"/>
                  </a:lnTo>
                  <a:lnTo>
                    <a:pt x="865" y="110"/>
                  </a:lnTo>
                  <a:lnTo>
                    <a:pt x="854" y="112"/>
                  </a:lnTo>
                  <a:lnTo>
                    <a:pt x="841" y="114"/>
                  </a:lnTo>
                  <a:lnTo>
                    <a:pt x="827" y="118"/>
                  </a:lnTo>
                  <a:lnTo>
                    <a:pt x="812" y="118"/>
                  </a:lnTo>
                  <a:lnTo>
                    <a:pt x="799" y="122"/>
                  </a:lnTo>
                  <a:lnTo>
                    <a:pt x="789" y="122"/>
                  </a:lnTo>
                  <a:lnTo>
                    <a:pt x="782" y="124"/>
                  </a:lnTo>
                  <a:lnTo>
                    <a:pt x="772" y="126"/>
                  </a:lnTo>
                  <a:lnTo>
                    <a:pt x="763" y="126"/>
                  </a:lnTo>
                  <a:lnTo>
                    <a:pt x="751" y="126"/>
                  </a:lnTo>
                  <a:lnTo>
                    <a:pt x="744" y="128"/>
                  </a:lnTo>
                  <a:lnTo>
                    <a:pt x="734" y="129"/>
                  </a:lnTo>
                  <a:lnTo>
                    <a:pt x="725" y="131"/>
                  </a:lnTo>
                  <a:lnTo>
                    <a:pt x="715" y="131"/>
                  </a:lnTo>
                  <a:lnTo>
                    <a:pt x="704" y="131"/>
                  </a:lnTo>
                  <a:lnTo>
                    <a:pt x="692" y="133"/>
                  </a:lnTo>
                  <a:lnTo>
                    <a:pt x="683" y="135"/>
                  </a:lnTo>
                  <a:lnTo>
                    <a:pt x="671" y="137"/>
                  </a:lnTo>
                  <a:lnTo>
                    <a:pt x="660" y="139"/>
                  </a:lnTo>
                  <a:lnTo>
                    <a:pt x="649" y="139"/>
                  </a:lnTo>
                  <a:lnTo>
                    <a:pt x="637" y="141"/>
                  </a:lnTo>
                  <a:lnTo>
                    <a:pt x="664" y="67"/>
                  </a:lnTo>
                  <a:lnTo>
                    <a:pt x="664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9" name="Freeform 115"/>
            <p:cNvSpPr>
              <a:spLocks/>
            </p:cNvSpPr>
            <p:nvPr/>
          </p:nvSpPr>
          <p:spPr bwMode="auto">
            <a:xfrm>
              <a:off x="631" y="3558"/>
              <a:ext cx="161" cy="41"/>
            </a:xfrm>
            <a:custGeom>
              <a:avLst/>
              <a:gdLst>
                <a:gd name="T0" fmla="*/ 13 w 321"/>
                <a:gd name="T1" fmla="*/ 0 h 82"/>
                <a:gd name="T2" fmla="*/ 63 w 321"/>
                <a:gd name="T3" fmla="*/ 15 h 82"/>
                <a:gd name="T4" fmla="*/ 135 w 321"/>
                <a:gd name="T5" fmla="*/ 31 h 82"/>
                <a:gd name="T6" fmla="*/ 219 w 321"/>
                <a:gd name="T7" fmla="*/ 40 h 82"/>
                <a:gd name="T8" fmla="*/ 279 w 321"/>
                <a:gd name="T9" fmla="*/ 44 h 82"/>
                <a:gd name="T10" fmla="*/ 321 w 321"/>
                <a:gd name="T11" fmla="*/ 46 h 82"/>
                <a:gd name="T12" fmla="*/ 296 w 321"/>
                <a:gd name="T13" fmla="*/ 82 h 82"/>
                <a:gd name="T14" fmla="*/ 238 w 321"/>
                <a:gd name="T15" fmla="*/ 80 h 82"/>
                <a:gd name="T16" fmla="*/ 165 w 321"/>
                <a:gd name="T17" fmla="*/ 72 h 82"/>
                <a:gd name="T18" fmla="*/ 99 w 321"/>
                <a:gd name="T19" fmla="*/ 59 h 82"/>
                <a:gd name="T20" fmla="*/ 23 w 321"/>
                <a:gd name="T21" fmla="*/ 46 h 82"/>
                <a:gd name="T22" fmla="*/ 0 w 321"/>
                <a:gd name="T23" fmla="*/ 40 h 82"/>
                <a:gd name="T24" fmla="*/ 13 w 321"/>
                <a:gd name="T25" fmla="*/ 0 h 82"/>
                <a:gd name="T26" fmla="*/ 13 w 321"/>
                <a:gd name="T2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82">
                  <a:moveTo>
                    <a:pt x="13" y="0"/>
                  </a:moveTo>
                  <a:lnTo>
                    <a:pt x="63" y="15"/>
                  </a:lnTo>
                  <a:lnTo>
                    <a:pt x="135" y="31"/>
                  </a:lnTo>
                  <a:lnTo>
                    <a:pt x="219" y="40"/>
                  </a:lnTo>
                  <a:lnTo>
                    <a:pt x="279" y="44"/>
                  </a:lnTo>
                  <a:lnTo>
                    <a:pt x="321" y="46"/>
                  </a:lnTo>
                  <a:lnTo>
                    <a:pt x="296" y="82"/>
                  </a:lnTo>
                  <a:lnTo>
                    <a:pt x="238" y="80"/>
                  </a:lnTo>
                  <a:lnTo>
                    <a:pt x="165" y="72"/>
                  </a:lnTo>
                  <a:lnTo>
                    <a:pt x="99" y="59"/>
                  </a:lnTo>
                  <a:lnTo>
                    <a:pt x="23" y="46"/>
                  </a:lnTo>
                  <a:lnTo>
                    <a:pt x="0" y="4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0" name="Freeform 116"/>
            <p:cNvSpPr>
              <a:spLocks/>
            </p:cNvSpPr>
            <p:nvPr/>
          </p:nvSpPr>
          <p:spPr bwMode="auto">
            <a:xfrm>
              <a:off x="602" y="3661"/>
              <a:ext cx="182" cy="52"/>
            </a:xfrm>
            <a:custGeom>
              <a:avLst/>
              <a:gdLst>
                <a:gd name="T0" fmla="*/ 8 w 363"/>
                <a:gd name="T1" fmla="*/ 0 h 105"/>
                <a:gd name="T2" fmla="*/ 61 w 363"/>
                <a:gd name="T3" fmla="*/ 20 h 105"/>
                <a:gd name="T4" fmla="*/ 142 w 363"/>
                <a:gd name="T5" fmla="*/ 42 h 105"/>
                <a:gd name="T6" fmla="*/ 222 w 363"/>
                <a:gd name="T7" fmla="*/ 56 h 105"/>
                <a:gd name="T8" fmla="*/ 277 w 363"/>
                <a:gd name="T9" fmla="*/ 63 h 105"/>
                <a:gd name="T10" fmla="*/ 344 w 363"/>
                <a:gd name="T11" fmla="*/ 73 h 105"/>
                <a:gd name="T12" fmla="*/ 363 w 363"/>
                <a:gd name="T13" fmla="*/ 105 h 105"/>
                <a:gd name="T14" fmla="*/ 304 w 363"/>
                <a:gd name="T15" fmla="*/ 103 h 105"/>
                <a:gd name="T16" fmla="*/ 245 w 363"/>
                <a:gd name="T17" fmla="*/ 97 h 105"/>
                <a:gd name="T18" fmla="*/ 175 w 363"/>
                <a:gd name="T19" fmla="*/ 86 h 105"/>
                <a:gd name="T20" fmla="*/ 95 w 363"/>
                <a:gd name="T21" fmla="*/ 67 h 105"/>
                <a:gd name="T22" fmla="*/ 38 w 363"/>
                <a:gd name="T23" fmla="*/ 50 h 105"/>
                <a:gd name="T24" fmla="*/ 0 w 363"/>
                <a:gd name="T25" fmla="*/ 39 h 105"/>
                <a:gd name="T26" fmla="*/ 8 w 363"/>
                <a:gd name="T27" fmla="*/ 0 h 105"/>
                <a:gd name="T28" fmla="*/ 8 w 363"/>
                <a:gd name="T2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3" h="105">
                  <a:moveTo>
                    <a:pt x="8" y="0"/>
                  </a:moveTo>
                  <a:lnTo>
                    <a:pt x="61" y="20"/>
                  </a:lnTo>
                  <a:lnTo>
                    <a:pt x="142" y="42"/>
                  </a:lnTo>
                  <a:lnTo>
                    <a:pt x="222" y="56"/>
                  </a:lnTo>
                  <a:lnTo>
                    <a:pt x="277" y="63"/>
                  </a:lnTo>
                  <a:lnTo>
                    <a:pt x="344" y="73"/>
                  </a:lnTo>
                  <a:lnTo>
                    <a:pt x="363" y="105"/>
                  </a:lnTo>
                  <a:lnTo>
                    <a:pt x="304" y="103"/>
                  </a:lnTo>
                  <a:lnTo>
                    <a:pt x="245" y="97"/>
                  </a:lnTo>
                  <a:lnTo>
                    <a:pt x="175" y="86"/>
                  </a:lnTo>
                  <a:lnTo>
                    <a:pt x="95" y="67"/>
                  </a:lnTo>
                  <a:lnTo>
                    <a:pt x="38" y="50"/>
                  </a:lnTo>
                  <a:lnTo>
                    <a:pt x="0" y="39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1" name="Freeform 117"/>
            <p:cNvSpPr>
              <a:spLocks/>
            </p:cNvSpPr>
            <p:nvPr/>
          </p:nvSpPr>
          <p:spPr bwMode="auto">
            <a:xfrm>
              <a:off x="886" y="3550"/>
              <a:ext cx="134" cy="37"/>
            </a:xfrm>
            <a:custGeom>
              <a:avLst/>
              <a:gdLst>
                <a:gd name="T0" fmla="*/ 0 w 268"/>
                <a:gd name="T1" fmla="*/ 40 h 74"/>
                <a:gd name="T2" fmla="*/ 61 w 268"/>
                <a:gd name="T3" fmla="*/ 38 h 74"/>
                <a:gd name="T4" fmla="*/ 143 w 268"/>
                <a:gd name="T5" fmla="*/ 27 h 74"/>
                <a:gd name="T6" fmla="*/ 206 w 268"/>
                <a:gd name="T7" fmla="*/ 13 h 74"/>
                <a:gd name="T8" fmla="*/ 249 w 268"/>
                <a:gd name="T9" fmla="*/ 0 h 74"/>
                <a:gd name="T10" fmla="*/ 268 w 268"/>
                <a:gd name="T11" fmla="*/ 31 h 74"/>
                <a:gd name="T12" fmla="*/ 226 w 268"/>
                <a:gd name="T13" fmla="*/ 48 h 74"/>
                <a:gd name="T14" fmla="*/ 162 w 268"/>
                <a:gd name="T15" fmla="*/ 61 h 74"/>
                <a:gd name="T16" fmla="*/ 103 w 268"/>
                <a:gd name="T17" fmla="*/ 69 h 74"/>
                <a:gd name="T18" fmla="*/ 54 w 268"/>
                <a:gd name="T19" fmla="*/ 74 h 74"/>
                <a:gd name="T20" fmla="*/ 31 w 268"/>
                <a:gd name="T21" fmla="*/ 74 h 74"/>
                <a:gd name="T22" fmla="*/ 15 w 268"/>
                <a:gd name="T23" fmla="*/ 53 h 74"/>
                <a:gd name="T24" fmla="*/ 0 w 268"/>
                <a:gd name="T25" fmla="*/ 40 h 74"/>
                <a:gd name="T26" fmla="*/ 0 w 268"/>
                <a:gd name="T27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" h="74">
                  <a:moveTo>
                    <a:pt x="0" y="40"/>
                  </a:moveTo>
                  <a:lnTo>
                    <a:pt x="61" y="38"/>
                  </a:lnTo>
                  <a:lnTo>
                    <a:pt x="143" y="27"/>
                  </a:lnTo>
                  <a:lnTo>
                    <a:pt x="206" y="13"/>
                  </a:lnTo>
                  <a:lnTo>
                    <a:pt x="249" y="0"/>
                  </a:lnTo>
                  <a:lnTo>
                    <a:pt x="268" y="31"/>
                  </a:lnTo>
                  <a:lnTo>
                    <a:pt x="226" y="48"/>
                  </a:lnTo>
                  <a:lnTo>
                    <a:pt x="162" y="61"/>
                  </a:lnTo>
                  <a:lnTo>
                    <a:pt x="103" y="69"/>
                  </a:lnTo>
                  <a:lnTo>
                    <a:pt x="54" y="74"/>
                  </a:lnTo>
                  <a:lnTo>
                    <a:pt x="31" y="74"/>
                  </a:lnTo>
                  <a:lnTo>
                    <a:pt x="15" y="53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2" name="Freeform 118"/>
            <p:cNvSpPr>
              <a:spLocks/>
            </p:cNvSpPr>
            <p:nvPr/>
          </p:nvSpPr>
          <p:spPr bwMode="auto">
            <a:xfrm>
              <a:off x="894" y="3631"/>
              <a:ext cx="178" cy="82"/>
            </a:xfrm>
            <a:custGeom>
              <a:avLst/>
              <a:gdLst>
                <a:gd name="T0" fmla="*/ 335 w 356"/>
                <a:gd name="T1" fmla="*/ 0 h 163"/>
                <a:gd name="T2" fmla="*/ 356 w 356"/>
                <a:gd name="T3" fmla="*/ 28 h 163"/>
                <a:gd name="T4" fmla="*/ 327 w 356"/>
                <a:gd name="T5" fmla="*/ 58 h 163"/>
                <a:gd name="T6" fmla="*/ 287 w 356"/>
                <a:gd name="T7" fmla="*/ 83 h 163"/>
                <a:gd name="T8" fmla="*/ 223 w 356"/>
                <a:gd name="T9" fmla="*/ 119 h 163"/>
                <a:gd name="T10" fmla="*/ 145 w 356"/>
                <a:gd name="T11" fmla="*/ 140 h 163"/>
                <a:gd name="T12" fmla="*/ 76 w 356"/>
                <a:gd name="T13" fmla="*/ 155 h 163"/>
                <a:gd name="T14" fmla="*/ 0 w 356"/>
                <a:gd name="T15" fmla="*/ 163 h 163"/>
                <a:gd name="T16" fmla="*/ 21 w 356"/>
                <a:gd name="T17" fmla="*/ 125 h 163"/>
                <a:gd name="T18" fmla="*/ 80 w 356"/>
                <a:gd name="T19" fmla="*/ 119 h 163"/>
                <a:gd name="T20" fmla="*/ 166 w 356"/>
                <a:gd name="T21" fmla="*/ 100 h 163"/>
                <a:gd name="T22" fmla="*/ 242 w 356"/>
                <a:gd name="T23" fmla="*/ 68 h 163"/>
                <a:gd name="T24" fmla="*/ 308 w 356"/>
                <a:gd name="T25" fmla="*/ 24 h 163"/>
                <a:gd name="T26" fmla="*/ 335 w 356"/>
                <a:gd name="T27" fmla="*/ 0 h 163"/>
                <a:gd name="T28" fmla="*/ 335 w 356"/>
                <a:gd name="T2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6" h="163">
                  <a:moveTo>
                    <a:pt x="335" y="0"/>
                  </a:moveTo>
                  <a:lnTo>
                    <a:pt x="356" y="28"/>
                  </a:lnTo>
                  <a:lnTo>
                    <a:pt x="327" y="58"/>
                  </a:lnTo>
                  <a:lnTo>
                    <a:pt x="287" y="83"/>
                  </a:lnTo>
                  <a:lnTo>
                    <a:pt x="223" y="119"/>
                  </a:lnTo>
                  <a:lnTo>
                    <a:pt x="145" y="140"/>
                  </a:lnTo>
                  <a:lnTo>
                    <a:pt x="76" y="155"/>
                  </a:lnTo>
                  <a:lnTo>
                    <a:pt x="0" y="163"/>
                  </a:lnTo>
                  <a:lnTo>
                    <a:pt x="21" y="125"/>
                  </a:lnTo>
                  <a:lnTo>
                    <a:pt x="80" y="119"/>
                  </a:lnTo>
                  <a:lnTo>
                    <a:pt x="166" y="100"/>
                  </a:lnTo>
                  <a:lnTo>
                    <a:pt x="242" y="68"/>
                  </a:lnTo>
                  <a:lnTo>
                    <a:pt x="308" y="24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3" name="Freeform 119"/>
            <p:cNvSpPr>
              <a:spLocks/>
            </p:cNvSpPr>
            <p:nvPr/>
          </p:nvSpPr>
          <p:spPr bwMode="auto">
            <a:xfrm>
              <a:off x="621" y="3591"/>
              <a:ext cx="138" cy="91"/>
            </a:xfrm>
            <a:custGeom>
              <a:avLst/>
              <a:gdLst>
                <a:gd name="T0" fmla="*/ 36 w 276"/>
                <a:gd name="T1" fmla="*/ 0 h 180"/>
                <a:gd name="T2" fmla="*/ 19 w 276"/>
                <a:gd name="T3" fmla="*/ 38 h 180"/>
                <a:gd name="T4" fmla="*/ 6 w 276"/>
                <a:gd name="T5" fmla="*/ 91 h 180"/>
                <a:gd name="T6" fmla="*/ 0 w 276"/>
                <a:gd name="T7" fmla="*/ 125 h 180"/>
                <a:gd name="T8" fmla="*/ 42 w 276"/>
                <a:gd name="T9" fmla="*/ 138 h 180"/>
                <a:gd name="T10" fmla="*/ 91 w 276"/>
                <a:gd name="T11" fmla="*/ 152 h 180"/>
                <a:gd name="T12" fmla="*/ 129 w 276"/>
                <a:gd name="T13" fmla="*/ 161 h 180"/>
                <a:gd name="T14" fmla="*/ 194 w 276"/>
                <a:gd name="T15" fmla="*/ 171 h 180"/>
                <a:gd name="T16" fmla="*/ 243 w 276"/>
                <a:gd name="T17" fmla="*/ 177 h 180"/>
                <a:gd name="T18" fmla="*/ 266 w 276"/>
                <a:gd name="T19" fmla="*/ 180 h 180"/>
                <a:gd name="T20" fmla="*/ 262 w 276"/>
                <a:gd name="T21" fmla="*/ 146 h 180"/>
                <a:gd name="T22" fmla="*/ 262 w 276"/>
                <a:gd name="T23" fmla="*/ 95 h 180"/>
                <a:gd name="T24" fmla="*/ 266 w 276"/>
                <a:gd name="T25" fmla="*/ 59 h 180"/>
                <a:gd name="T26" fmla="*/ 276 w 276"/>
                <a:gd name="T27" fmla="*/ 32 h 180"/>
                <a:gd name="T28" fmla="*/ 234 w 276"/>
                <a:gd name="T29" fmla="*/ 28 h 180"/>
                <a:gd name="T30" fmla="*/ 209 w 276"/>
                <a:gd name="T31" fmla="*/ 26 h 180"/>
                <a:gd name="T32" fmla="*/ 217 w 276"/>
                <a:gd name="T33" fmla="*/ 49 h 180"/>
                <a:gd name="T34" fmla="*/ 220 w 276"/>
                <a:gd name="T35" fmla="*/ 80 h 180"/>
                <a:gd name="T36" fmla="*/ 213 w 276"/>
                <a:gd name="T37" fmla="*/ 110 h 180"/>
                <a:gd name="T38" fmla="*/ 198 w 276"/>
                <a:gd name="T39" fmla="*/ 131 h 180"/>
                <a:gd name="T40" fmla="*/ 177 w 276"/>
                <a:gd name="T41" fmla="*/ 146 h 180"/>
                <a:gd name="T42" fmla="*/ 144 w 276"/>
                <a:gd name="T43" fmla="*/ 152 h 180"/>
                <a:gd name="T44" fmla="*/ 114 w 276"/>
                <a:gd name="T45" fmla="*/ 148 h 180"/>
                <a:gd name="T46" fmla="*/ 89 w 276"/>
                <a:gd name="T47" fmla="*/ 138 h 180"/>
                <a:gd name="T48" fmla="*/ 72 w 276"/>
                <a:gd name="T49" fmla="*/ 118 h 180"/>
                <a:gd name="T50" fmla="*/ 59 w 276"/>
                <a:gd name="T51" fmla="*/ 91 h 180"/>
                <a:gd name="T52" fmla="*/ 59 w 276"/>
                <a:gd name="T53" fmla="*/ 66 h 180"/>
                <a:gd name="T54" fmla="*/ 68 w 276"/>
                <a:gd name="T55" fmla="*/ 36 h 180"/>
                <a:gd name="T56" fmla="*/ 85 w 276"/>
                <a:gd name="T57" fmla="*/ 13 h 180"/>
                <a:gd name="T58" fmla="*/ 91 w 276"/>
                <a:gd name="T59" fmla="*/ 5 h 180"/>
                <a:gd name="T60" fmla="*/ 36 w 276"/>
                <a:gd name="T61" fmla="*/ 0 h 180"/>
                <a:gd name="T62" fmla="*/ 36 w 276"/>
                <a:gd name="T6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80">
                  <a:moveTo>
                    <a:pt x="36" y="0"/>
                  </a:moveTo>
                  <a:lnTo>
                    <a:pt x="19" y="38"/>
                  </a:lnTo>
                  <a:lnTo>
                    <a:pt x="6" y="91"/>
                  </a:lnTo>
                  <a:lnTo>
                    <a:pt x="0" y="125"/>
                  </a:lnTo>
                  <a:lnTo>
                    <a:pt x="42" y="138"/>
                  </a:lnTo>
                  <a:lnTo>
                    <a:pt x="91" y="152"/>
                  </a:lnTo>
                  <a:lnTo>
                    <a:pt x="129" y="161"/>
                  </a:lnTo>
                  <a:lnTo>
                    <a:pt x="194" y="171"/>
                  </a:lnTo>
                  <a:lnTo>
                    <a:pt x="243" y="177"/>
                  </a:lnTo>
                  <a:lnTo>
                    <a:pt x="266" y="180"/>
                  </a:lnTo>
                  <a:lnTo>
                    <a:pt x="262" y="146"/>
                  </a:lnTo>
                  <a:lnTo>
                    <a:pt x="262" y="95"/>
                  </a:lnTo>
                  <a:lnTo>
                    <a:pt x="266" y="59"/>
                  </a:lnTo>
                  <a:lnTo>
                    <a:pt x="276" y="32"/>
                  </a:lnTo>
                  <a:lnTo>
                    <a:pt x="234" y="28"/>
                  </a:lnTo>
                  <a:lnTo>
                    <a:pt x="209" y="26"/>
                  </a:lnTo>
                  <a:lnTo>
                    <a:pt x="217" y="49"/>
                  </a:lnTo>
                  <a:lnTo>
                    <a:pt x="220" y="80"/>
                  </a:lnTo>
                  <a:lnTo>
                    <a:pt x="213" y="110"/>
                  </a:lnTo>
                  <a:lnTo>
                    <a:pt x="198" y="131"/>
                  </a:lnTo>
                  <a:lnTo>
                    <a:pt x="177" y="146"/>
                  </a:lnTo>
                  <a:lnTo>
                    <a:pt x="144" y="152"/>
                  </a:lnTo>
                  <a:lnTo>
                    <a:pt x="114" y="148"/>
                  </a:lnTo>
                  <a:lnTo>
                    <a:pt x="89" y="138"/>
                  </a:lnTo>
                  <a:lnTo>
                    <a:pt x="72" y="118"/>
                  </a:lnTo>
                  <a:lnTo>
                    <a:pt x="59" y="91"/>
                  </a:lnTo>
                  <a:lnTo>
                    <a:pt x="59" y="66"/>
                  </a:lnTo>
                  <a:lnTo>
                    <a:pt x="68" y="36"/>
                  </a:lnTo>
                  <a:lnTo>
                    <a:pt x="85" y="13"/>
                  </a:lnTo>
                  <a:lnTo>
                    <a:pt x="91" y="5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4" name="Freeform 120"/>
            <p:cNvSpPr>
              <a:spLocks/>
            </p:cNvSpPr>
            <p:nvPr/>
          </p:nvSpPr>
          <p:spPr bwMode="auto">
            <a:xfrm>
              <a:off x="919" y="3574"/>
              <a:ext cx="129" cy="109"/>
            </a:xfrm>
            <a:custGeom>
              <a:avLst/>
              <a:gdLst>
                <a:gd name="T0" fmla="*/ 0 w 258"/>
                <a:gd name="T1" fmla="*/ 43 h 216"/>
                <a:gd name="T2" fmla="*/ 11 w 258"/>
                <a:gd name="T3" fmla="*/ 85 h 216"/>
                <a:gd name="T4" fmla="*/ 17 w 258"/>
                <a:gd name="T5" fmla="*/ 136 h 216"/>
                <a:gd name="T6" fmla="*/ 17 w 258"/>
                <a:gd name="T7" fmla="*/ 178 h 216"/>
                <a:gd name="T8" fmla="*/ 9 w 258"/>
                <a:gd name="T9" fmla="*/ 216 h 216"/>
                <a:gd name="T10" fmla="*/ 53 w 258"/>
                <a:gd name="T11" fmla="*/ 211 h 216"/>
                <a:gd name="T12" fmla="*/ 95 w 258"/>
                <a:gd name="T13" fmla="*/ 199 h 216"/>
                <a:gd name="T14" fmla="*/ 137 w 258"/>
                <a:gd name="T15" fmla="*/ 186 h 216"/>
                <a:gd name="T16" fmla="*/ 102 w 258"/>
                <a:gd name="T17" fmla="*/ 180 h 216"/>
                <a:gd name="T18" fmla="*/ 72 w 258"/>
                <a:gd name="T19" fmla="*/ 161 h 216"/>
                <a:gd name="T20" fmla="*/ 57 w 258"/>
                <a:gd name="T21" fmla="*/ 133 h 216"/>
                <a:gd name="T22" fmla="*/ 53 w 258"/>
                <a:gd name="T23" fmla="*/ 100 h 216"/>
                <a:gd name="T24" fmla="*/ 66 w 258"/>
                <a:gd name="T25" fmla="*/ 60 h 216"/>
                <a:gd name="T26" fmla="*/ 93 w 258"/>
                <a:gd name="T27" fmla="*/ 39 h 216"/>
                <a:gd name="T28" fmla="*/ 131 w 258"/>
                <a:gd name="T29" fmla="*/ 30 h 216"/>
                <a:gd name="T30" fmla="*/ 169 w 258"/>
                <a:gd name="T31" fmla="*/ 39 h 216"/>
                <a:gd name="T32" fmla="*/ 197 w 258"/>
                <a:gd name="T33" fmla="*/ 62 h 216"/>
                <a:gd name="T34" fmla="*/ 211 w 258"/>
                <a:gd name="T35" fmla="*/ 96 h 216"/>
                <a:gd name="T36" fmla="*/ 205 w 258"/>
                <a:gd name="T37" fmla="*/ 129 h 216"/>
                <a:gd name="T38" fmla="*/ 192 w 258"/>
                <a:gd name="T39" fmla="*/ 161 h 216"/>
                <a:gd name="T40" fmla="*/ 228 w 258"/>
                <a:gd name="T41" fmla="*/ 136 h 216"/>
                <a:gd name="T42" fmla="*/ 258 w 258"/>
                <a:gd name="T43" fmla="*/ 102 h 216"/>
                <a:gd name="T44" fmla="*/ 192 w 258"/>
                <a:gd name="T45" fmla="*/ 0 h 216"/>
                <a:gd name="T46" fmla="*/ 152 w 258"/>
                <a:gd name="T47" fmla="*/ 13 h 216"/>
                <a:gd name="T48" fmla="*/ 89 w 258"/>
                <a:gd name="T49" fmla="*/ 30 h 216"/>
                <a:gd name="T50" fmla="*/ 30 w 258"/>
                <a:gd name="T51" fmla="*/ 41 h 216"/>
                <a:gd name="T52" fmla="*/ 0 w 258"/>
                <a:gd name="T53" fmla="*/ 43 h 216"/>
                <a:gd name="T54" fmla="*/ 0 w 258"/>
                <a:gd name="T55" fmla="*/ 4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8" h="216">
                  <a:moveTo>
                    <a:pt x="0" y="43"/>
                  </a:moveTo>
                  <a:lnTo>
                    <a:pt x="11" y="85"/>
                  </a:lnTo>
                  <a:lnTo>
                    <a:pt x="17" y="136"/>
                  </a:lnTo>
                  <a:lnTo>
                    <a:pt x="17" y="178"/>
                  </a:lnTo>
                  <a:lnTo>
                    <a:pt x="9" y="216"/>
                  </a:lnTo>
                  <a:lnTo>
                    <a:pt x="53" y="211"/>
                  </a:lnTo>
                  <a:lnTo>
                    <a:pt x="95" y="199"/>
                  </a:lnTo>
                  <a:lnTo>
                    <a:pt x="137" y="186"/>
                  </a:lnTo>
                  <a:lnTo>
                    <a:pt x="102" y="180"/>
                  </a:lnTo>
                  <a:lnTo>
                    <a:pt x="72" y="161"/>
                  </a:lnTo>
                  <a:lnTo>
                    <a:pt x="57" y="133"/>
                  </a:lnTo>
                  <a:lnTo>
                    <a:pt x="53" y="100"/>
                  </a:lnTo>
                  <a:lnTo>
                    <a:pt x="66" y="60"/>
                  </a:lnTo>
                  <a:lnTo>
                    <a:pt x="93" y="39"/>
                  </a:lnTo>
                  <a:lnTo>
                    <a:pt x="131" y="30"/>
                  </a:lnTo>
                  <a:lnTo>
                    <a:pt x="169" y="39"/>
                  </a:lnTo>
                  <a:lnTo>
                    <a:pt x="197" y="62"/>
                  </a:lnTo>
                  <a:lnTo>
                    <a:pt x="211" y="96"/>
                  </a:lnTo>
                  <a:lnTo>
                    <a:pt x="205" y="129"/>
                  </a:lnTo>
                  <a:lnTo>
                    <a:pt x="192" y="161"/>
                  </a:lnTo>
                  <a:lnTo>
                    <a:pt x="228" y="136"/>
                  </a:lnTo>
                  <a:lnTo>
                    <a:pt x="258" y="102"/>
                  </a:lnTo>
                  <a:lnTo>
                    <a:pt x="192" y="0"/>
                  </a:lnTo>
                  <a:lnTo>
                    <a:pt x="152" y="13"/>
                  </a:lnTo>
                  <a:lnTo>
                    <a:pt x="89" y="30"/>
                  </a:lnTo>
                  <a:lnTo>
                    <a:pt x="30" y="41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5" name="Freeform 121"/>
            <p:cNvSpPr>
              <a:spLocks/>
            </p:cNvSpPr>
            <p:nvPr/>
          </p:nvSpPr>
          <p:spPr bwMode="auto">
            <a:xfrm>
              <a:off x="611" y="3136"/>
              <a:ext cx="373" cy="424"/>
            </a:xfrm>
            <a:custGeom>
              <a:avLst/>
              <a:gdLst>
                <a:gd name="T0" fmla="*/ 27 w 745"/>
                <a:gd name="T1" fmla="*/ 0 h 848"/>
                <a:gd name="T2" fmla="*/ 350 w 745"/>
                <a:gd name="T3" fmla="*/ 8 h 848"/>
                <a:gd name="T4" fmla="*/ 395 w 745"/>
                <a:gd name="T5" fmla="*/ 228 h 848"/>
                <a:gd name="T6" fmla="*/ 561 w 745"/>
                <a:gd name="T7" fmla="*/ 456 h 848"/>
                <a:gd name="T8" fmla="*/ 745 w 745"/>
                <a:gd name="T9" fmla="*/ 603 h 848"/>
                <a:gd name="T10" fmla="*/ 445 w 745"/>
                <a:gd name="T11" fmla="*/ 848 h 848"/>
                <a:gd name="T12" fmla="*/ 300 w 745"/>
                <a:gd name="T13" fmla="*/ 764 h 848"/>
                <a:gd name="T14" fmla="*/ 91 w 745"/>
                <a:gd name="T15" fmla="*/ 561 h 848"/>
                <a:gd name="T16" fmla="*/ 0 w 745"/>
                <a:gd name="T17" fmla="*/ 310 h 848"/>
                <a:gd name="T18" fmla="*/ 27 w 745"/>
                <a:gd name="T19" fmla="*/ 0 h 848"/>
                <a:gd name="T20" fmla="*/ 27 w 745"/>
                <a:gd name="T21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5" h="848">
                  <a:moveTo>
                    <a:pt x="27" y="0"/>
                  </a:moveTo>
                  <a:lnTo>
                    <a:pt x="350" y="8"/>
                  </a:lnTo>
                  <a:lnTo>
                    <a:pt x="395" y="228"/>
                  </a:lnTo>
                  <a:lnTo>
                    <a:pt x="561" y="456"/>
                  </a:lnTo>
                  <a:lnTo>
                    <a:pt x="745" y="603"/>
                  </a:lnTo>
                  <a:lnTo>
                    <a:pt x="445" y="848"/>
                  </a:lnTo>
                  <a:lnTo>
                    <a:pt x="300" y="764"/>
                  </a:lnTo>
                  <a:lnTo>
                    <a:pt x="91" y="561"/>
                  </a:lnTo>
                  <a:lnTo>
                    <a:pt x="0" y="31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6" name="Freeform 122"/>
            <p:cNvSpPr>
              <a:spLocks/>
            </p:cNvSpPr>
            <p:nvPr/>
          </p:nvSpPr>
          <p:spPr bwMode="auto">
            <a:xfrm>
              <a:off x="671" y="3278"/>
              <a:ext cx="157" cy="130"/>
            </a:xfrm>
            <a:custGeom>
              <a:avLst/>
              <a:gdLst>
                <a:gd name="T0" fmla="*/ 55 w 313"/>
                <a:gd name="T1" fmla="*/ 54 h 261"/>
                <a:gd name="T2" fmla="*/ 30 w 313"/>
                <a:gd name="T3" fmla="*/ 76 h 261"/>
                <a:gd name="T4" fmla="*/ 9 w 313"/>
                <a:gd name="T5" fmla="*/ 109 h 261"/>
                <a:gd name="T6" fmla="*/ 0 w 313"/>
                <a:gd name="T7" fmla="*/ 149 h 261"/>
                <a:gd name="T8" fmla="*/ 0 w 313"/>
                <a:gd name="T9" fmla="*/ 181 h 261"/>
                <a:gd name="T10" fmla="*/ 15 w 313"/>
                <a:gd name="T11" fmla="*/ 215 h 261"/>
                <a:gd name="T12" fmla="*/ 45 w 313"/>
                <a:gd name="T13" fmla="*/ 240 h 261"/>
                <a:gd name="T14" fmla="*/ 81 w 313"/>
                <a:gd name="T15" fmla="*/ 257 h 261"/>
                <a:gd name="T16" fmla="*/ 123 w 313"/>
                <a:gd name="T17" fmla="*/ 261 h 261"/>
                <a:gd name="T18" fmla="*/ 167 w 313"/>
                <a:gd name="T19" fmla="*/ 259 h 261"/>
                <a:gd name="T20" fmla="*/ 211 w 313"/>
                <a:gd name="T21" fmla="*/ 248 h 261"/>
                <a:gd name="T22" fmla="*/ 247 w 313"/>
                <a:gd name="T23" fmla="*/ 225 h 261"/>
                <a:gd name="T24" fmla="*/ 277 w 313"/>
                <a:gd name="T25" fmla="*/ 192 h 261"/>
                <a:gd name="T26" fmla="*/ 302 w 313"/>
                <a:gd name="T27" fmla="*/ 153 h 261"/>
                <a:gd name="T28" fmla="*/ 313 w 313"/>
                <a:gd name="T29" fmla="*/ 116 h 261"/>
                <a:gd name="T30" fmla="*/ 310 w 313"/>
                <a:gd name="T31" fmla="*/ 80 h 261"/>
                <a:gd name="T32" fmla="*/ 292 w 313"/>
                <a:gd name="T33" fmla="*/ 50 h 261"/>
                <a:gd name="T34" fmla="*/ 266 w 313"/>
                <a:gd name="T35" fmla="*/ 27 h 261"/>
                <a:gd name="T36" fmla="*/ 226 w 313"/>
                <a:gd name="T37" fmla="*/ 6 h 261"/>
                <a:gd name="T38" fmla="*/ 177 w 313"/>
                <a:gd name="T39" fmla="*/ 0 h 261"/>
                <a:gd name="T40" fmla="*/ 123 w 313"/>
                <a:gd name="T41" fmla="*/ 10 h 261"/>
                <a:gd name="T42" fmla="*/ 81 w 313"/>
                <a:gd name="T43" fmla="*/ 31 h 261"/>
                <a:gd name="T44" fmla="*/ 55 w 313"/>
                <a:gd name="T45" fmla="*/ 54 h 261"/>
                <a:gd name="T46" fmla="*/ 55 w 313"/>
                <a:gd name="T47" fmla="*/ 5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3" h="261">
                  <a:moveTo>
                    <a:pt x="55" y="54"/>
                  </a:moveTo>
                  <a:lnTo>
                    <a:pt x="30" y="76"/>
                  </a:lnTo>
                  <a:lnTo>
                    <a:pt x="9" y="109"/>
                  </a:lnTo>
                  <a:lnTo>
                    <a:pt x="0" y="149"/>
                  </a:lnTo>
                  <a:lnTo>
                    <a:pt x="0" y="181"/>
                  </a:lnTo>
                  <a:lnTo>
                    <a:pt x="15" y="215"/>
                  </a:lnTo>
                  <a:lnTo>
                    <a:pt x="45" y="240"/>
                  </a:lnTo>
                  <a:lnTo>
                    <a:pt x="81" y="257"/>
                  </a:lnTo>
                  <a:lnTo>
                    <a:pt x="123" y="261"/>
                  </a:lnTo>
                  <a:lnTo>
                    <a:pt x="167" y="259"/>
                  </a:lnTo>
                  <a:lnTo>
                    <a:pt x="211" y="248"/>
                  </a:lnTo>
                  <a:lnTo>
                    <a:pt x="247" y="225"/>
                  </a:lnTo>
                  <a:lnTo>
                    <a:pt x="277" y="192"/>
                  </a:lnTo>
                  <a:lnTo>
                    <a:pt x="302" y="153"/>
                  </a:lnTo>
                  <a:lnTo>
                    <a:pt x="313" y="116"/>
                  </a:lnTo>
                  <a:lnTo>
                    <a:pt x="310" y="80"/>
                  </a:lnTo>
                  <a:lnTo>
                    <a:pt x="292" y="50"/>
                  </a:lnTo>
                  <a:lnTo>
                    <a:pt x="266" y="27"/>
                  </a:lnTo>
                  <a:lnTo>
                    <a:pt x="226" y="6"/>
                  </a:lnTo>
                  <a:lnTo>
                    <a:pt x="177" y="0"/>
                  </a:lnTo>
                  <a:lnTo>
                    <a:pt x="123" y="10"/>
                  </a:lnTo>
                  <a:lnTo>
                    <a:pt x="81" y="31"/>
                  </a:lnTo>
                  <a:lnTo>
                    <a:pt x="55" y="54"/>
                  </a:lnTo>
                  <a:lnTo>
                    <a:pt x="55" y="54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7" name="Freeform 123"/>
            <p:cNvSpPr>
              <a:spLocks/>
            </p:cNvSpPr>
            <p:nvPr/>
          </p:nvSpPr>
          <p:spPr bwMode="auto">
            <a:xfrm>
              <a:off x="650" y="3176"/>
              <a:ext cx="126" cy="144"/>
            </a:xfrm>
            <a:custGeom>
              <a:avLst/>
              <a:gdLst>
                <a:gd name="T0" fmla="*/ 200 w 253"/>
                <a:gd name="T1" fmla="*/ 0 h 287"/>
                <a:gd name="T2" fmla="*/ 11 w 253"/>
                <a:gd name="T3" fmla="*/ 2 h 287"/>
                <a:gd name="T4" fmla="*/ 0 w 253"/>
                <a:gd name="T5" fmla="*/ 68 h 287"/>
                <a:gd name="T6" fmla="*/ 6 w 253"/>
                <a:gd name="T7" fmla="*/ 154 h 287"/>
                <a:gd name="T8" fmla="*/ 19 w 253"/>
                <a:gd name="T9" fmla="*/ 234 h 287"/>
                <a:gd name="T10" fmla="*/ 38 w 253"/>
                <a:gd name="T11" fmla="*/ 287 h 287"/>
                <a:gd name="T12" fmla="*/ 72 w 253"/>
                <a:gd name="T13" fmla="*/ 249 h 287"/>
                <a:gd name="T14" fmla="*/ 123 w 253"/>
                <a:gd name="T15" fmla="*/ 213 h 287"/>
                <a:gd name="T16" fmla="*/ 188 w 253"/>
                <a:gd name="T17" fmla="*/ 190 h 287"/>
                <a:gd name="T18" fmla="*/ 253 w 253"/>
                <a:gd name="T19" fmla="*/ 184 h 287"/>
                <a:gd name="T20" fmla="*/ 228 w 253"/>
                <a:gd name="T21" fmla="*/ 124 h 287"/>
                <a:gd name="T22" fmla="*/ 209 w 253"/>
                <a:gd name="T23" fmla="*/ 48 h 287"/>
                <a:gd name="T24" fmla="*/ 200 w 253"/>
                <a:gd name="T25" fmla="*/ 0 h 287"/>
                <a:gd name="T26" fmla="*/ 200 w 253"/>
                <a:gd name="T2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287">
                  <a:moveTo>
                    <a:pt x="200" y="0"/>
                  </a:moveTo>
                  <a:lnTo>
                    <a:pt x="11" y="2"/>
                  </a:lnTo>
                  <a:lnTo>
                    <a:pt x="0" y="68"/>
                  </a:lnTo>
                  <a:lnTo>
                    <a:pt x="6" y="154"/>
                  </a:lnTo>
                  <a:lnTo>
                    <a:pt x="19" y="234"/>
                  </a:lnTo>
                  <a:lnTo>
                    <a:pt x="38" y="287"/>
                  </a:lnTo>
                  <a:lnTo>
                    <a:pt x="72" y="249"/>
                  </a:lnTo>
                  <a:lnTo>
                    <a:pt x="123" y="213"/>
                  </a:lnTo>
                  <a:lnTo>
                    <a:pt x="188" y="190"/>
                  </a:lnTo>
                  <a:lnTo>
                    <a:pt x="253" y="184"/>
                  </a:lnTo>
                  <a:lnTo>
                    <a:pt x="228" y="124"/>
                  </a:lnTo>
                  <a:lnTo>
                    <a:pt x="209" y="48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8" name="Freeform 124"/>
            <p:cNvSpPr>
              <a:spLocks/>
            </p:cNvSpPr>
            <p:nvPr/>
          </p:nvSpPr>
          <p:spPr bwMode="auto">
            <a:xfrm>
              <a:off x="728" y="3350"/>
              <a:ext cx="199" cy="162"/>
            </a:xfrm>
            <a:custGeom>
              <a:avLst/>
              <a:gdLst>
                <a:gd name="T0" fmla="*/ 215 w 397"/>
                <a:gd name="T1" fmla="*/ 0 h 323"/>
                <a:gd name="T2" fmla="*/ 194 w 397"/>
                <a:gd name="T3" fmla="*/ 44 h 323"/>
                <a:gd name="T4" fmla="*/ 158 w 397"/>
                <a:gd name="T5" fmla="*/ 84 h 323"/>
                <a:gd name="T6" fmla="*/ 112 w 397"/>
                <a:gd name="T7" fmla="*/ 116 h 323"/>
                <a:gd name="T8" fmla="*/ 61 w 397"/>
                <a:gd name="T9" fmla="*/ 133 h 323"/>
                <a:gd name="T10" fmla="*/ 0 w 397"/>
                <a:gd name="T11" fmla="*/ 133 h 323"/>
                <a:gd name="T12" fmla="*/ 44 w 397"/>
                <a:gd name="T13" fmla="*/ 198 h 323"/>
                <a:gd name="T14" fmla="*/ 106 w 397"/>
                <a:gd name="T15" fmla="*/ 257 h 323"/>
                <a:gd name="T16" fmla="*/ 156 w 397"/>
                <a:gd name="T17" fmla="*/ 298 h 323"/>
                <a:gd name="T18" fmla="*/ 192 w 397"/>
                <a:gd name="T19" fmla="*/ 323 h 323"/>
                <a:gd name="T20" fmla="*/ 397 w 397"/>
                <a:gd name="T21" fmla="*/ 173 h 323"/>
                <a:gd name="T22" fmla="*/ 353 w 397"/>
                <a:gd name="T23" fmla="*/ 139 h 323"/>
                <a:gd name="T24" fmla="*/ 283 w 397"/>
                <a:gd name="T25" fmla="*/ 76 h 323"/>
                <a:gd name="T26" fmla="*/ 230 w 397"/>
                <a:gd name="T27" fmla="*/ 21 h 323"/>
                <a:gd name="T28" fmla="*/ 215 w 397"/>
                <a:gd name="T29" fmla="*/ 0 h 323"/>
                <a:gd name="T30" fmla="*/ 215 w 397"/>
                <a:gd name="T3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7" h="323">
                  <a:moveTo>
                    <a:pt x="215" y="0"/>
                  </a:moveTo>
                  <a:lnTo>
                    <a:pt x="194" y="44"/>
                  </a:lnTo>
                  <a:lnTo>
                    <a:pt x="158" y="84"/>
                  </a:lnTo>
                  <a:lnTo>
                    <a:pt x="112" y="116"/>
                  </a:lnTo>
                  <a:lnTo>
                    <a:pt x="61" y="133"/>
                  </a:lnTo>
                  <a:lnTo>
                    <a:pt x="0" y="133"/>
                  </a:lnTo>
                  <a:lnTo>
                    <a:pt x="44" y="198"/>
                  </a:lnTo>
                  <a:lnTo>
                    <a:pt x="106" y="257"/>
                  </a:lnTo>
                  <a:lnTo>
                    <a:pt x="156" y="298"/>
                  </a:lnTo>
                  <a:lnTo>
                    <a:pt x="192" y="323"/>
                  </a:lnTo>
                  <a:lnTo>
                    <a:pt x="397" y="173"/>
                  </a:lnTo>
                  <a:lnTo>
                    <a:pt x="353" y="139"/>
                  </a:lnTo>
                  <a:lnTo>
                    <a:pt x="283" y="76"/>
                  </a:lnTo>
                  <a:lnTo>
                    <a:pt x="230" y="21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9" name="Freeform 125"/>
            <p:cNvSpPr>
              <a:spLocks/>
            </p:cNvSpPr>
            <p:nvPr/>
          </p:nvSpPr>
          <p:spPr bwMode="auto">
            <a:xfrm>
              <a:off x="768" y="3123"/>
              <a:ext cx="249" cy="319"/>
            </a:xfrm>
            <a:custGeom>
              <a:avLst/>
              <a:gdLst>
                <a:gd name="T0" fmla="*/ 64 w 498"/>
                <a:gd name="T1" fmla="*/ 5 h 638"/>
                <a:gd name="T2" fmla="*/ 62 w 498"/>
                <a:gd name="T3" fmla="*/ 22 h 638"/>
                <a:gd name="T4" fmla="*/ 62 w 498"/>
                <a:gd name="T5" fmla="*/ 49 h 638"/>
                <a:gd name="T6" fmla="*/ 64 w 498"/>
                <a:gd name="T7" fmla="*/ 68 h 638"/>
                <a:gd name="T8" fmla="*/ 68 w 498"/>
                <a:gd name="T9" fmla="*/ 89 h 638"/>
                <a:gd name="T10" fmla="*/ 72 w 498"/>
                <a:gd name="T11" fmla="*/ 108 h 638"/>
                <a:gd name="T12" fmla="*/ 78 w 498"/>
                <a:gd name="T13" fmla="*/ 133 h 638"/>
                <a:gd name="T14" fmla="*/ 83 w 498"/>
                <a:gd name="T15" fmla="*/ 157 h 638"/>
                <a:gd name="T16" fmla="*/ 95 w 498"/>
                <a:gd name="T17" fmla="*/ 184 h 638"/>
                <a:gd name="T18" fmla="*/ 104 w 498"/>
                <a:gd name="T19" fmla="*/ 211 h 638"/>
                <a:gd name="T20" fmla="*/ 119 w 498"/>
                <a:gd name="T21" fmla="*/ 241 h 638"/>
                <a:gd name="T22" fmla="*/ 135 w 498"/>
                <a:gd name="T23" fmla="*/ 270 h 638"/>
                <a:gd name="T24" fmla="*/ 155 w 498"/>
                <a:gd name="T25" fmla="*/ 300 h 638"/>
                <a:gd name="T26" fmla="*/ 176 w 498"/>
                <a:gd name="T27" fmla="*/ 330 h 638"/>
                <a:gd name="T28" fmla="*/ 199 w 498"/>
                <a:gd name="T29" fmla="*/ 361 h 638"/>
                <a:gd name="T30" fmla="*/ 226 w 498"/>
                <a:gd name="T31" fmla="*/ 391 h 638"/>
                <a:gd name="T32" fmla="*/ 252 w 498"/>
                <a:gd name="T33" fmla="*/ 422 h 638"/>
                <a:gd name="T34" fmla="*/ 281 w 498"/>
                <a:gd name="T35" fmla="*/ 448 h 638"/>
                <a:gd name="T36" fmla="*/ 309 w 498"/>
                <a:gd name="T37" fmla="*/ 477 h 638"/>
                <a:gd name="T38" fmla="*/ 338 w 498"/>
                <a:gd name="T39" fmla="*/ 503 h 638"/>
                <a:gd name="T40" fmla="*/ 366 w 498"/>
                <a:gd name="T41" fmla="*/ 530 h 638"/>
                <a:gd name="T42" fmla="*/ 391 w 498"/>
                <a:gd name="T43" fmla="*/ 551 h 638"/>
                <a:gd name="T44" fmla="*/ 416 w 498"/>
                <a:gd name="T45" fmla="*/ 574 h 638"/>
                <a:gd name="T46" fmla="*/ 437 w 498"/>
                <a:gd name="T47" fmla="*/ 591 h 638"/>
                <a:gd name="T48" fmla="*/ 458 w 498"/>
                <a:gd name="T49" fmla="*/ 608 h 638"/>
                <a:gd name="T50" fmla="*/ 473 w 498"/>
                <a:gd name="T51" fmla="*/ 621 h 638"/>
                <a:gd name="T52" fmla="*/ 486 w 498"/>
                <a:gd name="T53" fmla="*/ 629 h 638"/>
                <a:gd name="T54" fmla="*/ 498 w 498"/>
                <a:gd name="T55" fmla="*/ 638 h 638"/>
                <a:gd name="T56" fmla="*/ 387 w 498"/>
                <a:gd name="T57" fmla="*/ 634 h 638"/>
                <a:gd name="T58" fmla="*/ 366 w 498"/>
                <a:gd name="T59" fmla="*/ 621 h 638"/>
                <a:gd name="T60" fmla="*/ 346 w 498"/>
                <a:gd name="T61" fmla="*/ 604 h 638"/>
                <a:gd name="T62" fmla="*/ 319 w 498"/>
                <a:gd name="T63" fmla="*/ 585 h 638"/>
                <a:gd name="T64" fmla="*/ 289 w 498"/>
                <a:gd name="T65" fmla="*/ 560 h 638"/>
                <a:gd name="T66" fmla="*/ 266 w 498"/>
                <a:gd name="T67" fmla="*/ 538 h 638"/>
                <a:gd name="T68" fmla="*/ 247 w 498"/>
                <a:gd name="T69" fmla="*/ 522 h 638"/>
                <a:gd name="T70" fmla="*/ 230 w 498"/>
                <a:gd name="T71" fmla="*/ 505 h 638"/>
                <a:gd name="T72" fmla="*/ 214 w 498"/>
                <a:gd name="T73" fmla="*/ 488 h 638"/>
                <a:gd name="T74" fmla="*/ 197 w 498"/>
                <a:gd name="T75" fmla="*/ 469 h 638"/>
                <a:gd name="T76" fmla="*/ 178 w 498"/>
                <a:gd name="T77" fmla="*/ 448 h 638"/>
                <a:gd name="T78" fmla="*/ 161 w 498"/>
                <a:gd name="T79" fmla="*/ 427 h 638"/>
                <a:gd name="T80" fmla="*/ 142 w 498"/>
                <a:gd name="T81" fmla="*/ 404 h 638"/>
                <a:gd name="T82" fmla="*/ 127 w 498"/>
                <a:gd name="T83" fmla="*/ 382 h 638"/>
                <a:gd name="T84" fmla="*/ 110 w 498"/>
                <a:gd name="T85" fmla="*/ 357 h 638"/>
                <a:gd name="T86" fmla="*/ 93 w 498"/>
                <a:gd name="T87" fmla="*/ 332 h 638"/>
                <a:gd name="T88" fmla="*/ 79 w 498"/>
                <a:gd name="T89" fmla="*/ 308 h 638"/>
                <a:gd name="T90" fmla="*/ 64 w 498"/>
                <a:gd name="T91" fmla="*/ 281 h 638"/>
                <a:gd name="T92" fmla="*/ 51 w 498"/>
                <a:gd name="T93" fmla="*/ 252 h 638"/>
                <a:gd name="T94" fmla="*/ 40 w 498"/>
                <a:gd name="T95" fmla="*/ 224 h 638"/>
                <a:gd name="T96" fmla="*/ 28 w 498"/>
                <a:gd name="T97" fmla="*/ 193 h 638"/>
                <a:gd name="T98" fmla="*/ 19 w 498"/>
                <a:gd name="T99" fmla="*/ 163 h 638"/>
                <a:gd name="T100" fmla="*/ 11 w 498"/>
                <a:gd name="T101" fmla="*/ 131 h 638"/>
                <a:gd name="T102" fmla="*/ 3 w 498"/>
                <a:gd name="T103" fmla="*/ 100 h 638"/>
                <a:gd name="T104" fmla="*/ 0 w 498"/>
                <a:gd name="T105" fmla="*/ 68 h 638"/>
                <a:gd name="T106" fmla="*/ 66 w 498"/>
                <a:gd name="T107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8" h="638">
                  <a:moveTo>
                    <a:pt x="66" y="0"/>
                  </a:moveTo>
                  <a:lnTo>
                    <a:pt x="64" y="5"/>
                  </a:lnTo>
                  <a:lnTo>
                    <a:pt x="62" y="13"/>
                  </a:lnTo>
                  <a:lnTo>
                    <a:pt x="62" y="22"/>
                  </a:lnTo>
                  <a:lnTo>
                    <a:pt x="62" y="36"/>
                  </a:lnTo>
                  <a:lnTo>
                    <a:pt x="62" y="49"/>
                  </a:lnTo>
                  <a:lnTo>
                    <a:pt x="62" y="59"/>
                  </a:lnTo>
                  <a:lnTo>
                    <a:pt x="64" y="68"/>
                  </a:lnTo>
                  <a:lnTo>
                    <a:pt x="66" y="78"/>
                  </a:lnTo>
                  <a:lnTo>
                    <a:pt x="68" y="89"/>
                  </a:lnTo>
                  <a:lnTo>
                    <a:pt x="68" y="98"/>
                  </a:lnTo>
                  <a:lnTo>
                    <a:pt x="72" y="108"/>
                  </a:lnTo>
                  <a:lnTo>
                    <a:pt x="74" y="119"/>
                  </a:lnTo>
                  <a:lnTo>
                    <a:pt x="78" y="133"/>
                  </a:lnTo>
                  <a:lnTo>
                    <a:pt x="81" y="144"/>
                  </a:lnTo>
                  <a:lnTo>
                    <a:pt x="83" y="157"/>
                  </a:lnTo>
                  <a:lnTo>
                    <a:pt x="89" y="171"/>
                  </a:lnTo>
                  <a:lnTo>
                    <a:pt x="95" y="184"/>
                  </a:lnTo>
                  <a:lnTo>
                    <a:pt x="98" y="197"/>
                  </a:lnTo>
                  <a:lnTo>
                    <a:pt x="104" y="211"/>
                  </a:lnTo>
                  <a:lnTo>
                    <a:pt x="112" y="226"/>
                  </a:lnTo>
                  <a:lnTo>
                    <a:pt x="119" y="241"/>
                  </a:lnTo>
                  <a:lnTo>
                    <a:pt x="127" y="254"/>
                  </a:lnTo>
                  <a:lnTo>
                    <a:pt x="135" y="270"/>
                  </a:lnTo>
                  <a:lnTo>
                    <a:pt x="144" y="285"/>
                  </a:lnTo>
                  <a:lnTo>
                    <a:pt x="155" y="300"/>
                  </a:lnTo>
                  <a:lnTo>
                    <a:pt x="163" y="313"/>
                  </a:lnTo>
                  <a:lnTo>
                    <a:pt x="176" y="330"/>
                  </a:lnTo>
                  <a:lnTo>
                    <a:pt x="186" y="344"/>
                  </a:lnTo>
                  <a:lnTo>
                    <a:pt x="199" y="361"/>
                  </a:lnTo>
                  <a:lnTo>
                    <a:pt x="212" y="374"/>
                  </a:lnTo>
                  <a:lnTo>
                    <a:pt x="226" y="391"/>
                  </a:lnTo>
                  <a:lnTo>
                    <a:pt x="239" y="404"/>
                  </a:lnTo>
                  <a:lnTo>
                    <a:pt x="252" y="422"/>
                  </a:lnTo>
                  <a:lnTo>
                    <a:pt x="266" y="435"/>
                  </a:lnTo>
                  <a:lnTo>
                    <a:pt x="281" y="448"/>
                  </a:lnTo>
                  <a:lnTo>
                    <a:pt x="294" y="462"/>
                  </a:lnTo>
                  <a:lnTo>
                    <a:pt x="309" y="477"/>
                  </a:lnTo>
                  <a:lnTo>
                    <a:pt x="323" y="490"/>
                  </a:lnTo>
                  <a:lnTo>
                    <a:pt x="338" y="503"/>
                  </a:lnTo>
                  <a:lnTo>
                    <a:pt x="351" y="517"/>
                  </a:lnTo>
                  <a:lnTo>
                    <a:pt x="366" y="530"/>
                  </a:lnTo>
                  <a:lnTo>
                    <a:pt x="378" y="541"/>
                  </a:lnTo>
                  <a:lnTo>
                    <a:pt x="391" y="551"/>
                  </a:lnTo>
                  <a:lnTo>
                    <a:pt x="404" y="562"/>
                  </a:lnTo>
                  <a:lnTo>
                    <a:pt x="416" y="574"/>
                  </a:lnTo>
                  <a:lnTo>
                    <a:pt x="425" y="581"/>
                  </a:lnTo>
                  <a:lnTo>
                    <a:pt x="437" y="591"/>
                  </a:lnTo>
                  <a:lnTo>
                    <a:pt x="448" y="600"/>
                  </a:lnTo>
                  <a:lnTo>
                    <a:pt x="458" y="608"/>
                  </a:lnTo>
                  <a:lnTo>
                    <a:pt x="465" y="614"/>
                  </a:lnTo>
                  <a:lnTo>
                    <a:pt x="473" y="621"/>
                  </a:lnTo>
                  <a:lnTo>
                    <a:pt x="479" y="625"/>
                  </a:lnTo>
                  <a:lnTo>
                    <a:pt x="486" y="629"/>
                  </a:lnTo>
                  <a:lnTo>
                    <a:pt x="494" y="636"/>
                  </a:lnTo>
                  <a:lnTo>
                    <a:pt x="498" y="638"/>
                  </a:lnTo>
                  <a:lnTo>
                    <a:pt x="391" y="638"/>
                  </a:lnTo>
                  <a:lnTo>
                    <a:pt x="387" y="634"/>
                  </a:lnTo>
                  <a:lnTo>
                    <a:pt x="374" y="627"/>
                  </a:lnTo>
                  <a:lnTo>
                    <a:pt x="366" y="621"/>
                  </a:lnTo>
                  <a:lnTo>
                    <a:pt x="357" y="614"/>
                  </a:lnTo>
                  <a:lnTo>
                    <a:pt x="346" y="604"/>
                  </a:lnTo>
                  <a:lnTo>
                    <a:pt x="334" y="596"/>
                  </a:lnTo>
                  <a:lnTo>
                    <a:pt x="319" y="585"/>
                  </a:lnTo>
                  <a:lnTo>
                    <a:pt x="306" y="574"/>
                  </a:lnTo>
                  <a:lnTo>
                    <a:pt x="289" y="560"/>
                  </a:lnTo>
                  <a:lnTo>
                    <a:pt x="273" y="547"/>
                  </a:lnTo>
                  <a:lnTo>
                    <a:pt x="266" y="538"/>
                  </a:lnTo>
                  <a:lnTo>
                    <a:pt x="256" y="530"/>
                  </a:lnTo>
                  <a:lnTo>
                    <a:pt x="247" y="522"/>
                  </a:lnTo>
                  <a:lnTo>
                    <a:pt x="239" y="515"/>
                  </a:lnTo>
                  <a:lnTo>
                    <a:pt x="230" y="505"/>
                  </a:lnTo>
                  <a:lnTo>
                    <a:pt x="222" y="496"/>
                  </a:lnTo>
                  <a:lnTo>
                    <a:pt x="214" y="488"/>
                  </a:lnTo>
                  <a:lnTo>
                    <a:pt x="207" y="481"/>
                  </a:lnTo>
                  <a:lnTo>
                    <a:pt x="197" y="469"/>
                  </a:lnTo>
                  <a:lnTo>
                    <a:pt x="188" y="460"/>
                  </a:lnTo>
                  <a:lnTo>
                    <a:pt x="178" y="448"/>
                  </a:lnTo>
                  <a:lnTo>
                    <a:pt x="171" y="439"/>
                  </a:lnTo>
                  <a:lnTo>
                    <a:pt x="161" y="427"/>
                  </a:lnTo>
                  <a:lnTo>
                    <a:pt x="152" y="416"/>
                  </a:lnTo>
                  <a:lnTo>
                    <a:pt x="142" y="404"/>
                  </a:lnTo>
                  <a:lnTo>
                    <a:pt x="135" y="395"/>
                  </a:lnTo>
                  <a:lnTo>
                    <a:pt x="127" y="382"/>
                  </a:lnTo>
                  <a:lnTo>
                    <a:pt x="117" y="370"/>
                  </a:lnTo>
                  <a:lnTo>
                    <a:pt x="110" y="357"/>
                  </a:lnTo>
                  <a:lnTo>
                    <a:pt x="102" y="346"/>
                  </a:lnTo>
                  <a:lnTo>
                    <a:pt x="93" y="332"/>
                  </a:lnTo>
                  <a:lnTo>
                    <a:pt x="87" y="321"/>
                  </a:lnTo>
                  <a:lnTo>
                    <a:pt x="79" y="308"/>
                  </a:lnTo>
                  <a:lnTo>
                    <a:pt x="74" y="296"/>
                  </a:lnTo>
                  <a:lnTo>
                    <a:pt x="64" y="281"/>
                  </a:lnTo>
                  <a:lnTo>
                    <a:pt x="59" y="268"/>
                  </a:lnTo>
                  <a:lnTo>
                    <a:pt x="51" y="252"/>
                  </a:lnTo>
                  <a:lnTo>
                    <a:pt x="47" y="239"/>
                  </a:lnTo>
                  <a:lnTo>
                    <a:pt x="40" y="224"/>
                  </a:lnTo>
                  <a:lnTo>
                    <a:pt x="32" y="209"/>
                  </a:lnTo>
                  <a:lnTo>
                    <a:pt x="28" y="193"/>
                  </a:lnTo>
                  <a:lnTo>
                    <a:pt x="24" y="180"/>
                  </a:lnTo>
                  <a:lnTo>
                    <a:pt x="19" y="163"/>
                  </a:lnTo>
                  <a:lnTo>
                    <a:pt x="15" y="148"/>
                  </a:lnTo>
                  <a:lnTo>
                    <a:pt x="11" y="131"/>
                  </a:lnTo>
                  <a:lnTo>
                    <a:pt x="7" y="116"/>
                  </a:lnTo>
                  <a:lnTo>
                    <a:pt x="3" y="100"/>
                  </a:lnTo>
                  <a:lnTo>
                    <a:pt x="3" y="85"/>
                  </a:lnTo>
                  <a:lnTo>
                    <a:pt x="0" y="68"/>
                  </a:lnTo>
                  <a:lnTo>
                    <a:pt x="0" y="53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0" name="Freeform 126"/>
            <p:cNvSpPr>
              <a:spLocks/>
            </p:cNvSpPr>
            <p:nvPr/>
          </p:nvSpPr>
          <p:spPr bwMode="auto">
            <a:xfrm>
              <a:off x="797" y="3427"/>
              <a:ext cx="54" cy="54"/>
            </a:xfrm>
            <a:custGeom>
              <a:avLst/>
              <a:gdLst>
                <a:gd name="T0" fmla="*/ 89 w 108"/>
                <a:gd name="T1" fmla="*/ 13 h 108"/>
                <a:gd name="T2" fmla="*/ 76 w 108"/>
                <a:gd name="T3" fmla="*/ 6 h 108"/>
                <a:gd name="T4" fmla="*/ 68 w 108"/>
                <a:gd name="T5" fmla="*/ 4 h 108"/>
                <a:gd name="T6" fmla="*/ 55 w 108"/>
                <a:gd name="T7" fmla="*/ 0 h 108"/>
                <a:gd name="T8" fmla="*/ 45 w 108"/>
                <a:gd name="T9" fmla="*/ 2 h 108"/>
                <a:gd name="T10" fmla="*/ 36 w 108"/>
                <a:gd name="T11" fmla="*/ 4 h 108"/>
                <a:gd name="T12" fmla="*/ 26 w 108"/>
                <a:gd name="T13" fmla="*/ 7 h 108"/>
                <a:gd name="T14" fmla="*/ 17 w 108"/>
                <a:gd name="T15" fmla="*/ 13 h 108"/>
                <a:gd name="T16" fmla="*/ 13 w 108"/>
                <a:gd name="T17" fmla="*/ 25 h 108"/>
                <a:gd name="T18" fmla="*/ 5 w 108"/>
                <a:gd name="T19" fmla="*/ 32 h 108"/>
                <a:gd name="T20" fmla="*/ 3 w 108"/>
                <a:gd name="T21" fmla="*/ 44 h 108"/>
                <a:gd name="T22" fmla="*/ 0 w 108"/>
                <a:gd name="T23" fmla="*/ 51 h 108"/>
                <a:gd name="T24" fmla="*/ 1 w 108"/>
                <a:gd name="T25" fmla="*/ 65 h 108"/>
                <a:gd name="T26" fmla="*/ 3 w 108"/>
                <a:gd name="T27" fmla="*/ 72 h 108"/>
                <a:gd name="T28" fmla="*/ 9 w 108"/>
                <a:gd name="T29" fmla="*/ 84 h 108"/>
                <a:gd name="T30" fmla="*/ 15 w 108"/>
                <a:gd name="T31" fmla="*/ 91 h 108"/>
                <a:gd name="T32" fmla="*/ 24 w 108"/>
                <a:gd name="T33" fmla="*/ 101 h 108"/>
                <a:gd name="T34" fmla="*/ 32 w 108"/>
                <a:gd name="T35" fmla="*/ 103 h 108"/>
                <a:gd name="T36" fmla="*/ 39 w 108"/>
                <a:gd name="T37" fmla="*/ 108 h 108"/>
                <a:gd name="T38" fmla="*/ 51 w 108"/>
                <a:gd name="T39" fmla="*/ 108 h 108"/>
                <a:gd name="T40" fmla="*/ 60 w 108"/>
                <a:gd name="T41" fmla="*/ 108 h 108"/>
                <a:gd name="T42" fmla="*/ 70 w 108"/>
                <a:gd name="T43" fmla="*/ 106 h 108"/>
                <a:gd name="T44" fmla="*/ 81 w 108"/>
                <a:gd name="T45" fmla="*/ 103 h 108"/>
                <a:gd name="T46" fmla="*/ 91 w 108"/>
                <a:gd name="T47" fmla="*/ 95 h 108"/>
                <a:gd name="T48" fmla="*/ 98 w 108"/>
                <a:gd name="T49" fmla="*/ 87 h 108"/>
                <a:gd name="T50" fmla="*/ 102 w 108"/>
                <a:gd name="T51" fmla="*/ 78 h 108"/>
                <a:gd name="T52" fmla="*/ 106 w 108"/>
                <a:gd name="T53" fmla="*/ 66 h 108"/>
                <a:gd name="T54" fmla="*/ 106 w 108"/>
                <a:gd name="T55" fmla="*/ 57 h 108"/>
                <a:gd name="T56" fmla="*/ 108 w 108"/>
                <a:gd name="T57" fmla="*/ 47 h 108"/>
                <a:gd name="T58" fmla="*/ 104 w 108"/>
                <a:gd name="T59" fmla="*/ 36 h 108"/>
                <a:gd name="T60" fmla="*/ 100 w 108"/>
                <a:gd name="T61" fmla="*/ 28 h 108"/>
                <a:gd name="T62" fmla="*/ 95 w 108"/>
                <a:gd name="T63" fmla="*/ 19 h 108"/>
                <a:gd name="T64" fmla="*/ 89 w 108"/>
                <a:gd name="T65" fmla="*/ 13 h 108"/>
                <a:gd name="T66" fmla="*/ 89 w 108"/>
                <a:gd name="T67" fmla="*/ 1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8" h="108">
                  <a:moveTo>
                    <a:pt x="89" y="13"/>
                  </a:moveTo>
                  <a:lnTo>
                    <a:pt x="76" y="6"/>
                  </a:lnTo>
                  <a:lnTo>
                    <a:pt x="68" y="4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6" y="7"/>
                  </a:lnTo>
                  <a:lnTo>
                    <a:pt x="17" y="13"/>
                  </a:lnTo>
                  <a:lnTo>
                    <a:pt x="13" y="25"/>
                  </a:lnTo>
                  <a:lnTo>
                    <a:pt x="5" y="32"/>
                  </a:lnTo>
                  <a:lnTo>
                    <a:pt x="3" y="44"/>
                  </a:lnTo>
                  <a:lnTo>
                    <a:pt x="0" y="51"/>
                  </a:lnTo>
                  <a:lnTo>
                    <a:pt x="1" y="65"/>
                  </a:lnTo>
                  <a:lnTo>
                    <a:pt x="3" y="72"/>
                  </a:lnTo>
                  <a:lnTo>
                    <a:pt x="9" y="84"/>
                  </a:lnTo>
                  <a:lnTo>
                    <a:pt x="15" y="91"/>
                  </a:lnTo>
                  <a:lnTo>
                    <a:pt x="24" y="101"/>
                  </a:lnTo>
                  <a:lnTo>
                    <a:pt x="32" y="103"/>
                  </a:lnTo>
                  <a:lnTo>
                    <a:pt x="39" y="108"/>
                  </a:lnTo>
                  <a:lnTo>
                    <a:pt x="51" y="108"/>
                  </a:lnTo>
                  <a:lnTo>
                    <a:pt x="60" y="108"/>
                  </a:lnTo>
                  <a:lnTo>
                    <a:pt x="70" y="106"/>
                  </a:lnTo>
                  <a:lnTo>
                    <a:pt x="81" y="103"/>
                  </a:lnTo>
                  <a:lnTo>
                    <a:pt x="91" y="95"/>
                  </a:lnTo>
                  <a:lnTo>
                    <a:pt x="98" y="87"/>
                  </a:lnTo>
                  <a:lnTo>
                    <a:pt x="102" y="78"/>
                  </a:lnTo>
                  <a:lnTo>
                    <a:pt x="106" y="66"/>
                  </a:lnTo>
                  <a:lnTo>
                    <a:pt x="106" y="57"/>
                  </a:lnTo>
                  <a:lnTo>
                    <a:pt x="108" y="47"/>
                  </a:lnTo>
                  <a:lnTo>
                    <a:pt x="104" y="36"/>
                  </a:lnTo>
                  <a:lnTo>
                    <a:pt x="100" y="28"/>
                  </a:lnTo>
                  <a:lnTo>
                    <a:pt x="95" y="19"/>
                  </a:lnTo>
                  <a:lnTo>
                    <a:pt x="89" y="13"/>
                  </a:lnTo>
                  <a:lnTo>
                    <a:pt x="8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1" name="Freeform 127"/>
            <p:cNvSpPr>
              <a:spLocks/>
            </p:cNvSpPr>
            <p:nvPr/>
          </p:nvSpPr>
          <p:spPr bwMode="auto">
            <a:xfrm>
              <a:off x="813" y="3442"/>
              <a:ext cx="24" cy="24"/>
            </a:xfrm>
            <a:custGeom>
              <a:avLst/>
              <a:gdLst>
                <a:gd name="T0" fmla="*/ 40 w 47"/>
                <a:gd name="T1" fmla="*/ 6 h 48"/>
                <a:gd name="T2" fmla="*/ 28 w 47"/>
                <a:gd name="T3" fmla="*/ 0 h 48"/>
                <a:gd name="T4" fmla="*/ 21 w 47"/>
                <a:gd name="T5" fmla="*/ 0 h 48"/>
                <a:gd name="T6" fmla="*/ 13 w 47"/>
                <a:gd name="T7" fmla="*/ 4 h 48"/>
                <a:gd name="T8" fmla="*/ 7 w 47"/>
                <a:gd name="T9" fmla="*/ 12 h 48"/>
                <a:gd name="T10" fmla="*/ 0 w 47"/>
                <a:gd name="T11" fmla="*/ 17 h 48"/>
                <a:gd name="T12" fmla="*/ 0 w 47"/>
                <a:gd name="T13" fmla="*/ 27 h 48"/>
                <a:gd name="T14" fmla="*/ 4 w 47"/>
                <a:gd name="T15" fmla="*/ 35 h 48"/>
                <a:gd name="T16" fmla="*/ 11 w 47"/>
                <a:gd name="T17" fmla="*/ 44 h 48"/>
                <a:gd name="T18" fmla="*/ 19 w 47"/>
                <a:gd name="T19" fmla="*/ 48 h 48"/>
                <a:gd name="T20" fmla="*/ 28 w 47"/>
                <a:gd name="T21" fmla="*/ 48 h 48"/>
                <a:gd name="T22" fmla="*/ 36 w 47"/>
                <a:gd name="T23" fmla="*/ 44 h 48"/>
                <a:gd name="T24" fmla="*/ 44 w 47"/>
                <a:gd name="T25" fmla="*/ 38 h 48"/>
                <a:gd name="T26" fmla="*/ 47 w 47"/>
                <a:gd name="T27" fmla="*/ 29 h 48"/>
                <a:gd name="T28" fmla="*/ 47 w 47"/>
                <a:gd name="T29" fmla="*/ 21 h 48"/>
                <a:gd name="T30" fmla="*/ 44 w 47"/>
                <a:gd name="T31" fmla="*/ 12 h 48"/>
                <a:gd name="T32" fmla="*/ 40 w 47"/>
                <a:gd name="T33" fmla="*/ 6 h 48"/>
                <a:gd name="T34" fmla="*/ 40 w 47"/>
                <a:gd name="T35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48">
                  <a:moveTo>
                    <a:pt x="40" y="6"/>
                  </a:moveTo>
                  <a:lnTo>
                    <a:pt x="28" y="0"/>
                  </a:lnTo>
                  <a:lnTo>
                    <a:pt x="21" y="0"/>
                  </a:lnTo>
                  <a:lnTo>
                    <a:pt x="13" y="4"/>
                  </a:lnTo>
                  <a:lnTo>
                    <a:pt x="7" y="12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4" y="35"/>
                  </a:lnTo>
                  <a:lnTo>
                    <a:pt x="11" y="44"/>
                  </a:lnTo>
                  <a:lnTo>
                    <a:pt x="19" y="48"/>
                  </a:lnTo>
                  <a:lnTo>
                    <a:pt x="28" y="48"/>
                  </a:lnTo>
                  <a:lnTo>
                    <a:pt x="36" y="44"/>
                  </a:lnTo>
                  <a:lnTo>
                    <a:pt x="44" y="38"/>
                  </a:lnTo>
                  <a:lnTo>
                    <a:pt x="47" y="29"/>
                  </a:lnTo>
                  <a:lnTo>
                    <a:pt x="47" y="21"/>
                  </a:lnTo>
                  <a:lnTo>
                    <a:pt x="44" y="12"/>
                  </a:lnTo>
                  <a:lnTo>
                    <a:pt x="40" y="6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2" name="Freeform 128"/>
            <p:cNvSpPr>
              <a:spLocks/>
            </p:cNvSpPr>
            <p:nvPr/>
          </p:nvSpPr>
          <p:spPr bwMode="auto">
            <a:xfrm>
              <a:off x="735" y="3287"/>
              <a:ext cx="82" cy="105"/>
            </a:xfrm>
            <a:custGeom>
              <a:avLst/>
              <a:gdLst>
                <a:gd name="T0" fmla="*/ 17 w 165"/>
                <a:gd name="T1" fmla="*/ 54 h 210"/>
                <a:gd name="T2" fmla="*/ 29 w 165"/>
                <a:gd name="T3" fmla="*/ 48 h 210"/>
                <a:gd name="T4" fmla="*/ 40 w 165"/>
                <a:gd name="T5" fmla="*/ 44 h 210"/>
                <a:gd name="T6" fmla="*/ 51 w 165"/>
                <a:gd name="T7" fmla="*/ 44 h 210"/>
                <a:gd name="T8" fmla="*/ 63 w 165"/>
                <a:gd name="T9" fmla="*/ 44 h 210"/>
                <a:gd name="T10" fmla="*/ 70 w 165"/>
                <a:gd name="T11" fmla="*/ 44 h 210"/>
                <a:gd name="T12" fmla="*/ 80 w 165"/>
                <a:gd name="T13" fmla="*/ 46 h 210"/>
                <a:gd name="T14" fmla="*/ 88 w 165"/>
                <a:gd name="T15" fmla="*/ 48 h 210"/>
                <a:gd name="T16" fmla="*/ 95 w 165"/>
                <a:gd name="T17" fmla="*/ 52 h 210"/>
                <a:gd name="T18" fmla="*/ 105 w 165"/>
                <a:gd name="T19" fmla="*/ 59 h 210"/>
                <a:gd name="T20" fmla="*/ 112 w 165"/>
                <a:gd name="T21" fmla="*/ 67 h 210"/>
                <a:gd name="T22" fmla="*/ 116 w 165"/>
                <a:gd name="T23" fmla="*/ 76 h 210"/>
                <a:gd name="T24" fmla="*/ 120 w 165"/>
                <a:gd name="T25" fmla="*/ 88 h 210"/>
                <a:gd name="T26" fmla="*/ 118 w 165"/>
                <a:gd name="T27" fmla="*/ 95 h 210"/>
                <a:gd name="T28" fmla="*/ 118 w 165"/>
                <a:gd name="T29" fmla="*/ 105 h 210"/>
                <a:gd name="T30" fmla="*/ 112 w 165"/>
                <a:gd name="T31" fmla="*/ 116 h 210"/>
                <a:gd name="T32" fmla="*/ 107 w 165"/>
                <a:gd name="T33" fmla="*/ 130 h 210"/>
                <a:gd name="T34" fmla="*/ 99 w 165"/>
                <a:gd name="T35" fmla="*/ 139 h 210"/>
                <a:gd name="T36" fmla="*/ 86 w 165"/>
                <a:gd name="T37" fmla="*/ 153 h 210"/>
                <a:gd name="T38" fmla="*/ 78 w 165"/>
                <a:gd name="T39" fmla="*/ 156 h 210"/>
                <a:gd name="T40" fmla="*/ 70 w 165"/>
                <a:gd name="T41" fmla="*/ 162 h 210"/>
                <a:gd name="T42" fmla="*/ 63 w 165"/>
                <a:gd name="T43" fmla="*/ 168 h 210"/>
                <a:gd name="T44" fmla="*/ 53 w 165"/>
                <a:gd name="T45" fmla="*/ 173 h 210"/>
                <a:gd name="T46" fmla="*/ 51 w 165"/>
                <a:gd name="T47" fmla="*/ 179 h 210"/>
                <a:gd name="T48" fmla="*/ 61 w 165"/>
                <a:gd name="T49" fmla="*/ 191 h 210"/>
                <a:gd name="T50" fmla="*/ 70 w 165"/>
                <a:gd name="T51" fmla="*/ 204 h 210"/>
                <a:gd name="T52" fmla="*/ 78 w 165"/>
                <a:gd name="T53" fmla="*/ 210 h 210"/>
                <a:gd name="T54" fmla="*/ 80 w 165"/>
                <a:gd name="T55" fmla="*/ 206 h 210"/>
                <a:gd name="T56" fmla="*/ 93 w 165"/>
                <a:gd name="T57" fmla="*/ 198 h 210"/>
                <a:gd name="T58" fmla="*/ 99 w 165"/>
                <a:gd name="T59" fmla="*/ 192 h 210"/>
                <a:gd name="T60" fmla="*/ 108 w 165"/>
                <a:gd name="T61" fmla="*/ 187 h 210"/>
                <a:gd name="T62" fmla="*/ 118 w 165"/>
                <a:gd name="T63" fmla="*/ 179 h 210"/>
                <a:gd name="T64" fmla="*/ 129 w 165"/>
                <a:gd name="T65" fmla="*/ 172 h 210"/>
                <a:gd name="T66" fmla="*/ 135 w 165"/>
                <a:gd name="T67" fmla="*/ 162 h 210"/>
                <a:gd name="T68" fmla="*/ 145 w 165"/>
                <a:gd name="T69" fmla="*/ 153 h 210"/>
                <a:gd name="T70" fmla="*/ 152 w 165"/>
                <a:gd name="T71" fmla="*/ 139 h 210"/>
                <a:gd name="T72" fmla="*/ 158 w 165"/>
                <a:gd name="T73" fmla="*/ 130 h 210"/>
                <a:gd name="T74" fmla="*/ 162 w 165"/>
                <a:gd name="T75" fmla="*/ 116 h 210"/>
                <a:gd name="T76" fmla="*/ 165 w 165"/>
                <a:gd name="T77" fmla="*/ 103 h 210"/>
                <a:gd name="T78" fmla="*/ 164 w 165"/>
                <a:gd name="T79" fmla="*/ 88 h 210"/>
                <a:gd name="T80" fmla="*/ 162 w 165"/>
                <a:gd name="T81" fmla="*/ 73 h 210"/>
                <a:gd name="T82" fmla="*/ 154 w 165"/>
                <a:gd name="T83" fmla="*/ 59 h 210"/>
                <a:gd name="T84" fmla="*/ 146 w 165"/>
                <a:gd name="T85" fmla="*/ 44 h 210"/>
                <a:gd name="T86" fmla="*/ 137 w 165"/>
                <a:gd name="T87" fmla="*/ 35 h 210"/>
                <a:gd name="T88" fmla="*/ 129 w 165"/>
                <a:gd name="T89" fmla="*/ 25 h 210"/>
                <a:gd name="T90" fmla="*/ 118 w 165"/>
                <a:gd name="T91" fmla="*/ 16 h 210"/>
                <a:gd name="T92" fmla="*/ 107 w 165"/>
                <a:gd name="T93" fmla="*/ 12 h 210"/>
                <a:gd name="T94" fmla="*/ 97 w 165"/>
                <a:gd name="T95" fmla="*/ 8 h 210"/>
                <a:gd name="T96" fmla="*/ 86 w 165"/>
                <a:gd name="T97" fmla="*/ 6 h 210"/>
                <a:gd name="T98" fmla="*/ 74 w 165"/>
                <a:gd name="T99" fmla="*/ 2 h 210"/>
                <a:gd name="T100" fmla="*/ 63 w 165"/>
                <a:gd name="T101" fmla="*/ 0 h 210"/>
                <a:gd name="T102" fmla="*/ 50 w 165"/>
                <a:gd name="T103" fmla="*/ 0 h 210"/>
                <a:gd name="T104" fmla="*/ 40 w 165"/>
                <a:gd name="T105" fmla="*/ 2 h 210"/>
                <a:gd name="T106" fmla="*/ 27 w 165"/>
                <a:gd name="T107" fmla="*/ 2 h 210"/>
                <a:gd name="T108" fmla="*/ 17 w 165"/>
                <a:gd name="T109" fmla="*/ 6 h 210"/>
                <a:gd name="T110" fmla="*/ 8 w 165"/>
                <a:gd name="T111" fmla="*/ 8 h 210"/>
                <a:gd name="T112" fmla="*/ 0 w 165"/>
                <a:gd name="T113" fmla="*/ 12 h 210"/>
                <a:gd name="T114" fmla="*/ 17 w 165"/>
                <a:gd name="T115" fmla="*/ 54 h 210"/>
                <a:gd name="T116" fmla="*/ 17 w 165"/>
                <a:gd name="T117" fmla="*/ 5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5" h="210">
                  <a:moveTo>
                    <a:pt x="17" y="54"/>
                  </a:moveTo>
                  <a:lnTo>
                    <a:pt x="29" y="48"/>
                  </a:lnTo>
                  <a:lnTo>
                    <a:pt x="40" y="44"/>
                  </a:lnTo>
                  <a:lnTo>
                    <a:pt x="51" y="44"/>
                  </a:lnTo>
                  <a:lnTo>
                    <a:pt x="63" y="44"/>
                  </a:lnTo>
                  <a:lnTo>
                    <a:pt x="70" y="44"/>
                  </a:lnTo>
                  <a:lnTo>
                    <a:pt x="80" y="46"/>
                  </a:lnTo>
                  <a:lnTo>
                    <a:pt x="88" y="48"/>
                  </a:lnTo>
                  <a:lnTo>
                    <a:pt x="95" y="52"/>
                  </a:lnTo>
                  <a:lnTo>
                    <a:pt x="105" y="59"/>
                  </a:lnTo>
                  <a:lnTo>
                    <a:pt x="112" y="67"/>
                  </a:lnTo>
                  <a:lnTo>
                    <a:pt x="116" y="76"/>
                  </a:lnTo>
                  <a:lnTo>
                    <a:pt x="120" y="88"/>
                  </a:lnTo>
                  <a:lnTo>
                    <a:pt x="118" y="95"/>
                  </a:lnTo>
                  <a:lnTo>
                    <a:pt x="118" y="105"/>
                  </a:lnTo>
                  <a:lnTo>
                    <a:pt x="112" y="116"/>
                  </a:lnTo>
                  <a:lnTo>
                    <a:pt x="107" y="130"/>
                  </a:lnTo>
                  <a:lnTo>
                    <a:pt x="99" y="139"/>
                  </a:lnTo>
                  <a:lnTo>
                    <a:pt x="86" y="153"/>
                  </a:lnTo>
                  <a:lnTo>
                    <a:pt x="78" y="156"/>
                  </a:lnTo>
                  <a:lnTo>
                    <a:pt x="70" y="162"/>
                  </a:lnTo>
                  <a:lnTo>
                    <a:pt x="63" y="168"/>
                  </a:lnTo>
                  <a:lnTo>
                    <a:pt x="53" y="173"/>
                  </a:lnTo>
                  <a:lnTo>
                    <a:pt x="51" y="179"/>
                  </a:lnTo>
                  <a:lnTo>
                    <a:pt x="61" y="191"/>
                  </a:lnTo>
                  <a:lnTo>
                    <a:pt x="70" y="204"/>
                  </a:lnTo>
                  <a:lnTo>
                    <a:pt x="78" y="210"/>
                  </a:lnTo>
                  <a:lnTo>
                    <a:pt x="80" y="206"/>
                  </a:lnTo>
                  <a:lnTo>
                    <a:pt x="93" y="198"/>
                  </a:lnTo>
                  <a:lnTo>
                    <a:pt x="99" y="192"/>
                  </a:lnTo>
                  <a:lnTo>
                    <a:pt x="108" y="187"/>
                  </a:lnTo>
                  <a:lnTo>
                    <a:pt x="118" y="179"/>
                  </a:lnTo>
                  <a:lnTo>
                    <a:pt x="129" y="172"/>
                  </a:lnTo>
                  <a:lnTo>
                    <a:pt x="135" y="162"/>
                  </a:lnTo>
                  <a:lnTo>
                    <a:pt x="145" y="153"/>
                  </a:lnTo>
                  <a:lnTo>
                    <a:pt x="152" y="139"/>
                  </a:lnTo>
                  <a:lnTo>
                    <a:pt x="158" y="130"/>
                  </a:lnTo>
                  <a:lnTo>
                    <a:pt x="162" y="116"/>
                  </a:lnTo>
                  <a:lnTo>
                    <a:pt x="165" y="103"/>
                  </a:lnTo>
                  <a:lnTo>
                    <a:pt x="164" y="88"/>
                  </a:lnTo>
                  <a:lnTo>
                    <a:pt x="162" y="73"/>
                  </a:lnTo>
                  <a:lnTo>
                    <a:pt x="154" y="59"/>
                  </a:lnTo>
                  <a:lnTo>
                    <a:pt x="146" y="44"/>
                  </a:lnTo>
                  <a:lnTo>
                    <a:pt x="137" y="35"/>
                  </a:lnTo>
                  <a:lnTo>
                    <a:pt x="129" y="25"/>
                  </a:lnTo>
                  <a:lnTo>
                    <a:pt x="118" y="16"/>
                  </a:lnTo>
                  <a:lnTo>
                    <a:pt x="107" y="12"/>
                  </a:lnTo>
                  <a:lnTo>
                    <a:pt x="97" y="8"/>
                  </a:lnTo>
                  <a:lnTo>
                    <a:pt x="86" y="6"/>
                  </a:lnTo>
                  <a:lnTo>
                    <a:pt x="74" y="2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27" y="2"/>
                  </a:lnTo>
                  <a:lnTo>
                    <a:pt x="17" y="6"/>
                  </a:lnTo>
                  <a:lnTo>
                    <a:pt x="8" y="8"/>
                  </a:lnTo>
                  <a:lnTo>
                    <a:pt x="0" y="12"/>
                  </a:lnTo>
                  <a:lnTo>
                    <a:pt x="17" y="54"/>
                  </a:lnTo>
                  <a:lnTo>
                    <a:pt x="17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3" name="Freeform 129"/>
            <p:cNvSpPr>
              <a:spLocks/>
            </p:cNvSpPr>
            <p:nvPr/>
          </p:nvSpPr>
          <p:spPr bwMode="auto">
            <a:xfrm>
              <a:off x="682" y="3291"/>
              <a:ext cx="92" cy="106"/>
            </a:xfrm>
            <a:custGeom>
              <a:avLst/>
              <a:gdLst>
                <a:gd name="T0" fmla="*/ 127 w 182"/>
                <a:gd name="T1" fmla="*/ 44 h 211"/>
                <a:gd name="T2" fmla="*/ 116 w 182"/>
                <a:gd name="T3" fmla="*/ 46 h 211"/>
                <a:gd name="T4" fmla="*/ 106 w 182"/>
                <a:gd name="T5" fmla="*/ 49 h 211"/>
                <a:gd name="T6" fmla="*/ 97 w 182"/>
                <a:gd name="T7" fmla="*/ 53 h 211"/>
                <a:gd name="T8" fmla="*/ 89 w 182"/>
                <a:gd name="T9" fmla="*/ 59 h 211"/>
                <a:gd name="T10" fmla="*/ 74 w 182"/>
                <a:gd name="T11" fmla="*/ 68 h 211"/>
                <a:gd name="T12" fmla="*/ 66 w 182"/>
                <a:gd name="T13" fmla="*/ 82 h 211"/>
                <a:gd name="T14" fmla="*/ 57 w 182"/>
                <a:gd name="T15" fmla="*/ 93 h 211"/>
                <a:gd name="T16" fmla="*/ 53 w 182"/>
                <a:gd name="T17" fmla="*/ 107 h 211"/>
                <a:gd name="T18" fmla="*/ 51 w 182"/>
                <a:gd name="T19" fmla="*/ 118 h 211"/>
                <a:gd name="T20" fmla="*/ 57 w 182"/>
                <a:gd name="T21" fmla="*/ 131 h 211"/>
                <a:gd name="T22" fmla="*/ 62 w 182"/>
                <a:gd name="T23" fmla="*/ 143 h 211"/>
                <a:gd name="T24" fmla="*/ 74 w 182"/>
                <a:gd name="T25" fmla="*/ 154 h 211"/>
                <a:gd name="T26" fmla="*/ 79 w 182"/>
                <a:gd name="T27" fmla="*/ 156 h 211"/>
                <a:gd name="T28" fmla="*/ 87 w 182"/>
                <a:gd name="T29" fmla="*/ 160 h 211"/>
                <a:gd name="T30" fmla="*/ 97 w 182"/>
                <a:gd name="T31" fmla="*/ 162 h 211"/>
                <a:gd name="T32" fmla="*/ 106 w 182"/>
                <a:gd name="T33" fmla="*/ 165 h 211"/>
                <a:gd name="T34" fmla="*/ 114 w 182"/>
                <a:gd name="T35" fmla="*/ 165 h 211"/>
                <a:gd name="T36" fmla="*/ 123 w 182"/>
                <a:gd name="T37" fmla="*/ 167 h 211"/>
                <a:gd name="T38" fmla="*/ 131 w 182"/>
                <a:gd name="T39" fmla="*/ 167 h 211"/>
                <a:gd name="T40" fmla="*/ 140 w 182"/>
                <a:gd name="T41" fmla="*/ 167 h 211"/>
                <a:gd name="T42" fmla="*/ 155 w 182"/>
                <a:gd name="T43" fmla="*/ 164 h 211"/>
                <a:gd name="T44" fmla="*/ 171 w 182"/>
                <a:gd name="T45" fmla="*/ 160 h 211"/>
                <a:gd name="T46" fmla="*/ 182 w 182"/>
                <a:gd name="T47" fmla="*/ 198 h 211"/>
                <a:gd name="T48" fmla="*/ 178 w 182"/>
                <a:gd name="T49" fmla="*/ 198 h 211"/>
                <a:gd name="T50" fmla="*/ 174 w 182"/>
                <a:gd name="T51" fmla="*/ 200 h 211"/>
                <a:gd name="T52" fmla="*/ 167 w 182"/>
                <a:gd name="T53" fmla="*/ 202 h 211"/>
                <a:gd name="T54" fmla="*/ 159 w 182"/>
                <a:gd name="T55" fmla="*/ 205 h 211"/>
                <a:gd name="T56" fmla="*/ 146 w 182"/>
                <a:gd name="T57" fmla="*/ 205 h 211"/>
                <a:gd name="T58" fmla="*/ 135 w 182"/>
                <a:gd name="T59" fmla="*/ 207 h 211"/>
                <a:gd name="T60" fmla="*/ 121 w 182"/>
                <a:gd name="T61" fmla="*/ 209 h 211"/>
                <a:gd name="T62" fmla="*/ 108 w 182"/>
                <a:gd name="T63" fmla="*/ 211 h 211"/>
                <a:gd name="T64" fmla="*/ 93 w 182"/>
                <a:gd name="T65" fmla="*/ 209 h 211"/>
                <a:gd name="T66" fmla="*/ 79 w 182"/>
                <a:gd name="T67" fmla="*/ 207 h 211"/>
                <a:gd name="T68" fmla="*/ 64 w 182"/>
                <a:gd name="T69" fmla="*/ 205 h 211"/>
                <a:gd name="T70" fmla="*/ 51 w 182"/>
                <a:gd name="T71" fmla="*/ 202 h 211"/>
                <a:gd name="T72" fmla="*/ 36 w 182"/>
                <a:gd name="T73" fmla="*/ 194 h 211"/>
                <a:gd name="T74" fmla="*/ 26 w 182"/>
                <a:gd name="T75" fmla="*/ 184 h 211"/>
                <a:gd name="T76" fmla="*/ 17 w 182"/>
                <a:gd name="T77" fmla="*/ 175 h 211"/>
                <a:gd name="T78" fmla="*/ 9 w 182"/>
                <a:gd name="T79" fmla="*/ 160 h 211"/>
                <a:gd name="T80" fmla="*/ 3 w 182"/>
                <a:gd name="T81" fmla="*/ 145 h 211"/>
                <a:gd name="T82" fmla="*/ 1 w 182"/>
                <a:gd name="T83" fmla="*/ 129 h 211"/>
                <a:gd name="T84" fmla="*/ 0 w 182"/>
                <a:gd name="T85" fmla="*/ 114 h 211"/>
                <a:gd name="T86" fmla="*/ 5 w 182"/>
                <a:gd name="T87" fmla="*/ 101 h 211"/>
                <a:gd name="T88" fmla="*/ 9 w 182"/>
                <a:gd name="T89" fmla="*/ 86 h 211"/>
                <a:gd name="T90" fmla="*/ 17 w 182"/>
                <a:gd name="T91" fmla="*/ 72 h 211"/>
                <a:gd name="T92" fmla="*/ 26 w 182"/>
                <a:gd name="T93" fmla="*/ 59 h 211"/>
                <a:gd name="T94" fmla="*/ 36 w 182"/>
                <a:gd name="T95" fmla="*/ 51 h 211"/>
                <a:gd name="T96" fmla="*/ 45 w 182"/>
                <a:gd name="T97" fmla="*/ 38 h 211"/>
                <a:gd name="T98" fmla="*/ 58 w 182"/>
                <a:gd name="T99" fmla="*/ 29 h 211"/>
                <a:gd name="T100" fmla="*/ 68 w 182"/>
                <a:gd name="T101" fmla="*/ 21 h 211"/>
                <a:gd name="T102" fmla="*/ 79 w 182"/>
                <a:gd name="T103" fmla="*/ 15 h 211"/>
                <a:gd name="T104" fmla="*/ 89 w 182"/>
                <a:gd name="T105" fmla="*/ 8 h 211"/>
                <a:gd name="T106" fmla="*/ 100 w 182"/>
                <a:gd name="T107" fmla="*/ 6 h 211"/>
                <a:gd name="T108" fmla="*/ 108 w 182"/>
                <a:gd name="T109" fmla="*/ 0 h 211"/>
                <a:gd name="T110" fmla="*/ 116 w 182"/>
                <a:gd name="T111" fmla="*/ 0 h 211"/>
                <a:gd name="T112" fmla="*/ 127 w 182"/>
                <a:gd name="T113" fmla="*/ 44 h 211"/>
                <a:gd name="T114" fmla="*/ 127 w 182"/>
                <a:gd name="T115" fmla="*/ 4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" h="211">
                  <a:moveTo>
                    <a:pt x="127" y="44"/>
                  </a:moveTo>
                  <a:lnTo>
                    <a:pt x="116" y="46"/>
                  </a:lnTo>
                  <a:lnTo>
                    <a:pt x="106" y="49"/>
                  </a:lnTo>
                  <a:lnTo>
                    <a:pt x="97" y="53"/>
                  </a:lnTo>
                  <a:lnTo>
                    <a:pt x="89" y="59"/>
                  </a:lnTo>
                  <a:lnTo>
                    <a:pt x="74" y="68"/>
                  </a:lnTo>
                  <a:lnTo>
                    <a:pt x="66" y="82"/>
                  </a:lnTo>
                  <a:lnTo>
                    <a:pt x="57" y="93"/>
                  </a:lnTo>
                  <a:lnTo>
                    <a:pt x="53" y="107"/>
                  </a:lnTo>
                  <a:lnTo>
                    <a:pt x="51" y="118"/>
                  </a:lnTo>
                  <a:lnTo>
                    <a:pt x="57" y="131"/>
                  </a:lnTo>
                  <a:lnTo>
                    <a:pt x="62" y="143"/>
                  </a:lnTo>
                  <a:lnTo>
                    <a:pt x="74" y="154"/>
                  </a:lnTo>
                  <a:lnTo>
                    <a:pt x="79" y="156"/>
                  </a:lnTo>
                  <a:lnTo>
                    <a:pt x="87" y="160"/>
                  </a:lnTo>
                  <a:lnTo>
                    <a:pt x="97" y="162"/>
                  </a:lnTo>
                  <a:lnTo>
                    <a:pt x="106" y="165"/>
                  </a:lnTo>
                  <a:lnTo>
                    <a:pt x="114" y="165"/>
                  </a:lnTo>
                  <a:lnTo>
                    <a:pt x="123" y="167"/>
                  </a:lnTo>
                  <a:lnTo>
                    <a:pt x="131" y="167"/>
                  </a:lnTo>
                  <a:lnTo>
                    <a:pt x="140" y="167"/>
                  </a:lnTo>
                  <a:lnTo>
                    <a:pt x="155" y="164"/>
                  </a:lnTo>
                  <a:lnTo>
                    <a:pt x="171" y="160"/>
                  </a:lnTo>
                  <a:lnTo>
                    <a:pt x="182" y="198"/>
                  </a:lnTo>
                  <a:lnTo>
                    <a:pt x="178" y="198"/>
                  </a:lnTo>
                  <a:lnTo>
                    <a:pt x="174" y="200"/>
                  </a:lnTo>
                  <a:lnTo>
                    <a:pt x="167" y="202"/>
                  </a:lnTo>
                  <a:lnTo>
                    <a:pt x="159" y="205"/>
                  </a:lnTo>
                  <a:lnTo>
                    <a:pt x="146" y="205"/>
                  </a:lnTo>
                  <a:lnTo>
                    <a:pt x="135" y="207"/>
                  </a:lnTo>
                  <a:lnTo>
                    <a:pt x="121" y="209"/>
                  </a:lnTo>
                  <a:lnTo>
                    <a:pt x="108" y="211"/>
                  </a:lnTo>
                  <a:lnTo>
                    <a:pt x="93" y="209"/>
                  </a:lnTo>
                  <a:lnTo>
                    <a:pt x="79" y="207"/>
                  </a:lnTo>
                  <a:lnTo>
                    <a:pt x="64" y="205"/>
                  </a:lnTo>
                  <a:lnTo>
                    <a:pt x="51" y="202"/>
                  </a:lnTo>
                  <a:lnTo>
                    <a:pt x="36" y="194"/>
                  </a:lnTo>
                  <a:lnTo>
                    <a:pt x="26" y="184"/>
                  </a:lnTo>
                  <a:lnTo>
                    <a:pt x="17" y="175"/>
                  </a:lnTo>
                  <a:lnTo>
                    <a:pt x="9" y="160"/>
                  </a:lnTo>
                  <a:lnTo>
                    <a:pt x="3" y="145"/>
                  </a:lnTo>
                  <a:lnTo>
                    <a:pt x="1" y="129"/>
                  </a:lnTo>
                  <a:lnTo>
                    <a:pt x="0" y="114"/>
                  </a:lnTo>
                  <a:lnTo>
                    <a:pt x="5" y="101"/>
                  </a:lnTo>
                  <a:lnTo>
                    <a:pt x="9" y="86"/>
                  </a:lnTo>
                  <a:lnTo>
                    <a:pt x="17" y="72"/>
                  </a:lnTo>
                  <a:lnTo>
                    <a:pt x="26" y="59"/>
                  </a:lnTo>
                  <a:lnTo>
                    <a:pt x="36" y="51"/>
                  </a:lnTo>
                  <a:lnTo>
                    <a:pt x="45" y="38"/>
                  </a:lnTo>
                  <a:lnTo>
                    <a:pt x="58" y="29"/>
                  </a:lnTo>
                  <a:lnTo>
                    <a:pt x="68" y="21"/>
                  </a:lnTo>
                  <a:lnTo>
                    <a:pt x="79" y="15"/>
                  </a:lnTo>
                  <a:lnTo>
                    <a:pt x="89" y="8"/>
                  </a:lnTo>
                  <a:lnTo>
                    <a:pt x="100" y="6"/>
                  </a:lnTo>
                  <a:lnTo>
                    <a:pt x="108" y="0"/>
                  </a:lnTo>
                  <a:lnTo>
                    <a:pt x="116" y="0"/>
                  </a:lnTo>
                  <a:lnTo>
                    <a:pt x="127" y="44"/>
                  </a:lnTo>
                  <a:lnTo>
                    <a:pt x="127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4" name="Freeform 130"/>
            <p:cNvSpPr>
              <a:spLocks/>
            </p:cNvSpPr>
            <p:nvPr/>
          </p:nvSpPr>
          <p:spPr bwMode="auto">
            <a:xfrm>
              <a:off x="723" y="3320"/>
              <a:ext cx="60" cy="40"/>
            </a:xfrm>
            <a:custGeom>
              <a:avLst/>
              <a:gdLst>
                <a:gd name="T0" fmla="*/ 120 w 120"/>
                <a:gd name="T1" fmla="*/ 28 h 80"/>
                <a:gd name="T2" fmla="*/ 116 w 120"/>
                <a:gd name="T3" fmla="*/ 46 h 80"/>
                <a:gd name="T4" fmla="*/ 93 w 120"/>
                <a:gd name="T5" fmla="*/ 65 h 80"/>
                <a:gd name="T6" fmla="*/ 63 w 120"/>
                <a:gd name="T7" fmla="*/ 80 h 80"/>
                <a:gd name="T8" fmla="*/ 31 w 120"/>
                <a:gd name="T9" fmla="*/ 80 h 80"/>
                <a:gd name="T10" fmla="*/ 10 w 120"/>
                <a:gd name="T11" fmla="*/ 72 h 80"/>
                <a:gd name="T12" fmla="*/ 0 w 120"/>
                <a:gd name="T13" fmla="*/ 57 h 80"/>
                <a:gd name="T14" fmla="*/ 0 w 120"/>
                <a:gd name="T15" fmla="*/ 44 h 80"/>
                <a:gd name="T16" fmla="*/ 14 w 120"/>
                <a:gd name="T17" fmla="*/ 28 h 80"/>
                <a:gd name="T18" fmla="*/ 35 w 120"/>
                <a:gd name="T19" fmla="*/ 13 h 80"/>
                <a:gd name="T20" fmla="*/ 59 w 120"/>
                <a:gd name="T21" fmla="*/ 4 h 80"/>
                <a:gd name="T22" fmla="*/ 78 w 120"/>
                <a:gd name="T23" fmla="*/ 0 h 80"/>
                <a:gd name="T24" fmla="*/ 99 w 120"/>
                <a:gd name="T25" fmla="*/ 0 h 80"/>
                <a:gd name="T26" fmla="*/ 107 w 120"/>
                <a:gd name="T27" fmla="*/ 4 h 80"/>
                <a:gd name="T28" fmla="*/ 116 w 120"/>
                <a:gd name="T29" fmla="*/ 9 h 80"/>
                <a:gd name="T30" fmla="*/ 116 w 120"/>
                <a:gd name="T31" fmla="*/ 17 h 80"/>
                <a:gd name="T32" fmla="*/ 120 w 120"/>
                <a:gd name="T33" fmla="*/ 28 h 80"/>
                <a:gd name="T34" fmla="*/ 120 w 120"/>
                <a:gd name="T35" fmla="*/ 2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80">
                  <a:moveTo>
                    <a:pt x="120" y="28"/>
                  </a:moveTo>
                  <a:lnTo>
                    <a:pt x="116" y="46"/>
                  </a:lnTo>
                  <a:lnTo>
                    <a:pt x="93" y="65"/>
                  </a:lnTo>
                  <a:lnTo>
                    <a:pt x="63" y="80"/>
                  </a:lnTo>
                  <a:lnTo>
                    <a:pt x="31" y="80"/>
                  </a:lnTo>
                  <a:lnTo>
                    <a:pt x="10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14" y="28"/>
                  </a:lnTo>
                  <a:lnTo>
                    <a:pt x="35" y="13"/>
                  </a:lnTo>
                  <a:lnTo>
                    <a:pt x="59" y="4"/>
                  </a:lnTo>
                  <a:lnTo>
                    <a:pt x="78" y="0"/>
                  </a:lnTo>
                  <a:lnTo>
                    <a:pt x="99" y="0"/>
                  </a:lnTo>
                  <a:lnTo>
                    <a:pt x="107" y="4"/>
                  </a:lnTo>
                  <a:lnTo>
                    <a:pt x="116" y="9"/>
                  </a:lnTo>
                  <a:lnTo>
                    <a:pt x="116" y="17"/>
                  </a:lnTo>
                  <a:lnTo>
                    <a:pt x="120" y="28"/>
                  </a:lnTo>
                  <a:lnTo>
                    <a:pt x="120" y="28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5" name="Freeform 131"/>
            <p:cNvSpPr>
              <a:spLocks/>
            </p:cNvSpPr>
            <p:nvPr/>
          </p:nvSpPr>
          <p:spPr bwMode="auto">
            <a:xfrm>
              <a:off x="683" y="3184"/>
              <a:ext cx="53" cy="53"/>
            </a:xfrm>
            <a:custGeom>
              <a:avLst/>
              <a:gdLst>
                <a:gd name="T0" fmla="*/ 90 w 107"/>
                <a:gd name="T1" fmla="*/ 10 h 107"/>
                <a:gd name="T2" fmla="*/ 78 w 107"/>
                <a:gd name="T3" fmla="*/ 4 h 107"/>
                <a:gd name="T4" fmla="*/ 69 w 107"/>
                <a:gd name="T5" fmla="*/ 2 h 107"/>
                <a:gd name="T6" fmla="*/ 57 w 107"/>
                <a:gd name="T7" fmla="*/ 0 h 107"/>
                <a:gd name="T8" fmla="*/ 48 w 107"/>
                <a:gd name="T9" fmla="*/ 2 h 107"/>
                <a:gd name="T10" fmla="*/ 37 w 107"/>
                <a:gd name="T11" fmla="*/ 2 h 107"/>
                <a:gd name="T12" fmla="*/ 27 w 107"/>
                <a:gd name="T13" fmla="*/ 8 h 107"/>
                <a:gd name="T14" fmla="*/ 19 w 107"/>
                <a:gd name="T15" fmla="*/ 12 h 107"/>
                <a:gd name="T16" fmla="*/ 14 w 107"/>
                <a:gd name="T17" fmla="*/ 21 h 107"/>
                <a:gd name="T18" fmla="*/ 6 w 107"/>
                <a:gd name="T19" fmla="*/ 31 h 107"/>
                <a:gd name="T20" fmla="*/ 4 w 107"/>
                <a:gd name="T21" fmla="*/ 40 h 107"/>
                <a:gd name="T22" fmla="*/ 0 w 107"/>
                <a:gd name="T23" fmla="*/ 50 h 107"/>
                <a:gd name="T24" fmla="*/ 2 w 107"/>
                <a:gd name="T25" fmla="*/ 61 h 107"/>
                <a:gd name="T26" fmla="*/ 4 w 107"/>
                <a:gd name="T27" fmla="*/ 71 h 107"/>
                <a:gd name="T28" fmla="*/ 10 w 107"/>
                <a:gd name="T29" fmla="*/ 80 h 107"/>
                <a:gd name="T30" fmla="*/ 16 w 107"/>
                <a:gd name="T31" fmla="*/ 88 h 107"/>
                <a:gd name="T32" fmla="*/ 25 w 107"/>
                <a:gd name="T33" fmla="*/ 97 h 107"/>
                <a:gd name="T34" fmla="*/ 33 w 107"/>
                <a:gd name="T35" fmla="*/ 101 h 107"/>
                <a:gd name="T36" fmla="*/ 42 w 107"/>
                <a:gd name="T37" fmla="*/ 105 h 107"/>
                <a:gd name="T38" fmla="*/ 52 w 107"/>
                <a:gd name="T39" fmla="*/ 105 h 107"/>
                <a:gd name="T40" fmla="*/ 63 w 107"/>
                <a:gd name="T41" fmla="*/ 107 h 107"/>
                <a:gd name="T42" fmla="*/ 71 w 107"/>
                <a:gd name="T43" fmla="*/ 105 h 107"/>
                <a:gd name="T44" fmla="*/ 82 w 107"/>
                <a:gd name="T45" fmla="*/ 99 h 107"/>
                <a:gd name="T46" fmla="*/ 92 w 107"/>
                <a:gd name="T47" fmla="*/ 93 h 107"/>
                <a:gd name="T48" fmla="*/ 99 w 107"/>
                <a:gd name="T49" fmla="*/ 86 h 107"/>
                <a:gd name="T50" fmla="*/ 103 w 107"/>
                <a:gd name="T51" fmla="*/ 74 h 107"/>
                <a:gd name="T52" fmla="*/ 107 w 107"/>
                <a:gd name="T53" fmla="*/ 67 h 107"/>
                <a:gd name="T54" fmla="*/ 107 w 107"/>
                <a:gd name="T55" fmla="*/ 55 h 107"/>
                <a:gd name="T56" fmla="*/ 107 w 107"/>
                <a:gd name="T57" fmla="*/ 46 h 107"/>
                <a:gd name="T58" fmla="*/ 105 w 107"/>
                <a:gd name="T59" fmla="*/ 36 h 107"/>
                <a:gd name="T60" fmla="*/ 101 w 107"/>
                <a:gd name="T61" fmla="*/ 25 h 107"/>
                <a:gd name="T62" fmla="*/ 96 w 107"/>
                <a:gd name="T63" fmla="*/ 15 h 107"/>
                <a:gd name="T64" fmla="*/ 90 w 107"/>
                <a:gd name="T65" fmla="*/ 10 h 107"/>
                <a:gd name="T66" fmla="*/ 90 w 107"/>
                <a:gd name="T67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107">
                  <a:moveTo>
                    <a:pt x="90" y="10"/>
                  </a:moveTo>
                  <a:lnTo>
                    <a:pt x="78" y="4"/>
                  </a:lnTo>
                  <a:lnTo>
                    <a:pt x="69" y="2"/>
                  </a:lnTo>
                  <a:lnTo>
                    <a:pt x="57" y="0"/>
                  </a:lnTo>
                  <a:lnTo>
                    <a:pt x="48" y="2"/>
                  </a:lnTo>
                  <a:lnTo>
                    <a:pt x="37" y="2"/>
                  </a:lnTo>
                  <a:lnTo>
                    <a:pt x="27" y="8"/>
                  </a:lnTo>
                  <a:lnTo>
                    <a:pt x="19" y="12"/>
                  </a:lnTo>
                  <a:lnTo>
                    <a:pt x="14" y="21"/>
                  </a:lnTo>
                  <a:lnTo>
                    <a:pt x="6" y="31"/>
                  </a:lnTo>
                  <a:lnTo>
                    <a:pt x="4" y="40"/>
                  </a:lnTo>
                  <a:lnTo>
                    <a:pt x="0" y="50"/>
                  </a:lnTo>
                  <a:lnTo>
                    <a:pt x="2" y="61"/>
                  </a:lnTo>
                  <a:lnTo>
                    <a:pt x="4" y="71"/>
                  </a:lnTo>
                  <a:lnTo>
                    <a:pt x="10" y="80"/>
                  </a:lnTo>
                  <a:lnTo>
                    <a:pt x="16" y="88"/>
                  </a:lnTo>
                  <a:lnTo>
                    <a:pt x="25" y="97"/>
                  </a:lnTo>
                  <a:lnTo>
                    <a:pt x="33" y="101"/>
                  </a:lnTo>
                  <a:lnTo>
                    <a:pt x="42" y="105"/>
                  </a:lnTo>
                  <a:lnTo>
                    <a:pt x="52" y="105"/>
                  </a:lnTo>
                  <a:lnTo>
                    <a:pt x="63" y="107"/>
                  </a:lnTo>
                  <a:lnTo>
                    <a:pt x="71" y="105"/>
                  </a:lnTo>
                  <a:lnTo>
                    <a:pt x="82" y="99"/>
                  </a:lnTo>
                  <a:lnTo>
                    <a:pt x="92" y="93"/>
                  </a:lnTo>
                  <a:lnTo>
                    <a:pt x="99" y="86"/>
                  </a:lnTo>
                  <a:lnTo>
                    <a:pt x="103" y="74"/>
                  </a:lnTo>
                  <a:lnTo>
                    <a:pt x="107" y="67"/>
                  </a:lnTo>
                  <a:lnTo>
                    <a:pt x="107" y="55"/>
                  </a:lnTo>
                  <a:lnTo>
                    <a:pt x="107" y="46"/>
                  </a:lnTo>
                  <a:lnTo>
                    <a:pt x="105" y="36"/>
                  </a:lnTo>
                  <a:lnTo>
                    <a:pt x="101" y="25"/>
                  </a:lnTo>
                  <a:lnTo>
                    <a:pt x="96" y="15"/>
                  </a:lnTo>
                  <a:lnTo>
                    <a:pt x="90" y="10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6" name="Freeform 132"/>
            <p:cNvSpPr>
              <a:spLocks/>
            </p:cNvSpPr>
            <p:nvPr/>
          </p:nvSpPr>
          <p:spPr bwMode="auto">
            <a:xfrm>
              <a:off x="700" y="3197"/>
              <a:ext cx="22" cy="23"/>
            </a:xfrm>
            <a:custGeom>
              <a:avLst/>
              <a:gdLst>
                <a:gd name="T0" fmla="*/ 38 w 43"/>
                <a:gd name="T1" fmla="*/ 6 h 45"/>
                <a:gd name="T2" fmla="*/ 28 w 43"/>
                <a:gd name="T3" fmla="*/ 0 h 45"/>
                <a:gd name="T4" fmla="*/ 19 w 43"/>
                <a:gd name="T5" fmla="*/ 0 h 45"/>
                <a:gd name="T6" fmla="*/ 9 w 43"/>
                <a:gd name="T7" fmla="*/ 4 h 45"/>
                <a:gd name="T8" fmla="*/ 3 w 43"/>
                <a:gd name="T9" fmla="*/ 9 h 45"/>
                <a:gd name="T10" fmla="*/ 0 w 43"/>
                <a:gd name="T11" fmla="*/ 17 h 45"/>
                <a:gd name="T12" fmla="*/ 0 w 43"/>
                <a:gd name="T13" fmla="*/ 26 h 45"/>
                <a:gd name="T14" fmla="*/ 2 w 43"/>
                <a:gd name="T15" fmla="*/ 34 h 45"/>
                <a:gd name="T16" fmla="*/ 9 w 43"/>
                <a:gd name="T17" fmla="*/ 42 h 45"/>
                <a:gd name="T18" fmla="*/ 17 w 43"/>
                <a:gd name="T19" fmla="*/ 45 h 45"/>
                <a:gd name="T20" fmla="*/ 26 w 43"/>
                <a:gd name="T21" fmla="*/ 45 h 45"/>
                <a:gd name="T22" fmla="*/ 34 w 43"/>
                <a:gd name="T23" fmla="*/ 42 h 45"/>
                <a:gd name="T24" fmla="*/ 40 w 43"/>
                <a:gd name="T25" fmla="*/ 36 h 45"/>
                <a:gd name="T26" fmla="*/ 43 w 43"/>
                <a:gd name="T27" fmla="*/ 26 h 45"/>
                <a:gd name="T28" fmla="*/ 43 w 43"/>
                <a:gd name="T29" fmla="*/ 19 h 45"/>
                <a:gd name="T30" fmla="*/ 41 w 43"/>
                <a:gd name="T31" fmla="*/ 11 h 45"/>
                <a:gd name="T32" fmla="*/ 38 w 43"/>
                <a:gd name="T33" fmla="*/ 6 h 45"/>
                <a:gd name="T34" fmla="*/ 38 w 43"/>
                <a:gd name="T35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45">
                  <a:moveTo>
                    <a:pt x="38" y="6"/>
                  </a:moveTo>
                  <a:lnTo>
                    <a:pt x="28" y="0"/>
                  </a:lnTo>
                  <a:lnTo>
                    <a:pt x="19" y="0"/>
                  </a:lnTo>
                  <a:lnTo>
                    <a:pt x="9" y="4"/>
                  </a:lnTo>
                  <a:lnTo>
                    <a:pt x="3" y="9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9" y="42"/>
                  </a:lnTo>
                  <a:lnTo>
                    <a:pt x="17" y="45"/>
                  </a:lnTo>
                  <a:lnTo>
                    <a:pt x="26" y="45"/>
                  </a:lnTo>
                  <a:lnTo>
                    <a:pt x="34" y="42"/>
                  </a:lnTo>
                  <a:lnTo>
                    <a:pt x="40" y="36"/>
                  </a:lnTo>
                  <a:lnTo>
                    <a:pt x="43" y="26"/>
                  </a:lnTo>
                  <a:lnTo>
                    <a:pt x="43" y="19"/>
                  </a:lnTo>
                  <a:lnTo>
                    <a:pt x="41" y="11"/>
                  </a:lnTo>
                  <a:lnTo>
                    <a:pt x="38" y="6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7" name="Freeform 133"/>
            <p:cNvSpPr>
              <a:spLocks/>
            </p:cNvSpPr>
            <p:nvPr/>
          </p:nvSpPr>
          <p:spPr bwMode="auto">
            <a:xfrm>
              <a:off x="741" y="3175"/>
              <a:ext cx="43" cy="98"/>
            </a:xfrm>
            <a:custGeom>
              <a:avLst/>
              <a:gdLst>
                <a:gd name="T0" fmla="*/ 0 w 86"/>
                <a:gd name="T1" fmla="*/ 2 h 196"/>
                <a:gd name="T2" fmla="*/ 10 w 86"/>
                <a:gd name="T3" fmla="*/ 50 h 196"/>
                <a:gd name="T4" fmla="*/ 21 w 86"/>
                <a:gd name="T5" fmla="*/ 107 h 196"/>
                <a:gd name="T6" fmla="*/ 37 w 86"/>
                <a:gd name="T7" fmla="*/ 152 h 196"/>
                <a:gd name="T8" fmla="*/ 48 w 86"/>
                <a:gd name="T9" fmla="*/ 188 h 196"/>
                <a:gd name="T10" fmla="*/ 86 w 86"/>
                <a:gd name="T11" fmla="*/ 196 h 196"/>
                <a:gd name="T12" fmla="*/ 76 w 86"/>
                <a:gd name="T13" fmla="*/ 169 h 196"/>
                <a:gd name="T14" fmla="*/ 59 w 86"/>
                <a:gd name="T15" fmla="*/ 122 h 196"/>
                <a:gd name="T16" fmla="*/ 48 w 86"/>
                <a:gd name="T17" fmla="*/ 70 h 196"/>
                <a:gd name="T18" fmla="*/ 35 w 86"/>
                <a:gd name="T19" fmla="*/ 0 h 196"/>
                <a:gd name="T20" fmla="*/ 0 w 86"/>
                <a:gd name="T21" fmla="*/ 2 h 196"/>
                <a:gd name="T22" fmla="*/ 0 w 86"/>
                <a:gd name="T23" fmla="*/ 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196">
                  <a:moveTo>
                    <a:pt x="0" y="2"/>
                  </a:moveTo>
                  <a:lnTo>
                    <a:pt x="10" y="50"/>
                  </a:lnTo>
                  <a:lnTo>
                    <a:pt x="21" y="107"/>
                  </a:lnTo>
                  <a:lnTo>
                    <a:pt x="37" y="152"/>
                  </a:lnTo>
                  <a:lnTo>
                    <a:pt x="48" y="188"/>
                  </a:lnTo>
                  <a:lnTo>
                    <a:pt x="86" y="196"/>
                  </a:lnTo>
                  <a:lnTo>
                    <a:pt x="76" y="169"/>
                  </a:lnTo>
                  <a:lnTo>
                    <a:pt x="59" y="122"/>
                  </a:lnTo>
                  <a:lnTo>
                    <a:pt x="48" y="70"/>
                  </a:lnTo>
                  <a:lnTo>
                    <a:pt x="35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8" name="Freeform 134"/>
            <p:cNvSpPr>
              <a:spLocks/>
            </p:cNvSpPr>
            <p:nvPr/>
          </p:nvSpPr>
          <p:spPr bwMode="auto">
            <a:xfrm>
              <a:off x="642" y="3175"/>
              <a:ext cx="33" cy="152"/>
            </a:xfrm>
            <a:custGeom>
              <a:avLst/>
              <a:gdLst>
                <a:gd name="T0" fmla="*/ 45 w 64"/>
                <a:gd name="T1" fmla="*/ 2 h 304"/>
                <a:gd name="T2" fmla="*/ 36 w 64"/>
                <a:gd name="T3" fmla="*/ 50 h 304"/>
                <a:gd name="T4" fmla="*/ 34 w 64"/>
                <a:gd name="T5" fmla="*/ 103 h 304"/>
                <a:gd name="T6" fmla="*/ 40 w 64"/>
                <a:gd name="T7" fmla="*/ 164 h 304"/>
                <a:gd name="T8" fmla="*/ 49 w 64"/>
                <a:gd name="T9" fmla="*/ 223 h 304"/>
                <a:gd name="T10" fmla="*/ 64 w 64"/>
                <a:gd name="T11" fmla="*/ 272 h 304"/>
                <a:gd name="T12" fmla="*/ 45 w 64"/>
                <a:gd name="T13" fmla="*/ 304 h 304"/>
                <a:gd name="T14" fmla="*/ 26 w 64"/>
                <a:gd name="T15" fmla="*/ 259 h 304"/>
                <a:gd name="T16" fmla="*/ 15 w 64"/>
                <a:gd name="T17" fmla="*/ 219 h 304"/>
                <a:gd name="T18" fmla="*/ 7 w 64"/>
                <a:gd name="T19" fmla="*/ 162 h 304"/>
                <a:gd name="T20" fmla="*/ 0 w 64"/>
                <a:gd name="T21" fmla="*/ 91 h 304"/>
                <a:gd name="T22" fmla="*/ 7 w 64"/>
                <a:gd name="T23" fmla="*/ 38 h 304"/>
                <a:gd name="T24" fmla="*/ 11 w 64"/>
                <a:gd name="T25" fmla="*/ 0 h 304"/>
                <a:gd name="T26" fmla="*/ 45 w 64"/>
                <a:gd name="T27" fmla="*/ 2 h 304"/>
                <a:gd name="T28" fmla="*/ 45 w 64"/>
                <a:gd name="T29" fmla="*/ 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304">
                  <a:moveTo>
                    <a:pt x="45" y="2"/>
                  </a:moveTo>
                  <a:lnTo>
                    <a:pt x="36" y="50"/>
                  </a:lnTo>
                  <a:lnTo>
                    <a:pt x="34" y="103"/>
                  </a:lnTo>
                  <a:lnTo>
                    <a:pt x="40" y="164"/>
                  </a:lnTo>
                  <a:lnTo>
                    <a:pt x="49" y="223"/>
                  </a:lnTo>
                  <a:lnTo>
                    <a:pt x="64" y="272"/>
                  </a:lnTo>
                  <a:lnTo>
                    <a:pt x="45" y="304"/>
                  </a:lnTo>
                  <a:lnTo>
                    <a:pt x="26" y="259"/>
                  </a:lnTo>
                  <a:lnTo>
                    <a:pt x="15" y="219"/>
                  </a:lnTo>
                  <a:lnTo>
                    <a:pt x="7" y="162"/>
                  </a:lnTo>
                  <a:lnTo>
                    <a:pt x="0" y="91"/>
                  </a:lnTo>
                  <a:lnTo>
                    <a:pt x="7" y="38"/>
                  </a:lnTo>
                  <a:lnTo>
                    <a:pt x="11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9" name="Freeform 135"/>
            <p:cNvSpPr>
              <a:spLocks/>
            </p:cNvSpPr>
            <p:nvPr/>
          </p:nvSpPr>
          <p:spPr bwMode="auto">
            <a:xfrm>
              <a:off x="826" y="3349"/>
              <a:ext cx="101" cy="99"/>
            </a:xfrm>
            <a:custGeom>
              <a:avLst/>
              <a:gdLst>
                <a:gd name="T0" fmla="*/ 19 w 203"/>
                <a:gd name="T1" fmla="*/ 0 h 198"/>
                <a:gd name="T2" fmla="*/ 39 w 203"/>
                <a:gd name="T3" fmla="*/ 27 h 198"/>
                <a:gd name="T4" fmla="*/ 89 w 203"/>
                <a:gd name="T5" fmla="*/ 82 h 198"/>
                <a:gd name="T6" fmla="*/ 140 w 203"/>
                <a:gd name="T7" fmla="*/ 125 h 198"/>
                <a:gd name="T8" fmla="*/ 178 w 203"/>
                <a:gd name="T9" fmla="*/ 154 h 198"/>
                <a:gd name="T10" fmla="*/ 203 w 203"/>
                <a:gd name="T11" fmla="*/ 175 h 198"/>
                <a:gd name="T12" fmla="*/ 171 w 203"/>
                <a:gd name="T13" fmla="*/ 198 h 198"/>
                <a:gd name="T14" fmla="*/ 127 w 203"/>
                <a:gd name="T15" fmla="*/ 167 h 198"/>
                <a:gd name="T16" fmla="*/ 77 w 203"/>
                <a:gd name="T17" fmla="*/ 122 h 198"/>
                <a:gd name="T18" fmla="*/ 34 w 203"/>
                <a:gd name="T19" fmla="*/ 72 h 198"/>
                <a:gd name="T20" fmla="*/ 0 w 203"/>
                <a:gd name="T21" fmla="*/ 36 h 198"/>
                <a:gd name="T22" fmla="*/ 19 w 203"/>
                <a:gd name="T23" fmla="*/ 0 h 198"/>
                <a:gd name="T24" fmla="*/ 19 w 203"/>
                <a:gd name="T2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198">
                  <a:moveTo>
                    <a:pt x="19" y="0"/>
                  </a:moveTo>
                  <a:lnTo>
                    <a:pt x="39" y="27"/>
                  </a:lnTo>
                  <a:lnTo>
                    <a:pt x="89" y="82"/>
                  </a:lnTo>
                  <a:lnTo>
                    <a:pt x="140" y="125"/>
                  </a:lnTo>
                  <a:lnTo>
                    <a:pt x="178" y="154"/>
                  </a:lnTo>
                  <a:lnTo>
                    <a:pt x="203" y="175"/>
                  </a:lnTo>
                  <a:lnTo>
                    <a:pt x="171" y="198"/>
                  </a:lnTo>
                  <a:lnTo>
                    <a:pt x="127" y="167"/>
                  </a:lnTo>
                  <a:lnTo>
                    <a:pt x="77" y="122"/>
                  </a:lnTo>
                  <a:lnTo>
                    <a:pt x="34" y="72"/>
                  </a:lnTo>
                  <a:lnTo>
                    <a:pt x="0" y="3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00" name="Freeform 136"/>
            <p:cNvSpPr>
              <a:spLocks/>
            </p:cNvSpPr>
            <p:nvPr/>
          </p:nvSpPr>
          <p:spPr bwMode="auto">
            <a:xfrm>
              <a:off x="716" y="3415"/>
              <a:ext cx="112" cy="100"/>
            </a:xfrm>
            <a:custGeom>
              <a:avLst/>
              <a:gdLst>
                <a:gd name="T0" fmla="*/ 55 w 224"/>
                <a:gd name="T1" fmla="*/ 4 h 202"/>
                <a:gd name="T2" fmla="*/ 74 w 224"/>
                <a:gd name="T3" fmla="*/ 38 h 202"/>
                <a:gd name="T4" fmla="*/ 116 w 224"/>
                <a:gd name="T5" fmla="*/ 90 h 202"/>
                <a:gd name="T6" fmla="*/ 164 w 224"/>
                <a:gd name="T7" fmla="*/ 135 h 202"/>
                <a:gd name="T8" fmla="*/ 203 w 224"/>
                <a:gd name="T9" fmla="*/ 175 h 202"/>
                <a:gd name="T10" fmla="*/ 224 w 224"/>
                <a:gd name="T11" fmla="*/ 185 h 202"/>
                <a:gd name="T12" fmla="*/ 203 w 224"/>
                <a:gd name="T13" fmla="*/ 202 h 202"/>
                <a:gd name="T14" fmla="*/ 173 w 224"/>
                <a:gd name="T15" fmla="*/ 183 h 202"/>
                <a:gd name="T16" fmla="*/ 118 w 224"/>
                <a:gd name="T17" fmla="*/ 139 h 202"/>
                <a:gd name="T18" fmla="*/ 65 w 224"/>
                <a:gd name="T19" fmla="*/ 86 h 202"/>
                <a:gd name="T20" fmla="*/ 25 w 224"/>
                <a:gd name="T21" fmla="*/ 40 h 202"/>
                <a:gd name="T22" fmla="*/ 0 w 224"/>
                <a:gd name="T23" fmla="*/ 0 h 202"/>
                <a:gd name="T24" fmla="*/ 38 w 224"/>
                <a:gd name="T25" fmla="*/ 4 h 202"/>
                <a:gd name="T26" fmla="*/ 55 w 224"/>
                <a:gd name="T27" fmla="*/ 4 h 202"/>
                <a:gd name="T28" fmla="*/ 55 w 224"/>
                <a:gd name="T29" fmla="*/ 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202">
                  <a:moveTo>
                    <a:pt x="55" y="4"/>
                  </a:moveTo>
                  <a:lnTo>
                    <a:pt x="74" y="38"/>
                  </a:lnTo>
                  <a:lnTo>
                    <a:pt x="116" y="90"/>
                  </a:lnTo>
                  <a:lnTo>
                    <a:pt x="164" y="135"/>
                  </a:lnTo>
                  <a:lnTo>
                    <a:pt x="203" y="175"/>
                  </a:lnTo>
                  <a:lnTo>
                    <a:pt x="224" y="185"/>
                  </a:lnTo>
                  <a:lnTo>
                    <a:pt x="203" y="202"/>
                  </a:lnTo>
                  <a:lnTo>
                    <a:pt x="173" y="183"/>
                  </a:lnTo>
                  <a:lnTo>
                    <a:pt x="118" y="139"/>
                  </a:lnTo>
                  <a:lnTo>
                    <a:pt x="65" y="86"/>
                  </a:lnTo>
                  <a:lnTo>
                    <a:pt x="25" y="40"/>
                  </a:lnTo>
                  <a:lnTo>
                    <a:pt x="0" y="0"/>
                  </a:lnTo>
                  <a:lnTo>
                    <a:pt x="38" y="4"/>
                  </a:lnTo>
                  <a:lnTo>
                    <a:pt x="55" y="4"/>
                  </a:lnTo>
                  <a:lnTo>
                    <a:pt x="55" y="4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01" name="Freeform 137"/>
            <p:cNvSpPr>
              <a:spLocks/>
            </p:cNvSpPr>
            <p:nvPr/>
          </p:nvSpPr>
          <p:spPr bwMode="auto">
            <a:xfrm>
              <a:off x="669" y="3185"/>
              <a:ext cx="81" cy="101"/>
            </a:xfrm>
            <a:custGeom>
              <a:avLst/>
              <a:gdLst>
                <a:gd name="T0" fmla="*/ 4 w 162"/>
                <a:gd name="T1" fmla="*/ 2 h 204"/>
                <a:gd name="T2" fmla="*/ 0 w 162"/>
                <a:gd name="T3" fmla="*/ 34 h 204"/>
                <a:gd name="T4" fmla="*/ 0 w 162"/>
                <a:gd name="T5" fmla="*/ 88 h 204"/>
                <a:gd name="T6" fmla="*/ 9 w 162"/>
                <a:gd name="T7" fmla="*/ 154 h 204"/>
                <a:gd name="T8" fmla="*/ 23 w 162"/>
                <a:gd name="T9" fmla="*/ 204 h 204"/>
                <a:gd name="T10" fmla="*/ 47 w 162"/>
                <a:gd name="T11" fmla="*/ 186 h 204"/>
                <a:gd name="T12" fmla="*/ 78 w 162"/>
                <a:gd name="T13" fmla="*/ 169 h 204"/>
                <a:gd name="T14" fmla="*/ 108 w 162"/>
                <a:gd name="T15" fmla="*/ 160 h 204"/>
                <a:gd name="T16" fmla="*/ 148 w 162"/>
                <a:gd name="T17" fmla="*/ 150 h 204"/>
                <a:gd name="T18" fmla="*/ 162 w 162"/>
                <a:gd name="T19" fmla="*/ 150 h 204"/>
                <a:gd name="T20" fmla="*/ 154 w 162"/>
                <a:gd name="T21" fmla="*/ 120 h 204"/>
                <a:gd name="T22" fmla="*/ 144 w 162"/>
                <a:gd name="T23" fmla="*/ 91 h 204"/>
                <a:gd name="T24" fmla="*/ 127 w 162"/>
                <a:gd name="T25" fmla="*/ 110 h 204"/>
                <a:gd name="T26" fmla="*/ 103 w 162"/>
                <a:gd name="T27" fmla="*/ 128 h 204"/>
                <a:gd name="T28" fmla="*/ 70 w 162"/>
                <a:gd name="T29" fmla="*/ 128 h 204"/>
                <a:gd name="T30" fmla="*/ 36 w 162"/>
                <a:gd name="T31" fmla="*/ 110 h 204"/>
                <a:gd name="T32" fmla="*/ 11 w 162"/>
                <a:gd name="T33" fmla="*/ 84 h 204"/>
                <a:gd name="T34" fmla="*/ 6 w 162"/>
                <a:gd name="T35" fmla="*/ 51 h 204"/>
                <a:gd name="T36" fmla="*/ 17 w 162"/>
                <a:gd name="T37" fmla="*/ 19 h 204"/>
                <a:gd name="T38" fmla="*/ 34 w 162"/>
                <a:gd name="T39" fmla="*/ 0 h 204"/>
                <a:gd name="T40" fmla="*/ 4 w 162"/>
                <a:gd name="T41" fmla="*/ 2 h 204"/>
                <a:gd name="T42" fmla="*/ 4 w 162"/>
                <a:gd name="T43" fmla="*/ 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2" h="204">
                  <a:moveTo>
                    <a:pt x="4" y="2"/>
                  </a:moveTo>
                  <a:lnTo>
                    <a:pt x="0" y="34"/>
                  </a:lnTo>
                  <a:lnTo>
                    <a:pt x="0" y="88"/>
                  </a:lnTo>
                  <a:lnTo>
                    <a:pt x="9" y="154"/>
                  </a:lnTo>
                  <a:lnTo>
                    <a:pt x="23" y="204"/>
                  </a:lnTo>
                  <a:lnTo>
                    <a:pt x="47" y="186"/>
                  </a:lnTo>
                  <a:lnTo>
                    <a:pt x="78" y="169"/>
                  </a:lnTo>
                  <a:lnTo>
                    <a:pt x="108" y="160"/>
                  </a:lnTo>
                  <a:lnTo>
                    <a:pt x="148" y="150"/>
                  </a:lnTo>
                  <a:lnTo>
                    <a:pt x="162" y="150"/>
                  </a:lnTo>
                  <a:lnTo>
                    <a:pt x="154" y="120"/>
                  </a:lnTo>
                  <a:lnTo>
                    <a:pt x="144" y="91"/>
                  </a:lnTo>
                  <a:lnTo>
                    <a:pt x="127" y="110"/>
                  </a:lnTo>
                  <a:lnTo>
                    <a:pt x="103" y="128"/>
                  </a:lnTo>
                  <a:lnTo>
                    <a:pt x="70" y="128"/>
                  </a:lnTo>
                  <a:lnTo>
                    <a:pt x="36" y="110"/>
                  </a:lnTo>
                  <a:lnTo>
                    <a:pt x="11" y="84"/>
                  </a:lnTo>
                  <a:lnTo>
                    <a:pt x="6" y="51"/>
                  </a:lnTo>
                  <a:lnTo>
                    <a:pt x="17" y="19"/>
                  </a:lnTo>
                  <a:lnTo>
                    <a:pt x="3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02" name="Freeform 138"/>
            <p:cNvSpPr>
              <a:spLocks/>
            </p:cNvSpPr>
            <p:nvPr/>
          </p:nvSpPr>
          <p:spPr bwMode="auto">
            <a:xfrm>
              <a:off x="765" y="3388"/>
              <a:ext cx="126" cy="87"/>
            </a:xfrm>
            <a:custGeom>
              <a:avLst/>
              <a:gdLst>
                <a:gd name="T0" fmla="*/ 253 w 253"/>
                <a:gd name="T1" fmla="*/ 122 h 175"/>
                <a:gd name="T2" fmla="*/ 226 w 253"/>
                <a:gd name="T3" fmla="*/ 97 h 175"/>
                <a:gd name="T4" fmla="*/ 177 w 253"/>
                <a:gd name="T5" fmla="*/ 57 h 175"/>
                <a:gd name="T6" fmla="*/ 137 w 253"/>
                <a:gd name="T7" fmla="*/ 13 h 175"/>
                <a:gd name="T8" fmla="*/ 125 w 253"/>
                <a:gd name="T9" fmla="*/ 0 h 175"/>
                <a:gd name="T10" fmla="*/ 97 w 253"/>
                <a:gd name="T11" fmla="*/ 25 h 175"/>
                <a:gd name="T12" fmla="*/ 68 w 253"/>
                <a:gd name="T13" fmla="*/ 49 h 175"/>
                <a:gd name="T14" fmla="*/ 38 w 253"/>
                <a:gd name="T15" fmla="*/ 66 h 175"/>
                <a:gd name="T16" fmla="*/ 0 w 253"/>
                <a:gd name="T17" fmla="*/ 80 h 175"/>
                <a:gd name="T18" fmla="*/ 15 w 253"/>
                <a:gd name="T19" fmla="*/ 99 h 175"/>
                <a:gd name="T20" fmla="*/ 42 w 253"/>
                <a:gd name="T21" fmla="*/ 127 h 175"/>
                <a:gd name="T22" fmla="*/ 47 w 253"/>
                <a:gd name="T23" fmla="*/ 106 h 175"/>
                <a:gd name="T24" fmla="*/ 65 w 253"/>
                <a:gd name="T25" fmla="*/ 84 h 175"/>
                <a:gd name="T26" fmla="*/ 91 w 253"/>
                <a:gd name="T27" fmla="*/ 63 h 175"/>
                <a:gd name="T28" fmla="*/ 127 w 253"/>
                <a:gd name="T29" fmla="*/ 57 h 175"/>
                <a:gd name="T30" fmla="*/ 163 w 253"/>
                <a:gd name="T31" fmla="*/ 72 h 175"/>
                <a:gd name="T32" fmla="*/ 190 w 253"/>
                <a:gd name="T33" fmla="*/ 97 h 175"/>
                <a:gd name="T34" fmla="*/ 198 w 253"/>
                <a:gd name="T35" fmla="*/ 129 h 175"/>
                <a:gd name="T36" fmla="*/ 190 w 253"/>
                <a:gd name="T37" fmla="*/ 156 h 175"/>
                <a:gd name="T38" fmla="*/ 177 w 253"/>
                <a:gd name="T39" fmla="*/ 175 h 175"/>
                <a:gd name="T40" fmla="*/ 211 w 253"/>
                <a:gd name="T41" fmla="*/ 150 h 175"/>
                <a:gd name="T42" fmla="*/ 253 w 253"/>
                <a:gd name="T43" fmla="*/ 122 h 175"/>
                <a:gd name="T44" fmla="*/ 253 w 253"/>
                <a:gd name="T45" fmla="*/ 12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175">
                  <a:moveTo>
                    <a:pt x="253" y="122"/>
                  </a:moveTo>
                  <a:lnTo>
                    <a:pt x="226" y="97"/>
                  </a:lnTo>
                  <a:lnTo>
                    <a:pt x="177" y="57"/>
                  </a:lnTo>
                  <a:lnTo>
                    <a:pt x="137" y="13"/>
                  </a:lnTo>
                  <a:lnTo>
                    <a:pt x="125" y="0"/>
                  </a:lnTo>
                  <a:lnTo>
                    <a:pt x="97" y="25"/>
                  </a:lnTo>
                  <a:lnTo>
                    <a:pt x="68" y="49"/>
                  </a:lnTo>
                  <a:lnTo>
                    <a:pt x="38" y="66"/>
                  </a:lnTo>
                  <a:lnTo>
                    <a:pt x="0" y="80"/>
                  </a:lnTo>
                  <a:lnTo>
                    <a:pt x="15" y="99"/>
                  </a:lnTo>
                  <a:lnTo>
                    <a:pt x="42" y="127"/>
                  </a:lnTo>
                  <a:lnTo>
                    <a:pt x="47" y="106"/>
                  </a:lnTo>
                  <a:lnTo>
                    <a:pt x="65" y="84"/>
                  </a:lnTo>
                  <a:lnTo>
                    <a:pt x="91" y="63"/>
                  </a:lnTo>
                  <a:lnTo>
                    <a:pt x="127" y="57"/>
                  </a:lnTo>
                  <a:lnTo>
                    <a:pt x="163" y="72"/>
                  </a:lnTo>
                  <a:lnTo>
                    <a:pt x="190" y="97"/>
                  </a:lnTo>
                  <a:lnTo>
                    <a:pt x="198" y="129"/>
                  </a:lnTo>
                  <a:lnTo>
                    <a:pt x="190" y="156"/>
                  </a:lnTo>
                  <a:lnTo>
                    <a:pt x="177" y="175"/>
                  </a:lnTo>
                  <a:lnTo>
                    <a:pt x="211" y="150"/>
                  </a:lnTo>
                  <a:lnTo>
                    <a:pt x="253" y="122"/>
                  </a:lnTo>
                  <a:lnTo>
                    <a:pt x="253" y="122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03" name="Freeform 139"/>
            <p:cNvSpPr>
              <a:spLocks/>
            </p:cNvSpPr>
            <p:nvPr/>
          </p:nvSpPr>
          <p:spPr bwMode="auto">
            <a:xfrm>
              <a:off x="594" y="3121"/>
              <a:ext cx="421" cy="463"/>
            </a:xfrm>
            <a:custGeom>
              <a:avLst/>
              <a:gdLst>
                <a:gd name="T0" fmla="*/ 42 w 842"/>
                <a:gd name="T1" fmla="*/ 11 h 926"/>
                <a:gd name="T2" fmla="*/ 30 w 842"/>
                <a:gd name="T3" fmla="*/ 40 h 926"/>
                <a:gd name="T4" fmla="*/ 21 w 842"/>
                <a:gd name="T5" fmla="*/ 72 h 926"/>
                <a:gd name="T6" fmla="*/ 13 w 842"/>
                <a:gd name="T7" fmla="*/ 101 h 926"/>
                <a:gd name="T8" fmla="*/ 7 w 842"/>
                <a:gd name="T9" fmla="*/ 135 h 926"/>
                <a:gd name="T10" fmla="*/ 2 w 842"/>
                <a:gd name="T11" fmla="*/ 173 h 926"/>
                <a:gd name="T12" fmla="*/ 0 w 842"/>
                <a:gd name="T13" fmla="*/ 215 h 926"/>
                <a:gd name="T14" fmla="*/ 2 w 842"/>
                <a:gd name="T15" fmla="*/ 260 h 926"/>
                <a:gd name="T16" fmla="*/ 7 w 842"/>
                <a:gd name="T17" fmla="*/ 312 h 926"/>
                <a:gd name="T18" fmla="*/ 15 w 842"/>
                <a:gd name="T19" fmla="*/ 361 h 926"/>
                <a:gd name="T20" fmla="*/ 28 w 842"/>
                <a:gd name="T21" fmla="*/ 416 h 926"/>
                <a:gd name="T22" fmla="*/ 47 w 842"/>
                <a:gd name="T23" fmla="*/ 471 h 926"/>
                <a:gd name="T24" fmla="*/ 74 w 842"/>
                <a:gd name="T25" fmla="*/ 528 h 926"/>
                <a:gd name="T26" fmla="*/ 110 w 842"/>
                <a:gd name="T27" fmla="*/ 587 h 926"/>
                <a:gd name="T28" fmla="*/ 150 w 842"/>
                <a:gd name="T29" fmla="*/ 648 h 926"/>
                <a:gd name="T30" fmla="*/ 199 w 842"/>
                <a:gd name="T31" fmla="*/ 707 h 926"/>
                <a:gd name="T32" fmla="*/ 262 w 842"/>
                <a:gd name="T33" fmla="*/ 766 h 926"/>
                <a:gd name="T34" fmla="*/ 329 w 842"/>
                <a:gd name="T35" fmla="*/ 825 h 926"/>
                <a:gd name="T36" fmla="*/ 410 w 842"/>
                <a:gd name="T37" fmla="*/ 886 h 926"/>
                <a:gd name="T38" fmla="*/ 475 w 842"/>
                <a:gd name="T39" fmla="*/ 924 h 926"/>
                <a:gd name="T40" fmla="*/ 498 w 842"/>
                <a:gd name="T41" fmla="*/ 905 h 926"/>
                <a:gd name="T42" fmla="*/ 524 w 842"/>
                <a:gd name="T43" fmla="*/ 882 h 926"/>
                <a:gd name="T44" fmla="*/ 562 w 842"/>
                <a:gd name="T45" fmla="*/ 853 h 926"/>
                <a:gd name="T46" fmla="*/ 602 w 842"/>
                <a:gd name="T47" fmla="*/ 821 h 926"/>
                <a:gd name="T48" fmla="*/ 648 w 842"/>
                <a:gd name="T49" fmla="*/ 785 h 926"/>
                <a:gd name="T50" fmla="*/ 694 w 842"/>
                <a:gd name="T51" fmla="*/ 749 h 926"/>
                <a:gd name="T52" fmla="*/ 739 w 842"/>
                <a:gd name="T53" fmla="*/ 715 h 926"/>
                <a:gd name="T54" fmla="*/ 781 w 842"/>
                <a:gd name="T55" fmla="*/ 682 h 926"/>
                <a:gd name="T56" fmla="*/ 819 w 842"/>
                <a:gd name="T57" fmla="*/ 654 h 926"/>
                <a:gd name="T58" fmla="*/ 751 w 842"/>
                <a:gd name="T59" fmla="*/ 619 h 926"/>
                <a:gd name="T60" fmla="*/ 456 w 842"/>
                <a:gd name="T61" fmla="*/ 830 h 926"/>
                <a:gd name="T62" fmla="*/ 429 w 842"/>
                <a:gd name="T63" fmla="*/ 810 h 926"/>
                <a:gd name="T64" fmla="*/ 388 w 842"/>
                <a:gd name="T65" fmla="*/ 779 h 926"/>
                <a:gd name="T66" fmla="*/ 361 w 842"/>
                <a:gd name="T67" fmla="*/ 756 h 926"/>
                <a:gd name="T68" fmla="*/ 332 w 842"/>
                <a:gd name="T69" fmla="*/ 730 h 926"/>
                <a:gd name="T70" fmla="*/ 304 w 842"/>
                <a:gd name="T71" fmla="*/ 703 h 926"/>
                <a:gd name="T72" fmla="*/ 275 w 842"/>
                <a:gd name="T73" fmla="*/ 673 h 926"/>
                <a:gd name="T74" fmla="*/ 245 w 842"/>
                <a:gd name="T75" fmla="*/ 638 h 926"/>
                <a:gd name="T76" fmla="*/ 215 w 842"/>
                <a:gd name="T77" fmla="*/ 600 h 926"/>
                <a:gd name="T78" fmla="*/ 184 w 842"/>
                <a:gd name="T79" fmla="*/ 559 h 926"/>
                <a:gd name="T80" fmla="*/ 159 w 842"/>
                <a:gd name="T81" fmla="*/ 515 h 926"/>
                <a:gd name="T82" fmla="*/ 133 w 842"/>
                <a:gd name="T83" fmla="*/ 467 h 926"/>
                <a:gd name="T84" fmla="*/ 112 w 842"/>
                <a:gd name="T85" fmla="*/ 420 h 926"/>
                <a:gd name="T86" fmla="*/ 97 w 842"/>
                <a:gd name="T87" fmla="*/ 369 h 926"/>
                <a:gd name="T88" fmla="*/ 82 w 842"/>
                <a:gd name="T89" fmla="*/ 313 h 926"/>
                <a:gd name="T90" fmla="*/ 74 w 842"/>
                <a:gd name="T91" fmla="*/ 256 h 926"/>
                <a:gd name="T92" fmla="*/ 72 w 842"/>
                <a:gd name="T93" fmla="*/ 197 h 926"/>
                <a:gd name="T94" fmla="*/ 74 w 842"/>
                <a:gd name="T95" fmla="*/ 135 h 926"/>
                <a:gd name="T96" fmla="*/ 87 w 842"/>
                <a:gd name="T97" fmla="*/ 72 h 926"/>
                <a:gd name="T98" fmla="*/ 410 w 842"/>
                <a:gd name="T99" fmla="*/ 2 h 926"/>
                <a:gd name="T100" fmla="*/ 380 w 842"/>
                <a:gd name="T101" fmla="*/ 2 h 926"/>
                <a:gd name="T102" fmla="*/ 342 w 842"/>
                <a:gd name="T103" fmla="*/ 0 h 926"/>
                <a:gd name="T104" fmla="*/ 298 w 842"/>
                <a:gd name="T105" fmla="*/ 0 h 926"/>
                <a:gd name="T106" fmla="*/ 272 w 842"/>
                <a:gd name="T107" fmla="*/ 0 h 926"/>
                <a:gd name="T108" fmla="*/ 249 w 842"/>
                <a:gd name="T109" fmla="*/ 0 h 926"/>
                <a:gd name="T110" fmla="*/ 222 w 842"/>
                <a:gd name="T111" fmla="*/ 0 h 926"/>
                <a:gd name="T112" fmla="*/ 197 w 842"/>
                <a:gd name="T113" fmla="*/ 0 h 926"/>
                <a:gd name="T114" fmla="*/ 171 w 842"/>
                <a:gd name="T115" fmla="*/ 0 h 926"/>
                <a:gd name="T116" fmla="*/ 133 w 842"/>
                <a:gd name="T117" fmla="*/ 0 h 926"/>
                <a:gd name="T118" fmla="*/ 91 w 842"/>
                <a:gd name="T119" fmla="*/ 0 h 926"/>
                <a:gd name="T120" fmla="*/ 61 w 842"/>
                <a:gd name="T121" fmla="*/ 2 h 926"/>
                <a:gd name="T122" fmla="*/ 45 w 842"/>
                <a:gd name="T123" fmla="*/ 7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2" h="926">
                  <a:moveTo>
                    <a:pt x="45" y="7"/>
                  </a:moveTo>
                  <a:lnTo>
                    <a:pt x="44" y="7"/>
                  </a:lnTo>
                  <a:lnTo>
                    <a:pt x="42" y="11"/>
                  </a:lnTo>
                  <a:lnTo>
                    <a:pt x="38" y="17"/>
                  </a:lnTo>
                  <a:lnTo>
                    <a:pt x="34" y="28"/>
                  </a:lnTo>
                  <a:lnTo>
                    <a:pt x="30" y="40"/>
                  </a:lnTo>
                  <a:lnTo>
                    <a:pt x="25" y="55"/>
                  </a:lnTo>
                  <a:lnTo>
                    <a:pt x="23" y="63"/>
                  </a:lnTo>
                  <a:lnTo>
                    <a:pt x="21" y="72"/>
                  </a:lnTo>
                  <a:lnTo>
                    <a:pt x="17" y="82"/>
                  </a:lnTo>
                  <a:lnTo>
                    <a:pt x="15" y="91"/>
                  </a:lnTo>
                  <a:lnTo>
                    <a:pt x="13" y="101"/>
                  </a:lnTo>
                  <a:lnTo>
                    <a:pt x="11" y="112"/>
                  </a:lnTo>
                  <a:lnTo>
                    <a:pt x="9" y="121"/>
                  </a:lnTo>
                  <a:lnTo>
                    <a:pt x="7" y="135"/>
                  </a:lnTo>
                  <a:lnTo>
                    <a:pt x="4" y="148"/>
                  </a:lnTo>
                  <a:lnTo>
                    <a:pt x="2" y="159"/>
                  </a:lnTo>
                  <a:lnTo>
                    <a:pt x="2" y="173"/>
                  </a:lnTo>
                  <a:lnTo>
                    <a:pt x="2" y="188"/>
                  </a:lnTo>
                  <a:lnTo>
                    <a:pt x="2" y="201"/>
                  </a:lnTo>
                  <a:lnTo>
                    <a:pt x="0" y="215"/>
                  </a:lnTo>
                  <a:lnTo>
                    <a:pt x="0" y="230"/>
                  </a:lnTo>
                  <a:lnTo>
                    <a:pt x="2" y="247"/>
                  </a:lnTo>
                  <a:lnTo>
                    <a:pt x="2" y="260"/>
                  </a:lnTo>
                  <a:lnTo>
                    <a:pt x="2" y="277"/>
                  </a:lnTo>
                  <a:lnTo>
                    <a:pt x="4" y="294"/>
                  </a:lnTo>
                  <a:lnTo>
                    <a:pt x="7" y="312"/>
                  </a:lnTo>
                  <a:lnTo>
                    <a:pt x="9" y="327"/>
                  </a:lnTo>
                  <a:lnTo>
                    <a:pt x="11" y="344"/>
                  </a:lnTo>
                  <a:lnTo>
                    <a:pt x="15" y="361"/>
                  </a:lnTo>
                  <a:lnTo>
                    <a:pt x="19" y="380"/>
                  </a:lnTo>
                  <a:lnTo>
                    <a:pt x="23" y="399"/>
                  </a:lnTo>
                  <a:lnTo>
                    <a:pt x="28" y="416"/>
                  </a:lnTo>
                  <a:lnTo>
                    <a:pt x="34" y="435"/>
                  </a:lnTo>
                  <a:lnTo>
                    <a:pt x="42" y="452"/>
                  </a:lnTo>
                  <a:lnTo>
                    <a:pt x="47" y="471"/>
                  </a:lnTo>
                  <a:lnTo>
                    <a:pt x="55" y="488"/>
                  </a:lnTo>
                  <a:lnTo>
                    <a:pt x="64" y="507"/>
                  </a:lnTo>
                  <a:lnTo>
                    <a:pt x="74" y="528"/>
                  </a:lnTo>
                  <a:lnTo>
                    <a:pt x="83" y="547"/>
                  </a:lnTo>
                  <a:lnTo>
                    <a:pt x="97" y="566"/>
                  </a:lnTo>
                  <a:lnTo>
                    <a:pt x="110" y="587"/>
                  </a:lnTo>
                  <a:lnTo>
                    <a:pt x="123" y="608"/>
                  </a:lnTo>
                  <a:lnTo>
                    <a:pt x="135" y="625"/>
                  </a:lnTo>
                  <a:lnTo>
                    <a:pt x="150" y="648"/>
                  </a:lnTo>
                  <a:lnTo>
                    <a:pt x="165" y="665"/>
                  </a:lnTo>
                  <a:lnTo>
                    <a:pt x="184" y="686"/>
                  </a:lnTo>
                  <a:lnTo>
                    <a:pt x="199" y="707"/>
                  </a:lnTo>
                  <a:lnTo>
                    <a:pt x="220" y="726"/>
                  </a:lnTo>
                  <a:lnTo>
                    <a:pt x="239" y="745"/>
                  </a:lnTo>
                  <a:lnTo>
                    <a:pt x="262" y="766"/>
                  </a:lnTo>
                  <a:lnTo>
                    <a:pt x="283" y="787"/>
                  </a:lnTo>
                  <a:lnTo>
                    <a:pt x="308" y="806"/>
                  </a:lnTo>
                  <a:lnTo>
                    <a:pt x="329" y="825"/>
                  </a:lnTo>
                  <a:lnTo>
                    <a:pt x="357" y="846"/>
                  </a:lnTo>
                  <a:lnTo>
                    <a:pt x="382" y="867"/>
                  </a:lnTo>
                  <a:lnTo>
                    <a:pt x="410" y="886"/>
                  </a:lnTo>
                  <a:lnTo>
                    <a:pt x="441" y="905"/>
                  </a:lnTo>
                  <a:lnTo>
                    <a:pt x="473" y="926"/>
                  </a:lnTo>
                  <a:lnTo>
                    <a:pt x="475" y="924"/>
                  </a:lnTo>
                  <a:lnTo>
                    <a:pt x="483" y="916"/>
                  </a:lnTo>
                  <a:lnTo>
                    <a:pt x="488" y="910"/>
                  </a:lnTo>
                  <a:lnTo>
                    <a:pt x="498" y="905"/>
                  </a:lnTo>
                  <a:lnTo>
                    <a:pt x="503" y="897"/>
                  </a:lnTo>
                  <a:lnTo>
                    <a:pt x="515" y="891"/>
                  </a:lnTo>
                  <a:lnTo>
                    <a:pt x="524" y="882"/>
                  </a:lnTo>
                  <a:lnTo>
                    <a:pt x="536" y="874"/>
                  </a:lnTo>
                  <a:lnTo>
                    <a:pt x="547" y="863"/>
                  </a:lnTo>
                  <a:lnTo>
                    <a:pt x="562" y="853"/>
                  </a:lnTo>
                  <a:lnTo>
                    <a:pt x="574" y="842"/>
                  </a:lnTo>
                  <a:lnTo>
                    <a:pt x="587" y="830"/>
                  </a:lnTo>
                  <a:lnTo>
                    <a:pt x="602" y="821"/>
                  </a:lnTo>
                  <a:lnTo>
                    <a:pt x="619" y="810"/>
                  </a:lnTo>
                  <a:lnTo>
                    <a:pt x="633" y="796"/>
                  </a:lnTo>
                  <a:lnTo>
                    <a:pt x="648" y="785"/>
                  </a:lnTo>
                  <a:lnTo>
                    <a:pt x="663" y="772"/>
                  </a:lnTo>
                  <a:lnTo>
                    <a:pt x="678" y="762"/>
                  </a:lnTo>
                  <a:lnTo>
                    <a:pt x="694" y="749"/>
                  </a:lnTo>
                  <a:lnTo>
                    <a:pt x="709" y="737"/>
                  </a:lnTo>
                  <a:lnTo>
                    <a:pt x="722" y="726"/>
                  </a:lnTo>
                  <a:lnTo>
                    <a:pt x="739" y="715"/>
                  </a:lnTo>
                  <a:lnTo>
                    <a:pt x="752" y="703"/>
                  </a:lnTo>
                  <a:lnTo>
                    <a:pt x="768" y="692"/>
                  </a:lnTo>
                  <a:lnTo>
                    <a:pt x="781" y="682"/>
                  </a:lnTo>
                  <a:lnTo>
                    <a:pt x="796" y="673"/>
                  </a:lnTo>
                  <a:lnTo>
                    <a:pt x="808" y="663"/>
                  </a:lnTo>
                  <a:lnTo>
                    <a:pt x="819" y="654"/>
                  </a:lnTo>
                  <a:lnTo>
                    <a:pt x="830" y="646"/>
                  </a:lnTo>
                  <a:lnTo>
                    <a:pt x="842" y="640"/>
                  </a:lnTo>
                  <a:lnTo>
                    <a:pt x="751" y="619"/>
                  </a:lnTo>
                  <a:lnTo>
                    <a:pt x="462" y="834"/>
                  </a:lnTo>
                  <a:lnTo>
                    <a:pt x="460" y="832"/>
                  </a:lnTo>
                  <a:lnTo>
                    <a:pt x="456" y="830"/>
                  </a:lnTo>
                  <a:lnTo>
                    <a:pt x="448" y="823"/>
                  </a:lnTo>
                  <a:lnTo>
                    <a:pt x="441" y="819"/>
                  </a:lnTo>
                  <a:lnTo>
                    <a:pt x="429" y="810"/>
                  </a:lnTo>
                  <a:lnTo>
                    <a:pt x="416" y="802"/>
                  </a:lnTo>
                  <a:lnTo>
                    <a:pt x="403" y="791"/>
                  </a:lnTo>
                  <a:lnTo>
                    <a:pt x="388" y="779"/>
                  </a:lnTo>
                  <a:lnTo>
                    <a:pt x="380" y="772"/>
                  </a:lnTo>
                  <a:lnTo>
                    <a:pt x="370" y="764"/>
                  </a:lnTo>
                  <a:lnTo>
                    <a:pt x="361" y="756"/>
                  </a:lnTo>
                  <a:lnTo>
                    <a:pt x="351" y="749"/>
                  </a:lnTo>
                  <a:lnTo>
                    <a:pt x="342" y="739"/>
                  </a:lnTo>
                  <a:lnTo>
                    <a:pt x="332" y="730"/>
                  </a:lnTo>
                  <a:lnTo>
                    <a:pt x="323" y="720"/>
                  </a:lnTo>
                  <a:lnTo>
                    <a:pt x="315" y="715"/>
                  </a:lnTo>
                  <a:lnTo>
                    <a:pt x="304" y="703"/>
                  </a:lnTo>
                  <a:lnTo>
                    <a:pt x="293" y="692"/>
                  </a:lnTo>
                  <a:lnTo>
                    <a:pt x="285" y="682"/>
                  </a:lnTo>
                  <a:lnTo>
                    <a:pt x="275" y="673"/>
                  </a:lnTo>
                  <a:lnTo>
                    <a:pt x="264" y="661"/>
                  </a:lnTo>
                  <a:lnTo>
                    <a:pt x="254" y="650"/>
                  </a:lnTo>
                  <a:lnTo>
                    <a:pt x="245" y="638"/>
                  </a:lnTo>
                  <a:lnTo>
                    <a:pt x="235" y="627"/>
                  </a:lnTo>
                  <a:lnTo>
                    <a:pt x="226" y="614"/>
                  </a:lnTo>
                  <a:lnTo>
                    <a:pt x="215" y="600"/>
                  </a:lnTo>
                  <a:lnTo>
                    <a:pt x="205" y="587"/>
                  </a:lnTo>
                  <a:lnTo>
                    <a:pt x="196" y="574"/>
                  </a:lnTo>
                  <a:lnTo>
                    <a:pt x="184" y="559"/>
                  </a:lnTo>
                  <a:lnTo>
                    <a:pt x="177" y="545"/>
                  </a:lnTo>
                  <a:lnTo>
                    <a:pt x="167" y="530"/>
                  </a:lnTo>
                  <a:lnTo>
                    <a:pt x="159" y="515"/>
                  </a:lnTo>
                  <a:lnTo>
                    <a:pt x="150" y="500"/>
                  </a:lnTo>
                  <a:lnTo>
                    <a:pt x="140" y="485"/>
                  </a:lnTo>
                  <a:lnTo>
                    <a:pt x="133" y="467"/>
                  </a:lnTo>
                  <a:lnTo>
                    <a:pt x="127" y="452"/>
                  </a:lnTo>
                  <a:lnTo>
                    <a:pt x="118" y="435"/>
                  </a:lnTo>
                  <a:lnTo>
                    <a:pt x="112" y="420"/>
                  </a:lnTo>
                  <a:lnTo>
                    <a:pt x="106" y="403"/>
                  </a:lnTo>
                  <a:lnTo>
                    <a:pt x="102" y="386"/>
                  </a:lnTo>
                  <a:lnTo>
                    <a:pt x="97" y="369"/>
                  </a:lnTo>
                  <a:lnTo>
                    <a:pt x="89" y="350"/>
                  </a:lnTo>
                  <a:lnTo>
                    <a:pt x="85" y="332"/>
                  </a:lnTo>
                  <a:lnTo>
                    <a:pt x="82" y="313"/>
                  </a:lnTo>
                  <a:lnTo>
                    <a:pt x="78" y="294"/>
                  </a:lnTo>
                  <a:lnTo>
                    <a:pt x="76" y="275"/>
                  </a:lnTo>
                  <a:lnTo>
                    <a:pt x="74" y="256"/>
                  </a:lnTo>
                  <a:lnTo>
                    <a:pt x="74" y="237"/>
                  </a:lnTo>
                  <a:lnTo>
                    <a:pt x="72" y="216"/>
                  </a:lnTo>
                  <a:lnTo>
                    <a:pt x="72" y="197"/>
                  </a:lnTo>
                  <a:lnTo>
                    <a:pt x="72" y="177"/>
                  </a:lnTo>
                  <a:lnTo>
                    <a:pt x="74" y="156"/>
                  </a:lnTo>
                  <a:lnTo>
                    <a:pt x="74" y="135"/>
                  </a:lnTo>
                  <a:lnTo>
                    <a:pt x="78" y="114"/>
                  </a:lnTo>
                  <a:lnTo>
                    <a:pt x="82" y="91"/>
                  </a:lnTo>
                  <a:lnTo>
                    <a:pt x="87" y="72"/>
                  </a:lnTo>
                  <a:lnTo>
                    <a:pt x="361" y="72"/>
                  </a:lnTo>
                  <a:lnTo>
                    <a:pt x="414" y="4"/>
                  </a:lnTo>
                  <a:lnTo>
                    <a:pt x="410" y="2"/>
                  </a:lnTo>
                  <a:lnTo>
                    <a:pt x="397" y="2"/>
                  </a:lnTo>
                  <a:lnTo>
                    <a:pt x="388" y="2"/>
                  </a:lnTo>
                  <a:lnTo>
                    <a:pt x="380" y="2"/>
                  </a:lnTo>
                  <a:lnTo>
                    <a:pt x="367" y="2"/>
                  </a:lnTo>
                  <a:lnTo>
                    <a:pt x="357" y="2"/>
                  </a:lnTo>
                  <a:lnTo>
                    <a:pt x="342" y="0"/>
                  </a:lnTo>
                  <a:lnTo>
                    <a:pt x="329" y="0"/>
                  </a:lnTo>
                  <a:lnTo>
                    <a:pt x="313" y="0"/>
                  </a:lnTo>
                  <a:lnTo>
                    <a:pt x="298" y="0"/>
                  </a:lnTo>
                  <a:lnTo>
                    <a:pt x="289" y="0"/>
                  </a:lnTo>
                  <a:lnTo>
                    <a:pt x="281" y="0"/>
                  </a:lnTo>
                  <a:lnTo>
                    <a:pt x="272" y="0"/>
                  </a:lnTo>
                  <a:lnTo>
                    <a:pt x="264" y="0"/>
                  </a:lnTo>
                  <a:lnTo>
                    <a:pt x="256" y="0"/>
                  </a:lnTo>
                  <a:lnTo>
                    <a:pt x="249" y="0"/>
                  </a:lnTo>
                  <a:lnTo>
                    <a:pt x="239" y="0"/>
                  </a:lnTo>
                  <a:lnTo>
                    <a:pt x="232" y="0"/>
                  </a:lnTo>
                  <a:lnTo>
                    <a:pt x="222" y="0"/>
                  </a:lnTo>
                  <a:lnTo>
                    <a:pt x="213" y="0"/>
                  </a:lnTo>
                  <a:lnTo>
                    <a:pt x="205" y="0"/>
                  </a:lnTo>
                  <a:lnTo>
                    <a:pt x="197" y="0"/>
                  </a:lnTo>
                  <a:lnTo>
                    <a:pt x="188" y="0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3" y="0"/>
                  </a:lnTo>
                  <a:lnTo>
                    <a:pt x="146" y="0"/>
                  </a:lnTo>
                  <a:lnTo>
                    <a:pt x="133" y="0"/>
                  </a:lnTo>
                  <a:lnTo>
                    <a:pt x="118" y="0"/>
                  </a:lnTo>
                  <a:lnTo>
                    <a:pt x="104" y="0"/>
                  </a:lnTo>
                  <a:lnTo>
                    <a:pt x="91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61" y="2"/>
                  </a:lnTo>
                  <a:lnTo>
                    <a:pt x="47" y="2"/>
                  </a:lnTo>
                  <a:lnTo>
                    <a:pt x="45" y="7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004" name="Oval 140"/>
          <p:cNvSpPr>
            <a:spLocks noChangeArrowheads="1"/>
          </p:cNvSpPr>
          <p:nvPr/>
        </p:nvSpPr>
        <p:spPr bwMode="auto">
          <a:xfrm>
            <a:off x="4038600" y="3581400"/>
            <a:ext cx="1524000" cy="381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005" name="AutoShape 14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74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animBg="1" autoUpdateAnimBg="0"/>
      <p:bldP spid="1650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5486400" y="1704975"/>
            <a:ext cx="2667000" cy="2301875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Writing off accounts empties the bucket.</a:t>
            </a:r>
          </a:p>
        </p:txBody>
      </p:sp>
      <p:sp>
        <p:nvSpPr>
          <p:cNvPr id="165891" name="Freeform 3"/>
          <p:cNvSpPr>
            <a:spLocks/>
          </p:cNvSpPr>
          <p:nvPr/>
        </p:nvSpPr>
        <p:spPr bwMode="auto">
          <a:xfrm>
            <a:off x="5165725" y="4694238"/>
            <a:ext cx="1539875" cy="26987"/>
          </a:xfrm>
          <a:custGeom>
            <a:avLst/>
            <a:gdLst>
              <a:gd name="T0" fmla="*/ 2276 w 2276"/>
              <a:gd name="T1" fmla="*/ 0 h 36"/>
              <a:gd name="T2" fmla="*/ 0 w 2276"/>
              <a:gd name="T3" fmla="*/ 36 h 36"/>
              <a:gd name="T4" fmla="*/ 2276 w 2276"/>
              <a:gd name="T5" fmla="*/ 0 h 36"/>
              <a:gd name="T6" fmla="*/ 2276 w 2276"/>
              <a:gd name="T7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76" h="36">
                <a:moveTo>
                  <a:pt x="2276" y="0"/>
                </a:moveTo>
                <a:lnTo>
                  <a:pt x="0" y="36"/>
                </a:lnTo>
                <a:lnTo>
                  <a:pt x="2276" y="0"/>
                </a:lnTo>
                <a:lnTo>
                  <a:pt x="227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5893" name="Group 5"/>
          <p:cNvGrpSpPr>
            <a:grpSpLocks/>
          </p:cNvGrpSpPr>
          <p:nvPr/>
        </p:nvGrpSpPr>
        <p:grpSpPr bwMode="auto">
          <a:xfrm rot="-3865521">
            <a:off x="1373981" y="2055019"/>
            <a:ext cx="2624138" cy="2324100"/>
            <a:chOff x="1344" y="1090"/>
            <a:chExt cx="1653" cy="1464"/>
          </a:xfrm>
        </p:grpSpPr>
        <p:sp>
          <p:nvSpPr>
            <p:cNvPr id="165894" name="Freeform 6"/>
            <p:cNvSpPr>
              <a:spLocks/>
            </p:cNvSpPr>
            <p:nvPr/>
          </p:nvSpPr>
          <p:spPr bwMode="auto">
            <a:xfrm rot="7078757">
              <a:off x="2017" y="1760"/>
              <a:ext cx="100" cy="907"/>
            </a:xfrm>
            <a:custGeom>
              <a:avLst/>
              <a:gdLst>
                <a:gd name="T0" fmla="*/ 235 w 235"/>
                <a:gd name="T1" fmla="*/ 0 h 1948"/>
                <a:gd name="T2" fmla="*/ 235 w 235"/>
                <a:gd name="T3" fmla="*/ 1680 h 1948"/>
                <a:gd name="T4" fmla="*/ 133 w 235"/>
                <a:gd name="T5" fmla="*/ 1743 h 1948"/>
                <a:gd name="T6" fmla="*/ 0 w 235"/>
                <a:gd name="T7" fmla="*/ 1948 h 1948"/>
                <a:gd name="T8" fmla="*/ 0 w 235"/>
                <a:gd name="T9" fmla="*/ 0 h 1948"/>
                <a:gd name="T10" fmla="*/ 235 w 235"/>
                <a:gd name="T11" fmla="*/ 0 h 1948"/>
                <a:gd name="T12" fmla="*/ 235 w 235"/>
                <a:gd name="T13" fmla="*/ 0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948">
                  <a:moveTo>
                    <a:pt x="235" y="0"/>
                  </a:moveTo>
                  <a:lnTo>
                    <a:pt x="235" y="1680"/>
                  </a:lnTo>
                  <a:lnTo>
                    <a:pt x="133" y="1743"/>
                  </a:lnTo>
                  <a:lnTo>
                    <a:pt x="0" y="1948"/>
                  </a:lnTo>
                  <a:lnTo>
                    <a:pt x="0" y="0"/>
                  </a:lnTo>
                  <a:lnTo>
                    <a:pt x="235" y="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C2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5" name="Freeform 7"/>
            <p:cNvSpPr>
              <a:spLocks/>
            </p:cNvSpPr>
            <p:nvPr/>
          </p:nvSpPr>
          <p:spPr bwMode="auto">
            <a:xfrm rot="7078757">
              <a:off x="2311" y="685"/>
              <a:ext cx="127" cy="1244"/>
            </a:xfrm>
            <a:custGeom>
              <a:avLst/>
              <a:gdLst>
                <a:gd name="T0" fmla="*/ 221 w 221"/>
                <a:gd name="T1" fmla="*/ 40 h 2670"/>
                <a:gd name="T2" fmla="*/ 221 w 221"/>
                <a:gd name="T3" fmla="*/ 2670 h 2670"/>
                <a:gd name="T4" fmla="*/ 0 w 221"/>
                <a:gd name="T5" fmla="*/ 2577 h 2670"/>
                <a:gd name="T6" fmla="*/ 0 w 221"/>
                <a:gd name="T7" fmla="*/ 0 h 2670"/>
                <a:gd name="T8" fmla="*/ 221 w 221"/>
                <a:gd name="T9" fmla="*/ 40 h 2670"/>
                <a:gd name="T10" fmla="*/ 221 w 221"/>
                <a:gd name="T11" fmla="*/ 40 h 2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670">
                  <a:moveTo>
                    <a:pt x="221" y="40"/>
                  </a:moveTo>
                  <a:lnTo>
                    <a:pt x="221" y="2670"/>
                  </a:lnTo>
                  <a:lnTo>
                    <a:pt x="0" y="2577"/>
                  </a:lnTo>
                  <a:lnTo>
                    <a:pt x="0" y="0"/>
                  </a:lnTo>
                  <a:lnTo>
                    <a:pt x="221" y="40"/>
                  </a:lnTo>
                  <a:lnTo>
                    <a:pt x="221" y="40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6" name="Freeform 8"/>
            <p:cNvSpPr>
              <a:spLocks/>
            </p:cNvSpPr>
            <p:nvPr/>
          </p:nvSpPr>
          <p:spPr bwMode="auto">
            <a:xfrm rot="7078757">
              <a:off x="2378" y="680"/>
              <a:ext cx="51" cy="1182"/>
            </a:xfrm>
            <a:custGeom>
              <a:avLst/>
              <a:gdLst>
                <a:gd name="T0" fmla="*/ 118 w 118"/>
                <a:gd name="T1" fmla="*/ 0 h 2538"/>
                <a:gd name="T2" fmla="*/ 118 w 118"/>
                <a:gd name="T3" fmla="*/ 2538 h 2538"/>
                <a:gd name="T4" fmla="*/ 0 w 118"/>
                <a:gd name="T5" fmla="*/ 2435 h 2538"/>
                <a:gd name="T6" fmla="*/ 0 w 118"/>
                <a:gd name="T7" fmla="*/ 0 h 2538"/>
                <a:gd name="T8" fmla="*/ 118 w 118"/>
                <a:gd name="T9" fmla="*/ 0 h 2538"/>
                <a:gd name="T10" fmla="*/ 118 w 118"/>
                <a:gd name="T11" fmla="*/ 0 h 2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2538">
                  <a:moveTo>
                    <a:pt x="118" y="0"/>
                  </a:moveTo>
                  <a:lnTo>
                    <a:pt x="118" y="2538"/>
                  </a:lnTo>
                  <a:lnTo>
                    <a:pt x="0" y="2435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7" name="Freeform 9"/>
            <p:cNvSpPr>
              <a:spLocks/>
            </p:cNvSpPr>
            <p:nvPr/>
          </p:nvSpPr>
          <p:spPr bwMode="auto">
            <a:xfrm rot="7078757">
              <a:off x="2196" y="728"/>
              <a:ext cx="224" cy="1196"/>
            </a:xfrm>
            <a:custGeom>
              <a:avLst/>
              <a:gdLst>
                <a:gd name="T0" fmla="*/ 0 w 244"/>
                <a:gd name="T1" fmla="*/ 0 h 2568"/>
                <a:gd name="T2" fmla="*/ 0 w 244"/>
                <a:gd name="T3" fmla="*/ 2506 h 2568"/>
                <a:gd name="T4" fmla="*/ 244 w 244"/>
                <a:gd name="T5" fmla="*/ 2568 h 2568"/>
                <a:gd name="T6" fmla="*/ 244 w 244"/>
                <a:gd name="T7" fmla="*/ 0 h 2568"/>
                <a:gd name="T8" fmla="*/ 0 w 244"/>
                <a:gd name="T9" fmla="*/ 0 h 2568"/>
                <a:gd name="T10" fmla="*/ 0 w 244"/>
                <a:gd name="T11" fmla="*/ 0 h 2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" h="2568">
                  <a:moveTo>
                    <a:pt x="0" y="0"/>
                  </a:moveTo>
                  <a:lnTo>
                    <a:pt x="0" y="2506"/>
                  </a:lnTo>
                  <a:lnTo>
                    <a:pt x="244" y="2568"/>
                  </a:lnTo>
                  <a:lnTo>
                    <a:pt x="24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8" name="Freeform 10"/>
            <p:cNvSpPr>
              <a:spLocks/>
            </p:cNvSpPr>
            <p:nvPr/>
          </p:nvSpPr>
          <p:spPr bwMode="auto">
            <a:xfrm rot="7078757">
              <a:off x="1712" y="1123"/>
              <a:ext cx="759" cy="1290"/>
            </a:xfrm>
            <a:custGeom>
              <a:avLst/>
              <a:gdLst>
                <a:gd name="T0" fmla="*/ 0 w 1779"/>
                <a:gd name="T1" fmla="*/ 0 h 2768"/>
                <a:gd name="T2" fmla="*/ 0 w 1779"/>
                <a:gd name="T3" fmla="*/ 2696 h 2768"/>
                <a:gd name="T4" fmla="*/ 125 w 1779"/>
                <a:gd name="T5" fmla="*/ 2736 h 2768"/>
                <a:gd name="T6" fmla="*/ 378 w 1779"/>
                <a:gd name="T7" fmla="*/ 2759 h 2768"/>
                <a:gd name="T8" fmla="*/ 739 w 1779"/>
                <a:gd name="T9" fmla="*/ 2768 h 2768"/>
                <a:gd name="T10" fmla="*/ 1055 w 1779"/>
                <a:gd name="T11" fmla="*/ 2751 h 2768"/>
                <a:gd name="T12" fmla="*/ 1235 w 1779"/>
                <a:gd name="T13" fmla="*/ 2743 h 2768"/>
                <a:gd name="T14" fmla="*/ 1779 w 1779"/>
                <a:gd name="T15" fmla="*/ 1877 h 2768"/>
                <a:gd name="T16" fmla="*/ 1779 w 1779"/>
                <a:gd name="T17" fmla="*/ 0 h 2768"/>
                <a:gd name="T18" fmla="*/ 0 w 1779"/>
                <a:gd name="T19" fmla="*/ 0 h 2768"/>
                <a:gd name="T20" fmla="*/ 0 w 1779"/>
                <a:gd name="T21" fmla="*/ 0 h 2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9" h="2768">
                  <a:moveTo>
                    <a:pt x="0" y="0"/>
                  </a:moveTo>
                  <a:lnTo>
                    <a:pt x="0" y="2696"/>
                  </a:lnTo>
                  <a:lnTo>
                    <a:pt x="125" y="2736"/>
                  </a:lnTo>
                  <a:lnTo>
                    <a:pt x="378" y="2759"/>
                  </a:lnTo>
                  <a:lnTo>
                    <a:pt x="739" y="2768"/>
                  </a:lnTo>
                  <a:lnTo>
                    <a:pt x="1055" y="2751"/>
                  </a:lnTo>
                  <a:lnTo>
                    <a:pt x="1235" y="2743"/>
                  </a:lnTo>
                  <a:lnTo>
                    <a:pt x="1779" y="1877"/>
                  </a:lnTo>
                  <a:lnTo>
                    <a:pt x="177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9" name="Freeform 11"/>
            <p:cNvSpPr>
              <a:spLocks/>
            </p:cNvSpPr>
            <p:nvPr/>
          </p:nvSpPr>
          <p:spPr bwMode="auto">
            <a:xfrm rot="7078757">
              <a:off x="1804" y="904"/>
              <a:ext cx="783" cy="1307"/>
            </a:xfrm>
            <a:custGeom>
              <a:avLst/>
              <a:gdLst>
                <a:gd name="T0" fmla="*/ 0 w 1836"/>
                <a:gd name="T1" fmla="*/ 0 h 2803"/>
                <a:gd name="T2" fmla="*/ 63 w 1836"/>
                <a:gd name="T3" fmla="*/ 70 h 2803"/>
                <a:gd name="T4" fmla="*/ 63 w 1836"/>
                <a:gd name="T5" fmla="*/ 2471 h 2803"/>
                <a:gd name="T6" fmla="*/ 197 w 1836"/>
                <a:gd name="T7" fmla="*/ 2566 h 2803"/>
                <a:gd name="T8" fmla="*/ 450 w 1836"/>
                <a:gd name="T9" fmla="*/ 2653 h 2803"/>
                <a:gd name="T10" fmla="*/ 696 w 1836"/>
                <a:gd name="T11" fmla="*/ 2708 h 2803"/>
                <a:gd name="T12" fmla="*/ 1021 w 1836"/>
                <a:gd name="T13" fmla="*/ 2741 h 2803"/>
                <a:gd name="T14" fmla="*/ 1290 w 1836"/>
                <a:gd name="T15" fmla="*/ 2748 h 2803"/>
                <a:gd name="T16" fmla="*/ 1621 w 1836"/>
                <a:gd name="T17" fmla="*/ 2733 h 2803"/>
                <a:gd name="T18" fmla="*/ 1836 w 1836"/>
                <a:gd name="T19" fmla="*/ 2708 h 2803"/>
                <a:gd name="T20" fmla="*/ 1771 w 1836"/>
                <a:gd name="T21" fmla="*/ 2781 h 2803"/>
                <a:gd name="T22" fmla="*/ 1583 w 1836"/>
                <a:gd name="T23" fmla="*/ 2796 h 2803"/>
                <a:gd name="T24" fmla="*/ 1393 w 1836"/>
                <a:gd name="T25" fmla="*/ 2803 h 2803"/>
                <a:gd name="T26" fmla="*/ 1021 w 1836"/>
                <a:gd name="T27" fmla="*/ 2803 h 2803"/>
                <a:gd name="T28" fmla="*/ 703 w 1836"/>
                <a:gd name="T29" fmla="*/ 2771 h 2803"/>
                <a:gd name="T30" fmla="*/ 388 w 1836"/>
                <a:gd name="T31" fmla="*/ 2701 h 2803"/>
                <a:gd name="T32" fmla="*/ 158 w 1836"/>
                <a:gd name="T33" fmla="*/ 2613 h 2803"/>
                <a:gd name="T34" fmla="*/ 0 w 1836"/>
                <a:gd name="T35" fmla="*/ 2495 h 2803"/>
                <a:gd name="T36" fmla="*/ 0 w 1836"/>
                <a:gd name="T37" fmla="*/ 0 h 2803"/>
                <a:gd name="T38" fmla="*/ 0 w 1836"/>
                <a:gd name="T39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6" h="2803">
                  <a:moveTo>
                    <a:pt x="0" y="0"/>
                  </a:moveTo>
                  <a:lnTo>
                    <a:pt x="63" y="70"/>
                  </a:lnTo>
                  <a:lnTo>
                    <a:pt x="63" y="2471"/>
                  </a:lnTo>
                  <a:lnTo>
                    <a:pt x="197" y="2566"/>
                  </a:lnTo>
                  <a:lnTo>
                    <a:pt x="450" y="2653"/>
                  </a:lnTo>
                  <a:lnTo>
                    <a:pt x="696" y="2708"/>
                  </a:lnTo>
                  <a:lnTo>
                    <a:pt x="1021" y="2741"/>
                  </a:lnTo>
                  <a:lnTo>
                    <a:pt x="1290" y="2748"/>
                  </a:lnTo>
                  <a:lnTo>
                    <a:pt x="1621" y="2733"/>
                  </a:lnTo>
                  <a:lnTo>
                    <a:pt x="1836" y="2708"/>
                  </a:lnTo>
                  <a:lnTo>
                    <a:pt x="1771" y="2781"/>
                  </a:lnTo>
                  <a:lnTo>
                    <a:pt x="1583" y="2796"/>
                  </a:lnTo>
                  <a:lnTo>
                    <a:pt x="1393" y="2803"/>
                  </a:lnTo>
                  <a:lnTo>
                    <a:pt x="1021" y="2803"/>
                  </a:lnTo>
                  <a:lnTo>
                    <a:pt x="703" y="2771"/>
                  </a:lnTo>
                  <a:lnTo>
                    <a:pt x="388" y="2701"/>
                  </a:lnTo>
                  <a:lnTo>
                    <a:pt x="158" y="2613"/>
                  </a:lnTo>
                  <a:lnTo>
                    <a:pt x="0" y="24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0" name="Freeform 12"/>
            <p:cNvSpPr>
              <a:spLocks/>
            </p:cNvSpPr>
            <p:nvPr/>
          </p:nvSpPr>
          <p:spPr bwMode="auto">
            <a:xfrm rot="7078757">
              <a:off x="2152" y="1848"/>
              <a:ext cx="1096" cy="315"/>
            </a:xfrm>
            <a:custGeom>
              <a:avLst/>
              <a:gdLst>
                <a:gd name="T0" fmla="*/ 1285 w 2572"/>
                <a:gd name="T1" fmla="*/ 674 h 674"/>
                <a:gd name="T2" fmla="*/ 1785 w 2572"/>
                <a:gd name="T3" fmla="*/ 648 h 674"/>
                <a:gd name="T4" fmla="*/ 2194 w 2572"/>
                <a:gd name="T5" fmla="*/ 575 h 674"/>
                <a:gd name="T6" fmla="*/ 2352 w 2572"/>
                <a:gd name="T7" fmla="*/ 524 h 674"/>
                <a:gd name="T8" fmla="*/ 2470 w 2572"/>
                <a:gd name="T9" fmla="*/ 467 h 674"/>
                <a:gd name="T10" fmla="*/ 2546 w 2572"/>
                <a:gd name="T11" fmla="*/ 404 h 674"/>
                <a:gd name="T12" fmla="*/ 2572 w 2572"/>
                <a:gd name="T13" fmla="*/ 336 h 674"/>
                <a:gd name="T14" fmla="*/ 2565 w 2572"/>
                <a:gd name="T15" fmla="*/ 302 h 674"/>
                <a:gd name="T16" fmla="*/ 2546 w 2572"/>
                <a:gd name="T17" fmla="*/ 269 h 674"/>
                <a:gd name="T18" fmla="*/ 2513 w 2572"/>
                <a:gd name="T19" fmla="*/ 237 h 674"/>
                <a:gd name="T20" fmla="*/ 2470 w 2572"/>
                <a:gd name="T21" fmla="*/ 205 h 674"/>
                <a:gd name="T22" fmla="*/ 2416 w 2572"/>
                <a:gd name="T23" fmla="*/ 176 h 674"/>
                <a:gd name="T24" fmla="*/ 2352 w 2572"/>
                <a:gd name="T25" fmla="*/ 148 h 674"/>
                <a:gd name="T26" fmla="*/ 2278 w 2572"/>
                <a:gd name="T27" fmla="*/ 121 h 674"/>
                <a:gd name="T28" fmla="*/ 2194 w 2572"/>
                <a:gd name="T29" fmla="*/ 98 h 674"/>
                <a:gd name="T30" fmla="*/ 2004 w 2572"/>
                <a:gd name="T31" fmla="*/ 57 h 674"/>
                <a:gd name="T32" fmla="*/ 1785 w 2572"/>
                <a:gd name="T33" fmla="*/ 26 h 674"/>
                <a:gd name="T34" fmla="*/ 1285 w 2572"/>
                <a:gd name="T35" fmla="*/ 0 h 674"/>
                <a:gd name="T36" fmla="*/ 785 w 2572"/>
                <a:gd name="T37" fmla="*/ 26 h 674"/>
                <a:gd name="T38" fmla="*/ 377 w 2572"/>
                <a:gd name="T39" fmla="*/ 98 h 674"/>
                <a:gd name="T40" fmla="*/ 219 w 2572"/>
                <a:gd name="T41" fmla="*/ 148 h 674"/>
                <a:gd name="T42" fmla="*/ 101 w 2572"/>
                <a:gd name="T43" fmla="*/ 205 h 674"/>
                <a:gd name="T44" fmla="*/ 25 w 2572"/>
                <a:gd name="T45" fmla="*/ 269 h 674"/>
                <a:gd name="T46" fmla="*/ 0 w 2572"/>
                <a:gd name="T47" fmla="*/ 336 h 674"/>
                <a:gd name="T48" fmla="*/ 6 w 2572"/>
                <a:gd name="T49" fmla="*/ 370 h 674"/>
                <a:gd name="T50" fmla="*/ 25 w 2572"/>
                <a:gd name="T51" fmla="*/ 404 h 674"/>
                <a:gd name="T52" fmla="*/ 57 w 2572"/>
                <a:gd name="T53" fmla="*/ 437 h 674"/>
                <a:gd name="T54" fmla="*/ 101 w 2572"/>
                <a:gd name="T55" fmla="*/ 467 h 674"/>
                <a:gd name="T56" fmla="*/ 156 w 2572"/>
                <a:gd name="T57" fmla="*/ 498 h 674"/>
                <a:gd name="T58" fmla="*/ 219 w 2572"/>
                <a:gd name="T59" fmla="*/ 524 h 674"/>
                <a:gd name="T60" fmla="*/ 293 w 2572"/>
                <a:gd name="T61" fmla="*/ 551 h 674"/>
                <a:gd name="T62" fmla="*/ 377 w 2572"/>
                <a:gd name="T63" fmla="*/ 575 h 674"/>
                <a:gd name="T64" fmla="*/ 567 w 2572"/>
                <a:gd name="T65" fmla="*/ 615 h 674"/>
                <a:gd name="T66" fmla="*/ 785 w 2572"/>
                <a:gd name="T67" fmla="*/ 648 h 674"/>
                <a:gd name="T68" fmla="*/ 1285 w 2572"/>
                <a:gd name="T69" fmla="*/ 674 h 674"/>
                <a:gd name="T70" fmla="*/ 1285 w 2572"/>
                <a:gd name="T71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72" h="674">
                  <a:moveTo>
                    <a:pt x="1285" y="674"/>
                  </a:moveTo>
                  <a:lnTo>
                    <a:pt x="1785" y="648"/>
                  </a:lnTo>
                  <a:lnTo>
                    <a:pt x="2194" y="575"/>
                  </a:lnTo>
                  <a:lnTo>
                    <a:pt x="2352" y="524"/>
                  </a:lnTo>
                  <a:lnTo>
                    <a:pt x="2470" y="467"/>
                  </a:lnTo>
                  <a:lnTo>
                    <a:pt x="2546" y="404"/>
                  </a:lnTo>
                  <a:lnTo>
                    <a:pt x="2572" y="336"/>
                  </a:lnTo>
                  <a:lnTo>
                    <a:pt x="2565" y="302"/>
                  </a:lnTo>
                  <a:lnTo>
                    <a:pt x="2546" y="269"/>
                  </a:lnTo>
                  <a:lnTo>
                    <a:pt x="2513" y="237"/>
                  </a:lnTo>
                  <a:lnTo>
                    <a:pt x="2470" y="205"/>
                  </a:lnTo>
                  <a:lnTo>
                    <a:pt x="2416" y="176"/>
                  </a:lnTo>
                  <a:lnTo>
                    <a:pt x="2352" y="148"/>
                  </a:lnTo>
                  <a:lnTo>
                    <a:pt x="2278" y="121"/>
                  </a:lnTo>
                  <a:lnTo>
                    <a:pt x="2194" y="98"/>
                  </a:lnTo>
                  <a:lnTo>
                    <a:pt x="2004" y="57"/>
                  </a:lnTo>
                  <a:lnTo>
                    <a:pt x="1785" y="26"/>
                  </a:lnTo>
                  <a:lnTo>
                    <a:pt x="1285" y="0"/>
                  </a:lnTo>
                  <a:lnTo>
                    <a:pt x="785" y="26"/>
                  </a:lnTo>
                  <a:lnTo>
                    <a:pt x="377" y="98"/>
                  </a:lnTo>
                  <a:lnTo>
                    <a:pt x="219" y="148"/>
                  </a:lnTo>
                  <a:lnTo>
                    <a:pt x="101" y="205"/>
                  </a:lnTo>
                  <a:lnTo>
                    <a:pt x="25" y="269"/>
                  </a:lnTo>
                  <a:lnTo>
                    <a:pt x="0" y="336"/>
                  </a:lnTo>
                  <a:lnTo>
                    <a:pt x="6" y="370"/>
                  </a:lnTo>
                  <a:lnTo>
                    <a:pt x="25" y="404"/>
                  </a:lnTo>
                  <a:lnTo>
                    <a:pt x="57" y="437"/>
                  </a:lnTo>
                  <a:lnTo>
                    <a:pt x="101" y="467"/>
                  </a:lnTo>
                  <a:lnTo>
                    <a:pt x="156" y="498"/>
                  </a:lnTo>
                  <a:lnTo>
                    <a:pt x="219" y="524"/>
                  </a:lnTo>
                  <a:lnTo>
                    <a:pt x="293" y="551"/>
                  </a:lnTo>
                  <a:lnTo>
                    <a:pt x="377" y="575"/>
                  </a:lnTo>
                  <a:lnTo>
                    <a:pt x="567" y="615"/>
                  </a:lnTo>
                  <a:lnTo>
                    <a:pt x="785" y="648"/>
                  </a:lnTo>
                  <a:lnTo>
                    <a:pt x="1285" y="674"/>
                  </a:lnTo>
                  <a:lnTo>
                    <a:pt x="1285" y="6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1" name="Freeform 13"/>
            <p:cNvSpPr>
              <a:spLocks/>
            </p:cNvSpPr>
            <p:nvPr/>
          </p:nvSpPr>
          <p:spPr bwMode="auto">
            <a:xfrm rot="7078757">
              <a:off x="1401" y="1594"/>
              <a:ext cx="424" cy="538"/>
            </a:xfrm>
            <a:custGeom>
              <a:avLst/>
              <a:gdLst>
                <a:gd name="T0" fmla="*/ 426 w 498"/>
                <a:gd name="T1" fmla="*/ 0 h 577"/>
                <a:gd name="T2" fmla="*/ 406 w 498"/>
                <a:gd name="T3" fmla="*/ 388 h 577"/>
                <a:gd name="T4" fmla="*/ 360 w 498"/>
                <a:gd name="T5" fmla="*/ 406 h 577"/>
                <a:gd name="T6" fmla="*/ 284 w 498"/>
                <a:gd name="T7" fmla="*/ 444 h 577"/>
                <a:gd name="T8" fmla="*/ 246 w 498"/>
                <a:gd name="T9" fmla="*/ 468 h 577"/>
                <a:gd name="T10" fmla="*/ 224 w 498"/>
                <a:gd name="T11" fmla="*/ 476 h 577"/>
                <a:gd name="T12" fmla="*/ 172 w 498"/>
                <a:gd name="T13" fmla="*/ 502 h 577"/>
                <a:gd name="T14" fmla="*/ 118 w 498"/>
                <a:gd name="T15" fmla="*/ 526 h 577"/>
                <a:gd name="T16" fmla="*/ 68 w 498"/>
                <a:gd name="T17" fmla="*/ 554 h 577"/>
                <a:gd name="T18" fmla="*/ 26 w 498"/>
                <a:gd name="T19" fmla="*/ 474 h 577"/>
                <a:gd name="T20" fmla="*/ 100 w 498"/>
                <a:gd name="T21" fmla="*/ 322 h 577"/>
                <a:gd name="T22" fmla="*/ 176 w 498"/>
                <a:gd name="T23" fmla="*/ 210 h 577"/>
                <a:gd name="T24" fmla="*/ 218 w 498"/>
                <a:gd name="T25" fmla="*/ 128 h 577"/>
                <a:gd name="T26" fmla="*/ 280 w 498"/>
                <a:gd name="T27" fmla="*/ 88 h 577"/>
                <a:gd name="T28" fmla="*/ 314 w 498"/>
                <a:gd name="T29" fmla="*/ 84 h 577"/>
                <a:gd name="T30" fmla="*/ 322 w 498"/>
                <a:gd name="T31" fmla="*/ 72 h 577"/>
                <a:gd name="T32" fmla="*/ 398 w 498"/>
                <a:gd name="T33" fmla="*/ 54 h 577"/>
                <a:gd name="T34" fmla="*/ 438 w 498"/>
                <a:gd name="T35" fmla="*/ 3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8" h="577">
                  <a:moveTo>
                    <a:pt x="426" y="0"/>
                  </a:moveTo>
                  <a:cubicBezTo>
                    <a:pt x="425" y="129"/>
                    <a:pt x="498" y="296"/>
                    <a:pt x="406" y="388"/>
                  </a:cubicBezTo>
                  <a:cubicBezTo>
                    <a:pt x="398" y="396"/>
                    <a:pt x="372" y="401"/>
                    <a:pt x="360" y="406"/>
                  </a:cubicBezTo>
                  <a:cubicBezTo>
                    <a:pt x="348" y="430"/>
                    <a:pt x="309" y="438"/>
                    <a:pt x="284" y="444"/>
                  </a:cubicBezTo>
                  <a:cubicBezTo>
                    <a:pt x="271" y="454"/>
                    <a:pt x="262" y="463"/>
                    <a:pt x="246" y="468"/>
                  </a:cubicBezTo>
                  <a:cubicBezTo>
                    <a:pt x="225" y="484"/>
                    <a:pt x="254" y="464"/>
                    <a:pt x="224" y="476"/>
                  </a:cubicBezTo>
                  <a:cubicBezTo>
                    <a:pt x="207" y="483"/>
                    <a:pt x="190" y="495"/>
                    <a:pt x="172" y="502"/>
                  </a:cubicBezTo>
                  <a:cubicBezTo>
                    <a:pt x="163" y="514"/>
                    <a:pt x="130" y="521"/>
                    <a:pt x="118" y="526"/>
                  </a:cubicBezTo>
                  <a:cubicBezTo>
                    <a:pt x="94" y="550"/>
                    <a:pt x="109" y="549"/>
                    <a:pt x="68" y="554"/>
                  </a:cubicBezTo>
                  <a:cubicBezTo>
                    <a:pt x="0" y="577"/>
                    <a:pt x="24" y="528"/>
                    <a:pt x="26" y="474"/>
                  </a:cubicBezTo>
                  <a:cubicBezTo>
                    <a:pt x="29" y="415"/>
                    <a:pt x="51" y="358"/>
                    <a:pt x="100" y="322"/>
                  </a:cubicBezTo>
                  <a:cubicBezTo>
                    <a:pt x="112" y="276"/>
                    <a:pt x="153" y="249"/>
                    <a:pt x="176" y="210"/>
                  </a:cubicBezTo>
                  <a:cubicBezTo>
                    <a:pt x="193" y="182"/>
                    <a:pt x="197" y="154"/>
                    <a:pt x="218" y="128"/>
                  </a:cubicBezTo>
                  <a:cubicBezTo>
                    <a:pt x="224" y="91"/>
                    <a:pt x="248" y="93"/>
                    <a:pt x="280" y="88"/>
                  </a:cubicBezTo>
                  <a:cubicBezTo>
                    <a:pt x="291" y="84"/>
                    <a:pt x="303" y="88"/>
                    <a:pt x="314" y="84"/>
                  </a:cubicBezTo>
                  <a:cubicBezTo>
                    <a:pt x="318" y="82"/>
                    <a:pt x="318" y="75"/>
                    <a:pt x="322" y="72"/>
                  </a:cubicBezTo>
                  <a:cubicBezTo>
                    <a:pt x="343" y="57"/>
                    <a:pt x="374" y="57"/>
                    <a:pt x="398" y="54"/>
                  </a:cubicBezTo>
                  <a:cubicBezTo>
                    <a:pt x="417" y="38"/>
                    <a:pt x="413" y="36"/>
                    <a:pt x="438" y="36"/>
                  </a:cubicBezTo>
                </a:path>
              </a:pathLst>
            </a:custGeom>
            <a:solidFill>
              <a:srgbClr val="EBE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2" name="Freeform 14"/>
            <p:cNvSpPr>
              <a:spLocks/>
            </p:cNvSpPr>
            <p:nvPr/>
          </p:nvSpPr>
          <p:spPr bwMode="auto">
            <a:xfrm rot="7078757">
              <a:off x="1575" y="1789"/>
              <a:ext cx="98" cy="404"/>
            </a:xfrm>
            <a:custGeom>
              <a:avLst/>
              <a:gdLst>
                <a:gd name="T0" fmla="*/ 13 w 115"/>
                <a:gd name="T1" fmla="*/ 51 h 433"/>
                <a:gd name="T2" fmla="*/ 25 w 115"/>
                <a:gd name="T3" fmla="*/ 431 h 433"/>
                <a:gd name="T4" fmla="*/ 39 w 115"/>
                <a:gd name="T5" fmla="*/ 423 h 433"/>
                <a:gd name="T6" fmla="*/ 69 w 115"/>
                <a:gd name="T7" fmla="*/ 401 h 433"/>
                <a:gd name="T8" fmla="*/ 109 w 115"/>
                <a:gd name="T9" fmla="*/ 389 h 433"/>
                <a:gd name="T10" fmla="*/ 115 w 115"/>
                <a:gd name="T11" fmla="*/ 371 h 433"/>
                <a:gd name="T12" fmla="*/ 105 w 115"/>
                <a:gd name="T13" fmla="*/ 215 h 433"/>
                <a:gd name="T14" fmla="*/ 109 w 115"/>
                <a:gd name="T15" fmla="*/ 49 h 433"/>
                <a:gd name="T16" fmla="*/ 81 w 115"/>
                <a:gd name="T17" fmla="*/ 11 h 433"/>
                <a:gd name="T18" fmla="*/ 17 w 115"/>
                <a:gd name="T19" fmla="*/ 55 h 433"/>
                <a:gd name="T20" fmla="*/ 1 w 115"/>
                <a:gd name="T21" fmla="*/ 61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33">
                  <a:moveTo>
                    <a:pt x="13" y="51"/>
                  </a:moveTo>
                  <a:cubicBezTo>
                    <a:pt x="17" y="178"/>
                    <a:pt x="18" y="304"/>
                    <a:pt x="25" y="431"/>
                  </a:cubicBezTo>
                  <a:cubicBezTo>
                    <a:pt x="25" y="433"/>
                    <a:pt x="39" y="423"/>
                    <a:pt x="39" y="423"/>
                  </a:cubicBezTo>
                  <a:cubicBezTo>
                    <a:pt x="49" y="414"/>
                    <a:pt x="56" y="405"/>
                    <a:pt x="69" y="401"/>
                  </a:cubicBezTo>
                  <a:cubicBezTo>
                    <a:pt x="80" y="390"/>
                    <a:pt x="95" y="391"/>
                    <a:pt x="109" y="389"/>
                  </a:cubicBezTo>
                  <a:cubicBezTo>
                    <a:pt x="111" y="383"/>
                    <a:pt x="115" y="371"/>
                    <a:pt x="115" y="371"/>
                  </a:cubicBezTo>
                  <a:cubicBezTo>
                    <a:pt x="113" y="319"/>
                    <a:pt x="110" y="267"/>
                    <a:pt x="105" y="215"/>
                  </a:cubicBezTo>
                  <a:cubicBezTo>
                    <a:pt x="103" y="159"/>
                    <a:pt x="103" y="104"/>
                    <a:pt x="109" y="49"/>
                  </a:cubicBezTo>
                  <a:cubicBezTo>
                    <a:pt x="100" y="36"/>
                    <a:pt x="93" y="21"/>
                    <a:pt x="81" y="11"/>
                  </a:cubicBezTo>
                  <a:cubicBezTo>
                    <a:pt x="68" y="0"/>
                    <a:pt x="38" y="45"/>
                    <a:pt x="17" y="55"/>
                  </a:cubicBezTo>
                  <a:cubicBezTo>
                    <a:pt x="0" y="63"/>
                    <a:pt x="1" y="53"/>
                    <a:pt x="1" y="61"/>
                  </a:cubicBezTo>
                </a:path>
              </a:pathLst>
            </a:custGeom>
            <a:solidFill>
              <a:srgbClr val="C2B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3" name="Freeform 15"/>
            <p:cNvSpPr>
              <a:spLocks/>
            </p:cNvSpPr>
            <p:nvPr/>
          </p:nvSpPr>
          <p:spPr bwMode="auto">
            <a:xfrm rot="7078757">
              <a:off x="2134" y="1801"/>
              <a:ext cx="321" cy="467"/>
            </a:xfrm>
            <a:custGeom>
              <a:avLst/>
              <a:gdLst>
                <a:gd name="T0" fmla="*/ 36 w 321"/>
                <a:gd name="T1" fmla="*/ 464 h 467"/>
                <a:gd name="T2" fmla="*/ 78 w 321"/>
                <a:gd name="T3" fmla="*/ 20 h 467"/>
                <a:gd name="T4" fmla="*/ 138 w 321"/>
                <a:gd name="T5" fmla="*/ 14 h 467"/>
                <a:gd name="T6" fmla="*/ 270 w 321"/>
                <a:gd name="T7" fmla="*/ 92 h 467"/>
                <a:gd name="T8" fmla="*/ 294 w 321"/>
                <a:gd name="T9" fmla="*/ 194 h 467"/>
                <a:gd name="T10" fmla="*/ 300 w 321"/>
                <a:gd name="T11" fmla="*/ 230 h 467"/>
                <a:gd name="T12" fmla="*/ 318 w 321"/>
                <a:gd name="T13" fmla="*/ 302 h 467"/>
                <a:gd name="T14" fmla="*/ 312 w 321"/>
                <a:gd name="T15" fmla="*/ 338 h 467"/>
                <a:gd name="T16" fmla="*/ 156 w 321"/>
                <a:gd name="T17" fmla="*/ 374 h 467"/>
                <a:gd name="T18" fmla="*/ 132 w 321"/>
                <a:gd name="T19" fmla="*/ 416 h 467"/>
                <a:gd name="T20" fmla="*/ 126 w 321"/>
                <a:gd name="T21" fmla="*/ 452 h 467"/>
                <a:gd name="T22" fmla="*/ 0 w 321"/>
                <a:gd name="T23" fmla="*/ 464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1" h="467">
                  <a:moveTo>
                    <a:pt x="36" y="464"/>
                  </a:moveTo>
                  <a:cubicBezTo>
                    <a:pt x="57" y="316"/>
                    <a:pt x="52" y="168"/>
                    <a:pt x="78" y="20"/>
                  </a:cubicBezTo>
                  <a:cubicBezTo>
                    <a:pt x="81" y="0"/>
                    <a:pt x="118" y="16"/>
                    <a:pt x="138" y="14"/>
                  </a:cubicBezTo>
                  <a:cubicBezTo>
                    <a:pt x="180" y="0"/>
                    <a:pt x="241" y="69"/>
                    <a:pt x="270" y="92"/>
                  </a:cubicBezTo>
                  <a:cubicBezTo>
                    <a:pt x="276" y="127"/>
                    <a:pt x="274" y="164"/>
                    <a:pt x="294" y="194"/>
                  </a:cubicBezTo>
                  <a:cubicBezTo>
                    <a:pt x="296" y="206"/>
                    <a:pt x="297" y="218"/>
                    <a:pt x="300" y="230"/>
                  </a:cubicBezTo>
                  <a:cubicBezTo>
                    <a:pt x="305" y="254"/>
                    <a:pt x="318" y="302"/>
                    <a:pt x="318" y="302"/>
                  </a:cubicBezTo>
                  <a:cubicBezTo>
                    <a:pt x="316" y="314"/>
                    <a:pt x="321" y="329"/>
                    <a:pt x="312" y="338"/>
                  </a:cubicBezTo>
                  <a:cubicBezTo>
                    <a:pt x="281" y="369"/>
                    <a:pt x="197" y="369"/>
                    <a:pt x="156" y="374"/>
                  </a:cubicBezTo>
                  <a:cubicBezTo>
                    <a:pt x="148" y="388"/>
                    <a:pt x="138" y="401"/>
                    <a:pt x="132" y="416"/>
                  </a:cubicBezTo>
                  <a:cubicBezTo>
                    <a:pt x="128" y="427"/>
                    <a:pt x="135" y="443"/>
                    <a:pt x="126" y="452"/>
                  </a:cubicBezTo>
                  <a:cubicBezTo>
                    <a:pt x="111" y="467"/>
                    <a:pt x="2" y="464"/>
                    <a:pt x="0" y="464"/>
                  </a:cubicBezTo>
                </a:path>
              </a:pathLst>
            </a:custGeom>
            <a:solidFill>
              <a:srgbClr val="EBE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4" name="Freeform 16"/>
            <p:cNvSpPr>
              <a:spLocks/>
            </p:cNvSpPr>
            <p:nvPr/>
          </p:nvSpPr>
          <p:spPr bwMode="auto">
            <a:xfrm rot="7078757">
              <a:off x="2019" y="1866"/>
              <a:ext cx="221" cy="282"/>
            </a:xfrm>
            <a:custGeom>
              <a:avLst/>
              <a:gdLst>
                <a:gd name="T0" fmla="*/ 0 w 221"/>
                <a:gd name="T1" fmla="*/ 32 h 282"/>
                <a:gd name="T2" fmla="*/ 24 w 221"/>
                <a:gd name="T3" fmla="*/ 140 h 282"/>
                <a:gd name="T4" fmla="*/ 60 w 221"/>
                <a:gd name="T5" fmla="*/ 176 h 282"/>
                <a:gd name="T6" fmla="*/ 132 w 221"/>
                <a:gd name="T7" fmla="*/ 272 h 282"/>
                <a:gd name="T8" fmla="*/ 204 w 221"/>
                <a:gd name="T9" fmla="*/ 260 h 282"/>
                <a:gd name="T10" fmla="*/ 216 w 221"/>
                <a:gd name="T11" fmla="*/ 188 h 282"/>
                <a:gd name="T12" fmla="*/ 132 w 221"/>
                <a:gd name="T13" fmla="*/ 8 h 282"/>
                <a:gd name="T14" fmla="*/ 36 w 221"/>
                <a:gd name="T15" fmla="*/ 20 h 282"/>
                <a:gd name="T16" fmla="*/ 12 w 221"/>
                <a:gd name="T17" fmla="*/ 10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282">
                  <a:moveTo>
                    <a:pt x="0" y="32"/>
                  </a:moveTo>
                  <a:cubicBezTo>
                    <a:pt x="8" y="68"/>
                    <a:pt x="10" y="106"/>
                    <a:pt x="24" y="140"/>
                  </a:cubicBezTo>
                  <a:cubicBezTo>
                    <a:pt x="31" y="156"/>
                    <a:pt x="52" y="161"/>
                    <a:pt x="60" y="176"/>
                  </a:cubicBezTo>
                  <a:cubicBezTo>
                    <a:pt x="113" y="282"/>
                    <a:pt x="42" y="249"/>
                    <a:pt x="132" y="272"/>
                  </a:cubicBezTo>
                  <a:cubicBezTo>
                    <a:pt x="156" y="268"/>
                    <a:pt x="187" y="277"/>
                    <a:pt x="204" y="260"/>
                  </a:cubicBezTo>
                  <a:cubicBezTo>
                    <a:pt x="221" y="243"/>
                    <a:pt x="216" y="212"/>
                    <a:pt x="216" y="188"/>
                  </a:cubicBezTo>
                  <a:cubicBezTo>
                    <a:pt x="216" y="62"/>
                    <a:pt x="215" y="91"/>
                    <a:pt x="132" y="8"/>
                  </a:cubicBezTo>
                  <a:cubicBezTo>
                    <a:pt x="100" y="12"/>
                    <a:pt x="61" y="0"/>
                    <a:pt x="36" y="20"/>
                  </a:cubicBezTo>
                  <a:cubicBezTo>
                    <a:pt x="13" y="38"/>
                    <a:pt x="12" y="104"/>
                    <a:pt x="12" y="104"/>
                  </a:cubicBezTo>
                </a:path>
              </a:pathLst>
            </a:custGeom>
            <a:solidFill>
              <a:srgbClr val="EBE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5" name="Oval 17"/>
            <p:cNvSpPr>
              <a:spLocks noChangeArrowheads="1"/>
            </p:cNvSpPr>
            <p:nvPr/>
          </p:nvSpPr>
          <p:spPr bwMode="auto">
            <a:xfrm rot="6667997">
              <a:off x="1244" y="1306"/>
              <a:ext cx="960" cy="528"/>
            </a:xfrm>
            <a:prstGeom prst="ellipse">
              <a:avLst/>
            </a:prstGeom>
            <a:solidFill>
              <a:srgbClr val="EBE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6" name="Text Box 18"/>
            <p:cNvSpPr txBox="1">
              <a:spLocks noChangeArrowheads="1"/>
            </p:cNvSpPr>
            <p:nvPr/>
          </p:nvSpPr>
          <p:spPr bwMode="auto">
            <a:xfrm rot="7078757">
              <a:off x="1556" y="1242"/>
              <a:ext cx="1101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/>
                <a:t>Allowance for DOUBTFUL accounts</a:t>
              </a:r>
            </a:p>
          </p:txBody>
        </p:sp>
        <p:sp>
          <p:nvSpPr>
            <p:cNvPr id="165907" name="Arc 19"/>
            <p:cNvSpPr>
              <a:spLocks/>
            </p:cNvSpPr>
            <p:nvPr/>
          </p:nvSpPr>
          <p:spPr bwMode="auto">
            <a:xfrm rot="20561834" flipH="1">
              <a:off x="1358" y="1099"/>
              <a:ext cx="711" cy="79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3878"/>
                <a:gd name="T2" fmla="*/ 21480 w 21600"/>
                <a:gd name="T3" fmla="*/ 23878 h 23878"/>
                <a:gd name="T4" fmla="*/ 0 w 21600"/>
                <a:gd name="T5" fmla="*/ 21600 h 23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87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60"/>
                    <a:pt x="21559" y="23121"/>
                    <a:pt x="21479" y="23877"/>
                  </a:cubicBezTo>
                </a:path>
                <a:path w="21600" h="2387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60"/>
                    <a:pt x="21559" y="23121"/>
                    <a:pt x="21479" y="2387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8" name="Line 20"/>
            <p:cNvSpPr>
              <a:spLocks noChangeShapeType="1"/>
            </p:cNvSpPr>
            <p:nvPr/>
          </p:nvSpPr>
          <p:spPr bwMode="auto">
            <a:xfrm>
              <a:off x="1502" y="1968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9" name="Line 21"/>
            <p:cNvSpPr>
              <a:spLocks noChangeShapeType="1"/>
            </p:cNvSpPr>
            <p:nvPr/>
          </p:nvSpPr>
          <p:spPr bwMode="auto">
            <a:xfrm>
              <a:off x="1502" y="1968"/>
              <a:ext cx="91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10" name="Freeform 22"/>
            <p:cNvSpPr>
              <a:spLocks/>
            </p:cNvSpPr>
            <p:nvPr/>
          </p:nvSpPr>
          <p:spPr bwMode="auto">
            <a:xfrm>
              <a:off x="2446" y="2007"/>
              <a:ext cx="130" cy="210"/>
            </a:xfrm>
            <a:custGeom>
              <a:avLst/>
              <a:gdLst>
                <a:gd name="T0" fmla="*/ 73 w 130"/>
                <a:gd name="T1" fmla="*/ 24 h 210"/>
                <a:gd name="T2" fmla="*/ 46 w 130"/>
                <a:gd name="T3" fmla="*/ 63 h 210"/>
                <a:gd name="T4" fmla="*/ 40 w 130"/>
                <a:gd name="T5" fmla="*/ 84 h 210"/>
                <a:gd name="T6" fmla="*/ 28 w 130"/>
                <a:gd name="T7" fmla="*/ 102 h 210"/>
                <a:gd name="T8" fmla="*/ 13 w 130"/>
                <a:gd name="T9" fmla="*/ 159 h 210"/>
                <a:gd name="T10" fmla="*/ 43 w 130"/>
                <a:gd name="T11" fmla="*/ 210 h 210"/>
                <a:gd name="T12" fmla="*/ 100 w 130"/>
                <a:gd name="T13" fmla="*/ 171 h 210"/>
                <a:gd name="T14" fmla="*/ 124 w 130"/>
                <a:gd name="T15" fmla="*/ 66 h 210"/>
                <a:gd name="T16" fmla="*/ 130 w 130"/>
                <a:gd name="T17" fmla="*/ 18 h 210"/>
                <a:gd name="T18" fmla="*/ 73 w 130"/>
                <a:gd name="T19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210">
                  <a:moveTo>
                    <a:pt x="73" y="24"/>
                  </a:moveTo>
                  <a:cubicBezTo>
                    <a:pt x="65" y="40"/>
                    <a:pt x="57" y="49"/>
                    <a:pt x="46" y="63"/>
                  </a:cubicBezTo>
                  <a:cubicBezTo>
                    <a:pt x="44" y="70"/>
                    <a:pt x="43" y="77"/>
                    <a:pt x="40" y="84"/>
                  </a:cubicBezTo>
                  <a:cubicBezTo>
                    <a:pt x="37" y="90"/>
                    <a:pt x="28" y="102"/>
                    <a:pt x="28" y="102"/>
                  </a:cubicBezTo>
                  <a:cubicBezTo>
                    <a:pt x="25" y="131"/>
                    <a:pt x="25" y="135"/>
                    <a:pt x="13" y="159"/>
                  </a:cubicBezTo>
                  <a:cubicBezTo>
                    <a:pt x="8" y="191"/>
                    <a:pt x="0" y="203"/>
                    <a:pt x="43" y="210"/>
                  </a:cubicBezTo>
                  <a:cubicBezTo>
                    <a:pt x="70" y="196"/>
                    <a:pt x="75" y="196"/>
                    <a:pt x="100" y="171"/>
                  </a:cubicBezTo>
                  <a:cubicBezTo>
                    <a:pt x="109" y="135"/>
                    <a:pt x="117" y="105"/>
                    <a:pt x="124" y="66"/>
                  </a:cubicBezTo>
                  <a:cubicBezTo>
                    <a:pt x="127" y="50"/>
                    <a:pt x="130" y="18"/>
                    <a:pt x="130" y="18"/>
                  </a:cubicBezTo>
                  <a:cubicBezTo>
                    <a:pt x="117" y="16"/>
                    <a:pt x="61" y="0"/>
                    <a:pt x="73" y="24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5911" name="AutoShape 23"/>
          <p:cNvSpPr>
            <a:spLocks noChangeArrowheads="1"/>
          </p:cNvSpPr>
          <p:nvPr/>
        </p:nvSpPr>
        <p:spPr bwMode="auto">
          <a:xfrm>
            <a:off x="1846263" y="266700"/>
            <a:ext cx="5451475" cy="800100"/>
          </a:xfrm>
          <a:prstGeom prst="roundRect">
            <a:avLst>
              <a:gd name="adj" fmla="val 20778"/>
            </a:avLst>
          </a:prstGeom>
          <a:solidFill>
            <a:srgbClr val="00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Allowance Method </a:t>
            </a:r>
          </a:p>
        </p:txBody>
      </p:sp>
      <p:grpSp>
        <p:nvGrpSpPr>
          <p:cNvPr id="165912" name="Group 24"/>
          <p:cNvGrpSpPr>
            <a:grpSpLocks/>
          </p:cNvGrpSpPr>
          <p:nvPr/>
        </p:nvGrpSpPr>
        <p:grpSpPr bwMode="auto">
          <a:xfrm rot="2087393">
            <a:off x="3505200" y="3581400"/>
            <a:ext cx="2744788" cy="1425575"/>
            <a:chOff x="20" y="3108"/>
            <a:chExt cx="1729" cy="898"/>
          </a:xfrm>
        </p:grpSpPr>
        <p:sp>
          <p:nvSpPr>
            <p:cNvPr id="165913" name="Freeform 25"/>
            <p:cNvSpPr>
              <a:spLocks/>
            </p:cNvSpPr>
            <p:nvPr/>
          </p:nvSpPr>
          <p:spPr bwMode="auto">
            <a:xfrm>
              <a:off x="45" y="3133"/>
              <a:ext cx="534" cy="279"/>
            </a:xfrm>
            <a:custGeom>
              <a:avLst/>
              <a:gdLst>
                <a:gd name="T0" fmla="*/ 1025 w 1068"/>
                <a:gd name="T1" fmla="*/ 144 h 556"/>
                <a:gd name="T2" fmla="*/ 1068 w 1068"/>
                <a:gd name="T3" fmla="*/ 433 h 556"/>
                <a:gd name="T4" fmla="*/ 922 w 1068"/>
                <a:gd name="T5" fmla="*/ 534 h 556"/>
                <a:gd name="T6" fmla="*/ 656 w 1068"/>
                <a:gd name="T7" fmla="*/ 556 h 556"/>
                <a:gd name="T8" fmla="*/ 432 w 1068"/>
                <a:gd name="T9" fmla="*/ 545 h 556"/>
                <a:gd name="T10" fmla="*/ 215 w 1068"/>
                <a:gd name="T11" fmla="*/ 463 h 556"/>
                <a:gd name="T12" fmla="*/ 0 w 1068"/>
                <a:gd name="T13" fmla="*/ 256 h 556"/>
                <a:gd name="T14" fmla="*/ 135 w 1068"/>
                <a:gd name="T15" fmla="*/ 0 h 556"/>
                <a:gd name="T16" fmla="*/ 413 w 1068"/>
                <a:gd name="T17" fmla="*/ 108 h 556"/>
                <a:gd name="T18" fmla="*/ 772 w 1068"/>
                <a:gd name="T19" fmla="*/ 155 h 556"/>
                <a:gd name="T20" fmla="*/ 1025 w 1068"/>
                <a:gd name="T21" fmla="*/ 144 h 556"/>
                <a:gd name="T22" fmla="*/ 1025 w 1068"/>
                <a:gd name="T23" fmla="*/ 144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8" h="556">
                  <a:moveTo>
                    <a:pt x="1025" y="144"/>
                  </a:moveTo>
                  <a:lnTo>
                    <a:pt x="1068" y="433"/>
                  </a:lnTo>
                  <a:lnTo>
                    <a:pt x="922" y="534"/>
                  </a:lnTo>
                  <a:lnTo>
                    <a:pt x="656" y="556"/>
                  </a:lnTo>
                  <a:lnTo>
                    <a:pt x="432" y="545"/>
                  </a:lnTo>
                  <a:lnTo>
                    <a:pt x="215" y="463"/>
                  </a:lnTo>
                  <a:lnTo>
                    <a:pt x="0" y="256"/>
                  </a:lnTo>
                  <a:lnTo>
                    <a:pt x="135" y="0"/>
                  </a:lnTo>
                  <a:lnTo>
                    <a:pt x="413" y="108"/>
                  </a:lnTo>
                  <a:lnTo>
                    <a:pt x="772" y="155"/>
                  </a:lnTo>
                  <a:lnTo>
                    <a:pt x="1025" y="144"/>
                  </a:lnTo>
                  <a:lnTo>
                    <a:pt x="1025" y="144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14" name="Freeform 26"/>
            <p:cNvSpPr>
              <a:spLocks/>
            </p:cNvSpPr>
            <p:nvPr/>
          </p:nvSpPr>
          <p:spPr bwMode="auto">
            <a:xfrm>
              <a:off x="245" y="3218"/>
              <a:ext cx="135" cy="172"/>
            </a:xfrm>
            <a:custGeom>
              <a:avLst/>
              <a:gdLst>
                <a:gd name="T0" fmla="*/ 228 w 270"/>
                <a:gd name="T1" fmla="*/ 30 h 344"/>
                <a:gd name="T2" fmla="*/ 251 w 270"/>
                <a:gd name="T3" fmla="*/ 70 h 344"/>
                <a:gd name="T4" fmla="*/ 268 w 270"/>
                <a:gd name="T5" fmla="*/ 125 h 344"/>
                <a:gd name="T6" fmla="*/ 270 w 270"/>
                <a:gd name="T7" fmla="*/ 175 h 344"/>
                <a:gd name="T8" fmla="*/ 263 w 270"/>
                <a:gd name="T9" fmla="*/ 228 h 344"/>
                <a:gd name="T10" fmla="*/ 234 w 270"/>
                <a:gd name="T11" fmla="*/ 281 h 344"/>
                <a:gd name="T12" fmla="*/ 209 w 270"/>
                <a:gd name="T13" fmla="*/ 317 h 344"/>
                <a:gd name="T14" fmla="*/ 173 w 270"/>
                <a:gd name="T15" fmla="*/ 340 h 344"/>
                <a:gd name="T16" fmla="*/ 133 w 270"/>
                <a:gd name="T17" fmla="*/ 344 h 344"/>
                <a:gd name="T18" fmla="*/ 97 w 270"/>
                <a:gd name="T19" fmla="*/ 344 h 344"/>
                <a:gd name="T20" fmla="*/ 61 w 270"/>
                <a:gd name="T21" fmla="*/ 325 h 344"/>
                <a:gd name="T22" fmla="*/ 35 w 270"/>
                <a:gd name="T23" fmla="*/ 298 h 344"/>
                <a:gd name="T24" fmla="*/ 14 w 270"/>
                <a:gd name="T25" fmla="*/ 258 h 344"/>
                <a:gd name="T26" fmla="*/ 4 w 270"/>
                <a:gd name="T27" fmla="*/ 218 h 344"/>
                <a:gd name="T28" fmla="*/ 0 w 270"/>
                <a:gd name="T29" fmla="*/ 173 h 344"/>
                <a:gd name="T30" fmla="*/ 4 w 270"/>
                <a:gd name="T31" fmla="*/ 129 h 344"/>
                <a:gd name="T32" fmla="*/ 25 w 270"/>
                <a:gd name="T33" fmla="*/ 72 h 344"/>
                <a:gd name="T34" fmla="*/ 52 w 270"/>
                <a:gd name="T35" fmla="*/ 40 h 344"/>
                <a:gd name="T36" fmla="*/ 84 w 270"/>
                <a:gd name="T37" fmla="*/ 11 h 344"/>
                <a:gd name="T38" fmla="*/ 120 w 270"/>
                <a:gd name="T39" fmla="*/ 0 h 344"/>
                <a:gd name="T40" fmla="*/ 160 w 270"/>
                <a:gd name="T41" fmla="*/ 0 h 344"/>
                <a:gd name="T42" fmla="*/ 198 w 270"/>
                <a:gd name="T43" fmla="*/ 7 h 344"/>
                <a:gd name="T44" fmla="*/ 228 w 270"/>
                <a:gd name="T45" fmla="*/ 30 h 344"/>
                <a:gd name="T46" fmla="*/ 228 w 270"/>
                <a:gd name="T47" fmla="*/ 3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0" h="344">
                  <a:moveTo>
                    <a:pt x="228" y="30"/>
                  </a:moveTo>
                  <a:lnTo>
                    <a:pt x="251" y="70"/>
                  </a:lnTo>
                  <a:lnTo>
                    <a:pt x="268" y="125"/>
                  </a:lnTo>
                  <a:lnTo>
                    <a:pt x="270" y="175"/>
                  </a:lnTo>
                  <a:lnTo>
                    <a:pt x="263" y="228"/>
                  </a:lnTo>
                  <a:lnTo>
                    <a:pt x="234" y="281"/>
                  </a:lnTo>
                  <a:lnTo>
                    <a:pt x="209" y="317"/>
                  </a:lnTo>
                  <a:lnTo>
                    <a:pt x="173" y="340"/>
                  </a:lnTo>
                  <a:lnTo>
                    <a:pt x="133" y="344"/>
                  </a:lnTo>
                  <a:lnTo>
                    <a:pt x="97" y="344"/>
                  </a:lnTo>
                  <a:lnTo>
                    <a:pt x="61" y="325"/>
                  </a:lnTo>
                  <a:lnTo>
                    <a:pt x="35" y="298"/>
                  </a:lnTo>
                  <a:lnTo>
                    <a:pt x="14" y="258"/>
                  </a:lnTo>
                  <a:lnTo>
                    <a:pt x="4" y="218"/>
                  </a:lnTo>
                  <a:lnTo>
                    <a:pt x="0" y="173"/>
                  </a:lnTo>
                  <a:lnTo>
                    <a:pt x="4" y="129"/>
                  </a:lnTo>
                  <a:lnTo>
                    <a:pt x="25" y="72"/>
                  </a:lnTo>
                  <a:lnTo>
                    <a:pt x="52" y="40"/>
                  </a:lnTo>
                  <a:lnTo>
                    <a:pt x="84" y="11"/>
                  </a:lnTo>
                  <a:lnTo>
                    <a:pt x="120" y="0"/>
                  </a:lnTo>
                  <a:lnTo>
                    <a:pt x="160" y="0"/>
                  </a:lnTo>
                  <a:lnTo>
                    <a:pt x="198" y="7"/>
                  </a:lnTo>
                  <a:lnTo>
                    <a:pt x="228" y="30"/>
                  </a:lnTo>
                  <a:lnTo>
                    <a:pt x="228" y="3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15" name="Freeform 27"/>
            <p:cNvSpPr>
              <a:spLocks/>
            </p:cNvSpPr>
            <p:nvPr/>
          </p:nvSpPr>
          <p:spPr bwMode="auto">
            <a:xfrm>
              <a:off x="366" y="3239"/>
              <a:ext cx="179" cy="138"/>
            </a:xfrm>
            <a:custGeom>
              <a:avLst/>
              <a:gdLst>
                <a:gd name="T0" fmla="*/ 319 w 359"/>
                <a:gd name="T1" fmla="*/ 15 h 275"/>
                <a:gd name="T2" fmla="*/ 359 w 359"/>
                <a:gd name="T3" fmla="*/ 243 h 275"/>
                <a:gd name="T4" fmla="*/ 264 w 359"/>
                <a:gd name="T5" fmla="*/ 262 h 275"/>
                <a:gd name="T6" fmla="*/ 167 w 359"/>
                <a:gd name="T7" fmla="*/ 269 h 275"/>
                <a:gd name="T8" fmla="*/ 45 w 359"/>
                <a:gd name="T9" fmla="*/ 275 h 275"/>
                <a:gd name="T10" fmla="*/ 0 w 359"/>
                <a:gd name="T11" fmla="*/ 271 h 275"/>
                <a:gd name="T12" fmla="*/ 34 w 359"/>
                <a:gd name="T13" fmla="*/ 209 h 275"/>
                <a:gd name="T14" fmla="*/ 49 w 359"/>
                <a:gd name="T15" fmla="*/ 140 h 275"/>
                <a:gd name="T16" fmla="*/ 45 w 359"/>
                <a:gd name="T17" fmla="*/ 68 h 275"/>
                <a:gd name="T18" fmla="*/ 26 w 359"/>
                <a:gd name="T19" fmla="*/ 0 h 275"/>
                <a:gd name="T20" fmla="*/ 118 w 359"/>
                <a:gd name="T21" fmla="*/ 15 h 275"/>
                <a:gd name="T22" fmla="*/ 245 w 359"/>
                <a:gd name="T23" fmla="*/ 15 h 275"/>
                <a:gd name="T24" fmla="*/ 319 w 359"/>
                <a:gd name="T25" fmla="*/ 15 h 275"/>
                <a:gd name="T26" fmla="*/ 319 w 359"/>
                <a:gd name="T27" fmla="*/ 1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9" h="275">
                  <a:moveTo>
                    <a:pt x="319" y="15"/>
                  </a:moveTo>
                  <a:lnTo>
                    <a:pt x="359" y="243"/>
                  </a:lnTo>
                  <a:lnTo>
                    <a:pt x="264" y="262"/>
                  </a:lnTo>
                  <a:lnTo>
                    <a:pt x="167" y="269"/>
                  </a:lnTo>
                  <a:lnTo>
                    <a:pt x="45" y="275"/>
                  </a:lnTo>
                  <a:lnTo>
                    <a:pt x="0" y="271"/>
                  </a:lnTo>
                  <a:lnTo>
                    <a:pt x="34" y="209"/>
                  </a:lnTo>
                  <a:lnTo>
                    <a:pt x="49" y="140"/>
                  </a:lnTo>
                  <a:lnTo>
                    <a:pt x="45" y="68"/>
                  </a:lnTo>
                  <a:lnTo>
                    <a:pt x="26" y="0"/>
                  </a:lnTo>
                  <a:lnTo>
                    <a:pt x="118" y="15"/>
                  </a:lnTo>
                  <a:lnTo>
                    <a:pt x="245" y="15"/>
                  </a:lnTo>
                  <a:lnTo>
                    <a:pt x="319" y="15"/>
                  </a:lnTo>
                  <a:lnTo>
                    <a:pt x="319" y="15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16" name="Freeform 28"/>
            <p:cNvSpPr>
              <a:spLocks/>
            </p:cNvSpPr>
            <p:nvPr/>
          </p:nvSpPr>
          <p:spPr bwMode="auto">
            <a:xfrm>
              <a:off x="94" y="3177"/>
              <a:ext cx="177" cy="185"/>
            </a:xfrm>
            <a:custGeom>
              <a:avLst/>
              <a:gdLst>
                <a:gd name="T0" fmla="*/ 354 w 354"/>
                <a:gd name="T1" fmla="*/ 93 h 371"/>
                <a:gd name="T2" fmla="*/ 316 w 354"/>
                <a:gd name="T3" fmla="*/ 141 h 371"/>
                <a:gd name="T4" fmla="*/ 291 w 354"/>
                <a:gd name="T5" fmla="*/ 215 h 371"/>
                <a:gd name="T6" fmla="*/ 287 w 354"/>
                <a:gd name="T7" fmla="*/ 291 h 371"/>
                <a:gd name="T8" fmla="*/ 291 w 354"/>
                <a:gd name="T9" fmla="*/ 340 h 371"/>
                <a:gd name="T10" fmla="*/ 302 w 354"/>
                <a:gd name="T11" fmla="*/ 371 h 371"/>
                <a:gd name="T12" fmla="*/ 234 w 354"/>
                <a:gd name="T13" fmla="*/ 346 h 371"/>
                <a:gd name="T14" fmla="*/ 158 w 354"/>
                <a:gd name="T15" fmla="*/ 308 h 371"/>
                <a:gd name="T16" fmla="*/ 80 w 354"/>
                <a:gd name="T17" fmla="*/ 249 h 371"/>
                <a:gd name="T18" fmla="*/ 25 w 354"/>
                <a:gd name="T19" fmla="*/ 188 h 371"/>
                <a:gd name="T20" fmla="*/ 0 w 354"/>
                <a:gd name="T21" fmla="*/ 146 h 371"/>
                <a:gd name="T22" fmla="*/ 72 w 354"/>
                <a:gd name="T23" fmla="*/ 0 h 371"/>
                <a:gd name="T24" fmla="*/ 152 w 354"/>
                <a:gd name="T25" fmla="*/ 28 h 371"/>
                <a:gd name="T26" fmla="*/ 238 w 354"/>
                <a:gd name="T27" fmla="*/ 59 h 371"/>
                <a:gd name="T28" fmla="*/ 354 w 354"/>
                <a:gd name="T29" fmla="*/ 93 h 371"/>
                <a:gd name="T30" fmla="*/ 354 w 354"/>
                <a:gd name="T31" fmla="*/ 93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4" h="371">
                  <a:moveTo>
                    <a:pt x="354" y="93"/>
                  </a:moveTo>
                  <a:lnTo>
                    <a:pt x="316" y="141"/>
                  </a:lnTo>
                  <a:lnTo>
                    <a:pt x="291" y="215"/>
                  </a:lnTo>
                  <a:lnTo>
                    <a:pt x="287" y="291"/>
                  </a:lnTo>
                  <a:lnTo>
                    <a:pt x="291" y="340"/>
                  </a:lnTo>
                  <a:lnTo>
                    <a:pt x="302" y="371"/>
                  </a:lnTo>
                  <a:lnTo>
                    <a:pt x="234" y="346"/>
                  </a:lnTo>
                  <a:lnTo>
                    <a:pt x="158" y="308"/>
                  </a:lnTo>
                  <a:lnTo>
                    <a:pt x="80" y="249"/>
                  </a:lnTo>
                  <a:lnTo>
                    <a:pt x="25" y="188"/>
                  </a:lnTo>
                  <a:lnTo>
                    <a:pt x="0" y="146"/>
                  </a:lnTo>
                  <a:lnTo>
                    <a:pt x="72" y="0"/>
                  </a:lnTo>
                  <a:lnTo>
                    <a:pt x="152" y="28"/>
                  </a:lnTo>
                  <a:lnTo>
                    <a:pt x="238" y="59"/>
                  </a:lnTo>
                  <a:lnTo>
                    <a:pt x="354" y="93"/>
                  </a:lnTo>
                  <a:lnTo>
                    <a:pt x="354" y="93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17" name="Freeform 29"/>
            <p:cNvSpPr>
              <a:spLocks/>
            </p:cNvSpPr>
            <p:nvPr/>
          </p:nvSpPr>
          <p:spPr bwMode="auto">
            <a:xfrm>
              <a:off x="20" y="3108"/>
              <a:ext cx="570" cy="316"/>
            </a:xfrm>
            <a:custGeom>
              <a:avLst/>
              <a:gdLst>
                <a:gd name="T0" fmla="*/ 1083 w 1140"/>
                <a:gd name="T1" fmla="*/ 162 h 633"/>
                <a:gd name="T2" fmla="*/ 1032 w 1140"/>
                <a:gd name="T3" fmla="*/ 169 h 633"/>
                <a:gd name="T4" fmla="*/ 946 w 1140"/>
                <a:gd name="T5" fmla="*/ 177 h 633"/>
                <a:gd name="T6" fmla="*/ 887 w 1140"/>
                <a:gd name="T7" fmla="*/ 177 h 633"/>
                <a:gd name="T8" fmla="*/ 823 w 1140"/>
                <a:gd name="T9" fmla="*/ 175 h 633"/>
                <a:gd name="T10" fmla="*/ 741 w 1140"/>
                <a:gd name="T11" fmla="*/ 169 h 633"/>
                <a:gd name="T12" fmla="*/ 654 w 1140"/>
                <a:gd name="T13" fmla="*/ 162 h 633"/>
                <a:gd name="T14" fmla="*/ 561 w 1140"/>
                <a:gd name="T15" fmla="*/ 147 h 633"/>
                <a:gd name="T16" fmla="*/ 479 w 1140"/>
                <a:gd name="T17" fmla="*/ 131 h 633"/>
                <a:gd name="T18" fmla="*/ 407 w 1140"/>
                <a:gd name="T19" fmla="*/ 110 h 633"/>
                <a:gd name="T20" fmla="*/ 344 w 1140"/>
                <a:gd name="T21" fmla="*/ 91 h 633"/>
                <a:gd name="T22" fmla="*/ 277 w 1140"/>
                <a:gd name="T23" fmla="*/ 67 h 633"/>
                <a:gd name="T24" fmla="*/ 203 w 1140"/>
                <a:gd name="T25" fmla="*/ 29 h 633"/>
                <a:gd name="T26" fmla="*/ 0 w 1140"/>
                <a:gd name="T27" fmla="*/ 310 h 633"/>
                <a:gd name="T28" fmla="*/ 30 w 1140"/>
                <a:gd name="T29" fmla="*/ 348 h 633"/>
                <a:gd name="T30" fmla="*/ 93 w 1140"/>
                <a:gd name="T31" fmla="*/ 411 h 633"/>
                <a:gd name="T32" fmla="*/ 169 w 1140"/>
                <a:gd name="T33" fmla="*/ 474 h 633"/>
                <a:gd name="T34" fmla="*/ 226 w 1140"/>
                <a:gd name="T35" fmla="*/ 512 h 633"/>
                <a:gd name="T36" fmla="*/ 291 w 1140"/>
                <a:gd name="T37" fmla="*/ 548 h 633"/>
                <a:gd name="T38" fmla="*/ 363 w 1140"/>
                <a:gd name="T39" fmla="*/ 578 h 633"/>
                <a:gd name="T40" fmla="*/ 443 w 1140"/>
                <a:gd name="T41" fmla="*/ 603 h 633"/>
                <a:gd name="T42" fmla="*/ 524 w 1140"/>
                <a:gd name="T43" fmla="*/ 620 h 633"/>
                <a:gd name="T44" fmla="*/ 604 w 1140"/>
                <a:gd name="T45" fmla="*/ 629 h 633"/>
                <a:gd name="T46" fmla="*/ 682 w 1140"/>
                <a:gd name="T47" fmla="*/ 633 h 633"/>
                <a:gd name="T48" fmla="*/ 749 w 1140"/>
                <a:gd name="T49" fmla="*/ 631 h 633"/>
                <a:gd name="T50" fmla="*/ 813 w 1140"/>
                <a:gd name="T51" fmla="*/ 629 h 633"/>
                <a:gd name="T52" fmla="*/ 868 w 1140"/>
                <a:gd name="T53" fmla="*/ 624 h 633"/>
                <a:gd name="T54" fmla="*/ 943 w 1140"/>
                <a:gd name="T55" fmla="*/ 608 h 633"/>
                <a:gd name="T56" fmla="*/ 996 w 1140"/>
                <a:gd name="T57" fmla="*/ 597 h 633"/>
                <a:gd name="T58" fmla="*/ 1055 w 1140"/>
                <a:gd name="T59" fmla="*/ 534 h 633"/>
                <a:gd name="T60" fmla="*/ 986 w 1140"/>
                <a:gd name="T61" fmla="*/ 550 h 633"/>
                <a:gd name="T62" fmla="*/ 927 w 1140"/>
                <a:gd name="T63" fmla="*/ 557 h 633"/>
                <a:gd name="T64" fmla="*/ 867 w 1140"/>
                <a:gd name="T65" fmla="*/ 565 h 633"/>
                <a:gd name="T66" fmla="*/ 802 w 1140"/>
                <a:gd name="T67" fmla="*/ 570 h 633"/>
                <a:gd name="T68" fmla="*/ 730 w 1140"/>
                <a:gd name="T69" fmla="*/ 572 h 633"/>
                <a:gd name="T70" fmla="*/ 654 w 1140"/>
                <a:gd name="T71" fmla="*/ 572 h 633"/>
                <a:gd name="T72" fmla="*/ 574 w 1140"/>
                <a:gd name="T73" fmla="*/ 567 h 633"/>
                <a:gd name="T74" fmla="*/ 496 w 1140"/>
                <a:gd name="T75" fmla="*/ 557 h 633"/>
                <a:gd name="T76" fmla="*/ 420 w 1140"/>
                <a:gd name="T77" fmla="*/ 540 h 633"/>
                <a:gd name="T78" fmla="*/ 352 w 1140"/>
                <a:gd name="T79" fmla="*/ 513 h 633"/>
                <a:gd name="T80" fmla="*/ 293 w 1140"/>
                <a:gd name="T81" fmla="*/ 483 h 633"/>
                <a:gd name="T82" fmla="*/ 241 w 1140"/>
                <a:gd name="T83" fmla="*/ 453 h 633"/>
                <a:gd name="T84" fmla="*/ 180 w 1140"/>
                <a:gd name="T85" fmla="*/ 403 h 633"/>
                <a:gd name="T86" fmla="*/ 122 w 1140"/>
                <a:gd name="T87" fmla="*/ 342 h 633"/>
                <a:gd name="T88" fmla="*/ 188 w 1140"/>
                <a:gd name="T89" fmla="*/ 95 h 633"/>
                <a:gd name="T90" fmla="*/ 226 w 1140"/>
                <a:gd name="T91" fmla="*/ 110 h 633"/>
                <a:gd name="T92" fmla="*/ 300 w 1140"/>
                <a:gd name="T93" fmla="*/ 135 h 633"/>
                <a:gd name="T94" fmla="*/ 348 w 1140"/>
                <a:gd name="T95" fmla="*/ 150 h 633"/>
                <a:gd name="T96" fmla="*/ 405 w 1140"/>
                <a:gd name="T97" fmla="*/ 166 h 633"/>
                <a:gd name="T98" fmla="*/ 464 w 1140"/>
                <a:gd name="T99" fmla="*/ 181 h 633"/>
                <a:gd name="T100" fmla="*/ 528 w 1140"/>
                <a:gd name="T101" fmla="*/ 196 h 633"/>
                <a:gd name="T102" fmla="*/ 597 w 1140"/>
                <a:gd name="T103" fmla="*/ 207 h 633"/>
                <a:gd name="T104" fmla="*/ 669 w 1140"/>
                <a:gd name="T105" fmla="*/ 221 h 633"/>
                <a:gd name="T106" fmla="*/ 734 w 1140"/>
                <a:gd name="T107" fmla="*/ 226 h 633"/>
                <a:gd name="T108" fmla="*/ 792 w 1140"/>
                <a:gd name="T109" fmla="*/ 232 h 633"/>
                <a:gd name="T110" fmla="*/ 863 w 1140"/>
                <a:gd name="T111" fmla="*/ 234 h 633"/>
                <a:gd name="T112" fmla="*/ 946 w 1140"/>
                <a:gd name="T113" fmla="*/ 234 h 633"/>
                <a:gd name="T114" fmla="*/ 1003 w 1140"/>
                <a:gd name="T115" fmla="*/ 228 h 633"/>
                <a:gd name="T116" fmla="*/ 1039 w 1140"/>
                <a:gd name="T117" fmla="*/ 224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40" h="633">
                  <a:moveTo>
                    <a:pt x="1140" y="475"/>
                  </a:moveTo>
                  <a:lnTo>
                    <a:pt x="1106" y="154"/>
                  </a:lnTo>
                  <a:lnTo>
                    <a:pt x="1104" y="154"/>
                  </a:lnTo>
                  <a:lnTo>
                    <a:pt x="1100" y="154"/>
                  </a:lnTo>
                  <a:lnTo>
                    <a:pt x="1093" y="156"/>
                  </a:lnTo>
                  <a:lnTo>
                    <a:pt x="1083" y="162"/>
                  </a:lnTo>
                  <a:lnTo>
                    <a:pt x="1078" y="162"/>
                  </a:lnTo>
                  <a:lnTo>
                    <a:pt x="1070" y="164"/>
                  </a:lnTo>
                  <a:lnTo>
                    <a:pt x="1060" y="164"/>
                  </a:lnTo>
                  <a:lnTo>
                    <a:pt x="1053" y="167"/>
                  </a:lnTo>
                  <a:lnTo>
                    <a:pt x="1041" y="167"/>
                  </a:lnTo>
                  <a:lnTo>
                    <a:pt x="1032" y="169"/>
                  </a:lnTo>
                  <a:lnTo>
                    <a:pt x="1019" y="171"/>
                  </a:lnTo>
                  <a:lnTo>
                    <a:pt x="1009" y="175"/>
                  </a:lnTo>
                  <a:lnTo>
                    <a:pt x="994" y="175"/>
                  </a:lnTo>
                  <a:lnTo>
                    <a:pt x="979" y="175"/>
                  </a:lnTo>
                  <a:lnTo>
                    <a:pt x="962" y="175"/>
                  </a:lnTo>
                  <a:lnTo>
                    <a:pt x="946" y="177"/>
                  </a:lnTo>
                  <a:lnTo>
                    <a:pt x="937" y="177"/>
                  </a:lnTo>
                  <a:lnTo>
                    <a:pt x="927" y="177"/>
                  </a:lnTo>
                  <a:lnTo>
                    <a:pt x="918" y="177"/>
                  </a:lnTo>
                  <a:lnTo>
                    <a:pt x="908" y="177"/>
                  </a:lnTo>
                  <a:lnTo>
                    <a:pt x="899" y="177"/>
                  </a:lnTo>
                  <a:lnTo>
                    <a:pt x="887" y="177"/>
                  </a:lnTo>
                  <a:lnTo>
                    <a:pt x="878" y="177"/>
                  </a:lnTo>
                  <a:lnTo>
                    <a:pt x="868" y="179"/>
                  </a:lnTo>
                  <a:lnTo>
                    <a:pt x="857" y="177"/>
                  </a:lnTo>
                  <a:lnTo>
                    <a:pt x="844" y="177"/>
                  </a:lnTo>
                  <a:lnTo>
                    <a:pt x="832" y="175"/>
                  </a:lnTo>
                  <a:lnTo>
                    <a:pt x="823" y="175"/>
                  </a:lnTo>
                  <a:lnTo>
                    <a:pt x="808" y="175"/>
                  </a:lnTo>
                  <a:lnTo>
                    <a:pt x="796" y="175"/>
                  </a:lnTo>
                  <a:lnTo>
                    <a:pt x="783" y="173"/>
                  </a:lnTo>
                  <a:lnTo>
                    <a:pt x="770" y="173"/>
                  </a:lnTo>
                  <a:lnTo>
                    <a:pt x="756" y="171"/>
                  </a:lnTo>
                  <a:lnTo>
                    <a:pt x="741" y="169"/>
                  </a:lnTo>
                  <a:lnTo>
                    <a:pt x="728" y="167"/>
                  </a:lnTo>
                  <a:lnTo>
                    <a:pt x="713" y="167"/>
                  </a:lnTo>
                  <a:lnTo>
                    <a:pt x="697" y="166"/>
                  </a:lnTo>
                  <a:lnTo>
                    <a:pt x="684" y="166"/>
                  </a:lnTo>
                  <a:lnTo>
                    <a:pt x="669" y="162"/>
                  </a:lnTo>
                  <a:lnTo>
                    <a:pt x="654" y="162"/>
                  </a:lnTo>
                  <a:lnTo>
                    <a:pt x="635" y="160"/>
                  </a:lnTo>
                  <a:lnTo>
                    <a:pt x="619" y="156"/>
                  </a:lnTo>
                  <a:lnTo>
                    <a:pt x="602" y="154"/>
                  </a:lnTo>
                  <a:lnTo>
                    <a:pt x="589" y="152"/>
                  </a:lnTo>
                  <a:lnTo>
                    <a:pt x="574" y="148"/>
                  </a:lnTo>
                  <a:lnTo>
                    <a:pt x="561" y="147"/>
                  </a:lnTo>
                  <a:lnTo>
                    <a:pt x="545" y="145"/>
                  </a:lnTo>
                  <a:lnTo>
                    <a:pt x="532" y="143"/>
                  </a:lnTo>
                  <a:lnTo>
                    <a:pt x="517" y="139"/>
                  </a:lnTo>
                  <a:lnTo>
                    <a:pt x="504" y="135"/>
                  </a:lnTo>
                  <a:lnTo>
                    <a:pt x="490" y="131"/>
                  </a:lnTo>
                  <a:lnTo>
                    <a:pt x="479" y="131"/>
                  </a:lnTo>
                  <a:lnTo>
                    <a:pt x="464" y="126"/>
                  </a:lnTo>
                  <a:lnTo>
                    <a:pt x="452" y="124"/>
                  </a:lnTo>
                  <a:lnTo>
                    <a:pt x="441" y="120"/>
                  </a:lnTo>
                  <a:lnTo>
                    <a:pt x="429" y="118"/>
                  </a:lnTo>
                  <a:lnTo>
                    <a:pt x="416" y="114"/>
                  </a:lnTo>
                  <a:lnTo>
                    <a:pt x="407" y="110"/>
                  </a:lnTo>
                  <a:lnTo>
                    <a:pt x="393" y="109"/>
                  </a:lnTo>
                  <a:lnTo>
                    <a:pt x="384" y="105"/>
                  </a:lnTo>
                  <a:lnTo>
                    <a:pt x="372" y="101"/>
                  </a:lnTo>
                  <a:lnTo>
                    <a:pt x="363" y="97"/>
                  </a:lnTo>
                  <a:lnTo>
                    <a:pt x="353" y="95"/>
                  </a:lnTo>
                  <a:lnTo>
                    <a:pt x="344" y="91"/>
                  </a:lnTo>
                  <a:lnTo>
                    <a:pt x="334" y="88"/>
                  </a:lnTo>
                  <a:lnTo>
                    <a:pt x="327" y="84"/>
                  </a:lnTo>
                  <a:lnTo>
                    <a:pt x="317" y="80"/>
                  </a:lnTo>
                  <a:lnTo>
                    <a:pt x="308" y="78"/>
                  </a:lnTo>
                  <a:lnTo>
                    <a:pt x="291" y="71"/>
                  </a:lnTo>
                  <a:lnTo>
                    <a:pt x="277" y="67"/>
                  </a:lnTo>
                  <a:lnTo>
                    <a:pt x="260" y="59"/>
                  </a:lnTo>
                  <a:lnTo>
                    <a:pt x="249" y="52"/>
                  </a:lnTo>
                  <a:lnTo>
                    <a:pt x="236" y="44"/>
                  </a:lnTo>
                  <a:lnTo>
                    <a:pt x="224" y="40"/>
                  </a:lnTo>
                  <a:lnTo>
                    <a:pt x="213" y="33"/>
                  </a:lnTo>
                  <a:lnTo>
                    <a:pt x="203" y="29"/>
                  </a:lnTo>
                  <a:lnTo>
                    <a:pt x="196" y="23"/>
                  </a:lnTo>
                  <a:lnTo>
                    <a:pt x="188" y="19"/>
                  </a:lnTo>
                  <a:lnTo>
                    <a:pt x="175" y="10"/>
                  </a:lnTo>
                  <a:lnTo>
                    <a:pt x="167" y="6"/>
                  </a:lnTo>
                  <a:lnTo>
                    <a:pt x="161" y="0"/>
                  </a:lnTo>
                  <a:lnTo>
                    <a:pt x="0" y="310"/>
                  </a:lnTo>
                  <a:lnTo>
                    <a:pt x="2" y="312"/>
                  </a:lnTo>
                  <a:lnTo>
                    <a:pt x="8" y="320"/>
                  </a:lnTo>
                  <a:lnTo>
                    <a:pt x="11" y="323"/>
                  </a:lnTo>
                  <a:lnTo>
                    <a:pt x="17" y="331"/>
                  </a:lnTo>
                  <a:lnTo>
                    <a:pt x="21" y="339"/>
                  </a:lnTo>
                  <a:lnTo>
                    <a:pt x="30" y="348"/>
                  </a:lnTo>
                  <a:lnTo>
                    <a:pt x="38" y="356"/>
                  </a:lnTo>
                  <a:lnTo>
                    <a:pt x="47" y="365"/>
                  </a:lnTo>
                  <a:lnTo>
                    <a:pt x="57" y="375"/>
                  </a:lnTo>
                  <a:lnTo>
                    <a:pt x="68" y="388"/>
                  </a:lnTo>
                  <a:lnTo>
                    <a:pt x="78" y="397"/>
                  </a:lnTo>
                  <a:lnTo>
                    <a:pt x="93" y="411"/>
                  </a:lnTo>
                  <a:lnTo>
                    <a:pt x="106" y="424"/>
                  </a:lnTo>
                  <a:lnTo>
                    <a:pt x="123" y="437"/>
                  </a:lnTo>
                  <a:lnTo>
                    <a:pt x="137" y="449"/>
                  </a:lnTo>
                  <a:lnTo>
                    <a:pt x="152" y="462"/>
                  </a:lnTo>
                  <a:lnTo>
                    <a:pt x="160" y="468"/>
                  </a:lnTo>
                  <a:lnTo>
                    <a:pt x="169" y="474"/>
                  </a:lnTo>
                  <a:lnTo>
                    <a:pt x="179" y="479"/>
                  </a:lnTo>
                  <a:lnTo>
                    <a:pt x="188" y="487"/>
                  </a:lnTo>
                  <a:lnTo>
                    <a:pt x="198" y="491"/>
                  </a:lnTo>
                  <a:lnTo>
                    <a:pt x="207" y="498"/>
                  </a:lnTo>
                  <a:lnTo>
                    <a:pt x="217" y="504"/>
                  </a:lnTo>
                  <a:lnTo>
                    <a:pt x="226" y="512"/>
                  </a:lnTo>
                  <a:lnTo>
                    <a:pt x="236" y="517"/>
                  </a:lnTo>
                  <a:lnTo>
                    <a:pt x="247" y="523"/>
                  </a:lnTo>
                  <a:lnTo>
                    <a:pt x="256" y="529"/>
                  </a:lnTo>
                  <a:lnTo>
                    <a:pt x="268" y="536"/>
                  </a:lnTo>
                  <a:lnTo>
                    <a:pt x="277" y="542"/>
                  </a:lnTo>
                  <a:lnTo>
                    <a:pt x="291" y="548"/>
                  </a:lnTo>
                  <a:lnTo>
                    <a:pt x="300" y="551"/>
                  </a:lnTo>
                  <a:lnTo>
                    <a:pt x="312" y="557"/>
                  </a:lnTo>
                  <a:lnTo>
                    <a:pt x="325" y="563"/>
                  </a:lnTo>
                  <a:lnTo>
                    <a:pt x="336" y="567"/>
                  </a:lnTo>
                  <a:lnTo>
                    <a:pt x="348" y="572"/>
                  </a:lnTo>
                  <a:lnTo>
                    <a:pt x="363" y="578"/>
                  </a:lnTo>
                  <a:lnTo>
                    <a:pt x="374" y="582"/>
                  </a:lnTo>
                  <a:lnTo>
                    <a:pt x="388" y="586"/>
                  </a:lnTo>
                  <a:lnTo>
                    <a:pt x="401" y="591"/>
                  </a:lnTo>
                  <a:lnTo>
                    <a:pt x="414" y="595"/>
                  </a:lnTo>
                  <a:lnTo>
                    <a:pt x="429" y="599"/>
                  </a:lnTo>
                  <a:lnTo>
                    <a:pt x="443" y="603"/>
                  </a:lnTo>
                  <a:lnTo>
                    <a:pt x="456" y="607"/>
                  </a:lnTo>
                  <a:lnTo>
                    <a:pt x="471" y="610"/>
                  </a:lnTo>
                  <a:lnTo>
                    <a:pt x="485" y="612"/>
                  </a:lnTo>
                  <a:lnTo>
                    <a:pt x="498" y="616"/>
                  </a:lnTo>
                  <a:lnTo>
                    <a:pt x="511" y="616"/>
                  </a:lnTo>
                  <a:lnTo>
                    <a:pt x="524" y="620"/>
                  </a:lnTo>
                  <a:lnTo>
                    <a:pt x="538" y="622"/>
                  </a:lnTo>
                  <a:lnTo>
                    <a:pt x="553" y="624"/>
                  </a:lnTo>
                  <a:lnTo>
                    <a:pt x="566" y="624"/>
                  </a:lnTo>
                  <a:lnTo>
                    <a:pt x="580" y="627"/>
                  </a:lnTo>
                  <a:lnTo>
                    <a:pt x="591" y="627"/>
                  </a:lnTo>
                  <a:lnTo>
                    <a:pt x="604" y="629"/>
                  </a:lnTo>
                  <a:lnTo>
                    <a:pt x="618" y="629"/>
                  </a:lnTo>
                  <a:lnTo>
                    <a:pt x="631" y="631"/>
                  </a:lnTo>
                  <a:lnTo>
                    <a:pt x="642" y="631"/>
                  </a:lnTo>
                  <a:lnTo>
                    <a:pt x="656" y="631"/>
                  </a:lnTo>
                  <a:lnTo>
                    <a:pt x="669" y="631"/>
                  </a:lnTo>
                  <a:lnTo>
                    <a:pt x="682" y="633"/>
                  </a:lnTo>
                  <a:lnTo>
                    <a:pt x="692" y="631"/>
                  </a:lnTo>
                  <a:lnTo>
                    <a:pt x="705" y="631"/>
                  </a:lnTo>
                  <a:lnTo>
                    <a:pt x="715" y="631"/>
                  </a:lnTo>
                  <a:lnTo>
                    <a:pt x="728" y="631"/>
                  </a:lnTo>
                  <a:lnTo>
                    <a:pt x="737" y="631"/>
                  </a:lnTo>
                  <a:lnTo>
                    <a:pt x="749" y="631"/>
                  </a:lnTo>
                  <a:lnTo>
                    <a:pt x="760" y="631"/>
                  </a:lnTo>
                  <a:lnTo>
                    <a:pt x="772" y="631"/>
                  </a:lnTo>
                  <a:lnTo>
                    <a:pt x="781" y="631"/>
                  </a:lnTo>
                  <a:lnTo>
                    <a:pt x="792" y="631"/>
                  </a:lnTo>
                  <a:lnTo>
                    <a:pt x="802" y="629"/>
                  </a:lnTo>
                  <a:lnTo>
                    <a:pt x="813" y="629"/>
                  </a:lnTo>
                  <a:lnTo>
                    <a:pt x="823" y="627"/>
                  </a:lnTo>
                  <a:lnTo>
                    <a:pt x="832" y="627"/>
                  </a:lnTo>
                  <a:lnTo>
                    <a:pt x="842" y="626"/>
                  </a:lnTo>
                  <a:lnTo>
                    <a:pt x="851" y="626"/>
                  </a:lnTo>
                  <a:lnTo>
                    <a:pt x="859" y="624"/>
                  </a:lnTo>
                  <a:lnTo>
                    <a:pt x="868" y="624"/>
                  </a:lnTo>
                  <a:lnTo>
                    <a:pt x="876" y="620"/>
                  </a:lnTo>
                  <a:lnTo>
                    <a:pt x="886" y="620"/>
                  </a:lnTo>
                  <a:lnTo>
                    <a:pt x="901" y="616"/>
                  </a:lnTo>
                  <a:lnTo>
                    <a:pt x="916" y="616"/>
                  </a:lnTo>
                  <a:lnTo>
                    <a:pt x="929" y="610"/>
                  </a:lnTo>
                  <a:lnTo>
                    <a:pt x="943" y="608"/>
                  </a:lnTo>
                  <a:lnTo>
                    <a:pt x="952" y="607"/>
                  </a:lnTo>
                  <a:lnTo>
                    <a:pt x="965" y="605"/>
                  </a:lnTo>
                  <a:lnTo>
                    <a:pt x="973" y="601"/>
                  </a:lnTo>
                  <a:lnTo>
                    <a:pt x="982" y="601"/>
                  </a:lnTo>
                  <a:lnTo>
                    <a:pt x="990" y="597"/>
                  </a:lnTo>
                  <a:lnTo>
                    <a:pt x="996" y="597"/>
                  </a:lnTo>
                  <a:lnTo>
                    <a:pt x="1003" y="593"/>
                  </a:lnTo>
                  <a:lnTo>
                    <a:pt x="1007" y="593"/>
                  </a:lnTo>
                  <a:lnTo>
                    <a:pt x="1078" y="532"/>
                  </a:lnTo>
                  <a:lnTo>
                    <a:pt x="1072" y="532"/>
                  </a:lnTo>
                  <a:lnTo>
                    <a:pt x="1062" y="534"/>
                  </a:lnTo>
                  <a:lnTo>
                    <a:pt x="1055" y="534"/>
                  </a:lnTo>
                  <a:lnTo>
                    <a:pt x="1047" y="538"/>
                  </a:lnTo>
                  <a:lnTo>
                    <a:pt x="1036" y="540"/>
                  </a:lnTo>
                  <a:lnTo>
                    <a:pt x="1026" y="542"/>
                  </a:lnTo>
                  <a:lnTo>
                    <a:pt x="1013" y="544"/>
                  </a:lnTo>
                  <a:lnTo>
                    <a:pt x="1001" y="548"/>
                  </a:lnTo>
                  <a:lnTo>
                    <a:pt x="986" y="550"/>
                  </a:lnTo>
                  <a:lnTo>
                    <a:pt x="971" y="551"/>
                  </a:lnTo>
                  <a:lnTo>
                    <a:pt x="962" y="551"/>
                  </a:lnTo>
                  <a:lnTo>
                    <a:pt x="952" y="553"/>
                  </a:lnTo>
                  <a:lnTo>
                    <a:pt x="944" y="555"/>
                  </a:lnTo>
                  <a:lnTo>
                    <a:pt x="937" y="557"/>
                  </a:lnTo>
                  <a:lnTo>
                    <a:pt x="927" y="557"/>
                  </a:lnTo>
                  <a:lnTo>
                    <a:pt x="918" y="559"/>
                  </a:lnTo>
                  <a:lnTo>
                    <a:pt x="908" y="559"/>
                  </a:lnTo>
                  <a:lnTo>
                    <a:pt x="901" y="563"/>
                  </a:lnTo>
                  <a:lnTo>
                    <a:pt x="887" y="563"/>
                  </a:lnTo>
                  <a:lnTo>
                    <a:pt x="880" y="565"/>
                  </a:lnTo>
                  <a:lnTo>
                    <a:pt x="867" y="565"/>
                  </a:lnTo>
                  <a:lnTo>
                    <a:pt x="859" y="565"/>
                  </a:lnTo>
                  <a:lnTo>
                    <a:pt x="846" y="565"/>
                  </a:lnTo>
                  <a:lnTo>
                    <a:pt x="836" y="567"/>
                  </a:lnTo>
                  <a:lnTo>
                    <a:pt x="825" y="569"/>
                  </a:lnTo>
                  <a:lnTo>
                    <a:pt x="815" y="570"/>
                  </a:lnTo>
                  <a:lnTo>
                    <a:pt x="802" y="570"/>
                  </a:lnTo>
                  <a:lnTo>
                    <a:pt x="791" y="570"/>
                  </a:lnTo>
                  <a:lnTo>
                    <a:pt x="777" y="570"/>
                  </a:lnTo>
                  <a:lnTo>
                    <a:pt x="766" y="572"/>
                  </a:lnTo>
                  <a:lnTo>
                    <a:pt x="754" y="572"/>
                  </a:lnTo>
                  <a:lnTo>
                    <a:pt x="741" y="572"/>
                  </a:lnTo>
                  <a:lnTo>
                    <a:pt x="730" y="572"/>
                  </a:lnTo>
                  <a:lnTo>
                    <a:pt x="718" y="572"/>
                  </a:lnTo>
                  <a:lnTo>
                    <a:pt x="705" y="572"/>
                  </a:lnTo>
                  <a:lnTo>
                    <a:pt x="692" y="572"/>
                  </a:lnTo>
                  <a:lnTo>
                    <a:pt x="678" y="572"/>
                  </a:lnTo>
                  <a:lnTo>
                    <a:pt x="667" y="572"/>
                  </a:lnTo>
                  <a:lnTo>
                    <a:pt x="654" y="572"/>
                  </a:lnTo>
                  <a:lnTo>
                    <a:pt x="640" y="572"/>
                  </a:lnTo>
                  <a:lnTo>
                    <a:pt x="627" y="572"/>
                  </a:lnTo>
                  <a:lnTo>
                    <a:pt x="616" y="572"/>
                  </a:lnTo>
                  <a:lnTo>
                    <a:pt x="602" y="570"/>
                  </a:lnTo>
                  <a:lnTo>
                    <a:pt x="589" y="569"/>
                  </a:lnTo>
                  <a:lnTo>
                    <a:pt x="574" y="567"/>
                  </a:lnTo>
                  <a:lnTo>
                    <a:pt x="562" y="565"/>
                  </a:lnTo>
                  <a:lnTo>
                    <a:pt x="549" y="565"/>
                  </a:lnTo>
                  <a:lnTo>
                    <a:pt x="536" y="563"/>
                  </a:lnTo>
                  <a:lnTo>
                    <a:pt x="523" y="561"/>
                  </a:lnTo>
                  <a:lnTo>
                    <a:pt x="509" y="561"/>
                  </a:lnTo>
                  <a:lnTo>
                    <a:pt x="496" y="557"/>
                  </a:lnTo>
                  <a:lnTo>
                    <a:pt x="483" y="555"/>
                  </a:lnTo>
                  <a:lnTo>
                    <a:pt x="469" y="551"/>
                  </a:lnTo>
                  <a:lnTo>
                    <a:pt x="458" y="550"/>
                  </a:lnTo>
                  <a:lnTo>
                    <a:pt x="443" y="546"/>
                  </a:lnTo>
                  <a:lnTo>
                    <a:pt x="431" y="542"/>
                  </a:lnTo>
                  <a:lnTo>
                    <a:pt x="420" y="540"/>
                  </a:lnTo>
                  <a:lnTo>
                    <a:pt x="409" y="536"/>
                  </a:lnTo>
                  <a:lnTo>
                    <a:pt x="395" y="532"/>
                  </a:lnTo>
                  <a:lnTo>
                    <a:pt x="384" y="527"/>
                  </a:lnTo>
                  <a:lnTo>
                    <a:pt x="372" y="523"/>
                  </a:lnTo>
                  <a:lnTo>
                    <a:pt x="363" y="519"/>
                  </a:lnTo>
                  <a:lnTo>
                    <a:pt x="352" y="513"/>
                  </a:lnTo>
                  <a:lnTo>
                    <a:pt x="340" y="510"/>
                  </a:lnTo>
                  <a:lnTo>
                    <a:pt x="333" y="506"/>
                  </a:lnTo>
                  <a:lnTo>
                    <a:pt x="323" y="502"/>
                  </a:lnTo>
                  <a:lnTo>
                    <a:pt x="312" y="496"/>
                  </a:lnTo>
                  <a:lnTo>
                    <a:pt x="302" y="491"/>
                  </a:lnTo>
                  <a:lnTo>
                    <a:pt x="293" y="483"/>
                  </a:lnTo>
                  <a:lnTo>
                    <a:pt x="283" y="479"/>
                  </a:lnTo>
                  <a:lnTo>
                    <a:pt x="275" y="474"/>
                  </a:lnTo>
                  <a:lnTo>
                    <a:pt x="266" y="470"/>
                  </a:lnTo>
                  <a:lnTo>
                    <a:pt x="258" y="462"/>
                  </a:lnTo>
                  <a:lnTo>
                    <a:pt x="251" y="458"/>
                  </a:lnTo>
                  <a:lnTo>
                    <a:pt x="241" y="453"/>
                  </a:lnTo>
                  <a:lnTo>
                    <a:pt x="232" y="447"/>
                  </a:lnTo>
                  <a:lnTo>
                    <a:pt x="224" y="439"/>
                  </a:lnTo>
                  <a:lnTo>
                    <a:pt x="218" y="435"/>
                  </a:lnTo>
                  <a:lnTo>
                    <a:pt x="205" y="426"/>
                  </a:lnTo>
                  <a:lnTo>
                    <a:pt x="194" y="415"/>
                  </a:lnTo>
                  <a:lnTo>
                    <a:pt x="180" y="403"/>
                  </a:lnTo>
                  <a:lnTo>
                    <a:pt x="167" y="392"/>
                  </a:lnTo>
                  <a:lnTo>
                    <a:pt x="158" y="380"/>
                  </a:lnTo>
                  <a:lnTo>
                    <a:pt x="148" y="371"/>
                  </a:lnTo>
                  <a:lnTo>
                    <a:pt x="137" y="359"/>
                  </a:lnTo>
                  <a:lnTo>
                    <a:pt x="129" y="352"/>
                  </a:lnTo>
                  <a:lnTo>
                    <a:pt x="122" y="342"/>
                  </a:lnTo>
                  <a:lnTo>
                    <a:pt x="116" y="335"/>
                  </a:lnTo>
                  <a:lnTo>
                    <a:pt x="104" y="320"/>
                  </a:lnTo>
                  <a:lnTo>
                    <a:pt x="97" y="310"/>
                  </a:lnTo>
                  <a:lnTo>
                    <a:pt x="93" y="302"/>
                  </a:lnTo>
                  <a:lnTo>
                    <a:pt x="93" y="301"/>
                  </a:lnTo>
                  <a:lnTo>
                    <a:pt x="188" y="95"/>
                  </a:lnTo>
                  <a:lnTo>
                    <a:pt x="190" y="95"/>
                  </a:lnTo>
                  <a:lnTo>
                    <a:pt x="198" y="99"/>
                  </a:lnTo>
                  <a:lnTo>
                    <a:pt x="201" y="99"/>
                  </a:lnTo>
                  <a:lnTo>
                    <a:pt x="209" y="103"/>
                  </a:lnTo>
                  <a:lnTo>
                    <a:pt x="217" y="105"/>
                  </a:lnTo>
                  <a:lnTo>
                    <a:pt x="226" y="110"/>
                  </a:lnTo>
                  <a:lnTo>
                    <a:pt x="236" y="112"/>
                  </a:lnTo>
                  <a:lnTo>
                    <a:pt x="247" y="116"/>
                  </a:lnTo>
                  <a:lnTo>
                    <a:pt x="258" y="120"/>
                  </a:lnTo>
                  <a:lnTo>
                    <a:pt x="272" y="124"/>
                  </a:lnTo>
                  <a:lnTo>
                    <a:pt x="285" y="129"/>
                  </a:lnTo>
                  <a:lnTo>
                    <a:pt x="300" y="135"/>
                  </a:lnTo>
                  <a:lnTo>
                    <a:pt x="308" y="137"/>
                  </a:lnTo>
                  <a:lnTo>
                    <a:pt x="315" y="139"/>
                  </a:lnTo>
                  <a:lnTo>
                    <a:pt x="325" y="141"/>
                  </a:lnTo>
                  <a:lnTo>
                    <a:pt x="333" y="147"/>
                  </a:lnTo>
                  <a:lnTo>
                    <a:pt x="340" y="147"/>
                  </a:lnTo>
                  <a:lnTo>
                    <a:pt x="348" y="150"/>
                  </a:lnTo>
                  <a:lnTo>
                    <a:pt x="357" y="152"/>
                  </a:lnTo>
                  <a:lnTo>
                    <a:pt x="367" y="154"/>
                  </a:lnTo>
                  <a:lnTo>
                    <a:pt x="376" y="156"/>
                  </a:lnTo>
                  <a:lnTo>
                    <a:pt x="384" y="160"/>
                  </a:lnTo>
                  <a:lnTo>
                    <a:pt x="393" y="162"/>
                  </a:lnTo>
                  <a:lnTo>
                    <a:pt x="405" y="166"/>
                  </a:lnTo>
                  <a:lnTo>
                    <a:pt x="414" y="167"/>
                  </a:lnTo>
                  <a:lnTo>
                    <a:pt x="422" y="169"/>
                  </a:lnTo>
                  <a:lnTo>
                    <a:pt x="433" y="171"/>
                  </a:lnTo>
                  <a:lnTo>
                    <a:pt x="443" y="175"/>
                  </a:lnTo>
                  <a:lnTo>
                    <a:pt x="452" y="177"/>
                  </a:lnTo>
                  <a:lnTo>
                    <a:pt x="464" y="181"/>
                  </a:lnTo>
                  <a:lnTo>
                    <a:pt x="473" y="183"/>
                  </a:lnTo>
                  <a:lnTo>
                    <a:pt x="486" y="186"/>
                  </a:lnTo>
                  <a:lnTo>
                    <a:pt x="494" y="188"/>
                  </a:lnTo>
                  <a:lnTo>
                    <a:pt x="507" y="190"/>
                  </a:lnTo>
                  <a:lnTo>
                    <a:pt x="515" y="192"/>
                  </a:lnTo>
                  <a:lnTo>
                    <a:pt x="528" y="196"/>
                  </a:lnTo>
                  <a:lnTo>
                    <a:pt x="538" y="198"/>
                  </a:lnTo>
                  <a:lnTo>
                    <a:pt x="551" y="200"/>
                  </a:lnTo>
                  <a:lnTo>
                    <a:pt x="561" y="202"/>
                  </a:lnTo>
                  <a:lnTo>
                    <a:pt x="574" y="205"/>
                  </a:lnTo>
                  <a:lnTo>
                    <a:pt x="585" y="205"/>
                  </a:lnTo>
                  <a:lnTo>
                    <a:pt x="597" y="207"/>
                  </a:lnTo>
                  <a:lnTo>
                    <a:pt x="608" y="209"/>
                  </a:lnTo>
                  <a:lnTo>
                    <a:pt x="619" y="213"/>
                  </a:lnTo>
                  <a:lnTo>
                    <a:pt x="631" y="213"/>
                  </a:lnTo>
                  <a:lnTo>
                    <a:pt x="644" y="217"/>
                  </a:lnTo>
                  <a:lnTo>
                    <a:pt x="654" y="219"/>
                  </a:lnTo>
                  <a:lnTo>
                    <a:pt x="669" y="221"/>
                  </a:lnTo>
                  <a:lnTo>
                    <a:pt x="678" y="221"/>
                  </a:lnTo>
                  <a:lnTo>
                    <a:pt x="690" y="223"/>
                  </a:lnTo>
                  <a:lnTo>
                    <a:pt x="699" y="224"/>
                  </a:lnTo>
                  <a:lnTo>
                    <a:pt x="713" y="226"/>
                  </a:lnTo>
                  <a:lnTo>
                    <a:pt x="720" y="226"/>
                  </a:lnTo>
                  <a:lnTo>
                    <a:pt x="734" y="226"/>
                  </a:lnTo>
                  <a:lnTo>
                    <a:pt x="741" y="228"/>
                  </a:lnTo>
                  <a:lnTo>
                    <a:pt x="754" y="230"/>
                  </a:lnTo>
                  <a:lnTo>
                    <a:pt x="764" y="230"/>
                  </a:lnTo>
                  <a:lnTo>
                    <a:pt x="773" y="230"/>
                  </a:lnTo>
                  <a:lnTo>
                    <a:pt x="783" y="230"/>
                  </a:lnTo>
                  <a:lnTo>
                    <a:pt x="792" y="232"/>
                  </a:lnTo>
                  <a:lnTo>
                    <a:pt x="802" y="232"/>
                  </a:lnTo>
                  <a:lnTo>
                    <a:pt x="811" y="234"/>
                  </a:lnTo>
                  <a:lnTo>
                    <a:pt x="821" y="234"/>
                  </a:lnTo>
                  <a:lnTo>
                    <a:pt x="830" y="234"/>
                  </a:lnTo>
                  <a:lnTo>
                    <a:pt x="846" y="234"/>
                  </a:lnTo>
                  <a:lnTo>
                    <a:pt x="863" y="234"/>
                  </a:lnTo>
                  <a:lnTo>
                    <a:pt x="878" y="234"/>
                  </a:lnTo>
                  <a:lnTo>
                    <a:pt x="895" y="234"/>
                  </a:lnTo>
                  <a:lnTo>
                    <a:pt x="908" y="234"/>
                  </a:lnTo>
                  <a:lnTo>
                    <a:pt x="922" y="234"/>
                  </a:lnTo>
                  <a:lnTo>
                    <a:pt x="933" y="234"/>
                  </a:lnTo>
                  <a:lnTo>
                    <a:pt x="946" y="234"/>
                  </a:lnTo>
                  <a:lnTo>
                    <a:pt x="958" y="234"/>
                  </a:lnTo>
                  <a:lnTo>
                    <a:pt x="967" y="232"/>
                  </a:lnTo>
                  <a:lnTo>
                    <a:pt x="977" y="230"/>
                  </a:lnTo>
                  <a:lnTo>
                    <a:pt x="986" y="230"/>
                  </a:lnTo>
                  <a:lnTo>
                    <a:pt x="994" y="228"/>
                  </a:lnTo>
                  <a:lnTo>
                    <a:pt x="1003" y="228"/>
                  </a:lnTo>
                  <a:lnTo>
                    <a:pt x="1009" y="226"/>
                  </a:lnTo>
                  <a:lnTo>
                    <a:pt x="1017" y="226"/>
                  </a:lnTo>
                  <a:lnTo>
                    <a:pt x="1024" y="226"/>
                  </a:lnTo>
                  <a:lnTo>
                    <a:pt x="1032" y="224"/>
                  </a:lnTo>
                  <a:lnTo>
                    <a:pt x="1038" y="224"/>
                  </a:lnTo>
                  <a:lnTo>
                    <a:pt x="1039" y="224"/>
                  </a:lnTo>
                  <a:lnTo>
                    <a:pt x="1097" y="502"/>
                  </a:lnTo>
                  <a:lnTo>
                    <a:pt x="1140" y="475"/>
                  </a:lnTo>
                  <a:lnTo>
                    <a:pt x="1140" y="4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18" name="Freeform 30"/>
            <p:cNvSpPr>
              <a:spLocks/>
            </p:cNvSpPr>
            <p:nvPr/>
          </p:nvSpPr>
          <p:spPr bwMode="auto">
            <a:xfrm>
              <a:off x="137" y="3226"/>
              <a:ext cx="61" cy="61"/>
            </a:xfrm>
            <a:custGeom>
              <a:avLst/>
              <a:gdLst>
                <a:gd name="T0" fmla="*/ 99 w 121"/>
                <a:gd name="T1" fmla="*/ 13 h 121"/>
                <a:gd name="T2" fmla="*/ 106 w 121"/>
                <a:gd name="T3" fmla="*/ 21 h 121"/>
                <a:gd name="T4" fmla="*/ 114 w 121"/>
                <a:gd name="T5" fmla="*/ 30 h 121"/>
                <a:gd name="T6" fmla="*/ 118 w 121"/>
                <a:gd name="T7" fmla="*/ 42 h 121"/>
                <a:gd name="T8" fmla="*/ 121 w 121"/>
                <a:gd name="T9" fmla="*/ 53 h 121"/>
                <a:gd name="T10" fmla="*/ 121 w 121"/>
                <a:gd name="T11" fmla="*/ 64 h 121"/>
                <a:gd name="T12" fmla="*/ 121 w 121"/>
                <a:gd name="T13" fmla="*/ 78 h 121"/>
                <a:gd name="T14" fmla="*/ 116 w 121"/>
                <a:gd name="T15" fmla="*/ 87 h 121"/>
                <a:gd name="T16" fmla="*/ 112 w 121"/>
                <a:gd name="T17" fmla="*/ 99 h 121"/>
                <a:gd name="T18" fmla="*/ 100 w 121"/>
                <a:gd name="T19" fmla="*/ 106 h 121"/>
                <a:gd name="T20" fmla="*/ 93 w 121"/>
                <a:gd name="T21" fmla="*/ 114 h 121"/>
                <a:gd name="T22" fmla="*/ 81 w 121"/>
                <a:gd name="T23" fmla="*/ 118 h 121"/>
                <a:gd name="T24" fmla="*/ 70 w 121"/>
                <a:gd name="T25" fmla="*/ 121 h 121"/>
                <a:gd name="T26" fmla="*/ 59 w 121"/>
                <a:gd name="T27" fmla="*/ 121 h 121"/>
                <a:gd name="T28" fmla="*/ 47 w 121"/>
                <a:gd name="T29" fmla="*/ 121 h 121"/>
                <a:gd name="T30" fmla="*/ 36 w 121"/>
                <a:gd name="T31" fmla="*/ 116 h 121"/>
                <a:gd name="T32" fmla="*/ 26 w 121"/>
                <a:gd name="T33" fmla="*/ 112 h 121"/>
                <a:gd name="T34" fmla="*/ 17 w 121"/>
                <a:gd name="T35" fmla="*/ 101 h 121"/>
                <a:gd name="T36" fmla="*/ 9 w 121"/>
                <a:gd name="T37" fmla="*/ 93 h 121"/>
                <a:gd name="T38" fmla="*/ 5 w 121"/>
                <a:gd name="T39" fmla="*/ 82 h 121"/>
                <a:gd name="T40" fmla="*/ 2 w 121"/>
                <a:gd name="T41" fmla="*/ 70 h 121"/>
                <a:gd name="T42" fmla="*/ 0 w 121"/>
                <a:gd name="T43" fmla="*/ 57 h 121"/>
                <a:gd name="T44" fmla="*/ 3 w 121"/>
                <a:gd name="T45" fmla="*/ 45 h 121"/>
                <a:gd name="T46" fmla="*/ 5 w 121"/>
                <a:gd name="T47" fmla="*/ 34 h 121"/>
                <a:gd name="T48" fmla="*/ 13 w 121"/>
                <a:gd name="T49" fmla="*/ 25 h 121"/>
                <a:gd name="T50" fmla="*/ 21 w 121"/>
                <a:gd name="T51" fmla="*/ 15 h 121"/>
                <a:gd name="T52" fmla="*/ 30 w 121"/>
                <a:gd name="T53" fmla="*/ 9 h 121"/>
                <a:gd name="T54" fmla="*/ 41 w 121"/>
                <a:gd name="T55" fmla="*/ 4 h 121"/>
                <a:gd name="T56" fmla="*/ 53 w 121"/>
                <a:gd name="T57" fmla="*/ 2 h 121"/>
                <a:gd name="T58" fmla="*/ 64 w 121"/>
                <a:gd name="T59" fmla="*/ 0 h 121"/>
                <a:gd name="T60" fmla="*/ 78 w 121"/>
                <a:gd name="T61" fmla="*/ 4 h 121"/>
                <a:gd name="T62" fmla="*/ 87 w 121"/>
                <a:gd name="T63" fmla="*/ 5 h 121"/>
                <a:gd name="T64" fmla="*/ 99 w 121"/>
                <a:gd name="T65" fmla="*/ 13 h 121"/>
                <a:gd name="T66" fmla="*/ 99 w 121"/>
                <a:gd name="T67" fmla="*/ 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1" h="121">
                  <a:moveTo>
                    <a:pt x="99" y="13"/>
                  </a:moveTo>
                  <a:lnTo>
                    <a:pt x="106" y="21"/>
                  </a:lnTo>
                  <a:lnTo>
                    <a:pt x="114" y="30"/>
                  </a:lnTo>
                  <a:lnTo>
                    <a:pt x="118" y="42"/>
                  </a:lnTo>
                  <a:lnTo>
                    <a:pt x="121" y="53"/>
                  </a:lnTo>
                  <a:lnTo>
                    <a:pt x="121" y="64"/>
                  </a:lnTo>
                  <a:lnTo>
                    <a:pt x="121" y="78"/>
                  </a:lnTo>
                  <a:lnTo>
                    <a:pt x="116" y="87"/>
                  </a:lnTo>
                  <a:lnTo>
                    <a:pt x="112" y="99"/>
                  </a:lnTo>
                  <a:lnTo>
                    <a:pt x="100" y="106"/>
                  </a:lnTo>
                  <a:lnTo>
                    <a:pt x="93" y="114"/>
                  </a:lnTo>
                  <a:lnTo>
                    <a:pt x="81" y="118"/>
                  </a:lnTo>
                  <a:lnTo>
                    <a:pt x="70" y="121"/>
                  </a:lnTo>
                  <a:lnTo>
                    <a:pt x="59" y="121"/>
                  </a:lnTo>
                  <a:lnTo>
                    <a:pt x="47" y="121"/>
                  </a:lnTo>
                  <a:lnTo>
                    <a:pt x="36" y="116"/>
                  </a:lnTo>
                  <a:lnTo>
                    <a:pt x="26" y="112"/>
                  </a:lnTo>
                  <a:lnTo>
                    <a:pt x="17" y="101"/>
                  </a:lnTo>
                  <a:lnTo>
                    <a:pt x="9" y="93"/>
                  </a:lnTo>
                  <a:lnTo>
                    <a:pt x="5" y="82"/>
                  </a:lnTo>
                  <a:lnTo>
                    <a:pt x="2" y="70"/>
                  </a:lnTo>
                  <a:lnTo>
                    <a:pt x="0" y="57"/>
                  </a:lnTo>
                  <a:lnTo>
                    <a:pt x="3" y="45"/>
                  </a:lnTo>
                  <a:lnTo>
                    <a:pt x="5" y="34"/>
                  </a:lnTo>
                  <a:lnTo>
                    <a:pt x="13" y="25"/>
                  </a:lnTo>
                  <a:lnTo>
                    <a:pt x="21" y="15"/>
                  </a:lnTo>
                  <a:lnTo>
                    <a:pt x="30" y="9"/>
                  </a:lnTo>
                  <a:lnTo>
                    <a:pt x="41" y="4"/>
                  </a:lnTo>
                  <a:lnTo>
                    <a:pt x="53" y="2"/>
                  </a:lnTo>
                  <a:lnTo>
                    <a:pt x="64" y="0"/>
                  </a:lnTo>
                  <a:lnTo>
                    <a:pt x="78" y="4"/>
                  </a:lnTo>
                  <a:lnTo>
                    <a:pt x="87" y="5"/>
                  </a:lnTo>
                  <a:lnTo>
                    <a:pt x="99" y="13"/>
                  </a:lnTo>
                  <a:lnTo>
                    <a:pt x="9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19" name="Freeform 31"/>
            <p:cNvSpPr>
              <a:spLocks/>
            </p:cNvSpPr>
            <p:nvPr/>
          </p:nvSpPr>
          <p:spPr bwMode="auto">
            <a:xfrm>
              <a:off x="155" y="3244"/>
              <a:ext cx="27" cy="25"/>
            </a:xfrm>
            <a:custGeom>
              <a:avLst/>
              <a:gdLst>
                <a:gd name="T0" fmla="*/ 43 w 55"/>
                <a:gd name="T1" fmla="*/ 6 h 51"/>
                <a:gd name="T2" fmla="*/ 49 w 55"/>
                <a:gd name="T3" fmla="*/ 11 h 51"/>
                <a:gd name="T4" fmla="*/ 55 w 55"/>
                <a:gd name="T5" fmla="*/ 21 h 51"/>
                <a:gd name="T6" fmla="*/ 55 w 55"/>
                <a:gd name="T7" fmla="*/ 30 h 51"/>
                <a:gd name="T8" fmla="*/ 49 w 55"/>
                <a:gd name="T9" fmla="*/ 42 h 51"/>
                <a:gd name="T10" fmla="*/ 42 w 55"/>
                <a:gd name="T11" fmla="*/ 46 h 51"/>
                <a:gd name="T12" fmla="*/ 32 w 55"/>
                <a:gd name="T13" fmla="*/ 51 h 51"/>
                <a:gd name="T14" fmla="*/ 21 w 55"/>
                <a:gd name="T15" fmla="*/ 51 h 51"/>
                <a:gd name="T16" fmla="*/ 11 w 55"/>
                <a:gd name="T17" fmla="*/ 46 h 51"/>
                <a:gd name="T18" fmla="*/ 4 w 55"/>
                <a:gd name="T19" fmla="*/ 36 h 51"/>
                <a:gd name="T20" fmla="*/ 0 w 55"/>
                <a:gd name="T21" fmla="*/ 29 h 51"/>
                <a:gd name="T22" fmla="*/ 2 w 55"/>
                <a:gd name="T23" fmla="*/ 19 h 51"/>
                <a:gd name="T24" fmla="*/ 7 w 55"/>
                <a:gd name="T25" fmla="*/ 10 h 51"/>
                <a:gd name="T26" fmla="*/ 15 w 55"/>
                <a:gd name="T27" fmla="*/ 2 h 51"/>
                <a:gd name="T28" fmla="*/ 24 w 55"/>
                <a:gd name="T29" fmla="*/ 0 h 51"/>
                <a:gd name="T30" fmla="*/ 34 w 55"/>
                <a:gd name="T31" fmla="*/ 0 h 51"/>
                <a:gd name="T32" fmla="*/ 43 w 55"/>
                <a:gd name="T33" fmla="*/ 6 h 51"/>
                <a:gd name="T34" fmla="*/ 43 w 55"/>
                <a:gd name="T35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51">
                  <a:moveTo>
                    <a:pt x="43" y="6"/>
                  </a:moveTo>
                  <a:lnTo>
                    <a:pt x="49" y="11"/>
                  </a:lnTo>
                  <a:lnTo>
                    <a:pt x="55" y="21"/>
                  </a:lnTo>
                  <a:lnTo>
                    <a:pt x="55" y="30"/>
                  </a:lnTo>
                  <a:lnTo>
                    <a:pt x="49" y="42"/>
                  </a:lnTo>
                  <a:lnTo>
                    <a:pt x="42" y="46"/>
                  </a:lnTo>
                  <a:lnTo>
                    <a:pt x="32" y="51"/>
                  </a:lnTo>
                  <a:lnTo>
                    <a:pt x="21" y="51"/>
                  </a:lnTo>
                  <a:lnTo>
                    <a:pt x="11" y="46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2" y="19"/>
                  </a:lnTo>
                  <a:lnTo>
                    <a:pt x="7" y="10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3" y="6"/>
                  </a:lnTo>
                  <a:lnTo>
                    <a:pt x="43" y="6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0" name="Freeform 32"/>
            <p:cNvSpPr>
              <a:spLocks/>
            </p:cNvSpPr>
            <p:nvPr/>
          </p:nvSpPr>
          <p:spPr bwMode="auto">
            <a:xfrm>
              <a:off x="254" y="3225"/>
              <a:ext cx="119" cy="77"/>
            </a:xfrm>
            <a:custGeom>
              <a:avLst/>
              <a:gdLst>
                <a:gd name="T0" fmla="*/ 185 w 238"/>
                <a:gd name="T1" fmla="*/ 142 h 154"/>
                <a:gd name="T2" fmla="*/ 183 w 238"/>
                <a:gd name="T3" fmla="*/ 125 h 154"/>
                <a:gd name="T4" fmla="*/ 179 w 238"/>
                <a:gd name="T5" fmla="*/ 106 h 154"/>
                <a:gd name="T6" fmla="*/ 173 w 238"/>
                <a:gd name="T7" fmla="*/ 87 h 154"/>
                <a:gd name="T8" fmla="*/ 166 w 238"/>
                <a:gd name="T9" fmla="*/ 70 h 154"/>
                <a:gd name="T10" fmla="*/ 151 w 238"/>
                <a:gd name="T11" fmla="*/ 57 h 154"/>
                <a:gd name="T12" fmla="*/ 126 w 238"/>
                <a:gd name="T13" fmla="*/ 49 h 154"/>
                <a:gd name="T14" fmla="*/ 107 w 238"/>
                <a:gd name="T15" fmla="*/ 53 h 154"/>
                <a:gd name="T16" fmla="*/ 84 w 238"/>
                <a:gd name="T17" fmla="*/ 65 h 154"/>
                <a:gd name="T18" fmla="*/ 69 w 238"/>
                <a:gd name="T19" fmla="*/ 80 h 154"/>
                <a:gd name="T20" fmla="*/ 59 w 238"/>
                <a:gd name="T21" fmla="*/ 97 h 154"/>
                <a:gd name="T22" fmla="*/ 50 w 238"/>
                <a:gd name="T23" fmla="*/ 116 h 154"/>
                <a:gd name="T24" fmla="*/ 44 w 238"/>
                <a:gd name="T25" fmla="*/ 139 h 154"/>
                <a:gd name="T26" fmla="*/ 42 w 238"/>
                <a:gd name="T27" fmla="*/ 152 h 154"/>
                <a:gd name="T28" fmla="*/ 29 w 238"/>
                <a:gd name="T29" fmla="*/ 148 h 154"/>
                <a:gd name="T30" fmla="*/ 6 w 238"/>
                <a:gd name="T31" fmla="*/ 139 h 154"/>
                <a:gd name="T32" fmla="*/ 0 w 238"/>
                <a:gd name="T33" fmla="*/ 131 h 154"/>
                <a:gd name="T34" fmla="*/ 0 w 238"/>
                <a:gd name="T35" fmla="*/ 120 h 154"/>
                <a:gd name="T36" fmla="*/ 6 w 238"/>
                <a:gd name="T37" fmla="*/ 101 h 154"/>
                <a:gd name="T38" fmla="*/ 16 w 238"/>
                <a:gd name="T39" fmla="*/ 80 h 154"/>
                <a:gd name="T40" fmla="*/ 29 w 238"/>
                <a:gd name="T41" fmla="*/ 53 h 154"/>
                <a:gd name="T42" fmla="*/ 48 w 238"/>
                <a:gd name="T43" fmla="*/ 28 h 154"/>
                <a:gd name="T44" fmla="*/ 71 w 238"/>
                <a:gd name="T45" fmla="*/ 11 h 154"/>
                <a:gd name="T46" fmla="*/ 94 w 238"/>
                <a:gd name="T47" fmla="*/ 2 h 154"/>
                <a:gd name="T48" fmla="*/ 111 w 238"/>
                <a:gd name="T49" fmla="*/ 0 h 154"/>
                <a:gd name="T50" fmla="*/ 128 w 238"/>
                <a:gd name="T51" fmla="*/ 2 h 154"/>
                <a:gd name="T52" fmla="*/ 143 w 238"/>
                <a:gd name="T53" fmla="*/ 4 h 154"/>
                <a:gd name="T54" fmla="*/ 166 w 238"/>
                <a:gd name="T55" fmla="*/ 11 h 154"/>
                <a:gd name="T56" fmla="*/ 189 w 238"/>
                <a:gd name="T57" fmla="*/ 27 h 154"/>
                <a:gd name="T58" fmla="*/ 206 w 238"/>
                <a:gd name="T59" fmla="*/ 47 h 154"/>
                <a:gd name="T60" fmla="*/ 219 w 238"/>
                <a:gd name="T61" fmla="*/ 70 h 154"/>
                <a:gd name="T62" fmla="*/ 227 w 238"/>
                <a:gd name="T63" fmla="*/ 95 h 154"/>
                <a:gd name="T64" fmla="*/ 232 w 238"/>
                <a:gd name="T65" fmla="*/ 120 h 154"/>
                <a:gd name="T66" fmla="*/ 236 w 238"/>
                <a:gd name="T67" fmla="*/ 142 h 154"/>
                <a:gd name="T68" fmla="*/ 187 w 238"/>
                <a:gd name="T69" fmla="*/ 15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8" h="154">
                  <a:moveTo>
                    <a:pt x="187" y="152"/>
                  </a:moveTo>
                  <a:lnTo>
                    <a:pt x="185" y="142"/>
                  </a:lnTo>
                  <a:lnTo>
                    <a:pt x="185" y="133"/>
                  </a:lnTo>
                  <a:lnTo>
                    <a:pt x="183" y="125"/>
                  </a:lnTo>
                  <a:lnTo>
                    <a:pt x="183" y="120"/>
                  </a:lnTo>
                  <a:lnTo>
                    <a:pt x="179" y="106"/>
                  </a:lnTo>
                  <a:lnTo>
                    <a:pt x="179" y="97"/>
                  </a:lnTo>
                  <a:lnTo>
                    <a:pt x="173" y="87"/>
                  </a:lnTo>
                  <a:lnTo>
                    <a:pt x="170" y="78"/>
                  </a:lnTo>
                  <a:lnTo>
                    <a:pt x="166" y="70"/>
                  </a:lnTo>
                  <a:lnTo>
                    <a:pt x="162" y="65"/>
                  </a:lnTo>
                  <a:lnTo>
                    <a:pt x="151" y="57"/>
                  </a:lnTo>
                  <a:lnTo>
                    <a:pt x="137" y="51"/>
                  </a:lnTo>
                  <a:lnTo>
                    <a:pt x="126" y="49"/>
                  </a:lnTo>
                  <a:lnTo>
                    <a:pt x="116" y="51"/>
                  </a:lnTo>
                  <a:lnTo>
                    <a:pt x="107" y="53"/>
                  </a:lnTo>
                  <a:lnTo>
                    <a:pt x="95" y="57"/>
                  </a:lnTo>
                  <a:lnTo>
                    <a:pt x="84" y="65"/>
                  </a:lnTo>
                  <a:lnTo>
                    <a:pt x="75" y="76"/>
                  </a:lnTo>
                  <a:lnTo>
                    <a:pt x="69" y="80"/>
                  </a:lnTo>
                  <a:lnTo>
                    <a:pt x="63" y="87"/>
                  </a:lnTo>
                  <a:lnTo>
                    <a:pt x="59" y="97"/>
                  </a:lnTo>
                  <a:lnTo>
                    <a:pt x="56" y="106"/>
                  </a:lnTo>
                  <a:lnTo>
                    <a:pt x="50" y="116"/>
                  </a:lnTo>
                  <a:lnTo>
                    <a:pt x="48" y="125"/>
                  </a:lnTo>
                  <a:lnTo>
                    <a:pt x="44" y="139"/>
                  </a:lnTo>
                  <a:lnTo>
                    <a:pt x="44" y="152"/>
                  </a:lnTo>
                  <a:lnTo>
                    <a:pt x="42" y="152"/>
                  </a:lnTo>
                  <a:lnTo>
                    <a:pt x="37" y="152"/>
                  </a:lnTo>
                  <a:lnTo>
                    <a:pt x="29" y="148"/>
                  </a:lnTo>
                  <a:lnTo>
                    <a:pt x="21" y="146"/>
                  </a:lnTo>
                  <a:lnTo>
                    <a:pt x="6" y="139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0" y="127"/>
                  </a:lnTo>
                  <a:lnTo>
                    <a:pt x="0" y="120"/>
                  </a:lnTo>
                  <a:lnTo>
                    <a:pt x="4" y="112"/>
                  </a:lnTo>
                  <a:lnTo>
                    <a:pt x="6" y="101"/>
                  </a:lnTo>
                  <a:lnTo>
                    <a:pt x="12" y="91"/>
                  </a:lnTo>
                  <a:lnTo>
                    <a:pt x="16" y="80"/>
                  </a:lnTo>
                  <a:lnTo>
                    <a:pt x="23" y="66"/>
                  </a:lnTo>
                  <a:lnTo>
                    <a:pt x="29" y="53"/>
                  </a:lnTo>
                  <a:lnTo>
                    <a:pt x="38" y="42"/>
                  </a:lnTo>
                  <a:lnTo>
                    <a:pt x="48" y="28"/>
                  </a:lnTo>
                  <a:lnTo>
                    <a:pt x="59" y="21"/>
                  </a:lnTo>
                  <a:lnTo>
                    <a:pt x="71" y="11"/>
                  </a:lnTo>
                  <a:lnTo>
                    <a:pt x="86" y="6"/>
                  </a:lnTo>
                  <a:lnTo>
                    <a:pt x="94" y="2"/>
                  </a:lnTo>
                  <a:lnTo>
                    <a:pt x="101" y="0"/>
                  </a:lnTo>
                  <a:lnTo>
                    <a:pt x="111" y="0"/>
                  </a:lnTo>
                  <a:lnTo>
                    <a:pt x="120" y="2"/>
                  </a:lnTo>
                  <a:lnTo>
                    <a:pt x="128" y="2"/>
                  </a:lnTo>
                  <a:lnTo>
                    <a:pt x="135" y="2"/>
                  </a:lnTo>
                  <a:lnTo>
                    <a:pt x="143" y="4"/>
                  </a:lnTo>
                  <a:lnTo>
                    <a:pt x="151" y="6"/>
                  </a:lnTo>
                  <a:lnTo>
                    <a:pt x="166" y="11"/>
                  </a:lnTo>
                  <a:lnTo>
                    <a:pt x="179" y="19"/>
                  </a:lnTo>
                  <a:lnTo>
                    <a:pt x="189" y="27"/>
                  </a:lnTo>
                  <a:lnTo>
                    <a:pt x="198" y="36"/>
                  </a:lnTo>
                  <a:lnTo>
                    <a:pt x="206" y="47"/>
                  </a:lnTo>
                  <a:lnTo>
                    <a:pt x="215" y="59"/>
                  </a:lnTo>
                  <a:lnTo>
                    <a:pt x="219" y="70"/>
                  </a:lnTo>
                  <a:lnTo>
                    <a:pt x="225" y="82"/>
                  </a:lnTo>
                  <a:lnTo>
                    <a:pt x="227" y="95"/>
                  </a:lnTo>
                  <a:lnTo>
                    <a:pt x="230" y="108"/>
                  </a:lnTo>
                  <a:lnTo>
                    <a:pt x="232" y="120"/>
                  </a:lnTo>
                  <a:lnTo>
                    <a:pt x="234" y="131"/>
                  </a:lnTo>
                  <a:lnTo>
                    <a:pt x="236" y="142"/>
                  </a:lnTo>
                  <a:lnTo>
                    <a:pt x="238" y="154"/>
                  </a:lnTo>
                  <a:lnTo>
                    <a:pt x="187" y="152"/>
                  </a:lnTo>
                  <a:lnTo>
                    <a:pt x="187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1" name="Freeform 33"/>
            <p:cNvSpPr>
              <a:spLocks/>
            </p:cNvSpPr>
            <p:nvPr/>
          </p:nvSpPr>
          <p:spPr bwMode="auto">
            <a:xfrm>
              <a:off x="253" y="3291"/>
              <a:ext cx="120" cy="88"/>
            </a:xfrm>
            <a:custGeom>
              <a:avLst/>
              <a:gdLst>
                <a:gd name="T0" fmla="*/ 186 w 239"/>
                <a:gd name="T1" fmla="*/ 23 h 177"/>
                <a:gd name="T2" fmla="*/ 180 w 239"/>
                <a:gd name="T3" fmla="*/ 46 h 177"/>
                <a:gd name="T4" fmla="*/ 174 w 239"/>
                <a:gd name="T5" fmla="*/ 65 h 177"/>
                <a:gd name="T6" fmla="*/ 167 w 239"/>
                <a:gd name="T7" fmla="*/ 80 h 177"/>
                <a:gd name="T8" fmla="*/ 152 w 239"/>
                <a:gd name="T9" fmla="*/ 101 h 177"/>
                <a:gd name="T10" fmla="*/ 127 w 239"/>
                <a:gd name="T11" fmla="*/ 114 h 177"/>
                <a:gd name="T12" fmla="*/ 96 w 239"/>
                <a:gd name="T13" fmla="*/ 110 h 177"/>
                <a:gd name="T14" fmla="*/ 77 w 239"/>
                <a:gd name="T15" fmla="*/ 95 h 177"/>
                <a:gd name="T16" fmla="*/ 66 w 239"/>
                <a:gd name="T17" fmla="*/ 80 h 177"/>
                <a:gd name="T18" fmla="*/ 57 w 239"/>
                <a:gd name="T19" fmla="*/ 63 h 177"/>
                <a:gd name="T20" fmla="*/ 49 w 239"/>
                <a:gd name="T21" fmla="*/ 44 h 177"/>
                <a:gd name="T22" fmla="*/ 47 w 239"/>
                <a:gd name="T23" fmla="*/ 27 h 177"/>
                <a:gd name="T24" fmla="*/ 47 w 239"/>
                <a:gd name="T25" fmla="*/ 8 h 177"/>
                <a:gd name="T26" fmla="*/ 1 w 239"/>
                <a:gd name="T27" fmla="*/ 0 h 177"/>
                <a:gd name="T28" fmla="*/ 0 w 239"/>
                <a:gd name="T29" fmla="*/ 8 h 177"/>
                <a:gd name="T30" fmla="*/ 0 w 239"/>
                <a:gd name="T31" fmla="*/ 25 h 177"/>
                <a:gd name="T32" fmla="*/ 1 w 239"/>
                <a:gd name="T33" fmla="*/ 51 h 177"/>
                <a:gd name="T34" fmla="*/ 9 w 239"/>
                <a:gd name="T35" fmla="*/ 82 h 177"/>
                <a:gd name="T36" fmla="*/ 20 w 239"/>
                <a:gd name="T37" fmla="*/ 112 h 177"/>
                <a:gd name="T38" fmla="*/ 38 w 239"/>
                <a:gd name="T39" fmla="*/ 143 h 177"/>
                <a:gd name="T40" fmla="*/ 62 w 239"/>
                <a:gd name="T41" fmla="*/ 164 h 177"/>
                <a:gd name="T42" fmla="*/ 79 w 239"/>
                <a:gd name="T43" fmla="*/ 171 h 177"/>
                <a:gd name="T44" fmla="*/ 98 w 239"/>
                <a:gd name="T45" fmla="*/ 177 h 177"/>
                <a:gd name="T46" fmla="*/ 115 w 239"/>
                <a:gd name="T47" fmla="*/ 175 h 177"/>
                <a:gd name="T48" fmla="*/ 133 w 239"/>
                <a:gd name="T49" fmla="*/ 173 h 177"/>
                <a:gd name="T50" fmla="*/ 163 w 239"/>
                <a:gd name="T51" fmla="*/ 160 h 177"/>
                <a:gd name="T52" fmla="*/ 188 w 239"/>
                <a:gd name="T53" fmla="*/ 139 h 177"/>
                <a:gd name="T54" fmla="*/ 207 w 239"/>
                <a:gd name="T55" fmla="*/ 112 h 177"/>
                <a:gd name="T56" fmla="*/ 220 w 239"/>
                <a:gd name="T57" fmla="*/ 82 h 177"/>
                <a:gd name="T58" fmla="*/ 231 w 239"/>
                <a:gd name="T59" fmla="*/ 55 h 177"/>
                <a:gd name="T60" fmla="*/ 235 w 239"/>
                <a:gd name="T61" fmla="*/ 29 h 177"/>
                <a:gd name="T62" fmla="*/ 239 w 239"/>
                <a:gd name="T63" fmla="*/ 13 h 177"/>
                <a:gd name="T64" fmla="*/ 188 w 239"/>
                <a:gd name="T65" fmla="*/ 1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9" h="177">
                  <a:moveTo>
                    <a:pt x="188" y="13"/>
                  </a:moveTo>
                  <a:lnTo>
                    <a:pt x="186" y="23"/>
                  </a:lnTo>
                  <a:lnTo>
                    <a:pt x="184" y="36"/>
                  </a:lnTo>
                  <a:lnTo>
                    <a:pt x="180" y="46"/>
                  </a:lnTo>
                  <a:lnTo>
                    <a:pt x="180" y="57"/>
                  </a:lnTo>
                  <a:lnTo>
                    <a:pt x="174" y="65"/>
                  </a:lnTo>
                  <a:lnTo>
                    <a:pt x="172" y="72"/>
                  </a:lnTo>
                  <a:lnTo>
                    <a:pt x="167" y="80"/>
                  </a:lnTo>
                  <a:lnTo>
                    <a:pt x="165" y="89"/>
                  </a:lnTo>
                  <a:lnTo>
                    <a:pt x="152" y="101"/>
                  </a:lnTo>
                  <a:lnTo>
                    <a:pt x="140" y="108"/>
                  </a:lnTo>
                  <a:lnTo>
                    <a:pt x="127" y="114"/>
                  </a:lnTo>
                  <a:lnTo>
                    <a:pt x="114" y="116"/>
                  </a:lnTo>
                  <a:lnTo>
                    <a:pt x="96" y="110"/>
                  </a:lnTo>
                  <a:lnTo>
                    <a:pt x="83" y="103"/>
                  </a:lnTo>
                  <a:lnTo>
                    <a:pt x="77" y="95"/>
                  </a:lnTo>
                  <a:lnTo>
                    <a:pt x="72" y="87"/>
                  </a:lnTo>
                  <a:lnTo>
                    <a:pt x="66" y="80"/>
                  </a:lnTo>
                  <a:lnTo>
                    <a:pt x="62" y="72"/>
                  </a:lnTo>
                  <a:lnTo>
                    <a:pt x="57" y="63"/>
                  </a:lnTo>
                  <a:lnTo>
                    <a:pt x="53" y="53"/>
                  </a:lnTo>
                  <a:lnTo>
                    <a:pt x="49" y="44"/>
                  </a:lnTo>
                  <a:lnTo>
                    <a:pt x="49" y="36"/>
                  </a:lnTo>
                  <a:lnTo>
                    <a:pt x="47" y="27"/>
                  </a:lnTo>
                  <a:lnTo>
                    <a:pt x="47" y="17"/>
                  </a:lnTo>
                  <a:lnTo>
                    <a:pt x="47" y="8"/>
                  </a:lnTo>
                  <a:lnTo>
                    <a:pt x="49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1" y="51"/>
                  </a:lnTo>
                  <a:lnTo>
                    <a:pt x="5" y="65"/>
                  </a:lnTo>
                  <a:lnTo>
                    <a:pt x="9" y="82"/>
                  </a:lnTo>
                  <a:lnTo>
                    <a:pt x="13" y="97"/>
                  </a:lnTo>
                  <a:lnTo>
                    <a:pt x="20" y="112"/>
                  </a:lnTo>
                  <a:lnTo>
                    <a:pt x="28" y="127"/>
                  </a:lnTo>
                  <a:lnTo>
                    <a:pt x="38" y="143"/>
                  </a:lnTo>
                  <a:lnTo>
                    <a:pt x="49" y="154"/>
                  </a:lnTo>
                  <a:lnTo>
                    <a:pt x="62" y="164"/>
                  </a:lnTo>
                  <a:lnTo>
                    <a:pt x="70" y="167"/>
                  </a:lnTo>
                  <a:lnTo>
                    <a:pt x="79" y="171"/>
                  </a:lnTo>
                  <a:lnTo>
                    <a:pt x="87" y="175"/>
                  </a:lnTo>
                  <a:lnTo>
                    <a:pt x="98" y="177"/>
                  </a:lnTo>
                  <a:lnTo>
                    <a:pt x="106" y="175"/>
                  </a:lnTo>
                  <a:lnTo>
                    <a:pt x="115" y="175"/>
                  </a:lnTo>
                  <a:lnTo>
                    <a:pt x="123" y="175"/>
                  </a:lnTo>
                  <a:lnTo>
                    <a:pt x="133" y="173"/>
                  </a:lnTo>
                  <a:lnTo>
                    <a:pt x="148" y="167"/>
                  </a:lnTo>
                  <a:lnTo>
                    <a:pt x="163" y="160"/>
                  </a:lnTo>
                  <a:lnTo>
                    <a:pt x="174" y="150"/>
                  </a:lnTo>
                  <a:lnTo>
                    <a:pt x="188" y="139"/>
                  </a:lnTo>
                  <a:lnTo>
                    <a:pt x="195" y="124"/>
                  </a:lnTo>
                  <a:lnTo>
                    <a:pt x="207" y="112"/>
                  </a:lnTo>
                  <a:lnTo>
                    <a:pt x="212" y="97"/>
                  </a:lnTo>
                  <a:lnTo>
                    <a:pt x="220" y="82"/>
                  </a:lnTo>
                  <a:lnTo>
                    <a:pt x="226" y="68"/>
                  </a:lnTo>
                  <a:lnTo>
                    <a:pt x="231" y="55"/>
                  </a:lnTo>
                  <a:lnTo>
                    <a:pt x="231" y="42"/>
                  </a:lnTo>
                  <a:lnTo>
                    <a:pt x="235" y="29"/>
                  </a:lnTo>
                  <a:lnTo>
                    <a:pt x="237" y="21"/>
                  </a:lnTo>
                  <a:lnTo>
                    <a:pt x="239" y="13"/>
                  </a:lnTo>
                  <a:lnTo>
                    <a:pt x="188" y="13"/>
                  </a:lnTo>
                  <a:lnTo>
                    <a:pt x="18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2" name="Freeform 34"/>
            <p:cNvSpPr>
              <a:spLocks/>
            </p:cNvSpPr>
            <p:nvPr/>
          </p:nvSpPr>
          <p:spPr bwMode="auto">
            <a:xfrm>
              <a:off x="293" y="3264"/>
              <a:ext cx="41" cy="70"/>
            </a:xfrm>
            <a:custGeom>
              <a:avLst/>
              <a:gdLst>
                <a:gd name="T0" fmla="*/ 36 w 84"/>
                <a:gd name="T1" fmla="*/ 0 h 139"/>
                <a:gd name="T2" fmla="*/ 19 w 84"/>
                <a:gd name="T3" fmla="*/ 13 h 139"/>
                <a:gd name="T4" fmla="*/ 6 w 84"/>
                <a:gd name="T5" fmla="*/ 44 h 139"/>
                <a:gd name="T6" fmla="*/ 0 w 84"/>
                <a:gd name="T7" fmla="*/ 74 h 139"/>
                <a:gd name="T8" fmla="*/ 12 w 84"/>
                <a:gd name="T9" fmla="*/ 112 h 139"/>
                <a:gd name="T10" fmla="*/ 25 w 84"/>
                <a:gd name="T11" fmla="*/ 133 h 139"/>
                <a:gd name="T12" fmla="*/ 44 w 84"/>
                <a:gd name="T13" fmla="*/ 139 h 139"/>
                <a:gd name="T14" fmla="*/ 61 w 84"/>
                <a:gd name="T15" fmla="*/ 133 h 139"/>
                <a:gd name="T16" fmla="*/ 73 w 84"/>
                <a:gd name="T17" fmla="*/ 116 h 139"/>
                <a:gd name="T18" fmla="*/ 78 w 84"/>
                <a:gd name="T19" fmla="*/ 89 h 139"/>
                <a:gd name="T20" fmla="*/ 84 w 84"/>
                <a:gd name="T21" fmla="*/ 57 h 139"/>
                <a:gd name="T22" fmla="*/ 80 w 84"/>
                <a:gd name="T23" fmla="*/ 36 h 139"/>
                <a:gd name="T24" fmla="*/ 74 w 84"/>
                <a:gd name="T25" fmla="*/ 17 h 139"/>
                <a:gd name="T26" fmla="*/ 71 w 84"/>
                <a:gd name="T27" fmla="*/ 4 h 139"/>
                <a:gd name="T28" fmla="*/ 57 w 84"/>
                <a:gd name="T29" fmla="*/ 0 h 139"/>
                <a:gd name="T30" fmla="*/ 50 w 84"/>
                <a:gd name="T31" fmla="*/ 0 h 139"/>
                <a:gd name="T32" fmla="*/ 36 w 84"/>
                <a:gd name="T33" fmla="*/ 0 h 139"/>
                <a:gd name="T34" fmla="*/ 36 w 84"/>
                <a:gd name="T3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139">
                  <a:moveTo>
                    <a:pt x="36" y="0"/>
                  </a:moveTo>
                  <a:lnTo>
                    <a:pt x="19" y="13"/>
                  </a:lnTo>
                  <a:lnTo>
                    <a:pt x="6" y="44"/>
                  </a:lnTo>
                  <a:lnTo>
                    <a:pt x="0" y="74"/>
                  </a:lnTo>
                  <a:lnTo>
                    <a:pt x="12" y="112"/>
                  </a:lnTo>
                  <a:lnTo>
                    <a:pt x="25" y="133"/>
                  </a:lnTo>
                  <a:lnTo>
                    <a:pt x="44" y="139"/>
                  </a:lnTo>
                  <a:lnTo>
                    <a:pt x="61" y="133"/>
                  </a:lnTo>
                  <a:lnTo>
                    <a:pt x="73" y="116"/>
                  </a:lnTo>
                  <a:lnTo>
                    <a:pt x="78" y="89"/>
                  </a:lnTo>
                  <a:lnTo>
                    <a:pt x="84" y="57"/>
                  </a:lnTo>
                  <a:lnTo>
                    <a:pt x="80" y="36"/>
                  </a:lnTo>
                  <a:lnTo>
                    <a:pt x="74" y="17"/>
                  </a:lnTo>
                  <a:lnTo>
                    <a:pt x="71" y="4"/>
                  </a:lnTo>
                  <a:lnTo>
                    <a:pt x="57" y="0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3" name="Freeform 35"/>
            <p:cNvSpPr>
              <a:spLocks/>
            </p:cNvSpPr>
            <p:nvPr/>
          </p:nvSpPr>
          <p:spPr bwMode="auto">
            <a:xfrm>
              <a:off x="440" y="3278"/>
              <a:ext cx="61" cy="61"/>
            </a:xfrm>
            <a:custGeom>
              <a:avLst/>
              <a:gdLst>
                <a:gd name="T0" fmla="*/ 97 w 122"/>
                <a:gd name="T1" fmla="*/ 14 h 122"/>
                <a:gd name="T2" fmla="*/ 104 w 122"/>
                <a:gd name="T3" fmla="*/ 21 h 122"/>
                <a:gd name="T4" fmla="*/ 112 w 122"/>
                <a:gd name="T5" fmla="*/ 31 h 122"/>
                <a:gd name="T6" fmla="*/ 118 w 122"/>
                <a:gd name="T7" fmla="*/ 42 h 122"/>
                <a:gd name="T8" fmla="*/ 122 w 122"/>
                <a:gd name="T9" fmla="*/ 54 h 122"/>
                <a:gd name="T10" fmla="*/ 120 w 122"/>
                <a:gd name="T11" fmla="*/ 63 h 122"/>
                <a:gd name="T12" fmla="*/ 120 w 122"/>
                <a:gd name="T13" fmla="*/ 76 h 122"/>
                <a:gd name="T14" fmla="*/ 116 w 122"/>
                <a:gd name="T15" fmla="*/ 86 h 122"/>
                <a:gd name="T16" fmla="*/ 112 w 122"/>
                <a:gd name="T17" fmla="*/ 99 h 122"/>
                <a:gd name="T18" fmla="*/ 101 w 122"/>
                <a:gd name="T19" fmla="*/ 107 h 122"/>
                <a:gd name="T20" fmla="*/ 91 w 122"/>
                <a:gd name="T21" fmla="*/ 114 h 122"/>
                <a:gd name="T22" fmla="*/ 82 w 122"/>
                <a:gd name="T23" fmla="*/ 118 h 122"/>
                <a:gd name="T24" fmla="*/ 70 w 122"/>
                <a:gd name="T25" fmla="*/ 122 h 122"/>
                <a:gd name="T26" fmla="*/ 59 w 122"/>
                <a:gd name="T27" fmla="*/ 122 h 122"/>
                <a:gd name="T28" fmla="*/ 47 w 122"/>
                <a:gd name="T29" fmla="*/ 122 h 122"/>
                <a:gd name="T30" fmla="*/ 34 w 122"/>
                <a:gd name="T31" fmla="*/ 116 h 122"/>
                <a:gd name="T32" fmla="*/ 25 w 122"/>
                <a:gd name="T33" fmla="*/ 113 h 122"/>
                <a:gd name="T34" fmla="*/ 15 w 122"/>
                <a:gd name="T35" fmla="*/ 101 h 122"/>
                <a:gd name="T36" fmla="*/ 9 w 122"/>
                <a:gd name="T37" fmla="*/ 92 h 122"/>
                <a:gd name="T38" fmla="*/ 4 w 122"/>
                <a:gd name="T39" fmla="*/ 82 h 122"/>
                <a:gd name="T40" fmla="*/ 2 w 122"/>
                <a:gd name="T41" fmla="*/ 71 h 122"/>
                <a:gd name="T42" fmla="*/ 0 w 122"/>
                <a:gd name="T43" fmla="*/ 59 h 122"/>
                <a:gd name="T44" fmla="*/ 4 w 122"/>
                <a:gd name="T45" fmla="*/ 48 h 122"/>
                <a:gd name="T46" fmla="*/ 6 w 122"/>
                <a:gd name="T47" fmla="*/ 35 h 122"/>
                <a:gd name="T48" fmla="*/ 13 w 122"/>
                <a:gd name="T49" fmla="*/ 27 h 122"/>
                <a:gd name="T50" fmla="*/ 21 w 122"/>
                <a:gd name="T51" fmla="*/ 16 h 122"/>
                <a:gd name="T52" fmla="*/ 30 w 122"/>
                <a:gd name="T53" fmla="*/ 10 h 122"/>
                <a:gd name="T54" fmla="*/ 40 w 122"/>
                <a:gd name="T55" fmla="*/ 4 h 122"/>
                <a:gd name="T56" fmla="*/ 53 w 122"/>
                <a:gd name="T57" fmla="*/ 2 h 122"/>
                <a:gd name="T58" fmla="*/ 63 w 122"/>
                <a:gd name="T59" fmla="*/ 0 h 122"/>
                <a:gd name="T60" fmla="*/ 76 w 122"/>
                <a:gd name="T61" fmla="*/ 4 h 122"/>
                <a:gd name="T62" fmla="*/ 85 w 122"/>
                <a:gd name="T63" fmla="*/ 6 h 122"/>
                <a:gd name="T64" fmla="*/ 97 w 122"/>
                <a:gd name="T65" fmla="*/ 14 h 122"/>
                <a:gd name="T66" fmla="*/ 97 w 122"/>
                <a:gd name="T67" fmla="*/ 1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22">
                  <a:moveTo>
                    <a:pt x="97" y="14"/>
                  </a:moveTo>
                  <a:lnTo>
                    <a:pt x="104" y="21"/>
                  </a:lnTo>
                  <a:lnTo>
                    <a:pt x="112" y="31"/>
                  </a:lnTo>
                  <a:lnTo>
                    <a:pt x="118" y="42"/>
                  </a:lnTo>
                  <a:lnTo>
                    <a:pt x="122" y="54"/>
                  </a:lnTo>
                  <a:lnTo>
                    <a:pt x="120" y="63"/>
                  </a:lnTo>
                  <a:lnTo>
                    <a:pt x="120" y="76"/>
                  </a:lnTo>
                  <a:lnTo>
                    <a:pt x="116" y="86"/>
                  </a:lnTo>
                  <a:lnTo>
                    <a:pt x="112" y="99"/>
                  </a:lnTo>
                  <a:lnTo>
                    <a:pt x="101" y="107"/>
                  </a:lnTo>
                  <a:lnTo>
                    <a:pt x="91" y="114"/>
                  </a:lnTo>
                  <a:lnTo>
                    <a:pt x="82" y="118"/>
                  </a:lnTo>
                  <a:lnTo>
                    <a:pt x="70" y="122"/>
                  </a:lnTo>
                  <a:lnTo>
                    <a:pt x="59" y="122"/>
                  </a:lnTo>
                  <a:lnTo>
                    <a:pt x="47" y="122"/>
                  </a:lnTo>
                  <a:lnTo>
                    <a:pt x="34" y="116"/>
                  </a:lnTo>
                  <a:lnTo>
                    <a:pt x="25" y="113"/>
                  </a:lnTo>
                  <a:lnTo>
                    <a:pt x="15" y="101"/>
                  </a:lnTo>
                  <a:lnTo>
                    <a:pt x="9" y="92"/>
                  </a:lnTo>
                  <a:lnTo>
                    <a:pt x="4" y="82"/>
                  </a:lnTo>
                  <a:lnTo>
                    <a:pt x="2" y="71"/>
                  </a:lnTo>
                  <a:lnTo>
                    <a:pt x="0" y="59"/>
                  </a:lnTo>
                  <a:lnTo>
                    <a:pt x="4" y="48"/>
                  </a:lnTo>
                  <a:lnTo>
                    <a:pt x="6" y="35"/>
                  </a:lnTo>
                  <a:lnTo>
                    <a:pt x="13" y="27"/>
                  </a:lnTo>
                  <a:lnTo>
                    <a:pt x="21" y="16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3" y="2"/>
                  </a:lnTo>
                  <a:lnTo>
                    <a:pt x="63" y="0"/>
                  </a:lnTo>
                  <a:lnTo>
                    <a:pt x="76" y="4"/>
                  </a:lnTo>
                  <a:lnTo>
                    <a:pt x="85" y="6"/>
                  </a:lnTo>
                  <a:lnTo>
                    <a:pt x="97" y="14"/>
                  </a:lnTo>
                  <a:lnTo>
                    <a:pt x="9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4" name="Freeform 36"/>
            <p:cNvSpPr>
              <a:spLocks/>
            </p:cNvSpPr>
            <p:nvPr/>
          </p:nvSpPr>
          <p:spPr bwMode="auto">
            <a:xfrm>
              <a:off x="460" y="3295"/>
              <a:ext cx="26" cy="25"/>
            </a:xfrm>
            <a:custGeom>
              <a:avLst/>
              <a:gdLst>
                <a:gd name="T0" fmla="*/ 44 w 51"/>
                <a:gd name="T1" fmla="*/ 5 h 51"/>
                <a:gd name="T2" fmla="*/ 49 w 51"/>
                <a:gd name="T3" fmla="*/ 11 h 51"/>
                <a:gd name="T4" fmla="*/ 51 w 51"/>
                <a:gd name="T5" fmla="*/ 21 h 51"/>
                <a:gd name="T6" fmla="*/ 51 w 51"/>
                <a:gd name="T7" fmla="*/ 30 h 51"/>
                <a:gd name="T8" fmla="*/ 49 w 51"/>
                <a:gd name="T9" fmla="*/ 41 h 51"/>
                <a:gd name="T10" fmla="*/ 38 w 51"/>
                <a:gd name="T11" fmla="*/ 45 h 51"/>
                <a:gd name="T12" fmla="*/ 28 w 51"/>
                <a:gd name="T13" fmla="*/ 51 h 51"/>
                <a:gd name="T14" fmla="*/ 17 w 51"/>
                <a:gd name="T15" fmla="*/ 51 h 51"/>
                <a:gd name="T16" fmla="*/ 9 w 51"/>
                <a:gd name="T17" fmla="*/ 45 h 51"/>
                <a:gd name="T18" fmla="*/ 2 w 51"/>
                <a:gd name="T19" fmla="*/ 36 h 51"/>
                <a:gd name="T20" fmla="*/ 0 w 51"/>
                <a:gd name="T21" fmla="*/ 28 h 51"/>
                <a:gd name="T22" fmla="*/ 0 w 51"/>
                <a:gd name="T23" fmla="*/ 19 h 51"/>
                <a:gd name="T24" fmla="*/ 4 w 51"/>
                <a:gd name="T25" fmla="*/ 11 h 51"/>
                <a:gd name="T26" fmla="*/ 11 w 51"/>
                <a:gd name="T27" fmla="*/ 2 h 51"/>
                <a:gd name="T28" fmla="*/ 21 w 51"/>
                <a:gd name="T29" fmla="*/ 0 h 51"/>
                <a:gd name="T30" fmla="*/ 30 w 51"/>
                <a:gd name="T31" fmla="*/ 0 h 51"/>
                <a:gd name="T32" fmla="*/ 44 w 51"/>
                <a:gd name="T33" fmla="*/ 5 h 51"/>
                <a:gd name="T34" fmla="*/ 44 w 51"/>
                <a:gd name="T35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51">
                  <a:moveTo>
                    <a:pt x="44" y="5"/>
                  </a:moveTo>
                  <a:lnTo>
                    <a:pt x="49" y="11"/>
                  </a:lnTo>
                  <a:lnTo>
                    <a:pt x="51" y="21"/>
                  </a:lnTo>
                  <a:lnTo>
                    <a:pt x="51" y="30"/>
                  </a:lnTo>
                  <a:lnTo>
                    <a:pt x="49" y="41"/>
                  </a:lnTo>
                  <a:lnTo>
                    <a:pt x="38" y="45"/>
                  </a:lnTo>
                  <a:lnTo>
                    <a:pt x="28" y="51"/>
                  </a:lnTo>
                  <a:lnTo>
                    <a:pt x="17" y="51"/>
                  </a:lnTo>
                  <a:lnTo>
                    <a:pt x="9" y="45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1" y="2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4" y="5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5" name="Freeform 37"/>
            <p:cNvSpPr>
              <a:spLocks/>
            </p:cNvSpPr>
            <p:nvPr/>
          </p:nvSpPr>
          <p:spPr bwMode="auto">
            <a:xfrm>
              <a:off x="377" y="3239"/>
              <a:ext cx="152" cy="23"/>
            </a:xfrm>
            <a:custGeom>
              <a:avLst/>
              <a:gdLst>
                <a:gd name="T0" fmla="*/ 300 w 304"/>
                <a:gd name="T1" fmla="*/ 5 h 45"/>
                <a:gd name="T2" fmla="*/ 205 w 304"/>
                <a:gd name="T3" fmla="*/ 9 h 45"/>
                <a:gd name="T4" fmla="*/ 115 w 304"/>
                <a:gd name="T5" fmla="*/ 9 h 45"/>
                <a:gd name="T6" fmla="*/ 0 w 304"/>
                <a:gd name="T7" fmla="*/ 0 h 45"/>
                <a:gd name="T8" fmla="*/ 13 w 304"/>
                <a:gd name="T9" fmla="*/ 41 h 45"/>
                <a:gd name="T10" fmla="*/ 89 w 304"/>
                <a:gd name="T11" fmla="*/ 45 h 45"/>
                <a:gd name="T12" fmla="*/ 188 w 304"/>
                <a:gd name="T13" fmla="*/ 45 h 45"/>
                <a:gd name="T14" fmla="*/ 267 w 304"/>
                <a:gd name="T15" fmla="*/ 41 h 45"/>
                <a:gd name="T16" fmla="*/ 304 w 304"/>
                <a:gd name="T17" fmla="*/ 38 h 45"/>
                <a:gd name="T18" fmla="*/ 300 w 304"/>
                <a:gd name="T19" fmla="*/ 5 h 45"/>
                <a:gd name="T20" fmla="*/ 300 w 304"/>
                <a:gd name="T2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" h="45">
                  <a:moveTo>
                    <a:pt x="300" y="5"/>
                  </a:moveTo>
                  <a:lnTo>
                    <a:pt x="205" y="9"/>
                  </a:lnTo>
                  <a:lnTo>
                    <a:pt x="115" y="9"/>
                  </a:lnTo>
                  <a:lnTo>
                    <a:pt x="0" y="0"/>
                  </a:lnTo>
                  <a:lnTo>
                    <a:pt x="13" y="41"/>
                  </a:lnTo>
                  <a:lnTo>
                    <a:pt x="89" y="45"/>
                  </a:lnTo>
                  <a:lnTo>
                    <a:pt x="188" y="45"/>
                  </a:lnTo>
                  <a:lnTo>
                    <a:pt x="267" y="41"/>
                  </a:lnTo>
                  <a:lnTo>
                    <a:pt x="304" y="38"/>
                  </a:lnTo>
                  <a:lnTo>
                    <a:pt x="300" y="5"/>
                  </a:lnTo>
                  <a:lnTo>
                    <a:pt x="300" y="5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6" name="Freeform 38"/>
            <p:cNvSpPr>
              <a:spLocks/>
            </p:cNvSpPr>
            <p:nvPr/>
          </p:nvSpPr>
          <p:spPr bwMode="auto">
            <a:xfrm>
              <a:off x="364" y="3353"/>
              <a:ext cx="183" cy="27"/>
            </a:xfrm>
            <a:custGeom>
              <a:avLst/>
              <a:gdLst>
                <a:gd name="T0" fmla="*/ 359 w 367"/>
                <a:gd name="T1" fmla="*/ 0 h 55"/>
                <a:gd name="T2" fmla="*/ 296 w 367"/>
                <a:gd name="T3" fmla="*/ 7 h 55"/>
                <a:gd name="T4" fmla="*/ 237 w 367"/>
                <a:gd name="T5" fmla="*/ 15 h 55"/>
                <a:gd name="T6" fmla="*/ 163 w 367"/>
                <a:gd name="T7" fmla="*/ 19 h 55"/>
                <a:gd name="T8" fmla="*/ 99 w 367"/>
                <a:gd name="T9" fmla="*/ 22 h 55"/>
                <a:gd name="T10" fmla="*/ 17 w 367"/>
                <a:gd name="T11" fmla="*/ 24 h 55"/>
                <a:gd name="T12" fmla="*/ 0 w 367"/>
                <a:gd name="T13" fmla="*/ 53 h 55"/>
                <a:gd name="T14" fmla="*/ 66 w 367"/>
                <a:gd name="T15" fmla="*/ 55 h 55"/>
                <a:gd name="T16" fmla="*/ 142 w 367"/>
                <a:gd name="T17" fmla="*/ 55 h 55"/>
                <a:gd name="T18" fmla="*/ 220 w 367"/>
                <a:gd name="T19" fmla="*/ 51 h 55"/>
                <a:gd name="T20" fmla="*/ 296 w 367"/>
                <a:gd name="T21" fmla="*/ 43 h 55"/>
                <a:gd name="T22" fmla="*/ 340 w 367"/>
                <a:gd name="T23" fmla="*/ 36 h 55"/>
                <a:gd name="T24" fmla="*/ 367 w 367"/>
                <a:gd name="T25" fmla="*/ 11 h 55"/>
                <a:gd name="T26" fmla="*/ 359 w 367"/>
                <a:gd name="T27" fmla="*/ 0 h 55"/>
                <a:gd name="T28" fmla="*/ 359 w 367"/>
                <a:gd name="T2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55">
                  <a:moveTo>
                    <a:pt x="359" y="0"/>
                  </a:moveTo>
                  <a:lnTo>
                    <a:pt x="296" y="7"/>
                  </a:lnTo>
                  <a:lnTo>
                    <a:pt x="237" y="15"/>
                  </a:lnTo>
                  <a:lnTo>
                    <a:pt x="163" y="19"/>
                  </a:lnTo>
                  <a:lnTo>
                    <a:pt x="99" y="22"/>
                  </a:lnTo>
                  <a:lnTo>
                    <a:pt x="17" y="24"/>
                  </a:lnTo>
                  <a:lnTo>
                    <a:pt x="0" y="53"/>
                  </a:lnTo>
                  <a:lnTo>
                    <a:pt x="66" y="55"/>
                  </a:lnTo>
                  <a:lnTo>
                    <a:pt x="142" y="55"/>
                  </a:lnTo>
                  <a:lnTo>
                    <a:pt x="220" y="51"/>
                  </a:lnTo>
                  <a:lnTo>
                    <a:pt x="296" y="43"/>
                  </a:lnTo>
                  <a:lnTo>
                    <a:pt x="340" y="36"/>
                  </a:lnTo>
                  <a:lnTo>
                    <a:pt x="367" y="11"/>
                  </a:lnTo>
                  <a:lnTo>
                    <a:pt x="359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7" name="Freeform 39"/>
            <p:cNvSpPr>
              <a:spLocks/>
            </p:cNvSpPr>
            <p:nvPr/>
          </p:nvSpPr>
          <p:spPr bwMode="auto">
            <a:xfrm>
              <a:off x="124" y="3176"/>
              <a:ext cx="148" cy="62"/>
            </a:xfrm>
            <a:custGeom>
              <a:avLst/>
              <a:gdLst>
                <a:gd name="T0" fmla="*/ 297 w 297"/>
                <a:gd name="T1" fmla="*/ 95 h 124"/>
                <a:gd name="T2" fmla="*/ 255 w 297"/>
                <a:gd name="T3" fmla="*/ 84 h 124"/>
                <a:gd name="T4" fmla="*/ 177 w 297"/>
                <a:gd name="T5" fmla="*/ 59 h 124"/>
                <a:gd name="T6" fmla="*/ 97 w 297"/>
                <a:gd name="T7" fmla="*/ 30 h 124"/>
                <a:gd name="T8" fmla="*/ 13 w 297"/>
                <a:gd name="T9" fmla="*/ 0 h 124"/>
                <a:gd name="T10" fmla="*/ 0 w 297"/>
                <a:gd name="T11" fmla="*/ 30 h 124"/>
                <a:gd name="T12" fmla="*/ 53 w 297"/>
                <a:gd name="T13" fmla="*/ 53 h 124"/>
                <a:gd name="T14" fmla="*/ 122 w 297"/>
                <a:gd name="T15" fmla="*/ 78 h 124"/>
                <a:gd name="T16" fmla="*/ 192 w 297"/>
                <a:gd name="T17" fmla="*/ 105 h 124"/>
                <a:gd name="T18" fmla="*/ 272 w 297"/>
                <a:gd name="T19" fmla="*/ 124 h 124"/>
                <a:gd name="T20" fmla="*/ 297 w 297"/>
                <a:gd name="T21" fmla="*/ 95 h 124"/>
                <a:gd name="T22" fmla="*/ 297 w 297"/>
                <a:gd name="T23" fmla="*/ 9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24">
                  <a:moveTo>
                    <a:pt x="297" y="95"/>
                  </a:moveTo>
                  <a:lnTo>
                    <a:pt x="255" y="84"/>
                  </a:lnTo>
                  <a:lnTo>
                    <a:pt x="177" y="59"/>
                  </a:lnTo>
                  <a:lnTo>
                    <a:pt x="97" y="30"/>
                  </a:lnTo>
                  <a:lnTo>
                    <a:pt x="13" y="0"/>
                  </a:lnTo>
                  <a:lnTo>
                    <a:pt x="0" y="30"/>
                  </a:lnTo>
                  <a:lnTo>
                    <a:pt x="53" y="53"/>
                  </a:lnTo>
                  <a:lnTo>
                    <a:pt x="122" y="78"/>
                  </a:lnTo>
                  <a:lnTo>
                    <a:pt x="192" y="105"/>
                  </a:lnTo>
                  <a:lnTo>
                    <a:pt x="272" y="124"/>
                  </a:lnTo>
                  <a:lnTo>
                    <a:pt x="297" y="95"/>
                  </a:lnTo>
                  <a:lnTo>
                    <a:pt x="297" y="95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8" name="Freeform 40"/>
            <p:cNvSpPr>
              <a:spLocks/>
            </p:cNvSpPr>
            <p:nvPr/>
          </p:nvSpPr>
          <p:spPr bwMode="auto">
            <a:xfrm>
              <a:off x="87" y="3247"/>
              <a:ext cx="162" cy="121"/>
            </a:xfrm>
            <a:custGeom>
              <a:avLst/>
              <a:gdLst>
                <a:gd name="T0" fmla="*/ 304 w 323"/>
                <a:gd name="T1" fmla="*/ 192 h 241"/>
                <a:gd name="T2" fmla="*/ 264 w 323"/>
                <a:gd name="T3" fmla="*/ 180 h 241"/>
                <a:gd name="T4" fmla="*/ 194 w 323"/>
                <a:gd name="T5" fmla="*/ 150 h 241"/>
                <a:gd name="T6" fmla="*/ 129 w 323"/>
                <a:gd name="T7" fmla="*/ 110 h 241"/>
                <a:gd name="T8" fmla="*/ 82 w 323"/>
                <a:gd name="T9" fmla="*/ 74 h 241"/>
                <a:gd name="T10" fmla="*/ 45 w 323"/>
                <a:gd name="T11" fmla="*/ 38 h 241"/>
                <a:gd name="T12" fmla="*/ 17 w 323"/>
                <a:gd name="T13" fmla="*/ 0 h 241"/>
                <a:gd name="T14" fmla="*/ 0 w 323"/>
                <a:gd name="T15" fmla="*/ 24 h 241"/>
                <a:gd name="T16" fmla="*/ 21 w 323"/>
                <a:gd name="T17" fmla="*/ 57 h 241"/>
                <a:gd name="T18" fmla="*/ 53 w 323"/>
                <a:gd name="T19" fmla="*/ 95 h 241"/>
                <a:gd name="T20" fmla="*/ 89 w 323"/>
                <a:gd name="T21" fmla="*/ 127 h 241"/>
                <a:gd name="T22" fmla="*/ 139 w 323"/>
                <a:gd name="T23" fmla="*/ 159 h 241"/>
                <a:gd name="T24" fmla="*/ 192 w 323"/>
                <a:gd name="T25" fmla="*/ 192 h 241"/>
                <a:gd name="T26" fmla="*/ 256 w 323"/>
                <a:gd name="T27" fmla="*/ 218 h 241"/>
                <a:gd name="T28" fmla="*/ 323 w 323"/>
                <a:gd name="T29" fmla="*/ 241 h 241"/>
                <a:gd name="T30" fmla="*/ 308 w 323"/>
                <a:gd name="T31" fmla="*/ 209 h 241"/>
                <a:gd name="T32" fmla="*/ 304 w 323"/>
                <a:gd name="T33" fmla="*/ 192 h 241"/>
                <a:gd name="T34" fmla="*/ 304 w 323"/>
                <a:gd name="T35" fmla="*/ 19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3" h="241">
                  <a:moveTo>
                    <a:pt x="304" y="192"/>
                  </a:moveTo>
                  <a:lnTo>
                    <a:pt x="264" y="180"/>
                  </a:lnTo>
                  <a:lnTo>
                    <a:pt x="194" y="150"/>
                  </a:lnTo>
                  <a:lnTo>
                    <a:pt x="129" y="110"/>
                  </a:lnTo>
                  <a:lnTo>
                    <a:pt x="82" y="74"/>
                  </a:lnTo>
                  <a:lnTo>
                    <a:pt x="45" y="38"/>
                  </a:lnTo>
                  <a:lnTo>
                    <a:pt x="17" y="0"/>
                  </a:lnTo>
                  <a:lnTo>
                    <a:pt x="0" y="24"/>
                  </a:lnTo>
                  <a:lnTo>
                    <a:pt x="21" y="57"/>
                  </a:lnTo>
                  <a:lnTo>
                    <a:pt x="53" y="95"/>
                  </a:lnTo>
                  <a:lnTo>
                    <a:pt x="89" y="127"/>
                  </a:lnTo>
                  <a:lnTo>
                    <a:pt x="139" y="159"/>
                  </a:lnTo>
                  <a:lnTo>
                    <a:pt x="192" y="192"/>
                  </a:lnTo>
                  <a:lnTo>
                    <a:pt x="256" y="218"/>
                  </a:lnTo>
                  <a:lnTo>
                    <a:pt x="323" y="241"/>
                  </a:lnTo>
                  <a:lnTo>
                    <a:pt x="308" y="209"/>
                  </a:lnTo>
                  <a:lnTo>
                    <a:pt x="304" y="192"/>
                  </a:lnTo>
                  <a:lnTo>
                    <a:pt x="304" y="192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9" name="Freeform 41"/>
            <p:cNvSpPr>
              <a:spLocks/>
            </p:cNvSpPr>
            <p:nvPr/>
          </p:nvSpPr>
          <p:spPr bwMode="auto">
            <a:xfrm>
              <a:off x="395" y="3273"/>
              <a:ext cx="65" cy="79"/>
            </a:xfrm>
            <a:custGeom>
              <a:avLst/>
              <a:gdLst>
                <a:gd name="T0" fmla="*/ 102 w 129"/>
                <a:gd name="T1" fmla="*/ 0 h 158"/>
                <a:gd name="T2" fmla="*/ 85 w 129"/>
                <a:gd name="T3" fmla="*/ 19 h 158"/>
                <a:gd name="T4" fmla="*/ 72 w 129"/>
                <a:gd name="T5" fmla="*/ 46 h 158"/>
                <a:gd name="T6" fmla="*/ 66 w 129"/>
                <a:gd name="T7" fmla="*/ 76 h 158"/>
                <a:gd name="T8" fmla="*/ 76 w 129"/>
                <a:gd name="T9" fmla="*/ 108 h 158"/>
                <a:gd name="T10" fmla="*/ 95 w 129"/>
                <a:gd name="T11" fmla="*/ 135 h 158"/>
                <a:gd name="T12" fmla="*/ 129 w 129"/>
                <a:gd name="T13" fmla="*/ 152 h 158"/>
                <a:gd name="T14" fmla="*/ 89 w 129"/>
                <a:gd name="T15" fmla="*/ 158 h 158"/>
                <a:gd name="T16" fmla="*/ 40 w 129"/>
                <a:gd name="T17" fmla="*/ 158 h 158"/>
                <a:gd name="T18" fmla="*/ 0 w 129"/>
                <a:gd name="T19" fmla="*/ 158 h 158"/>
                <a:gd name="T20" fmla="*/ 7 w 129"/>
                <a:gd name="T21" fmla="*/ 116 h 158"/>
                <a:gd name="T22" fmla="*/ 13 w 129"/>
                <a:gd name="T23" fmla="*/ 65 h 158"/>
                <a:gd name="T24" fmla="*/ 13 w 129"/>
                <a:gd name="T25" fmla="*/ 23 h 158"/>
                <a:gd name="T26" fmla="*/ 11 w 129"/>
                <a:gd name="T27" fmla="*/ 0 h 158"/>
                <a:gd name="T28" fmla="*/ 64 w 129"/>
                <a:gd name="T29" fmla="*/ 0 h 158"/>
                <a:gd name="T30" fmla="*/ 102 w 129"/>
                <a:gd name="T31" fmla="*/ 0 h 158"/>
                <a:gd name="T32" fmla="*/ 102 w 129"/>
                <a:gd name="T33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158">
                  <a:moveTo>
                    <a:pt x="102" y="0"/>
                  </a:moveTo>
                  <a:lnTo>
                    <a:pt x="85" y="19"/>
                  </a:lnTo>
                  <a:lnTo>
                    <a:pt x="72" y="46"/>
                  </a:lnTo>
                  <a:lnTo>
                    <a:pt x="66" y="76"/>
                  </a:lnTo>
                  <a:lnTo>
                    <a:pt x="76" y="108"/>
                  </a:lnTo>
                  <a:lnTo>
                    <a:pt x="95" y="135"/>
                  </a:lnTo>
                  <a:lnTo>
                    <a:pt x="129" y="152"/>
                  </a:lnTo>
                  <a:lnTo>
                    <a:pt x="89" y="158"/>
                  </a:lnTo>
                  <a:lnTo>
                    <a:pt x="40" y="158"/>
                  </a:lnTo>
                  <a:lnTo>
                    <a:pt x="0" y="158"/>
                  </a:lnTo>
                  <a:lnTo>
                    <a:pt x="7" y="116"/>
                  </a:lnTo>
                  <a:lnTo>
                    <a:pt x="13" y="65"/>
                  </a:lnTo>
                  <a:lnTo>
                    <a:pt x="13" y="23"/>
                  </a:lnTo>
                  <a:lnTo>
                    <a:pt x="11" y="0"/>
                  </a:lnTo>
                  <a:lnTo>
                    <a:pt x="64" y="0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0" name="Freeform 42"/>
            <p:cNvSpPr>
              <a:spLocks/>
            </p:cNvSpPr>
            <p:nvPr/>
          </p:nvSpPr>
          <p:spPr bwMode="auto">
            <a:xfrm>
              <a:off x="175" y="3233"/>
              <a:ext cx="64" cy="90"/>
            </a:xfrm>
            <a:custGeom>
              <a:avLst/>
              <a:gdLst>
                <a:gd name="T0" fmla="*/ 129 w 129"/>
                <a:gd name="T1" fmla="*/ 23 h 181"/>
                <a:gd name="T2" fmla="*/ 112 w 129"/>
                <a:gd name="T3" fmla="*/ 70 h 181"/>
                <a:gd name="T4" fmla="*/ 99 w 129"/>
                <a:gd name="T5" fmla="*/ 131 h 181"/>
                <a:gd name="T6" fmla="*/ 97 w 129"/>
                <a:gd name="T7" fmla="*/ 169 h 181"/>
                <a:gd name="T8" fmla="*/ 97 w 129"/>
                <a:gd name="T9" fmla="*/ 181 h 181"/>
                <a:gd name="T10" fmla="*/ 72 w 129"/>
                <a:gd name="T11" fmla="*/ 173 h 181"/>
                <a:gd name="T12" fmla="*/ 45 w 129"/>
                <a:gd name="T13" fmla="*/ 162 h 181"/>
                <a:gd name="T14" fmla="*/ 17 w 129"/>
                <a:gd name="T15" fmla="*/ 143 h 181"/>
                <a:gd name="T16" fmla="*/ 0 w 129"/>
                <a:gd name="T17" fmla="*/ 131 h 181"/>
                <a:gd name="T18" fmla="*/ 23 w 129"/>
                <a:gd name="T19" fmla="*/ 124 h 181"/>
                <a:gd name="T20" fmla="*/ 57 w 129"/>
                <a:gd name="T21" fmla="*/ 99 h 181"/>
                <a:gd name="T22" fmla="*/ 72 w 129"/>
                <a:gd name="T23" fmla="*/ 67 h 181"/>
                <a:gd name="T24" fmla="*/ 68 w 129"/>
                <a:gd name="T25" fmla="*/ 34 h 181"/>
                <a:gd name="T26" fmla="*/ 57 w 129"/>
                <a:gd name="T27" fmla="*/ 0 h 181"/>
                <a:gd name="T28" fmla="*/ 108 w 129"/>
                <a:gd name="T29" fmla="*/ 17 h 181"/>
                <a:gd name="T30" fmla="*/ 129 w 129"/>
                <a:gd name="T31" fmla="*/ 23 h 181"/>
                <a:gd name="T32" fmla="*/ 129 w 129"/>
                <a:gd name="T33" fmla="*/ 2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181">
                  <a:moveTo>
                    <a:pt x="129" y="23"/>
                  </a:moveTo>
                  <a:lnTo>
                    <a:pt x="112" y="70"/>
                  </a:lnTo>
                  <a:lnTo>
                    <a:pt x="99" y="131"/>
                  </a:lnTo>
                  <a:lnTo>
                    <a:pt x="97" y="169"/>
                  </a:lnTo>
                  <a:lnTo>
                    <a:pt x="97" y="181"/>
                  </a:lnTo>
                  <a:lnTo>
                    <a:pt x="72" y="173"/>
                  </a:lnTo>
                  <a:lnTo>
                    <a:pt x="45" y="162"/>
                  </a:lnTo>
                  <a:lnTo>
                    <a:pt x="17" y="143"/>
                  </a:lnTo>
                  <a:lnTo>
                    <a:pt x="0" y="131"/>
                  </a:lnTo>
                  <a:lnTo>
                    <a:pt x="23" y="124"/>
                  </a:lnTo>
                  <a:lnTo>
                    <a:pt x="57" y="99"/>
                  </a:lnTo>
                  <a:lnTo>
                    <a:pt x="72" y="67"/>
                  </a:lnTo>
                  <a:lnTo>
                    <a:pt x="68" y="34"/>
                  </a:lnTo>
                  <a:lnTo>
                    <a:pt x="57" y="0"/>
                  </a:lnTo>
                  <a:lnTo>
                    <a:pt x="108" y="17"/>
                  </a:lnTo>
                  <a:lnTo>
                    <a:pt x="129" y="23"/>
                  </a:lnTo>
                  <a:lnTo>
                    <a:pt x="129" y="23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1" name="Freeform 43"/>
            <p:cNvSpPr>
              <a:spLocks/>
            </p:cNvSpPr>
            <p:nvPr/>
          </p:nvSpPr>
          <p:spPr bwMode="auto">
            <a:xfrm>
              <a:off x="110" y="3206"/>
              <a:ext cx="48" cy="58"/>
            </a:xfrm>
            <a:custGeom>
              <a:avLst/>
              <a:gdLst>
                <a:gd name="T0" fmla="*/ 95 w 95"/>
                <a:gd name="T1" fmla="*/ 23 h 116"/>
                <a:gd name="T2" fmla="*/ 67 w 95"/>
                <a:gd name="T3" fmla="*/ 15 h 116"/>
                <a:gd name="T4" fmla="*/ 40 w 95"/>
                <a:gd name="T5" fmla="*/ 0 h 116"/>
                <a:gd name="T6" fmla="*/ 0 w 95"/>
                <a:gd name="T7" fmla="*/ 82 h 116"/>
                <a:gd name="T8" fmla="*/ 16 w 95"/>
                <a:gd name="T9" fmla="*/ 99 h 116"/>
                <a:gd name="T10" fmla="*/ 31 w 95"/>
                <a:gd name="T11" fmla="*/ 116 h 116"/>
                <a:gd name="T12" fmla="*/ 35 w 95"/>
                <a:gd name="T13" fmla="*/ 84 h 116"/>
                <a:gd name="T14" fmla="*/ 48 w 95"/>
                <a:gd name="T15" fmla="*/ 57 h 116"/>
                <a:gd name="T16" fmla="*/ 71 w 95"/>
                <a:gd name="T17" fmla="*/ 34 h 116"/>
                <a:gd name="T18" fmla="*/ 95 w 95"/>
                <a:gd name="T19" fmla="*/ 23 h 116"/>
                <a:gd name="T20" fmla="*/ 95 w 95"/>
                <a:gd name="T21" fmla="*/ 2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16">
                  <a:moveTo>
                    <a:pt x="95" y="23"/>
                  </a:moveTo>
                  <a:lnTo>
                    <a:pt x="67" y="15"/>
                  </a:lnTo>
                  <a:lnTo>
                    <a:pt x="40" y="0"/>
                  </a:lnTo>
                  <a:lnTo>
                    <a:pt x="0" y="82"/>
                  </a:lnTo>
                  <a:lnTo>
                    <a:pt x="16" y="99"/>
                  </a:lnTo>
                  <a:lnTo>
                    <a:pt x="31" y="116"/>
                  </a:lnTo>
                  <a:lnTo>
                    <a:pt x="35" y="84"/>
                  </a:lnTo>
                  <a:lnTo>
                    <a:pt x="48" y="57"/>
                  </a:lnTo>
                  <a:lnTo>
                    <a:pt x="71" y="34"/>
                  </a:lnTo>
                  <a:lnTo>
                    <a:pt x="95" y="23"/>
                  </a:lnTo>
                  <a:lnTo>
                    <a:pt x="95" y="23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2" name="Freeform 44"/>
            <p:cNvSpPr>
              <a:spLocks/>
            </p:cNvSpPr>
            <p:nvPr/>
          </p:nvSpPr>
          <p:spPr bwMode="auto">
            <a:xfrm>
              <a:off x="1165" y="3608"/>
              <a:ext cx="559" cy="280"/>
            </a:xfrm>
            <a:custGeom>
              <a:avLst/>
              <a:gdLst>
                <a:gd name="T0" fmla="*/ 55 w 1118"/>
                <a:gd name="T1" fmla="*/ 120 h 561"/>
                <a:gd name="T2" fmla="*/ 0 w 1118"/>
                <a:gd name="T3" fmla="*/ 420 h 561"/>
                <a:gd name="T4" fmla="*/ 150 w 1118"/>
                <a:gd name="T5" fmla="*/ 532 h 561"/>
                <a:gd name="T6" fmla="*/ 428 w 1118"/>
                <a:gd name="T7" fmla="*/ 561 h 561"/>
                <a:gd name="T8" fmla="*/ 660 w 1118"/>
                <a:gd name="T9" fmla="*/ 557 h 561"/>
                <a:gd name="T10" fmla="*/ 888 w 1118"/>
                <a:gd name="T11" fmla="*/ 479 h 561"/>
                <a:gd name="T12" fmla="*/ 1118 w 1118"/>
                <a:gd name="T13" fmla="*/ 268 h 561"/>
                <a:gd name="T14" fmla="*/ 986 w 1118"/>
                <a:gd name="T15" fmla="*/ 0 h 561"/>
                <a:gd name="T16" fmla="*/ 692 w 1118"/>
                <a:gd name="T17" fmla="*/ 103 h 561"/>
                <a:gd name="T18" fmla="*/ 317 w 1118"/>
                <a:gd name="T19" fmla="*/ 139 h 561"/>
                <a:gd name="T20" fmla="*/ 55 w 1118"/>
                <a:gd name="T21" fmla="*/ 120 h 561"/>
                <a:gd name="T22" fmla="*/ 55 w 1118"/>
                <a:gd name="T23" fmla="*/ 12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8" h="561">
                  <a:moveTo>
                    <a:pt x="55" y="120"/>
                  </a:moveTo>
                  <a:lnTo>
                    <a:pt x="0" y="420"/>
                  </a:lnTo>
                  <a:lnTo>
                    <a:pt x="150" y="532"/>
                  </a:lnTo>
                  <a:lnTo>
                    <a:pt x="428" y="561"/>
                  </a:lnTo>
                  <a:lnTo>
                    <a:pt x="660" y="557"/>
                  </a:lnTo>
                  <a:lnTo>
                    <a:pt x="888" y="479"/>
                  </a:lnTo>
                  <a:lnTo>
                    <a:pt x="1118" y="268"/>
                  </a:lnTo>
                  <a:lnTo>
                    <a:pt x="986" y="0"/>
                  </a:lnTo>
                  <a:lnTo>
                    <a:pt x="692" y="103"/>
                  </a:lnTo>
                  <a:lnTo>
                    <a:pt x="317" y="139"/>
                  </a:lnTo>
                  <a:lnTo>
                    <a:pt x="55" y="120"/>
                  </a:lnTo>
                  <a:lnTo>
                    <a:pt x="55" y="120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3" name="Freeform 45"/>
            <p:cNvSpPr>
              <a:spLocks/>
            </p:cNvSpPr>
            <p:nvPr/>
          </p:nvSpPr>
          <p:spPr bwMode="auto">
            <a:xfrm>
              <a:off x="1374" y="3688"/>
              <a:ext cx="140" cy="180"/>
            </a:xfrm>
            <a:custGeom>
              <a:avLst/>
              <a:gdLst>
                <a:gd name="T0" fmla="*/ 46 w 280"/>
                <a:gd name="T1" fmla="*/ 30 h 359"/>
                <a:gd name="T2" fmla="*/ 23 w 280"/>
                <a:gd name="T3" fmla="*/ 68 h 359"/>
                <a:gd name="T4" fmla="*/ 6 w 280"/>
                <a:gd name="T5" fmla="*/ 127 h 359"/>
                <a:gd name="T6" fmla="*/ 0 w 280"/>
                <a:gd name="T7" fmla="*/ 180 h 359"/>
                <a:gd name="T8" fmla="*/ 6 w 280"/>
                <a:gd name="T9" fmla="*/ 233 h 359"/>
                <a:gd name="T10" fmla="*/ 32 w 280"/>
                <a:gd name="T11" fmla="*/ 290 h 359"/>
                <a:gd name="T12" fmla="*/ 59 w 280"/>
                <a:gd name="T13" fmla="*/ 327 h 359"/>
                <a:gd name="T14" fmla="*/ 95 w 280"/>
                <a:gd name="T15" fmla="*/ 353 h 359"/>
                <a:gd name="T16" fmla="*/ 135 w 280"/>
                <a:gd name="T17" fmla="*/ 359 h 359"/>
                <a:gd name="T18" fmla="*/ 171 w 280"/>
                <a:gd name="T19" fmla="*/ 355 h 359"/>
                <a:gd name="T20" fmla="*/ 211 w 280"/>
                <a:gd name="T21" fmla="*/ 342 h 359"/>
                <a:gd name="T22" fmla="*/ 242 w 280"/>
                <a:gd name="T23" fmla="*/ 313 h 359"/>
                <a:gd name="T24" fmla="*/ 262 w 280"/>
                <a:gd name="T25" fmla="*/ 275 h 359"/>
                <a:gd name="T26" fmla="*/ 274 w 280"/>
                <a:gd name="T27" fmla="*/ 232 h 359"/>
                <a:gd name="T28" fmla="*/ 280 w 280"/>
                <a:gd name="T29" fmla="*/ 186 h 359"/>
                <a:gd name="T30" fmla="*/ 278 w 280"/>
                <a:gd name="T31" fmla="*/ 138 h 359"/>
                <a:gd name="T32" fmla="*/ 257 w 280"/>
                <a:gd name="T33" fmla="*/ 79 h 359"/>
                <a:gd name="T34" fmla="*/ 234 w 280"/>
                <a:gd name="T35" fmla="*/ 43 h 359"/>
                <a:gd name="T36" fmla="*/ 200 w 280"/>
                <a:gd name="T37" fmla="*/ 13 h 359"/>
                <a:gd name="T38" fmla="*/ 160 w 280"/>
                <a:gd name="T39" fmla="*/ 0 h 359"/>
                <a:gd name="T40" fmla="*/ 122 w 280"/>
                <a:gd name="T41" fmla="*/ 0 h 359"/>
                <a:gd name="T42" fmla="*/ 80 w 280"/>
                <a:gd name="T43" fmla="*/ 7 h 359"/>
                <a:gd name="T44" fmla="*/ 46 w 280"/>
                <a:gd name="T45" fmla="*/ 30 h 359"/>
                <a:gd name="T46" fmla="*/ 46 w 280"/>
                <a:gd name="T47" fmla="*/ 3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0" h="359">
                  <a:moveTo>
                    <a:pt x="46" y="30"/>
                  </a:moveTo>
                  <a:lnTo>
                    <a:pt x="23" y="68"/>
                  </a:lnTo>
                  <a:lnTo>
                    <a:pt x="6" y="127"/>
                  </a:lnTo>
                  <a:lnTo>
                    <a:pt x="0" y="180"/>
                  </a:lnTo>
                  <a:lnTo>
                    <a:pt x="6" y="233"/>
                  </a:lnTo>
                  <a:lnTo>
                    <a:pt x="32" y="290"/>
                  </a:lnTo>
                  <a:lnTo>
                    <a:pt x="59" y="327"/>
                  </a:lnTo>
                  <a:lnTo>
                    <a:pt x="95" y="353"/>
                  </a:lnTo>
                  <a:lnTo>
                    <a:pt x="135" y="359"/>
                  </a:lnTo>
                  <a:lnTo>
                    <a:pt x="171" y="355"/>
                  </a:lnTo>
                  <a:lnTo>
                    <a:pt x="211" y="342"/>
                  </a:lnTo>
                  <a:lnTo>
                    <a:pt x="242" y="313"/>
                  </a:lnTo>
                  <a:lnTo>
                    <a:pt x="262" y="275"/>
                  </a:lnTo>
                  <a:lnTo>
                    <a:pt x="274" y="232"/>
                  </a:lnTo>
                  <a:lnTo>
                    <a:pt x="280" y="186"/>
                  </a:lnTo>
                  <a:lnTo>
                    <a:pt x="278" y="138"/>
                  </a:lnTo>
                  <a:lnTo>
                    <a:pt x="257" y="79"/>
                  </a:lnTo>
                  <a:lnTo>
                    <a:pt x="234" y="43"/>
                  </a:lnTo>
                  <a:lnTo>
                    <a:pt x="200" y="13"/>
                  </a:lnTo>
                  <a:lnTo>
                    <a:pt x="160" y="0"/>
                  </a:lnTo>
                  <a:lnTo>
                    <a:pt x="122" y="0"/>
                  </a:lnTo>
                  <a:lnTo>
                    <a:pt x="80" y="7"/>
                  </a:lnTo>
                  <a:lnTo>
                    <a:pt x="46" y="30"/>
                  </a:lnTo>
                  <a:lnTo>
                    <a:pt x="46" y="3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4" name="Freeform 46"/>
            <p:cNvSpPr>
              <a:spLocks/>
            </p:cNvSpPr>
            <p:nvPr/>
          </p:nvSpPr>
          <p:spPr bwMode="auto">
            <a:xfrm>
              <a:off x="1199" y="3709"/>
              <a:ext cx="187" cy="143"/>
            </a:xfrm>
            <a:custGeom>
              <a:avLst/>
              <a:gdLst>
                <a:gd name="T0" fmla="*/ 50 w 375"/>
                <a:gd name="T1" fmla="*/ 2 h 286"/>
                <a:gd name="T2" fmla="*/ 0 w 375"/>
                <a:gd name="T3" fmla="*/ 240 h 286"/>
                <a:gd name="T4" fmla="*/ 99 w 375"/>
                <a:gd name="T5" fmla="*/ 263 h 286"/>
                <a:gd name="T6" fmla="*/ 202 w 375"/>
                <a:gd name="T7" fmla="*/ 272 h 286"/>
                <a:gd name="T8" fmla="*/ 327 w 375"/>
                <a:gd name="T9" fmla="*/ 286 h 286"/>
                <a:gd name="T10" fmla="*/ 375 w 375"/>
                <a:gd name="T11" fmla="*/ 286 h 286"/>
                <a:gd name="T12" fmla="*/ 341 w 375"/>
                <a:gd name="T13" fmla="*/ 215 h 286"/>
                <a:gd name="T14" fmla="*/ 327 w 375"/>
                <a:gd name="T15" fmla="*/ 143 h 286"/>
                <a:gd name="T16" fmla="*/ 335 w 375"/>
                <a:gd name="T17" fmla="*/ 71 h 286"/>
                <a:gd name="T18" fmla="*/ 356 w 375"/>
                <a:gd name="T19" fmla="*/ 0 h 286"/>
                <a:gd name="T20" fmla="*/ 261 w 375"/>
                <a:gd name="T21" fmla="*/ 8 h 286"/>
                <a:gd name="T22" fmla="*/ 126 w 375"/>
                <a:gd name="T23" fmla="*/ 8 h 286"/>
                <a:gd name="T24" fmla="*/ 50 w 375"/>
                <a:gd name="T25" fmla="*/ 2 h 286"/>
                <a:gd name="T26" fmla="*/ 50 w 375"/>
                <a:gd name="T27" fmla="*/ 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5" h="286">
                  <a:moveTo>
                    <a:pt x="50" y="2"/>
                  </a:moveTo>
                  <a:lnTo>
                    <a:pt x="0" y="240"/>
                  </a:lnTo>
                  <a:lnTo>
                    <a:pt x="99" y="263"/>
                  </a:lnTo>
                  <a:lnTo>
                    <a:pt x="202" y="272"/>
                  </a:lnTo>
                  <a:lnTo>
                    <a:pt x="327" y="286"/>
                  </a:lnTo>
                  <a:lnTo>
                    <a:pt x="375" y="286"/>
                  </a:lnTo>
                  <a:lnTo>
                    <a:pt x="341" y="215"/>
                  </a:lnTo>
                  <a:lnTo>
                    <a:pt x="327" y="143"/>
                  </a:lnTo>
                  <a:lnTo>
                    <a:pt x="335" y="71"/>
                  </a:lnTo>
                  <a:lnTo>
                    <a:pt x="356" y="0"/>
                  </a:lnTo>
                  <a:lnTo>
                    <a:pt x="261" y="8"/>
                  </a:lnTo>
                  <a:lnTo>
                    <a:pt x="126" y="8"/>
                  </a:lnTo>
                  <a:lnTo>
                    <a:pt x="50" y="2"/>
                  </a:lnTo>
                  <a:lnTo>
                    <a:pt x="50" y="2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5" name="Freeform 47"/>
            <p:cNvSpPr>
              <a:spLocks/>
            </p:cNvSpPr>
            <p:nvPr/>
          </p:nvSpPr>
          <p:spPr bwMode="auto">
            <a:xfrm>
              <a:off x="1491" y="3654"/>
              <a:ext cx="182" cy="187"/>
            </a:xfrm>
            <a:custGeom>
              <a:avLst/>
              <a:gdLst>
                <a:gd name="T0" fmla="*/ 0 w 365"/>
                <a:gd name="T1" fmla="*/ 86 h 375"/>
                <a:gd name="T2" fmla="*/ 36 w 365"/>
                <a:gd name="T3" fmla="*/ 131 h 375"/>
                <a:gd name="T4" fmla="*/ 59 w 365"/>
                <a:gd name="T5" fmla="*/ 213 h 375"/>
                <a:gd name="T6" fmla="*/ 63 w 365"/>
                <a:gd name="T7" fmla="*/ 291 h 375"/>
                <a:gd name="T8" fmla="*/ 55 w 365"/>
                <a:gd name="T9" fmla="*/ 344 h 375"/>
                <a:gd name="T10" fmla="*/ 40 w 365"/>
                <a:gd name="T11" fmla="*/ 375 h 375"/>
                <a:gd name="T12" fmla="*/ 112 w 365"/>
                <a:gd name="T13" fmla="*/ 352 h 375"/>
                <a:gd name="T14" fmla="*/ 194 w 365"/>
                <a:gd name="T15" fmla="*/ 314 h 375"/>
                <a:gd name="T16" fmla="*/ 275 w 365"/>
                <a:gd name="T17" fmla="*/ 255 h 375"/>
                <a:gd name="T18" fmla="*/ 338 w 365"/>
                <a:gd name="T19" fmla="*/ 190 h 375"/>
                <a:gd name="T20" fmla="*/ 365 w 365"/>
                <a:gd name="T21" fmla="*/ 148 h 375"/>
                <a:gd name="T22" fmla="*/ 293 w 365"/>
                <a:gd name="T23" fmla="*/ 0 h 375"/>
                <a:gd name="T24" fmla="*/ 211 w 365"/>
                <a:gd name="T25" fmla="*/ 23 h 375"/>
                <a:gd name="T26" fmla="*/ 118 w 365"/>
                <a:gd name="T27" fmla="*/ 52 h 375"/>
                <a:gd name="T28" fmla="*/ 0 w 365"/>
                <a:gd name="T29" fmla="*/ 86 h 375"/>
                <a:gd name="T30" fmla="*/ 0 w 365"/>
                <a:gd name="T31" fmla="*/ 86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5" h="375">
                  <a:moveTo>
                    <a:pt x="0" y="86"/>
                  </a:moveTo>
                  <a:lnTo>
                    <a:pt x="36" y="131"/>
                  </a:lnTo>
                  <a:lnTo>
                    <a:pt x="59" y="213"/>
                  </a:lnTo>
                  <a:lnTo>
                    <a:pt x="63" y="291"/>
                  </a:lnTo>
                  <a:lnTo>
                    <a:pt x="55" y="344"/>
                  </a:lnTo>
                  <a:lnTo>
                    <a:pt x="40" y="375"/>
                  </a:lnTo>
                  <a:lnTo>
                    <a:pt x="112" y="352"/>
                  </a:lnTo>
                  <a:lnTo>
                    <a:pt x="194" y="314"/>
                  </a:lnTo>
                  <a:lnTo>
                    <a:pt x="275" y="255"/>
                  </a:lnTo>
                  <a:lnTo>
                    <a:pt x="338" y="190"/>
                  </a:lnTo>
                  <a:lnTo>
                    <a:pt x="365" y="148"/>
                  </a:lnTo>
                  <a:lnTo>
                    <a:pt x="293" y="0"/>
                  </a:lnTo>
                  <a:lnTo>
                    <a:pt x="211" y="23"/>
                  </a:lnTo>
                  <a:lnTo>
                    <a:pt x="118" y="52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6" name="Freeform 48"/>
            <p:cNvSpPr>
              <a:spLocks/>
            </p:cNvSpPr>
            <p:nvPr/>
          </p:nvSpPr>
          <p:spPr bwMode="auto">
            <a:xfrm>
              <a:off x="1155" y="3581"/>
              <a:ext cx="594" cy="320"/>
            </a:xfrm>
            <a:custGeom>
              <a:avLst/>
              <a:gdLst>
                <a:gd name="T0" fmla="*/ 70 w 1190"/>
                <a:gd name="T1" fmla="*/ 139 h 640"/>
                <a:gd name="T2" fmla="*/ 129 w 1190"/>
                <a:gd name="T3" fmla="*/ 152 h 640"/>
                <a:gd name="T4" fmla="*/ 198 w 1190"/>
                <a:gd name="T5" fmla="*/ 158 h 640"/>
                <a:gd name="T6" fmla="*/ 253 w 1190"/>
                <a:gd name="T7" fmla="*/ 159 h 640"/>
                <a:gd name="T8" fmla="*/ 323 w 1190"/>
                <a:gd name="T9" fmla="*/ 159 h 640"/>
                <a:gd name="T10" fmla="*/ 405 w 1190"/>
                <a:gd name="T11" fmla="*/ 159 h 640"/>
                <a:gd name="T12" fmla="*/ 498 w 1190"/>
                <a:gd name="T13" fmla="*/ 154 h 640"/>
                <a:gd name="T14" fmla="*/ 593 w 1190"/>
                <a:gd name="T15" fmla="*/ 140 h 640"/>
                <a:gd name="T16" fmla="*/ 681 w 1190"/>
                <a:gd name="T17" fmla="*/ 125 h 640"/>
                <a:gd name="T18" fmla="*/ 757 w 1190"/>
                <a:gd name="T19" fmla="*/ 108 h 640"/>
                <a:gd name="T20" fmla="*/ 823 w 1190"/>
                <a:gd name="T21" fmla="*/ 91 h 640"/>
                <a:gd name="T22" fmla="*/ 880 w 1190"/>
                <a:gd name="T23" fmla="*/ 72 h 640"/>
                <a:gd name="T24" fmla="*/ 948 w 1190"/>
                <a:gd name="T25" fmla="*/ 42 h 640"/>
                <a:gd name="T26" fmla="*/ 1013 w 1190"/>
                <a:gd name="T27" fmla="*/ 9 h 640"/>
                <a:gd name="T28" fmla="*/ 1180 w 1190"/>
                <a:gd name="T29" fmla="*/ 336 h 640"/>
                <a:gd name="T30" fmla="*/ 1135 w 1190"/>
                <a:gd name="T31" fmla="*/ 382 h 640"/>
                <a:gd name="T32" fmla="*/ 1059 w 1190"/>
                <a:gd name="T33" fmla="*/ 454 h 640"/>
                <a:gd name="T34" fmla="*/ 1004 w 1190"/>
                <a:gd name="T35" fmla="*/ 490 h 640"/>
                <a:gd name="T36" fmla="*/ 943 w 1190"/>
                <a:gd name="T37" fmla="*/ 530 h 640"/>
                <a:gd name="T38" fmla="*/ 876 w 1190"/>
                <a:gd name="T39" fmla="*/ 564 h 640"/>
                <a:gd name="T40" fmla="*/ 802 w 1190"/>
                <a:gd name="T41" fmla="*/ 595 h 640"/>
                <a:gd name="T42" fmla="*/ 719 w 1190"/>
                <a:gd name="T43" fmla="*/ 616 h 640"/>
                <a:gd name="T44" fmla="*/ 631 w 1190"/>
                <a:gd name="T45" fmla="*/ 631 h 640"/>
                <a:gd name="T46" fmla="*/ 549 w 1190"/>
                <a:gd name="T47" fmla="*/ 637 h 640"/>
                <a:gd name="T48" fmla="*/ 470 w 1190"/>
                <a:gd name="T49" fmla="*/ 640 h 640"/>
                <a:gd name="T50" fmla="*/ 395 w 1190"/>
                <a:gd name="T51" fmla="*/ 637 h 640"/>
                <a:gd name="T52" fmla="*/ 331 w 1190"/>
                <a:gd name="T53" fmla="*/ 631 h 640"/>
                <a:gd name="T54" fmla="*/ 272 w 1190"/>
                <a:gd name="T55" fmla="*/ 621 h 640"/>
                <a:gd name="T56" fmla="*/ 224 w 1190"/>
                <a:gd name="T57" fmla="*/ 614 h 640"/>
                <a:gd name="T58" fmla="*/ 156 w 1190"/>
                <a:gd name="T59" fmla="*/ 597 h 640"/>
                <a:gd name="T60" fmla="*/ 67 w 1190"/>
                <a:gd name="T61" fmla="*/ 524 h 640"/>
                <a:gd name="T62" fmla="*/ 124 w 1190"/>
                <a:gd name="T63" fmla="*/ 536 h 640"/>
                <a:gd name="T64" fmla="*/ 194 w 1190"/>
                <a:gd name="T65" fmla="*/ 549 h 640"/>
                <a:gd name="T66" fmla="*/ 253 w 1190"/>
                <a:gd name="T67" fmla="*/ 561 h 640"/>
                <a:gd name="T68" fmla="*/ 318 w 1190"/>
                <a:gd name="T69" fmla="*/ 568 h 640"/>
                <a:gd name="T70" fmla="*/ 392 w 1190"/>
                <a:gd name="T71" fmla="*/ 574 h 640"/>
                <a:gd name="T72" fmla="*/ 471 w 1190"/>
                <a:gd name="T73" fmla="*/ 578 h 640"/>
                <a:gd name="T74" fmla="*/ 553 w 1190"/>
                <a:gd name="T75" fmla="*/ 578 h 640"/>
                <a:gd name="T76" fmla="*/ 637 w 1190"/>
                <a:gd name="T77" fmla="*/ 570 h 640"/>
                <a:gd name="T78" fmla="*/ 717 w 1190"/>
                <a:gd name="T79" fmla="*/ 557 h 640"/>
                <a:gd name="T80" fmla="*/ 789 w 1190"/>
                <a:gd name="T81" fmla="*/ 536 h 640"/>
                <a:gd name="T82" fmla="*/ 855 w 1190"/>
                <a:gd name="T83" fmla="*/ 509 h 640"/>
                <a:gd name="T84" fmla="*/ 912 w 1190"/>
                <a:gd name="T85" fmla="*/ 477 h 640"/>
                <a:gd name="T86" fmla="*/ 998 w 1190"/>
                <a:gd name="T87" fmla="*/ 416 h 640"/>
                <a:gd name="T88" fmla="*/ 1059 w 1190"/>
                <a:gd name="T89" fmla="*/ 357 h 640"/>
                <a:gd name="T90" fmla="*/ 1000 w 1190"/>
                <a:gd name="T91" fmla="*/ 97 h 640"/>
                <a:gd name="T92" fmla="*/ 956 w 1190"/>
                <a:gd name="T93" fmla="*/ 110 h 640"/>
                <a:gd name="T94" fmla="*/ 880 w 1190"/>
                <a:gd name="T95" fmla="*/ 133 h 640"/>
                <a:gd name="T96" fmla="*/ 812 w 1190"/>
                <a:gd name="T97" fmla="*/ 154 h 640"/>
                <a:gd name="T98" fmla="*/ 753 w 1190"/>
                <a:gd name="T99" fmla="*/ 167 h 640"/>
                <a:gd name="T100" fmla="*/ 688 w 1190"/>
                <a:gd name="T101" fmla="*/ 182 h 640"/>
                <a:gd name="T102" fmla="*/ 618 w 1190"/>
                <a:gd name="T103" fmla="*/ 194 h 640"/>
                <a:gd name="T104" fmla="*/ 547 w 1190"/>
                <a:gd name="T105" fmla="*/ 203 h 640"/>
                <a:gd name="T106" fmla="*/ 473 w 1190"/>
                <a:gd name="T107" fmla="*/ 213 h 640"/>
                <a:gd name="T108" fmla="*/ 405 w 1190"/>
                <a:gd name="T109" fmla="*/ 218 h 640"/>
                <a:gd name="T110" fmla="*/ 344 w 1190"/>
                <a:gd name="T111" fmla="*/ 218 h 640"/>
                <a:gd name="T112" fmla="*/ 289 w 1190"/>
                <a:gd name="T113" fmla="*/ 220 h 640"/>
                <a:gd name="T114" fmla="*/ 205 w 1190"/>
                <a:gd name="T115" fmla="*/ 218 h 640"/>
                <a:gd name="T116" fmla="*/ 145 w 1190"/>
                <a:gd name="T117" fmla="*/ 211 h 640"/>
                <a:gd name="T118" fmla="*/ 44 w 1190"/>
                <a:gd name="T119" fmla="*/ 49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0" h="640">
                  <a:moveTo>
                    <a:pt x="0" y="462"/>
                  </a:moveTo>
                  <a:lnTo>
                    <a:pt x="44" y="131"/>
                  </a:lnTo>
                  <a:lnTo>
                    <a:pt x="48" y="133"/>
                  </a:lnTo>
                  <a:lnTo>
                    <a:pt x="53" y="135"/>
                  </a:lnTo>
                  <a:lnTo>
                    <a:pt x="67" y="139"/>
                  </a:lnTo>
                  <a:lnTo>
                    <a:pt x="70" y="139"/>
                  </a:lnTo>
                  <a:lnTo>
                    <a:pt x="78" y="142"/>
                  </a:lnTo>
                  <a:lnTo>
                    <a:pt x="86" y="144"/>
                  </a:lnTo>
                  <a:lnTo>
                    <a:pt x="97" y="146"/>
                  </a:lnTo>
                  <a:lnTo>
                    <a:pt x="105" y="146"/>
                  </a:lnTo>
                  <a:lnTo>
                    <a:pt x="118" y="150"/>
                  </a:lnTo>
                  <a:lnTo>
                    <a:pt x="129" y="152"/>
                  </a:lnTo>
                  <a:lnTo>
                    <a:pt x="145" y="154"/>
                  </a:lnTo>
                  <a:lnTo>
                    <a:pt x="158" y="154"/>
                  </a:lnTo>
                  <a:lnTo>
                    <a:pt x="173" y="156"/>
                  </a:lnTo>
                  <a:lnTo>
                    <a:pt x="179" y="156"/>
                  </a:lnTo>
                  <a:lnTo>
                    <a:pt x="188" y="158"/>
                  </a:lnTo>
                  <a:lnTo>
                    <a:pt x="198" y="158"/>
                  </a:lnTo>
                  <a:lnTo>
                    <a:pt x="207" y="159"/>
                  </a:lnTo>
                  <a:lnTo>
                    <a:pt x="215" y="159"/>
                  </a:lnTo>
                  <a:lnTo>
                    <a:pt x="224" y="159"/>
                  </a:lnTo>
                  <a:lnTo>
                    <a:pt x="234" y="159"/>
                  </a:lnTo>
                  <a:lnTo>
                    <a:pt x="243" y="159"/>
                  </a:lnTo>
                  <a:lnTo>
                    <a:pt x="253" y="159"/>
                  </a:lnTo>
                  <a:lnTo>
                    <a:pt x="264" y="159"/>
                  </a:lnTo>
                  <a:lnTo>
                    <a:pt x="276" y="159"/>
                  </a:lnTo>
                  <a:lnTo>
                    <a:pt x="289" y="161"/>
                  </a:lnTo>
                  <a:lnTo>
                    <a:pt x="300" y="159"/>
                  </a:lnTo>
                  <a:lnTo>
                    <a:pt x="312" y="159"/>
                  </a:lnTo>
                  <a:lnTo>
                    <a:pt x="323" y="159"/>
                  </a:lnTo>
                  <a:lnTo>
                    <a:pt x="338" y="159"/>
                  </a:lnTo>
                  <a:lnTo>
                    <a:pt x="350" y="159"/>
                  </a:lnTo>
                  <a:lnTo>
                    <a:pt x="363" y="159"/>
                  </a:lnTo>
                  <a:lnTo>
                    <a:pt x="376" y="159"/>
                  </a:lnTo>
                  <a:lnTo>
                    <a:pt x="392" y="159"/>
                  </a:lnTo>
                  <a:lnTo>
                    <a:pt x="405" y="159"/>
                  </a:lnTo>
                  <a:lnTo>
                    <a:pt x="418" y="158"/>
                  </a:lnTo>
                  <a:lnTo>
                    <a:pt x="433" y="156"/>
                  </a:lnTo>
                  <a:lnTo>
                    <a:pt x="451" y="156"/>
                  </a:lnTo>
                  <a:lnTo>
                    <a:pt x="466" y="154"/>
                  </a:lnTo>
                  <a:lnTo>
                    <a:pt x="483" y="154"/>
                  </a:lnTo>
                  <a:lnTo>
                    <a:pt x="498" y="154"/>
                  </a:lnTo>
                  <a:lnTo>
                    <a:pt x="517" y="154"/>
                  </a:lnTo>
                  <a:lnTo>
                    <a:pt x="532" y="150"/>
                  </a:lnTo>
                  <a:lnTo>
                    <a:pt x="549" y="148"/>
                  </a:lnTo>
                  <a:lnTo>
                    <a:pt x="563" y="146"/>
                  </a:lnTo>
                  <a:lnTo>
                    <a:pt x="580" y="144"/>
                  </a:lnTo>
                  <a:lnTo>
                    <a:pt x="593" y="140"/>
                  </a:lnTo>
                  <a:lnTo>
                    <a:pt x="610" y="139"/>
                  </a:lnTo>
                  <a:lnTo>
                    <a:pt x="624" y="137"/>
                  </a:lnTo>
                  <a:lnTo>
                    <a:pt x="641" y="135"/>
                  </a:lnTo>
                  <a:lnTo>
                    <a:pt x="654" y="131"/>
                  </a:lnTo>
                  <a:lnTo>
                    <a:pt x="667" y="129"/>
                  </a:lnTo>
                  <a:lnTo>
                    <a:pt x="681" y="125"/>
                  </a:lnTo>
                  <a:lnTo>
                    <a:pt x="694" y="123"/>
                  </a:lnTo>
                  <a:lnTo>
                    <a:pt x="707" y="121"/>
                  </a:lnTo>
                  <a:lnTo>
                    <a:pt x="720" y="118"/>
                  </a:lnTo>
                  <a:lnTo>
                    <a:pt x="732" y="116"/>
                  </a:lnTo>
                  <a:lnTo>
                    <a:pt x="745" y="114"/>
                  </a:lnTo>
                  <a:lnTo>
                    <a:pt x="757" y="108"/>
                  </a:lnTo>
                  <a:lnTo>
                    <a:pt x="768" y="106"/>
                  </a:lnTo>
                  <a:lnTo>
                    <a:pt x="779" y="102"/>
                  </a:lnTo>
                  <a:lnTo>
                    <a:pt x="791" y="101"/>
                  </a:lnTo>
                  <a:lnTo>
                    <a:pt x="802" y="97"/>
                  </a:lnTo>
                  <a:lnTo>
                    <a:pt x="812" y="95"/>
                  </a:lnTo>
                  <a:lnTo>
                    <a:pt x="823" y="91"/>
                  </a:lnTo>
                  <a:lnTo>
                    <a:pt x="834" y="87"/>
                  </a:lnTo>
                  <a:lnTo>
                    <a:pt x="844" y="83"/>
                  </a:lnTo>
                  <a:lnTo>
                    <a:pt x="853" y="80"/>
                  </a:lnTo>
                  <a:lnTo>
                    <a:pt x="861" y="78"/>
                  </a:lnTo>
                  <a:lnTo>
                    <a:pt x="872" y="76"/>
                  </a:lnTo>
                  <a:lnTo>
                    <a:pt x="880" y="72"/>
                  </a:lnTo>
                  <a:lnTo>
                    <a:pt x="890" y="68"/>
                  </a:lnTo>
                  <a:lnTo>
                    <a:pt x="899" y="64"/>
                  </a:lnTo>
                  <a:lnTo>
                    <a:pt x="907" y="64"/>
                  </a:lnTo>
                  <a:lnTo>
                    <a:pt x="920" y="57"/>
                  </a:lnTo>
                  <a:lnTo>
                    <a:pt x="935" y="49"/>
                  </a:lnTo>
                  <a:lnTo>
                    <a:pt x="948" y="42"/>
                  </a:lnTo>
                  <a:lnTo>
                    <a:pt x="962" y="38"/>
                  </a:lnTo>
                  <a:lnTo>
                    <a:pt x="971" y="32"/>
                  </a:lnTo>
                  <a:lnTo>
                    <a:pt x="983" y="28"/>
                  </a:lnTo>
                  <a:lnTo>
                    <a:pt x="992" y="23"/>
                  </a:lnTo>
                  <a:lnTo>
                    <a:pt x="1000" y="19"/>
                  </a:lnTo>
                  <a:lnTo>
                    <a:pt x="1013" y="9"/>
                  </a:lnTo>
                  <a:lnTo>
                    <a:pt x="1023" y="6"/>
                  </a:lnTo>
                  <a:lnTo>
                    <a:pt x="1028" y="0"/>
                  </a:lnTo>
                  <a:lnTo>
                    <a:pt x="1030" y="0"/>
                  </a:lnTo>
                  <a:lnTo>
                    <a:pt x="1190" y="327"/>
                  </a:lnTo>
                  <a:lnTo>
                    <a:pt x="1186" y="329"/>
                  </a:lnTo>
                  <a:lnTo>
                    <a:pt x="1180" y="336"/>
                  </a:lnTo>
                  <a:lnTo>
                    <a:pt x="1175" y="340"/>
                  </a:lnTo>
                  <a:lnTo>
                    <a:pt x="1167" y="348"/>
                  </a:lnTo>
                  <a:lnTo>
                    <a:pt x="1161" y="355"/>
                  </a:lnTo>
                  <a:lnTo>
                    <a:pt x="1154" y="365"/>
                  </a:lnTo>
                  <a:lnTo>
                    <a:pt x="1144" y="372"/>
                  </a:lnTo>
                  <a:lnTo>
                    <a:pt x="1135" y="382"/>
                  </a:lnTo>
                  <a:lnTo>
                    <a:pt x="1123" y="393"/>
                  </a:lnTo>
                  <a:lnTo>
                    <a:pt x="1112" y="405"/>
                  </a:lnTo>
                  <a:lnTo>
                    <a:pt x="1099" y="416"/>
                  </a:lnTo>
                  <a:lnTo>
                    <a:pt x="1087" y="428"/>
                  </a:lnTo>
                  <a:lnTo>
                    <a:pt x="1072" y="441"/>
                  </a:lnTo>
                  <a:lnTo>
                    <a:pt x="1059" y="454"/>
                  </a:lnTo>
                  <a:lnTo>
                    <a:pt x="1049" y="460"/>
                  </a:lnTo>
                  <a:lnTo>
                    <a:pt x="1040" y="467"/>
                  </a:lnTo>
                  <a:lnTo>
                    <a:pt x="1030" y="471"/>
                  </a:lnTo>
                  <a:lnTo>
                    <a:pt x="1023" y="479"/>
                  </a:lnTo>
                  <a:lnTo>
                    <a:pt x="1013" y="485"/>
                  </a:lnTo>
                  <a:lnTo>
                    <a:pt x="1004" y="490"/>
                  </a:lnTo>
                  <a:lnTo>
                    <a:pt x="994" y="498"/>
                  </a:lnTo>
                  <a:lnTo>
                    <a:pt x="985" y="505"/>
                  </a:lnTo>
                  <a:lnTo>
                    <a:pt x="975" y="511"/>
                  </a:lnTo>
                  <a:lnTo>
                    <a:pt x="964" y="517"/>
                  </a:lnTo>
                  <a:lnTo>
                    <a:pt x="954" y="523"/>
                  </a:lnTo>
                  <a:lnTo>
                    <a:pt x="943" y="530"/>
                  </a:lnTo>
                  <a:lnTo>
                    <a:pt x="933" y="534"/>
                  </a:lnTo>
                  <a:lnTo>
                    <a:pt x="922" y="542"/>
                  </a:lnTo>
                  <a:lnTo>
                    <a:pt x="912" y="547"/>
                  </a:lnTo>
                  <a:lnTo>
                    <a:pt x="901" y="555"/>
                  </a:lnTo>
                  <a:lnTo>
                    <a:pt x="888" y="559"/>
                  </a:lnTo>
                  <a:lnTo>
                    <a:pt x="876" y="564"/>
                  </a:lnTo>
                  <a:lnTo>
                    <a:pt x="863" y="570"/>
                  </a:lnTo>
                  <a:lnTo>
                    <a:pt x="852" y="576"/>
                  </a:lnTo>
                  <a:lnTo>
                    <a:pt x="838" y="580"/>
                  </a:lnTo>
                  <a:lnTo>
                    <a:pt x="825" y="585"/>
                  </a:lnTo>
                  <a:lnTo>
                    <a:pt x="814" y="589"/>
                  </a:lnTo>
                  <a:lnTo>
                    <a:pt x="802" y="595"/>
                  </a:lnTo>
                  <a:lnTo>
                    <a:pt x="789" y="599"/>
                  </a:lnTo>
                  <a:lnTo>
                    <a:pt x="776" y="602"/>
                  </a:lnTo>
                  <a:lnTo>
                    <a:pt x="760" y="606"/>
                  </a:lnTo>
                  <a:lnTo>
                    <a:pt x="747" y="610"/>
                  </a:lnTo>
                  <a:lnTo>
                    <a:pt x="732" y="614"/>
                  </a:lnTo>
                  <a:lnTo>
                    <a:pt x="719" y="616"/>
                  </a:lnTo>
                  <a:lnTo>
                    <a:pt x="705" y="620"/>
                  </a:lnTo>
                  <a:lnTo>
                    <a:pt x="692" y="623"/>
                  </a:lnTo>
                  <a:lnTo>
                    <a:pt x="675" y="625"/>
                  </a:lnTo>
                  <a:lnTo>
                    <a:pt x="660" y="627"/>
                  </a:lnTo>
                  <a:lnTo>
                    <a:pt x="644" y="629"/>
                  </a:lnTo>
                  <a:lnTo>
                    <a:pt x="631" y="631"/>
                  </a:lnTo>
                  <a:lnTo>
                    <a:pt x="616" y="631"/>
                  </a:lnTo>
                  <a:lnTo>
                    <a:pt x="603" y="635"/>
                  </a:lnTo>
                  <a:lnTo>
                    <a:pt x="589" y="635"/>
                  </a:lnTo>
                  <a:lnTo>
                    <a:pt x="576" y="637"/>
                  </a:lnTo>
                  <a:lnTo>
                    <a:pt x="563" y="637"/>
                  </a:lnTo>
                  <a:lnTo>
                    <a:pt x="549" y="637"/>
                  </a:lnTo>
                  <a:lnTo>
                    <a:pt x="534" y="637"/>
                  </a:lnTo>
                  <a:lnTo>
                    <a:pt x="521" y="639"/>
                  </a:lnTo>
                  <a:lnTo>
                    <a:pt x="508" y="639"/>
                  </a:lnTo>
                  <a:lnTo>
                    <a:pt x="494" y="639"/>
                  </a:lnTo>
                  <a:lnTo>
                    <a:pt x="483" y="639"/>
                  </a:lnTo>
                  <a:lnTo>
                    <a:pt x="470" y="640"/>
                  </a:lnTo>
                  <a:lnTo>
                    <a:pt x="456" y="639"/>
                  </a:lnTo>
                  <a:lnTo>
                    <a:pt x="443" y="639"/>
                  </a:lnTo>
                  <a:lnTo>
                    <a:pt x="432" y="639"/>
                  </a:lnTo>
                  <a:lnTo>
                    <a:pt x="418" y="639"/>
                  </a:lnTo>
                  <a:lnTo>
                    <a:pt x="407" y="637"/>
                  </a:lnTo>
                  <a:lnTo>
                    <a:pt x="395" y="637"/>
                  </a:lnTo>
                  <a:lnTo>
                    <a:pt x="384" y="637"/>
                  </a:lnTo>
                  <a:lnTo>
                    <a:pt x="375" y="637"/>
                  </a:lnTo>
                  <a:lnTo>
                    <a:pt x="361" y="635"/>
                  </a:lnTo>
                  <a:lnTo>
                    <a:pt x="352" y="633"/>
                  </a:lnTo>
                  <a:lnTo>
                    <a:pt x="338" y="631"/>
                  </a:lnTo>
                  <a:lnTo>
                    <a:pt x="331" y="631"/>
                  </a:lnTo>
                  <a:lnTo>
                    <a:pt x="319" y="629"/>
                  </a:lnTo>
                  <a:lnTo>
                    <a:pt x="310" y="629"/>
                  </a:lnTo>
                  <a:lnTo>
                    <a:pt x="300" y="627"/>
                  </a:lnTo>
                  <a:lnTo>
                    <a:pt x="293" y="627"/>
                  </a:lnTo>
                  <a:lnTo>
                    <a:pt x="281" y="623"/>
                  </a:lnTo>
                  <a:lnTo>
                    <a:pt x="272" y="621"/>
                  </a:lnTo>
                  <a:lnTo>
                    <a:pt x="264" y="621"/>
                  </a:lnTo>
                  <a:lnTo>
                    <a:pt x="257" y="620"/>
                  </a:lnTo>
                  <a:lnTo>
                    <a:pt x="247" y="618"/>
                  </a:lnTo>
                  <a:lnTo>
                    <a:pt x="238" y="616"/>
                  </a:lnTo>
                  <a:lnTo>
                    <a:pt x="230" y="614"/>
                  </a:lnTo>
                  <a:lnTo>
                    <a:pt x="224" y="614"/>
                  </a:lnTo>
                  <a:lnTo>
                    <a:pt x="209" y="610"/>
                  </a:lnTo>
                  <a:lnTo>
                    <a:pt x="198" y="606"/>
                  </a:lnTo>
                  <a:lnTo>
                    <a:pt x="184" y="604"/>
                  </a:lnTo>
                  <a:lnTo>
                    <a:pt x="175" y="602"/>
                  </a:lnTo>
                  <a:lnTo>
                    <a:pt x="164" y="599"/>
                  </a:lnTo>
                  <a:lnTo>
                    <a:pt x="156" y="597"/>
                  </a:lnTo>
                  <a:lnTo>
                    <a:pt x="148" y="593"/>
                  </a:lnTo>
                  <a:lnTo>
                    <a:pt x="143" y="593"/>
                  </a:lnTo>
                  <a:lnTo>
                    <a:pt x="133" y="591"/>
                  </a:lnTo>
                  <a:lnTo>
                    <a:pt x="133" y="591"/>
                  </a:lnTo>
                  <a:lnTo>
                    <a:pt x="63" y="524"/>
                  </a:lnTo>
                  <a:lnTo>
                    <a:pt x="67" y="524"/>
                  </a:lnTo>
                  <a:lnTo>
                    <a:pt x="76" y="526"/>
                  </a:lnTo>
                  <a:lnTo>
                    <a:pt x="82" y="526"/>
                  </a:lnTo>
                  <a:lnTo>
                    <a:pt x="89" y="530"/>
                  </a:lnTo>
                  <a:lnTo>
                    <a:pt x="99" y="532"/>
                  </a:lnTo>
                  <a:lnTo>
                    <a:pt x="112" y="534"/>
                  </a:lnTo>
                  <a:lnTo>
                    <a:pt x="124" y="536"/>
                  </a:lnTo>
                  <a:lnTo>
                    <a:pt x="139" y="540"/>
                  </a:lnTo>
                  <a:lnTo>
                    <a:pt x="152" y="542"/>
                  </a:lnTo>
                  <a:lnTo>
                    <a:pt x="169" y="547"/>
                  </a:lnTo>
                  <a:lnTo>
                    <a:pt x="177" y="547"/>
                  </a:lnTo>
                  <a:lnTo>
                    <a:pt x="184" y="549"/>
                  </a:lnTo>
                  <a:lnTo>
                    <a:pt x="194" y="549"/>
                  </a:lnTo>
                  <a:lnTo>
                    <a:pt x="203" y="553"/>
                  </a:lnTo>
                  <a:lnTo>
                    <a:pt x="213" y="555"/>
                  </a:lnTo>
                  <a:lnTo>
                    <a:pt x="222" y="555"/>
                  </a:lnTo>
                  <a:lnTo>
                    <a:pt x="234" y="557"/>
                  </a:lnTo>
                  <a:lnTo>
                    <a:pt x="243" y="561"/>
                  </a:lnTo>
                  <a:lnTo>
                    <a:pt x="253" y="561"/>
                  </a:lnTo>
                  <a:lnTo>
                    <a:pt x="264" y="562"/>
                  </a:lnTo>
                  <a:lnTo>
                    <a:pt x="274" y="562"/>
                  </a:lnTo>
                  <a:lnTo>
                    <a:pt x="285" y="564"/>
                  </a:lnTo>
                  <a:lnTo>
                    <a:pt x="295" y="564"/>
                  </a:lnTo>
                  <a:lnTo>
                    <a:pt x="308" y="568"/>
                  </a:lnTo>
                  <a:lnTo>
                    <a:pt x="318" y="568"/>
                  </a:lnTo>
                  <a:lnTo>
                    <a:pt x="331" y="570"/>
                  </a:lnTo>
                  <a:lnTo>
                    <a:pt x="342" y="570"/>
                  </a:lnTo>
                  <a:lnTo>
                    <a:pt x="354" y="572"/>
                  </a:lnTo>
                  <a:lnTo>
                    <a:pt x="367" y="572"/>
                  </a:lnTo>
                  <a:lnTo>
                    <a:pt x="380" y="574"/>
                  </a:lnTo>
                  <a:lnTo>
                    <a:pt x="392" y="574"/>
                  </a:lnTo>
                  <a:lnTo>
                    <a:pt x="405" y="576"/>
                  </a:lnTo>
                  <a:lnTo>
                    <a:pt x="418" y="578"/>
                  </a:lnTo>
                  <a:lnTo>
                    <a:pt x="432" y="578"/>
                  </a:lnTo>
                  <a:lnTo>
                    <a:pt x="445" y="578"/>
                  </a:lnTo>
                  <a:lnTo>
                    <a:pt x="458" y="578"/>
                  </a:lnTo>
                  <a:lnTo>
                    <a:pt x="471" y="578"/>
                  </a:lnTo>
                  <a:lnTo>
                    <a:pt x="485" y="578"/>
                  </a:lnTo>
                  <a:lnTo>
                    <a:pt x="498" y="578"/>
                  </a:lnTo>
                  <a:lnTo>
                    <a:pt x="513" y="578"/>
                  </a:lnTo>
                  <a:lnTo>
                    <a:pt x="527" y="578"/>
                  </a:lnTo>
                  <a:lnTo>
                    <a:pt x="540" y="578"/>
                  </a:lnTo>
                  <a:lnTo>
                    <a:pt x="553" y="578"/>
                  </a:lnTo>
                  <a:lnTo>
                    <a:pt x="566" y="578"/>
                  </a:lnTo>
                  <a:lnTo>
                    <a:pt x="580" y="576"/>
                  </a:lnTo>
                  <a:lnTo>
                    <a:pt x="595" y="576"/>
                  </a:lnTo>
                  <a:lnTo>
                    <a:pt x="608" y="574"/>
                  </a:lnTo>
                  <a:lnTo>
                    <a:pt x="624" y="572"/>
                  </a:lnTo>
                  <a:lnTo>
                    <a:pt x="637" y="570"/>
                  </a:lnTo>
                  <a:lnTo>
                    <a:pt x="652" y="570"/>
                  </a:lnTo>
                  <a:lnTo>
                    <a:pt x="665" y="568"/>
                  </a:lnTo>
                  <a:lnTo>
                    <a:pt x="679" y="566"/>
                  </a:lnTo>
                  <a:lnTo>
                    <a:pt x="692" y="562"/>
                  </a:lnTo>
                  <a:lnTo>
                    <a:pt x="705" y="562"/>
                  </a:lnTo>
                  <a:lnTo>
                    <a:pt x="717" y="557"/>
                  </a:lnTo>
                  <a:lnTo>
                    <a:pt x="730" y="555"/>
                  </a:lnTo>
                  <a:lnTo>
                    <a:pt x="743" y="551"/>
                  </a:lnTo>
                  <a:lnTo>
                    <a:pt x="757" y="549"/>
                  </a:lnTo>
                  <a:lnTo>
                    <a:pt x="768" y="545"/>
                  </a:lnTo>
                  <a:lnTo>
                    <a:pt x="779" y="542"/>
                  </a:lnTo>
                  <a:lnTo>
                    <a:pt x="789" y="536"/>
                  </a:lnTo>
                  <a:lnTo>
                    <a:pt x="802" y="534"/>
                  </a:lnTo>
                  <a:lnTo>
                    <a:pt x="812" y="528"/>
                  </a:lnTo>
                  <a:lnTo>
                    <a:pt x="825" y="524"/>
                  </a:lnTo>
                  <a:lnTo>
                    <a:pt x="834" y="519"/>
                  </a:lnTo>
                  <a:lnTo>
                    <a:pt x="848" y="515"/>
                  </a:lnTo>
                  <a:lnTo>
                    <a:pt x="855" y="509"/>
                  </a:lnTo>
                  <a:lnTo>
                    <a:pt x="867" y="505"/>
                  </a:lnTo>
                  <a:lnTo>
                    <a:pt x="876" y="498"/>
                  </a:lnTo>
                  <a:lnTo>
                    <a:pt x="886" y="494"/>
                  </a:lnTo>
                  <a:lnTo>
                    <a:pt x="895" y="488"/>
                  </a:lnTo>
                  <a:lnTo>
                    <a:pt x="905" y="483"/>
                  </a:lnTo>
                  <a:lnTo>
                    <a:pt x="912" y="477"/>
                  </a:lnTo>
                  <a:lnTo>
                    <a:pt x="922" y="473"/>
                  </a:lnTo>
                  <a:lnTo>
                    <a:pt x="937" y="460"/>
                  </a:lnTo>
                  <a:lnTo>
                    <a:pt x="954" y="450"/>
                  </a:lnTo>
                  <a:lnTo>
                    <a:pt x="969" y="439"/>
                  </a:lnTo>
                  <a:lnTo>
                    <a:pt x="985" y="429"/>
                  </a:lnTo>
                  <a:lnTo>
                    <a:pt x="998" y="416"/>
                  </a:lnTo>
                  <a:lnTo>
                    <a:pt x="1009" y="407"/>
                  </a:lnTo>
                  <a:lnTo>
                    <a:pt x="1021" y="395"/>
                  </a:lnTo>
                  <a:lnTo>
                    <a:pt x="1032" y="386"/>
                  </a:lnTo>
                  <a:lnTo>
                    <a:pt x="1042" y="374"/>
                  </a:lnTo>
                  <a:lnTo>
                    <a:pt x="1051" y="365"/>
                  </a:lnTo>
                  <a:lnTo>
                    <a:pt x="1059" y="357"/>
                  </a:lnTo>
                  <a:lnTo>
                    <a:pt x="1066" y="350"/>
                  </a:lnTo>
                  <a:lnTo>
                    <a:pt x="1078" y="334"/>
                  </a:lnTo>
                  <a:lnTo>
                    <a:pt x="1087" y="323"/>
                  </a:lnTo>
                  <a:lnTo>
                    <a:pt x="1091" y="315"/>
                  </a:lnTo>
                  <a:lnTo>
                    <a:pt x="1095" y="313"/>
                  </a:lnTo>
                  <a:lnTo>
                    <a:pt x="1000" y="97"/>
                  </a:lnTo>
                  <a:lnTo>
                    <a:pt x="994" y="97"/>
                  </a:lnTo>
                  <a:lnTo>
                    <a:pt x="987" y="101"/>
                  </a:lnTo>
                  <a:lnTo>
                    <a:pt x="981" y="101"/>
                  </a:lnTo>
                  <a:lnTo>
                    <a:pt x="973" y="102"/>
                  </a:lnTo>
                  <a:lnTo>
                    <a:pt x="964" y="106"/>
                  </a:lnTo>
                  <a:lnTo>
                    <a:pt x="956" y="110"/>
                  </a:lnTo>
                  <a:lnTo>
                    <a:pt x="945" y="112"/>
                  </a:lnTo>
                  <a:lnTo>
                    <a:pt x="935" y="116"/>
                  </a:lnTo>
                  <a:lnTo>
                    <a:pt x="920" y="120"/>
                  </a:lnTo>
                  <a:lnTo>
                    <a:pt x="909" y="123"/>
                  </a:lnTo>
                  <a:lnTo>
                    <a:pt x="893" y="129"/>
                  </a:lnTo>
                  <a:lnTo>
                    <a:pt x="880" y="133"/>
                  </a:lnTo>
                  <a:lnTo>
                    <a:pt x="863" y="139"/>
                  </a:lnTo>
                  <a:lnTo>
                    <a:pt x="848" y="144"/>
                  </a:lnTo>
                  <a:lnTo>
                    <a:pt x="838" y="146"/>
                  </a:lnTo>
                  <a:lnTo>
                    <a:pt x="829" y="148"/>
                  </a:lnTo>
                  <a:lnTo>
                    <a:pt x="819" y="150"/>
                  </a:lnTo>
                  <a:lnTo>
                    <a:pt x="812" y="154"/>
                  </a:lnTo>
                  <a:lnTo>
                    <a:pt x="800" y="154"/>
                  </a:lnTo>
                  <a:lnTo>
                    <a:pt x="791" y="158"/>
                  </a:lnTo>
                  <a:lnTo>
                    <a:pt x="781" y="159"/>
                  </a:lnTo>
                  <a:lnTo>
                    <a:pt x="774" y="161"/>
                  </a:lnTo>
                  <a:lnTo>
                    <a:pt x="760" y="163"/>
                  </a:lnTo>
                  <a:lnTo>
                    <a:pt x="753" y="167"/>
                  </a:lnTo>
                  <a:lnTo>
                    <a:pt x="739" y="167"/>
                  </a:lnTo>
                  <a:lnTo>
                    <a:pt x="730" y="171"/>
                  </a:lnTo>
                  <a:lnTo>
                    <a:pt x="719" y="173"/>
                  </a:lnTo>
                  <a:lnTo>
                    <a:pt x="709" y="175"/>
                  </a:lnTo>
                  <a:lnTo>
                    <a:pt x="698" y="179"/>
                  </a:lnTo>
                  <a:lnTo>
                    <a:pt x="688" y="182"/>
                  </a:lnTo>
                  <a:lnTo>
                    <a:pt x="677" y="182"/>
                  </a:lnTo>
                  <a:lnTo>
                    <a:pt x="665" y="184"/>
                  </a:lnTo>
                  <a:lnTo>
                    <a:pt x="652" y="186"/>
                  </a:lnTo>
                  <a:lnTo>
                    <a:pt x="643" y="190"/>
                  </a:lnTo>
                  <a:lnTo>
                    <a:pt x="629" y="190"/>
                  </a:lnTo>
                  <a:lnTo>
                    <a:pt x="618" y="194"/>
                  </a:lnTo>
                  <a:lnTo>
                    <a:pt x="606" y="196"/>
                  </a:lnTo>
                  <a:lnTo>
                    <a:pt x="595" y="198"/>
                  </a:lnTo>
                  <a:lnTo>
                    <a:pt x="582" y="198"/>
                  </a:lnTo>
                  <a:lnTo>
                    <a:pt x="570" y="201"/>
                  </a:lnTo>
                  <a:lnTo>
                    <a:pt x="557" y="201"/>
                  </a:lnTo>
                  <a:lnTo>
                    <a:pt x="547" y="203"/>
                  </a:lnTo>
                  <a:lnTo>
                    <a:pt x="534" y="205"/>
                  </a:lnTo>
                  <a:lnTo>
                    <a:pt x="523" y="207"/>
                  </a:lnTo>
                  <a:lnTo>
                    <a:pt x="509" y="209"/>
                  </a:lnTo>
                  <a:lnTo>
                    <a:pt x="498" y="211"/>
                  </a:lnTo>
                  <a:lnTo>
                    <a:pt x="485" y="211"/>
                  </a:lnTo>
                  <a:lnTo>
                    <a:pt x="473" y="213"/>
                  </a:lnTo>
                  <a:lnTo>
                    <a:pt x="462" y="213"/>
                  </a:lnTo>
                  <a:lnTo>
                    <a:pt x="449" y="215"/>
                  </a:lnTo>
                  <a:lnTo>
                    <a:pt x="437" y="215"/>
                  </a:lnTo>
                  <a:lnTo>
                    <a:pt x="426" y="217"/>
                  </a:lnTo>
                  <a:lnTo>
                    <a:pt x="414" y="217"/>
                  </a:lnTo>
                  <a:lnTo>
                    <a:pt x="405" y="218"/>
                  </a:lnTo>
                  <a:lnTo>
                    <a:pt x="394" y="218"/>
                  </a:lnTo>
                  <a:lnTo>
                    <a:pt x="382" y="218"/>
                  </a:lnTo>
                  <a:lnTo>
                    <a:pt x="373" y="218"/>
                  </a:lnTo>
                  <a:lnTo>
                    <a:pt x="363" y="218"/>
                  </a:lnTo>
                  <a:lnTo>
                    <a:pt x="352" y="218"/>
                  </a:lnTo>
                  <a:lnTo>
                    <a:pt x="344" y="218"/>
                  </a:lnTo>
                  <a:lnTo>
                    <a:pt x="335" y="218"/>
                  </a:lnTo>
                  <a:lnTo>
                    <a:pt x="325" y="220"/>
                  </a:lnTo>
                  <a:lnTo>
                    <a:pt x="316" y="220"/>
                  </a:lnTo>
                  <a:lnTo>
                    <a:pt x="308" y="220"/>
                  </a:lnTo>
                  <a:lnTo>
                    <a:pt x="299" y="220"/>
                  </a:lnTo>
                  <a:lnTo>
                    <a:pt x="289" y="220"/>
                  </a:lnTo>
                  <a:lnTo>
                    <a:pt x="272" y="220"/>
                  </a:lnTo>
                  <a:lnTo>
                    <a:pt x="257" y="220"/>
                  </a:lnTo>
                  <a:lnTo>
                    <a:pt x="243" y="218"/>
                  </a:lnTo>
                  <a:lnTo>
                    <a:pt x="228" y="218"/>
                  </a:lnTo>
                  <a:lnTo>
                    <a:pt x="215" y="218"/>
                  </a:lnTo>
                  <a:lnTo>
                    <a:pt x="205" y="218"/>
                  </a:lnTo>
                  <a:lnTo>
                    <a:pt x="192" y="217"/>
                  </a:lnTo>
                  <a:lnTo>
                    <a:pt x="181" y="215"/>
                  </a:lnTo>
                  <a:lnTo>
                    <a:pt x="169" y="213"/>
                  </a:lnTo>
                  <a:lnTo>
                    <a:pt x="162" y="213"/>
                  </a:lnTo>
                  <a:lnTo>
                    <a:pt x="152" y="211"/>
                  </a:lnTo>
                  <a:lnTo>
                    <a:pt x="145" y="211"/>
                  </a:lnTo>
                  <a:lnTo>
                    <a:pt x="137" y="209"/>
                  </a:lnTo>
                  <a:lnTo>
                    <a:pt x="133" y="209"/>
                  </a:lnTo>
                  <a:lnTo>
                    <a:pt x="122" y="205"/>
                  </a:lnTo>
                  <a:lnTo>
                    <a:pt x="114" y="203"/>
                  </a:lnTo>
                  <a:lnTo>
                    <a:pt x="110" y="203"/>
                  </a:lnTo>
                  <a:lnTo>
                    <a:pt x="44" y="490"/>
                  </a:lnTo>
                  <a:lnTo>
                    <a:pt x="0" y="462"/>
                  </a:lnTo>
                  <a:lnTo>
                    <a:pt x="0" y="4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7" name="Freeform 49"/>
            <p:cNvSpPr>
              <a:spLocks/>
            </p:cNvSpPr>
            <p:nvPr/>
          </p:nvSpPr>
          <p:spPr bwMode="auto">
            <a:xfrm>
              <a:off x="1563" y="3703"/>
              <a:ext cx="63" cy="62"/>
            </a:xfrm>
            <a:custGeom>
              <a:avLst/>
              <a:gdLst>
                <a:gd name="T0" fmla="*/ 27 w 126"/>
                <a:gd name="T1" fmla="*/ 13 h 126"/>
                <a:gd name="T2" fmla="*/ 16 w 126"/>
                <a:gd name="T3" fmla="*/ 19 h 126"/>
                <a:gd name="T4" fmla="*/ 8 w 126"/>
                <a:gd name="T5" fmla="*/ 31 h 126"/>
                <a:gd name="T6" fmla="*/ 4 w 126"/>
                <a:gd name="T7" fmla="*/ 40 h 126"/>
                <a:gd name="T8" fmla="*/ 0 w 126"/>
                <a:gd name="T9" fmla="*/ 51 h 126"/>
                <a:gd name="T10" fmla="*/ 0 w 126"/>
                <a:gd name="T11" fmla="*/ 63 h 126"/>
                <a:gd name="T12" fmla="*/ 2 w 126"/>
                <a:gd name="T13" fmla="*/ 76 h 126"/>
                <a:gd name="T14" fmla="*/ 6 w 126"/>
                <a:gd name="T15" fmla="*/ 88 h 126"/>
                <a:gd name="T16" fmla="*/ 14 w 126"/>
                <a:gd name="T17" fmla="*/ 99 h 126"/>
                <a:gd name="T18" fmla="*/ 21 w 126"/>
                <a:gd name="T19" fmla="*/ 107 h 126"/>
                <a:gd name="T20" fmla="*/ 31 w 126"/>
                <a:gd name="T21" fmla="*/ 116 h 126"/>
                <a:gd name="T22" fmla="*/ 40 w 126"/>
                <a:gd name="T23" fmla="*/ 122 h 126"/>
                <a:gd name="T24" fmla="*/ 52 w 126"/>
                <a:gd name="T25" fmla="*/ 126 h 126"/>
                <a:gd name="T26" fmla="*/ 65 w 126"/>
                <a:gd name="T27" fmla="*/ 126 h 126"/>
                <a:gd name="T28" fmla="*/ 76 w 126"/>
                <a:gd name="T29" fmla="*/ 126 h 126"/>
                <a:gd name="T30" fmla="*/ 90 w 126"/>
                <a:gd name="T31" fmla="*/ 122 h 126"/>
                <a:gd name="T32" fmla="*/ 103 w 126"/>
                <a:gd name="T33" fmla="*/ 116 h 126"/>
                <a:gd name="T34" fmla="*/ 111 w 126"/>
                <a:gd name="T35" fmla="*/ 107 h 126"/>
                <a:gd name="T36" fmla="*/ 118 w 126"/>
                <a:gd name="T37" fmla="*/ 97 h 126"/>
                <a:gd name="T38" fmla="*/ 122 w 126"/>
                <a:gd name="T39" fmla="*/ 86 h 126"/>
                <a:gd name="T40" fmla="*/ 126 w 126"/>
                <a:gd name="T41" fmla="*/ 74 h 126"/>
                <a:gd name="T42" fmla="*/ 126 w 126"/>
                <a:gd name="T43" fmla="*/ 61 h 126"/>
                <a:gd name="T44" fmla="*/ 126 w 126"/>
                <a:gd name="T45" fmla="*/ 48 h 126"/>
                <a:gd name="T46" fmla="*/ 120 w 126"/>
                <a:gd name="T47" fmla="*/ 36 h 126"/>
                <a:gd name="T48" fmla="*/ 116 w 126"/>
                <a:gd name="T49" fmla="*/ 27 h 126"/>
                <a:gd name="T50" fmla="*/ 105 w 126"/>
                <a:gd name="T51" fmla="*/ 17 h 126"/>
                <a:gd name="T52" fmla="*/ 95 w 126"/>
                <a:gd name="T53" fmla="*/ 10 h 126"/>
                <a:gd name="T54" fmla="*/ 86 w 126"/>
                <a:gd name="T55" fmla="*/ 4 h 126"/>
                <a:gd name="T56" fmla="*/ 74 w 126"/>
                <a:gd name="T57" fmla="*/ 2 h 126"/>
                <a:gd name="T58" fmla="*/ 61 w 126"/>
                <a:gd name="T59" fmla="*/ 0 h 126"/>
                <a:gd name="T60" fmla="*/ 50 w 126"/>
                <a:gd name="T61" fmla="*/ 4 h 126"/>
                <a:gd name="T62" fmla="*/ 36 w 126"/>
                <a:gd name="T63" fmla="*/ 6 h 126"/>
                <a:gd name="T64" fmla="*/ 27 w 126"/>
                <a:gd name="T65" fmla="*/ 13 h 126"/>
                <a:gd name="T66" fmla="*/ 27 w 126"/>
                <a:gd name="T67" fmla="*/ 1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6" h="126">
                  <a:moveTo>
                    <a:pt x="27" y="13"/>
                  </a:moveTo>
                  <a:lnTo>
                    <a:pt x="16" y="19"/>
                  </a:lnTo>
                  <a:lnTo>
                    <a:pt x="8" y="31"/>
                  </a:lnTo>
                  <a:lnTo>
                    <a:pt x="4" y="40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2" y="76"/>
                  </a:lnTo>
                  <a:lnTo>
                    <a:pt x="6" y="88"/>
                  </a:lnTo>
                  <a:lnTo>
                    <a:pt x="14" y="99"/>
                  </a:lnTo>
                  <a:lnTo>
                    <a:pt x="21" y="107"/>
                  </a:lnTo>
                  <a:lnTo>
                    <a:pt x="31" y="116"/>
                  </a:lnTo>
                  <a:lnTo>
                    <a:pt x="40" y="122"/>
                  </a:lnTo>
                  <a:lnTo>
                    <a:pt x="52" y="126"/>
                  </a:lnTo>
                  <a:lnTo>
                    <a:pt x="65" y="126"/>
                  </a:lnTo>
                  <a:lnTo>
                    <a:pt x="76" y="126"/>
                  </a:lnTo>
                  <a:lnTo>
                    <a:pt x="90" y="122"/>
                  </a:lnTo>
                  <a:lnTo>
                    <a:pt x="103" y="116"/>
                  </a:lnTo>
                  <a:lnTo>
                    <a:pt x="111" y="107"/>
                  </a:lnTo>
                  <a:lnTo>
                    <a:pt x="118" y="97"/>
                  </a:lnTo>
                  <a:lnTo>
                    <a:pt x="122" y="86"/>
                  </a:lnTo>
                  <a:lnTo>
                    <a:pt x="126" y="74"/>
                  </a:lnTo>
                  <a:lnTo>
                    <a:pt x="126" y="61"/>
                  </a:lnTo>
                  <a:lnTo>
                    <a:pt x="126" y="48"/>
                  </a:lnTo>
                  <a:lnTo>
                    <a:pt x="120" y="36"/>
                  </a:lnTo>
                  <a:lnTo>
                    <a:pt x="116" y="27"/>
                  </a:lnTo>
                  <a:lnTo>
                    <a:pt x="105" y="17"/>
                  </a:lnTo>
                  <a:lnTo>
                    <a:pt x="95" y="10"/>
                  </a:lnTo>
                  <a:lnTo>
                    <a:pt x="86" y="4"/>
                  </a:lnTo>
                  <a:lnTo>
                    <a:pt x="74" y="2"/>
                  </a:lnTo>
                  <a:lnTo>
                    <a:pt x="61" y="0"/>
                  </a:lnTo>
                  <a:lnTo>
                    <a:pt x="50" y="4"/>
                  </a:lnTo>
                  <a:lnTo>
                    <a:pt x="36" y="6"/>
                  </a:lnTo>
                  <a:lnTo>
                    <a:pt x="27" y="13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8" name="Freeform 50"/>
            <p:cNvSpPr>
              <a:spLocks/>
            </p:cNvSpPr>
            <p:nvPr/>
          </p:nvSpPr>
          <p:spPr bwMode="auto">
            <a:xfrm>
              <a:off x="1581" y="3720"/>
              <a:ext cx="27" cy="25"/>
            </a:xfrm>
            <a:custGeom>
              <a:avLst/>
              <a:gdLst>
                <a:gd name="T0" fmla="*/ 10 w 54"/>
                <a:gd name="T1" fmla="*/ 4 h 52"/>
                <a:gd name="T2" fmla="*/ 2 w 54"/>
                <a:gd name="T3" fmla="*/ 12 h 52"/>
                <a:gd name="T4" fmla="*/ 0 w 54"/>
                <a:gd name="T5" fmla="*/ 21 h 52"/>
                <a:gd name="T6" fmla="*/ 0 w 54"/>
                <a:gd name="T7" fmla="*/ 31 h 52"/>
                <a:gd name="T8" fmla="*/ 4 w 54"/>
                <a:gd name="T9" fmla="*/ 44 h 52"/>
                <a:gd name="T10" fmla="*/ 12 w 54"/>
                <a:gd name="T11" fmla="*/ 48 h 52"/>
                <a:gd name="T12" fmla="*/ 21 w 54"/>
                <a:gd name="T13" fmla="*/ 52 h 52"/>
                <a:gd name="T14" fmla="*/ 31 w 54"/>
                <a:gd name="T15" fmla="*/ 52 h 52"/>
                <a:gd name="T16" fmla="*/ 44 w 54"/>
                <a:gd name="T17" fmla="*/ 50 h 52"/>
                <a:gd name="T18" fmla="*/ 50 w 54"/>
                <a:gd name="T19" fmla="*/ 40 h 52"/>
                <a:gd name="T20" fmla="*/ 54 w 54"/>
                <a:gd name="T21" fmla="*/ 31 h 52"/>
                <a:gd name="T22" fmla="*/ 54 w 54"/>
                <a:gd name="T23" fmla="*/ 21 h 52"/>
                <a:gd name="T24" fmla="*/ 50 w 54"/>
                <a:gd name="T25" fmla="*/ 14 h 52"/>
                <a:gd name="T26" fmla="*/ 40 w 54"/>
                <a:gd name="T27" fmla="*/ 4 h 52"/>
                <a:gd name="T28" fmla="*/ 31 w 54"/>
                <a:gd name="T29" fmla="*/ 0 h 52"/>
                <a:gd name="T30" fmla="*/ 19 w 54"/>
                <a:gd name="T31" fmla="*/ 0 h 52"/>
                <a:gd name="T32" fmla="*/ 10 w 54"/>
                <a:gd name="T33" fmla="*/ 4 h 52"/>
                <a:gd name="T34" fmla="*/ 10 w 54"/>
                <a:gd name="T3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52">
                  <a:moveTo>
                    <a:pt x="10" y="4"/>
                  </a:moveTo>
                  <a:lnTo>
                    <a:pt x="2" y="12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4" y="44"/>
                  </a:lnTo>
                  <a:lnTo>
                    <a:pt x="12" y="48"/>
                  </a:lnTo>
                  <a:lnTo>
                    <a:pt x="21" y="52"/>
                  </a:lnTo>
                  <a:lnTo>
                    <a:pt x="31" y="52"/>
                  </a:lnTo>
                  <a:lnTo>
                    <a:pt x="44" y="50"/>
                  </a:lnTo>
                  <a:lnTo>
                    <a:pt x="50" y="40"/>
                  </a:lnTo>
                  <a:lnTo>
                    <a:pt x="54" y="31"/>
                  </a:lnTo>
                  <a:lnTo>
                    <a:pt x="54" y="21"/>
                  </a:lnTo>
                  <a:lnTo>
                    <a:pt x="50" y="14"/>
                  </a:lnTo>
                  <a:lnTo>
                    <a:pt x="40" y="4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9" name="Freeform 51"/>
            <p:cNvSpPr>
              <a:spLocks/>
            </p:cNvSpPr>
            <p:nvPr/>
          </p:nvSpPr>
          <p:spPr bwMode="auto">
            <a:xfrm>
              <a:off x="1382" y="3698"/>
              <a:ext cx="123" cy="78"/>
            </a:xfrm>
            <a:custGeom>
              <a:avLst/>
              <a:gdLst>
                <a:gd name="T0" fmla="*/ 54 w 247"/>
                <a:gd name="T1" fmla="*/ 144 h 156"/>
                <a:gd name="T2" fmla="*/ 54 w 247"/>
                <a:gd name="T3" fmla="*/ 127 h 156"/>
                <a:gd name="T4" fmla="*/ 57 w 247"/>
                <a:gd name="T5" fmla="*/ 106 h 156"/>
                <a:gd name="T6" fmla="*/ 65 w 247"/>
                <a:gd name="T7" fmla="*/ 85 h 156"/>
                <a:gd name="T8" fmla="*/ 74 w 247"/>
                <a:gd name="T9" fmla="*/ 68 h 156"/>
                <a:gd name="T10" fmla="*/ 93 w 247"/>
                <a:gd name="T11" fmla="*/ 55 h 156"/>
                <a:gd name="T12" fmla="*/ 116 w 247"/>
                <a:gd name="T13" fmla="*/ 47 h 156"/>
                <a:gd name="T14" fmla="*/ 139 w 247"/>
                <a:gd name="T15" fmla="*/ 51 h 156"/>
                <a:gd name="T16" fmla="*/ 158 w 247"/>
                <a:gd name="T17" fmla="*/ 64 h 156"/>
                <a:gd name="T18" fmla="*/ 175 w 247"/>
                <a:gd name="T19" fmla="*/ 81 h 156"/>
                <a:gd name="T20" fmla="*/ 183 w 247"/>
                <a:gd name="T21" fmla="*/ 98 h 156"/>
                <a:gd name="T22" fmla="*/ 192 w 247"/>
                <a:gd name="T23" fmla="*/ 117 h 156"/>
                <a:gd name="T24" fmla="*/ 198 w 247"/>
                <a:gd name="T25" fmla="*/ 142 h 156"/>
                <a:gd name="T26" fmla="*/ 208 w 247"/>
                <a:gd name="T27" fmla="*/ 156 h 156"/>
                <a:gd name="T28" fmla="*/ 225 w 247"/>
                <a:gd name="T29" fmla="*/ 152 h 156"/>
                <a:gd name="T30" fmla="*/ 240 w 247"/>
                <a:gd name="T31" fmla="*/ 144 h 156"/>
                <a:gd name="T32" fmla="*/ 247 w 247"/>
                <a:gd name="T33" fmla="*/ 142 h 156"/>
                <a:gd name="T34" fmla="*/ 247 w 247"/>
                <a:gd name="T35" fmla="*/ 135 h 156"/>
                <a:gd name="T36" fmla="*/ 242 w 247"/>
                <a:gd name="T37" fmla="*/ 119 h 156"/>
                <a:gd name="T38" fmla="*/ 234 w 247"/>
                <a:gd name="T39" fmla="*/ 95 h 156"/>
                <a:gd name="T40" fmla="*/ 227 w 247"/>
                <a:gd name="T41" fmla="*/ 70 h 156"/>
                <a:gd name="T42" fmla="*/ 209 w 247"/>
                <a:gd name="T43" fmla="*/ 43 h 156"/>
                <a:gd name="T44" fmla="*/ 189 w 247"/>
                <a:gd name="T45" fmla="*/ 21 h 156"/>
                <a:gd name="T46" fmla="*/ 160 w 247"/>
                <a:gd name="T47" fmla="*/ 5 h 156"/>
                <a:gd name="T48" fmla="*/ 143 w 247"/>
                <a:gd name="T49" fmla="*/ 0 h 156"/>
                <a:gd name="T50" fmla="*/ 126 w 247"/>
                <a:gd name="T51" fmla="*/ 0 h 156"/>
                <a:gd name="T52" fmla="*/ 107 w 247"/>
                <a:gd name="T53" fmla="*/ 0 h 156"/>
                <a:gd name="T54" fmla="*/ 90 w 247"/>
                <a:gd name="T55" fmla="*/ 3 h 156"/>
                <a:gd name="T56" fmla="*/ 63 w 247"/>
                <a:gd name="T57" fmla="*/ 17 h 156"/>
                <a:gd name="T58" fmla="*/ 40 w 247"/>
                <a:gd name="T59" fmla="*/ 34 h 156"/>
                <a:gd name="T60" fmla="*/ 25 w 247"/>
                <a:gd name="T61" fmla="*/ 57 h 156"/>
                <a:gd name="T62" fmla="*/ 14 w 247"/>
                <a:gd name="T63" fmla="*/ 79 h 156"/>
                <a:gd name="T64" fmla="*/ 6 w 247"/>
                <a:gd name="T65" fmla="*/ 106 h 156"/>
                <a:gd name="T66" fmla="*/ 0 w 247"/>
                <a:gd name="T67" fmla="*/ 131 h 156"/>
                <a:gd name="T68" fmla="*/ 0 w 247"/>
                <a:gd name="T69" fmla="*/ 156 h 156"/>
                <a:gd name="T70" fmla="*/ 54 w 247"/>
                <a:gd name="T71" fmla="*/ 15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7" h="156">
                  <a:moveTo>
                    <a:pt x="54" y="154"/>
                  </a:moveTo>
                  <a:lnTo>
                    <a:pt x="54" y="144"/>
                  </a:lnTo>
                  <a:lnTo>
                    <a:pt x="54" y="135"/>
                  </a:lnTo>
                  <a:lnTo>
                    <a:pt x="54" y="127"/>
                  </a:lnTo>
                  <a:lnTo>
                    <a:pt x="55" y="119"/>
                  </a:lnTo>
                  <a:lnTo>
                    <a:pt x="57" y="106"/>
                  </a:lnTo>
                  <a:lnTo>
                    <a:pt x="61" y="95"/>
                  </a:lnTo>
                  <a:lnTo>
                    <a:pt x="65" y="85"/>
                  </a:lnTo>
                  <a:lnTo>
                    <a:pt x="69" y="78"/>
                  </a:lnTo>
                  <a:lnTo>
                    <a:pt x="74" y="68"/>
                  </a:lnTo>
                  <a:lnTo>
                    <a:pt x="80" y="64"/>
                  </a:lnTo>
                  <a:lnTo>
                    <a:pt x="93" y="55"/>
                  </a:lnTo>
                  <a:lnTo>
                    <a:pt x="105" y="49"/>
                  </a:lnTo>
                  <a:lnTo>
                    <a:pt x="116" y="47"/>
                  </a:lnTo>
                  <a:lnTo>
                    <a:pt x="130" y="49"/>
                  </a:lnTo>
                  <a:lnTo>
                    <a:pt x="139" y="51"/>
                  </a:lnTo>
                  <a:lnTo>
                    <a:pt x="149" y="57"/>
                  </a:lnTo>
                  <a:lnTo>
                    <a:pt x="158" y="64"/>
                  </a:lnTo>
                  <a:lnTo>
                    <a:pt x="170" y="78"/>
                  </a:lnTo>
                  <a:lnTo>
                    <a:pt x="175" y="81"/>
                  </a:lnTo>
                  <a:lnTo>
                    <a:pt x="179" y="91"/>
                  </a:lnTo>
                  <a:lnTo>
                    <a:pt x="183" y="98"/>
                  </a:lnTo>
                  <a:lnTo>
                    <a:pt x="190" y="108"/>
                  </a:lnTo>
                  <a:lnTo>
                    <a:pt x="192" y="117"/>
                  </a:lnTo>
                  <a:lnTo>
                    <a:pt x="196" y="131"/>
                  </a:lnTo>
                  <a:lnTo>
                    <a:pt x="198" y="142"/>
                  </a:lnTo>
                  <a:lnTo>
                    <a:pt x="202" y="156"/>
                  </a:lnTo>
                  <a:lnTo>
                    <a:pt x="208" y="156"/>
                  </a:lnTo>
                  <a:lnTo>
                    <a:pt x="215" y="154"/>
                  </a:lnTo>
                  <a:lnTo>
                    <a:pt x="225" y="152"/>
                  </a:lnTo>
                  <a:lnTo>
                    <a:pt x="232" y="146"/>
                  </a:lnTo>
                  <a:lnTo>
                    <a:pt x="240" y="144"/>
                  </a:lnTo>
                  <a:lnTo>
                    <a:pt x="246" y="142"/>
                  </a:lnTo>
                  <a:lnTo>
                    <a:pt x="247" y="142"/>
                  </a:lnTo>
                  <a:lnTo>
                    <a:pt x="247" y="138"/>
                  </a:lnTo>
                  <a:lnTo>
                    <a:pt x="247" y="135"/>
                  </a:lnTo>
                  <a:lnTo>
                    <a:pt x="244" y="127"/>
                  </a:lnTo>
                  <a:lnTo>
                    <a:pt x="242" y="119"/>
                  </a:lnTo>
                  <a:lnTo>
                    <a:pt x="238" y="108"/>
                  </a:lnTo>
                  <a:lnTo>
                    <a:pt x="234" y="95"/>
                  </a:lnTo>
                  <a:lnTo>
                    <a:pt x="230" y="81"/>
                  </a:lnTo>
                  <a:lnTo>
                    <a:pt x="227" y="70"/>
                  </a:lnTo>
                  <a:lnTo>
                    <a:pt x="217" y="57"/>
                  </a:lnTo>
                  <a:lnTo>
                    <a:pt x="209" y="43"/>
                  </a:lnTo>
                  <a:lnTo>
                    <a:pt x="198" y="28"/>
                  </a:lnTo>
                  <a:lnTo>
                    <a:pt x="189" y="21"/>
                  </a:lnTo>
                  <a:lnTo>
                    <a:pt x="173" y="11"/>
                  </a:lnTo>
                  <a:lnTo>
                    <a:pt x="160" y="5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3" y="0"/>
                  </a:lnTo>
                  <a:lnTo>
                    <a:pt x="126" y="0"/>
                  </a:lnTo>
                  <a:lnTo>
                    <a:pt x="116" y="0"/>
                  </a:lnTo>
                  <a:lnTo>
                    <a:pt x="107" y="0"/>
                  </a:lnTo>
                  <a:lnTo>
                    <a:pt x="97" y="2"/>
                  </a:lnTo>
                  <a:lnTo>
                    <a:pt x="90" y="3"/>
                  </a:lnTo>
                  <a:lnTo>
                    <a:pt x="74" y="7"/>
                  </a:lnTo>
                  <a:lnTo>
                    <a:pt x="63" y="17"/>
                  </a:lnTo>
                  <a:lnTo>
                    <a:pt x="50" y="24"/>
                  </a:lnTo>
                  <a:lnTo>
                    <a:pt x="40" y="34"/>
                  </a:lnTo>
                  <a:lnTo>
                    <a:pt x="31" y="43"/>
                  </a:lnTo>
                  <a:lnTo>
                    <a:pt x="25" y="57"/>
                  </a:lnTo>
                  <a:lnTo>
                    <a:pt x="17" y="66"/>
                  </a:lnTo>
                  <a:lnTo>
                    <a:pt x="14" y="79"/>
                  </a:lnTo>
                  <a:lnTo>
                    <a:pt x="8" y="93"/>
                  </a:lnTo>
                  <a:lnTo>
                    <a:pt x="6" y="106"/>
                  </a:lnTo>
                  <a:lnTo>
                    <a:pt x="2" y="117"/>
                  </a:lnTo>
                  <a:lnTo>
                    <a:pt x="0" y="131"/>
                  </a:lnTo>
                  <a:lnTo>
                    <a:pt x="0" y="142"/>
                  </a:lnTo>
                  <a:lnTo>
                    <a:pt x="0" y="156"/>
                  </a:lnTo>
                  <a:lnTo>
                    <a:pt x="54" y="154"/>
                  </a:lnTo>
                  <a:lnTo>
                    <a:pt x="54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0" name="Freeform 52"/>
            <p:cNvSpPr>
              <a:spLocks/>
            </p:cNvSpPr>
            <p:nvPr/>
          </p:nvSpPr>
          <p:spPr bwMode="auto">
            <a:xfrm>
              <a:off x="1382" y="3766"/>
              <a:ext cx="123" cy="91"/>
            </a:xfrm>
            <a:custGeom>
              <a:avLst/>
              <a:gdLst>
                <a:gd name="T0" fmla="*/ 54 w 247"/>
                <a:gd name="T1" fmla="*/ 20 h 181"/>
                <a:gd name="T2" fmla="*/ 55 w 247"/>
                <a:gd name="T3" fmla="*/ 42 h 181"/>
                <a:gd name="T4" fmla="*/ 59 w 247"/>
                <a:gd name="T5" fmla="*/ 61 h 181"/>
                <a:gd name="T6" fmla="*/ 69 w 247"/>
                <a:gd name="T7" fmla="*/ 78 h 181"/>
                <a:gd name="T8" fmla="*/ 84 w 247"/>
                <a:gd name="T9" fmla="*/ 99 h 181"/>
                <a:gd name="T10" fmla="*/ 103 w 247"/>
                <a:gd name="T11" fmla="*/ 113 h 181"/>
                <a:gd name="T12" fmla="*/ 120 w 247"/>
                <a:gd name="T13" fmla="*/ 116 h 181"/>
                <a:gd name="T14" fmla="*/ 143 w 247"/>
                <a:gd name="T15" fmla="*/ 113 h 181"/>
                <a:gd name="T16" fmla="*/ 164 w 247"/>
                <a:gd name="T17" fmla="*/ 97 h 181"/>
                <a:gd name="T18" fmla="*/ 175 w 247"/>
                <a:gd name="T19" fmla="*/ 82 h 181"/>
                <a:gd name="T20" fmla="*/ 185 w 247"/>
                <a:gd name="T21" fmla="*/ 63 h 181"/>
                <a:gd name="T22" fmla="*/ 192 w 247"/>
                <a:gd name="T23" fmla="*/ 46 h 181"/>
                <a:gd name="T24" fmla="*/ 198 w 247"/>
                <a:gd name="T25" fmla="*/ 25 h 181"/>
                <a:gd name="T26" fmla="*/ 198 w 247"/>
                <a:gd name="T27" fmla="*/ 8 h 181"/>
                <a:gd name="T28" fmla="*/ 247 w 247"/>
                <a:gd name="T29" fmla="*/ 2 h 181"/>
                <a:gd name="T30" fmla="*/ 247 w 247"/>
                <a:gd name="T31" fmla="*/ 10 h 181"/>
                <a:gd name="T32" fmla="*/ 247 w 247"/>
                <a:gd name="T33" fmla="*/ 29 h 181"/>
                <a:gd name="T34" fmla="*/ 242 w 247"/>
                <a:gd name="T35" fmla="*/ 56 h 181"/>
                <a:gd name="T36" fmla="*/ 236 w 247"/>
                <a:gd name="T37" fmla="*/ 88 h 181"/>
                <a:gd name="T38" fmla="*/ 223 w 247"/>
                <a:gd name="T39" fmla="*/ 120 h 181"/>
                <a:gd name="T40" fmla="*/ 204 w 247"/>
                <a:gd name="T41" fmla="*/ 149 h 181"/>
                <a:gd name="T42" fmla="*/ 177 w 247"/>
                <a:gd name="T43" fmla="*/ 170 h 181"/>
                <a:gd name="T44" fmla="*/ 160 w 247"/>
                <a:gd name="T45" fmla="*/ 177 h 181"/>
                <a:gd name="T46" fmla="*/ 143 w 247"/>
                <a:gd name="T47" fmla="*/ 181 h 181"/>
                <a:gd name="T48" fmla="*/ 122 w 247"/>
                <a:gd name="T49" fmla="*/ 179 h 181"/>
                <a:gd name="T50" fmla="*/ 103 w 247"/>
                <a:gd name="T51" fmla="*/ 177 h 181"/>
                <a:gd name="T52" fmla="*/ 86 w 247"/>
                <a:gd name="T53" fmla="*/ 170 h 181"/>
                <a:gd name="T54" fmla="*/ 73 w 247"/>
                <a:gd name="T55" fmla="*/ 162 h 181"/>
                <a:gd name="T56" fmla="*/ 46 w 247"/>
                <a:gd name="T57" fmla="*/ 137 h 181"/>
                <a:gd name="T58" fmla="*/ 29 w 247"/>
                <a:gd name="T59" fmla="*/ 111 h 181"/>
                <a:gd name="T60" fmla="*/ 14 w 247"/>
                <a:gd name="T61" fmla="*/ 78 h 181"/>
                <a:gd name="T62" fmla="*/ 6 w 247"/>
                <a:gd name="T63" fmla="*/ 48 h 181"/>
                <a:gd name="T64" fmla="*/ 0 w 247"/>
                <a:gd name="T65" fmla="*/ 23 h 181"/>
                <a:gd name="T66" fmla="*/ 0 w 247"/>
                <a:gd name="T67" fmla="*/ 6 h 181"/>
                <a:gd name="T68" fmla="*/ 54 w 247"/>
                <a:gd name="T69" fmla="*/ 1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7" h="181">
                  <a:moveTo>
                    <a:pt x="54" y="10"/>
                  </a:moveTo>
                  <a:lnTo>
                    <a:pt x="54" y="20"/>
                  </a:lnTo>
                  <a:lnTo>
                    <a:pt x="54" y="31"/>
                  </a:lnTo>
                  <a:lnTo>
                    <a:pt x="55" y="42"/>
                  </a:lnTo>
                  <a:lnTo>
                    <a:pt x="59" y="54"/>
                  </a:lnTo>
                  <a:lnTo>
                    <a:pt x="59" y="61"/>
                  </a:lnTo>
                  <a:lnTo>
                    <a:pt x="65" y="71"/>
                  </a:lnTo>
                  <a:lnTo>
                    <a:pt x="69" y="78"/>
                  </a:lnTo>
                  <a:lnTo>
                    <a:pt x="73" y="88"/>
                  </a:lnTo>
                  <a:lnTo>
                    <a:pt x="84" y="99"/>
                  </a:lnTo>
                  <a:lnTo>
                    <a:pt x="97" y="109"/>
                  </a:lnTo>
                  <a:lnTo>
                    <a:pt x="103" y="113"/>
                  </a:lnTo>
                  <a:lnTo>
                    <a:pt x="111" y="115"/>
                  </a:lnTo>
                  <a:lnTo>
                    <a:pt x="120" y="116"/>
                  </a:lnTo>
                  <a:lnTo>
                    <a:pt x="130" y="118"/>
                  </a:lnTo>
                  <a:lnTo>
                    <a:pt x="143" y="113"/>
                  </a:lnTo>
                  <a:lnTo>
                    <a:pt x="158" y="105"/>
                  </a:lnTo>
                  <a:lnTo>
                    <a:pt x="164" y="97"/>
                  </a:lnTo>
                  <a:lnTo>
                    <a:pt x="170" y="90"/>
                  </a:lnTo>
                  <a:lnTo>
                    <a:pt x="175" y="82"/>
                  </a:lnTo>
                  <a:lnTo>
                    <a:pt x="183" y="75"/>
                  </a:lnTo>
                  <a:lnTo>
                    <a:pt x="185" y="63"/>
                  </a:lnTo>
                  <a:lnTo>
                    <a:pt x="190" y="54"/>
                  </a:lnTo>
                  <a:lnTo>
                    <a:pt x="192" y="46"/>
                  </a:lnTo>
                  <a:lnTo>
                    <a:pt x="196" y="37"/>
                  </a:lnTo>
                  <a:lnTo>
                    <a:pt x="198" y="25"/>
                  </a:lnTo>
                  <a:lnTo>
                    <a:pt x="198" y="18"/>
                  </a:lnTo>
                  <a:lnTo>
                    <a:pt x="198" y="8"/>
                  </a:lnTo>
                  <a:lnTo>
                    <a:pt x="198" y="0"/>
                  </a:lnTo>
                  <a:lnTo>
                    <a:pt x="247" y="2"/>
                  </a:lnTo>
                  <a:lnTo>
                    <a:pt x="247" y="2"/>
                  </a:lnTo>
                  <a:lnTo>
                    <a:pt x="247" y="10"/>
                  </a:lnTo>
                  <a:lnTo>
                    <a:pt x="247" y="18"/>
                  </a:lnTo>
                  <a:lnTo>
                    <a:pt x="247" y="29"/>
                  </a:lnTo>
                  <a:lnTo>
                    <a:pt x="244" y="40"/>
                  </a:lnTo>
                  <a:lnTo>
                    <a:pt x="242" y="56"/>
                  </a:lnTo>
                  <a:lnTo>
                    <a:pt x="240" y="71"/>
                  </a:lnTo>
                  <a:lnTo>
                    <a:pt x="236" y="88"/>
                  </a:lnTo>
                  <a:lnTo>
                    <a:pt x="228" y="103"/>
                  </a:lnTo>
                  <a:lnTo>
                    <a:pt x="223" y="120"/>
                  </a:lnTo>
                  <a:lnTo>
                    <a:pt x="213" y="134"/>
                  </a:lnTo>
                  <a:lnTo>
                    <a:pt x="204" y="149"/>
                  </a:lnTo>
                  <a:lnTo>
                    <a:pt x="190" y="160"/>
                  </a:lnTo>
                  <a:lnTo>
                    <a:pt x="177" y="170"/>
                  </a:lnTo>
                  <a:lnTo>
                    <a:pt x="168" y="172"/>
                  </a:lnTo>
                  <a:lnTo>
                    <a:pt x="160" y="177"/>
                  </a:lnTo>
                  <a:lnTo>
                    <a:pt x="152" y="179"/>
                  </a:lnTo>
                  <a:lnTo>
                    <a:pt x="143" y="181"/>
                  </a:lnTo>
                  <a:lnTo>
                    <a:pt x="131" y="179"/>
                  </a:lnTo>
                  <a:lnTo>
                    <a:pt x="122" y="179"/>
                  </a:lnTo>
                  <a:lnTo>
                    <a:pt x="112" y="179"/>
                  </a:lnTo>
                  <a:lnTo>
                    <a:pt x="103" y="177"/>
                  </a:lnTo>
                  <a:lnTo>
                    <a:pt x="95" y="172"/>
                  </a:lnTo>
                  <a:lnTo>
                    <a:pt x="86" y="170"/>
                  </a:lnTo>
                  <a:lnTo>
                    <a:pt x="78" y="164"/>
                  </a:lnTo>
                  <a:lnTo>
                    <a:pt x="73" y="162"/>
                  </a:lnTo>
                  <a:lnTo>
                    <a:pt x="59" y="149"/>
                  </a:lnTo>
                  <a:lnTo>
                    <a:pt x="46" y="137"/>
                  </a:lnTo>
                  <a:lnTo>
                    <a:pt x="36" y="124"/>
                  </a:lnTo>
                  <a:lnTo>
                    <a:pt x="29" y="111"/>
                  </a:lnTo>
                  <a:lnTo>
                    <a:pt x="19" y="94"/>
                  </a:lnTo>
                  <a:lnTo>
                    <a:pt x="14" y="78"/>
                  </a:lnTo>
                  <a:lnTo>
                    <a:pt x="8" y="61"/>
                  </a:lnTo>
                  <a:lnTo>
                    <a:pt x="6" y="48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0" y="6"/>
                  </a:lnTo>
                  <a:lnTo>
                    <a:pt x="54" y="10"/>
                  </a:lnTo>
                  <a:lnTo>
                    <a:pt x="54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1" name="Freeform 53"/>
            <p:cNvSpPr>
              <a:spLocks/>
            </p:cNvSpPr>
            <p:nvPr/>
          </p:nvSpPr>
          <p:spPr bwMode="auto">
            <a:xfrm>
              <a:off x="1422" y="3737"/>
              <a:ext cx="42" cy="72"/>
            </a:xfrm>
            <a:custGeom>
              <a:avLst/>
              <a:gdLst>
                <a:gd name="T0" fmla="*/ 51 w 86"/>
                <a:gd name="T1" fmla="*/ 0 h 144"/>
                <a:gd name="T2" fmla="*/ 65 w 86"/>
                <a:gd name="T3" fmla="*/ 15 h 144"/>
                <a:gd name="T4" fmla="*/ 80 w 86"/>
                <a:gd name="T5" fmla="*/ 45 h 144"/>
                <a:gd name="T6" fmla="*/ 86 w 86"/>
                <a:gd name="T7" fmla="*/ 78 h 144"/>
                <a:gd name="T8" fmla="*/ 72 w 86"/>
                <a:gd name="T9" fmla="*/ 119 h 144"/>
                <a:gd name="T10" fmla="*/ 57 w 86"/>
                <a:gd name="T11" fmla="*/ 140 h 144"/>
                <a:gd name="T12" fmla="*/ 36 w 86"/>
                <a:gd name="T13" fmla="*/ 144 h 144"/>
                <a:gd name="T14" fmla="*/ 21 w 86"/>
                <a:gd name="T15" fmla="*/ 136 h 144"/>
                <a:gd name="T16" fmla="*/ 10 w 86"/>
                <a:gd name="T17" fmla="*/ 119 h 144"/>
                <a:gd name="T18" fmla="*/ 4 w 86"/>
                <a:gd name="T19" fmla="*/ 89 h 144"/>
                <a:gd name="T20" fmla="*/ 0 w 86"/>
                <a:gd name="T21" fmla="*/ 58 h 144"/>
                <a:gd name="T22" fmla="*/ 4 w 86"/>
                <a:gd name="T23" fmla="*/ 36 h 144"/>
                <a:gd name="T24" fmla="*/ 10 w 86"/>
                <a:gd name="T25" fmla="*/ 15 h 144"/>
                <a:gd name="T26" fmla="*/ 19 w 86"/>
                <a:gd name="T27" fmla="*/ 5 h 144"/>
                <a:gd name="T28" fmla="*/ 27 w 86"/>
                <a:gd name="T29" fmla="*/ 0 h 144"/>
                <a:gd name="T30" fmla="*/ 36 w 86"/>
                <a:gd name="T31" fmla="*/ 0 h 144"/>
                <a:gd name="T32" fmla="*/ 51 w 86"/>
                <a:gd name="T33" fmla="*/ 0 h 144"/>
                <a:gd name="T34" fmla="*/ 51 w 86"/>
                <a:gd name="T3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144">
                  <a:moveTo>
                    <a:pt x="51" y="0"/>
                  </a:moveTo>
                  <a:lnTo>
                    <a:pt x="65" y="15"/>
                  </a:lnTo>
                  <a:lnTo>
                    <a:pt x="80" y="45"/>
                  </a:lnTo>
                  <a:lnTo>
                    <a:pt x="86" y="78"/>
                  </a:lnTo>
                  <a:lnTo>
                    <a:pt x="72" y="119"/>
                  </a:lnTo>
                  <a:lnTo>
                    <a:pt x="57" y="140"/>
                  </a:lnTo>
                  <a:lnTo>
                    <a:pt x="36" y="144"/>
                  </a:lnTo>
                  <a:lnTo>
                    <a:pt x="21" y="136"/>
                  </a:lnTo>
                  <a:lnTo>
                    <a:pt x="10" y="119"/>
                  </a:lnTo>
                  <a:lnTo>
                    <a:pt x="4" y="89"/>
                  </a:lnTo>
                  <a:lnTo>
                    <a:pt x="0" y="58"/>
                  </a:lnTo>
                  <a:lnTo>
                    <a:pt x="4" y="36"/>
                  </a:lnTo>
                  <a:lnTo>
                    <a:pt x="10" y="15"/>
                  </a:lnTo>
                  <a:lnTo>
                    <a:pt x="19" y="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2" name="Freeform 54"/>
            <p:cNvSpPr>
              <a:spLocks/>
            </p:cNvSpPr>
            <p:nvPr/>
          </p:nvSpPr>
          <p:spPr bwMode="auto">
            <a:xfrm>
              <a:off x="1247" y="3746"/>
              <a:ext cx="62" cy="63"/>
            </a:xfrm>
            <a:custGeom>
              <a:avLst/>
              <a:gdLst>
                <a:gd name="T0" fmla="*/ 29 w 126"/>
                <a:gd name="T1" fmla="*/ 11 h 125"/>
                <a:gd name="T2" fmla="*/ 18 w 126"/>
                <a:gd name="T3" fmla="*/ 19 h 125"/>
                <a:gd name="T4" fmla="*/ 10 w 126"/>
                <a:gd name="T5" fmla="*/ 28 h 125"/>
                <a:gd name="T6" fmla="*/ 4 w 126"/>
                <a:gd name="T7" fmla="*/ 39 h 125"/>
                <a:gd name="T8" fmla="*/ 0 w 126"/>
                <a:gd name="T9" fmla="*/ 51 h 125"/>
                <a:gd name="T10" fmla="*/ 0 w 126"/>
                <a:gd name="T11" fmla="*/ 64 h 125"/>
                <a:gd name="T12" fmla="*/ 2 w 126"/>
                <a:gd name="T13" fmla="*/ 76 h 125"/>
                <a:gd name="T14" fmla="*/ 6 w 126"/>
                <a:gd name="T15" fmla="*/ 87 h 125"/>
                <a:gd name="T16" fmla="*/ 14 w 126"/>
                <a:gd name="T17" fmla="*/ 100 h 125"/>
                <a:gd name="T18" fmla="*/ 19 w 126"/>
                <a:gd name="T19" fmla="*/ 108 h 125"/>
                <a:gd name="T20" fmla="*/ 29 w 126"/>
                <a:gd name="T21" fmla="*/ 116 h 125"/>
                <a:gd name="T22" fmla="*/ 38 w 126"/>
                <a:gd name="T23" fmla="*/ 121 h 125"/>
                <a:gd name="T24" fmla="*/ 52 w 126"/>
                <a:gd name="T25" fmla="*/ 125 h 125"/>
                <a:gd name="T26" fmla="*/ 63 w 126"/>
                <a:gd name="T27" fmla="*/ 123 h 125"/>
                <a:gd name="T28" fmla="*/ 77 w 126"/>
                <a:gd name="T29" fmla="*/ 123 h 125"/>
                <a:gd name="T30" fmla="*/ 88 w 126"/>
                <a:gd name="T31" fmla="*/ 119 h 125"/>
                <a:gd name="T32" fmla="*/ 101 w 126"/>
                <a:gd name="T33" fmla="*/ 116 h 125"/>
                <a:gd name="T34" fmla="*/ 109 w 126"/>
                <a:gd name="T35" fmla="*/ 104 h 125"/>
                <a:gd name="T36" fmla="*/ 116 w 126"/>
                <a:gd name="T37" fmla="*/ 95 h 125"/>
                <a:gd name="T38" fmla="*/ 122 w 126"/>
                <a:gd name="T39" fmla="*/ 85 h 125"/>
                <a:gd name="T40" fmla="*/ 126 w 126"/>
                <a:gd name="T41" fmla="*/ 74 h 125"/>
                <a:gd name="T42" fmla="*/ 124 w 126"/>
                <a:gd name="T43" fmla="*/ 62 h 125"/>
                <a:gd name="T44" fmla="*/ 124 w 126"/>
                <a:gd name="T45" fmla="*/ 49 h 125"/>
                <a:gd name="T46" fmla="*/ 120 w 126"/>
                <a:gd name="T47" fmla="*/ 38 h 125"/>
                <a:gd name="T48" fmla="*/ 116 w 126"/>
                <a:gd name="T49" fmla="*/ 28 h 125"/>
                <a:gd name="T50" fmla="*/ 105 w 126"/>
                <a:gd name="T51" fmla="*/ 19 h 125"/>
                <a:gd name="T52" fmla="*/ 96 w 126"/>
                <a:gd name="T53" fmla="*/ 11 h 125"/>
                <a:gd name="T54" fmla="*/ 86 w 126"/>
                <a:gd name="T55" fmla="*/ 5 h 125"/>
                <a:gd name="T56" fmla="*/ 75 w 126"/>
                <a:gd name="T57" fmla="*/ 1 h 125"/>
                <a:gd name="T58" fmla="*/ 63 w 126"/>
                <a:gd name="T59" fmla="*/ 0 h 125"/>
                <a:gd name="T60" fmla="*/ 52 w 126"/>
                <a:gd name="T61" fmla="*/ 1 h 125"/>
                <a:gd name="T62" fmla="*/ 38 w 126"/>
                <a:gd name="T63" fmla="*/ 5 h 125"/>
                <a:gd name="T64" fmla="*/ 29 w 126"/>
                <a:gd name="T65" fmla="*/ 11 h 125"/>
                <a:gd name="T66" fmla="*/ 29 w 126"/>
                <a:gd name="T67" fmla="*/ 1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6" h="125">
                  <a:moveTo>
                    <a:pt x="29" y="11"/>
                  </a:moveTo>
                  <a:lnTo>
                    <a:pt x="18" y="19"/>
                  </a:lnTo>
                  <a:lnTo>
                    <a:pt x="10" y="28"/>
                  </a:lnTo>
                  <a:lnTo>
                    <a:pt x="4" y="39"/>
                  </a:lnTo>
                  <a:lnTo>
                    <a:pt x="0" y="51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6" y="87"/>
                  </a:lnTo>
                  <a:lnTo>
                    <a:pt x="14" y="100"/>
                  </a:lnTo>
                  <a:lnTo>
                    <a:pt x="19" y="108"/>
                  </a:lnTo>
                  <a:lnTo>
                    <a:pt x="29" y="116"/>
                  </a:lnTo>
                  <a:lnTo>
                    <a:pt x="38" y="121"/>
                  </a:lnTo>
                  <a:lnTo>
                    <a:pt x="52" y="125"/>
                  </a:lnTo>
                  <a:lnTo>
                    <a:pt x="63" y="123"/>
                  </a:lnTo>
                  <a:lnTo>
                    <a:pt x="77" y="123"/>
                  </a:lnTo>
                  <a:lnTo>
                    <a:pt x="88" y="119"/>
                  </a:lnTo>
                  <a:lnTo>
                    <a:pt x="101" y="116"/>
                  </a:lnTo>
                  <a:lnTo>
                    <a:pt x="109" y="104"/>
                  </a:lnTo>
                  <a:lnTo>
                    <a:pt x="116" y="95"/>
                  </a:lnTo>
                  <a:lnTo>
                    <a:pt x="122" y="85"/>
                  </a:lnTo>
                  <a:lnTo>
                    <a:pt x="126" y="74"/>
                  </a:lnTo>
                  <a:lnTo>
                    <a:pt x="124" y="62"/>
                  </a:lnTo>
                  <a:lnTo>
                    <a:pt x="124" y="49"/>
                  </a:lnTo>
                  <a:lnTo>
                    <a:pt x="120" y="38"/>
                  </a:lnTo>
                  <a:lnTo>
                    <a:pt x="116" y="28"/>
                  </a:lnTo>
                  <a:lnTo>
                    <a:pt x="105" y="19"/>
                  </a:lnTo>
                  <a:lnTo>
                    <a:pt x="96" y="11"/>
                  </a:lnTo>
                  <a:lnTo>
                    <a:pt x="86" y="5"/>
                  </a:lnTo>
                  <a:lnTo>
                    <a:pt x="75" y="1"/>
                  </a:lnTo>
                  <a:lnTo>
                    <a:pt x="63" y="0"/>
                  </a:lnTo>
                  <a:lnTo>
                    <a:pt x="52" y="1"/>
                  </a:lnTo>
                  <a:lnTo>
                    <a:pt x="38" y="5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3" name="Freeform 55"/>
            <p:cNvSpPr>
              <a:spLocks/>
            </p:cNvSpPr>
            <p:nvPr/>
          </p:nvSpPr>
          <p:spPr bwMode="auto">
            <a:xfrm>
              <a:off x="1263" y="3762"/>
              <a:ext cx="27" cy="28"/>
            </a:xfrm>
            <a:custGeom>
              <a:avLst/>
              <a:gdLst>
                <a:gd name="T0" fmla="*/ 11 w 53"/>
                <a:gd name="T1" fmla="*/ 4 h 55"/>
                <a:gd name="T2" fmla="*/ 4 w 53"/>
                <a:gd name="T3" fmla="*/ 13 h 55"/>
                <a:gd name="T4" fmla="*/ 0 w 53"/>
                <a:gd name="T5" fmla="*/ 25 h 55"/>
                <a:gd name="T6" fmla="*/ 0 w 53"/>
                <a:gd name="T7" fmla="*/ 32 h 55"/>
                <a:gd name="T8" fmla="*/ 4 w 53"/>
                <a:gd name="T9" fmla="*/ 44 h 55"/>
                <a:gd name="T10" fmla="*/ 11 w 53"/>
                <a:gd name="T11" fmla="*/ 51 h 55"/>
                <a:gd name="T12" fmla="*/ 21 w 53"/>
                <a:gd name="T13" fmla="*/ 55 h 55"/>
                <a:gd name="T14" fmla="*/ 32 w 53"/>
                <a:gd name="T15" fmla="*/ 55 h 55"/>
                <a:gd name="T16" fmla="*/ 44 w 53"/>
                <a:gd name="T17" fmla="*/ 53 h 55"/>
                <a:gd name="T18" fmla="*/ 47 w 53"/>
                <a:gd name="T19" fmla="*/ 44 h 55"/>
                <a:gd name="T20" fmla="*/ 53 w 53"/>
                <a:gd name="T21" fmla="*/ 32 h 55"/>
                <a:gd name="T22" fmla="*/ 53 w 53"/>
                <a:gd name="T23" fmla="*/ 21 h 55"/>
                <a:gd name="T24" fmla="*/ 49 w 53"/>
                <a:gd name="T25" fmla="*/ 13 h 55"/>
                <a:gd name="T26" fmla="*/ 40 w 53"/>
                <a:gd name="T27" fmla="*/ 4 h 55"/>
                <a:gd name="T28" fmla="*/ 32 w 53"/>
                <a:gd name="T29" fmla="*/ 0 h 55"/>
                <a:gd name="T30" fmla="*/ 19 w 53"/>
                <a:gd name="T31" fmla="*/ 0 h 55"/>
                <a:gd name="T32" fmla="*/ 11 w 53"/>
                <a:gd name="T33" fmla="*/ 4 h 55"/>
                <a:gd name="T34" fmla="*/ 11 w 53"/>
                <a:gd name="T35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55">
                  <a:moveTo>
                    <a:pt x="11" y="4"/>
                  </a:moveTo>
                  <a:lnTo>
                    <a:pt x="4" y="13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4" y="44"/>
                  </a:lnTo>
                  <a:lnTo>
                    <a:pt x="11" y="51"/>
                  </a:lnTo>
                  <a:lnTo>
                    <a:pt x="21" y="55"/>
                  </a:lnTo>
                  <a:lnTo>
                    <a:pt x="32" y="55"/>
                  </a:lnTo>
                  <a:lnTo>
                    <a:pt x="44" y="53"/>
                  </a:lnTo>
                  <a:lnTo>
                    <a:pt x="47" y="44"/>
                  </a:lnTo>
                  <a:lnTo>
                    <a:pt x="53" y="32"/>
                  </a:lnTo>
                  <a:lnTo>
                    <a:pt x="53" y="21"/>
                  </a:lnTo>
                  <a:lnTo>
                    <a:pt x="49" y="13"/>
                  </a:lnTo>
                  <a:lnTo>
                    <a:pt x="40" y="4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4" name="Freeform 56"/>
            <p:cNvSpPr>
              <a:spLocks/>
            </p:cNvSpPr>
            <p:nvPr/>
          </p:nvSpPr>
          <p:spPr bwMode="auto">
            <a:xfrm>
              <a:off x="1219" y="3706"/>
              <a:ext cx="159" cy="24"/>
            </a:xfrm>
            <a:custGeom>
              <a:avLst/>
              <a:gdLst>
                <a:gd name="T0" fmla="*/ 6 w 318"/>
                <a:gd name="T1" fmla="*/ 0 h 47"/>
                <a:gd name="T2" fmla="*/ 103 w 318"/>
                <a:gd name="T3" fmla="*/ 5 h 47"/>
                <a:gd name="T4" fmla="*/ 198 w 318"/>
                <a:gd name="T5" fmla="*/ 7 h 47"/>
                <a:gd name="T6" fmla="*/ 318 w 318"/>
                <a:gd name="T7" fmla="*/ 4 h 47"/>
                <a:gd name="T8" fmla="*/ 303 w 318"/>
                <a:gd name="T9" fmla="*/ 47 h 47"/>
                <a:gd name="T10" fmla="*/ 223 w 318"/>
                <a:gd name="T11" fmla="*/ 47 h 47"/>
                <a:gd name="T12" fmla="*/ 122 w 318"/>
                <a:gd name="T13" fmla="*/ 43 h 47"/>
                <a:gd name="T14" fmla="*/ 42 w 318"/>
                <a:gd name="T15" fmla="*/ 40 h 47"/>
                <a:gd name="T16" fmla="*/ 0 w 318"/>
                <a:gd name="T17" fmla="*/ 36 h 47"/>
                <a:gd name="T18" fmla="*/ 6 w 318"/>
                <a:gd name="T19" fmla="*/ 0 h 47"/>
                <a:gd name="T20" fmla="*/ 6 w 318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47">
                  <a:moveTo>
                    <a:pt x="6" y="0"/>
                  </a:moveTo>
                  <a:lnTo>
                    <a:pt x="103" y="5"/>
                  </a:lnTo>
                  <a:lnTo>
                    <a:pt x="198" y="7"/>
                  </a:lnTo>
                  <a:lnTo>
                    <a:pt x="318" y="4"/>
                  </a:lnTo>
                  <a:lnTo>
                    <a:pt x="303" y="47"/>
                  </a:lnTo>
                  <a:lnTo>
                    <a:pt x="223" y="47"/>
                  </a:lnTo>
                  <a:lnTo>
                    <a:pt x="122" y="43"/>
                  </a:lnTo>
                  <a:lnTo>
                    <a:pt x="42" y="40"/>
                  </a:lnTo>
                  <a:lnTo>
                    <a:pt x="0" y="3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5" name="Freeform 57"/>
            <p:cNvSpPr>
              <a:spLocks/>
            </p:cNvSpPr>
            <p:nvPr/>
          </p:nvSpPr>
          <p:spPr bwMode="auto">
            <a:xfrm>
              <a:off x="1199" y="3822"/>
              <a:ext cx="189" cy="34"/>
            </a:xfrm>
            <a:custGeom>
              <a:avLst/>
              <a:gdLst>
                <a:gd name="T0" fmla="*/ 0 w 379"/>
                <a:gd name="T1" fmla="*/ 0 h 66"/>
                <a:gd name="T2" fmla="*/ 69 w 379"/>
                <a:gd name="T3" fmla="*/ 7 h 66"/>
                <a:gd name="T4" fmla="*/ 132 w 379"/>
                <a:gd name="T5" fmla="*/ 19 h 66"/>
                <a:gd name="T6" fmla="*/ 211 w 379"/>
                <a:gd name="T7" fmla="*/ 26 h 66"/>
                <a:gd name="T8" fmla="*/ 274 w 379"/>
                <a:gd name="T9" fmla="*/ 28 h 66"/>
                <a:gd name="T10" fmla="*/ 360 w 379"/>
                <a:gd name="T11" fmla="*/ 36 h 66"/>
                <a:gd name="T12" fmla="*/ 379 w 379"/>
                <a:gd name="T13" fmla="*/ 66 h 66"/>
                <a:gd name="T14" fmla="*/ 306 w 379"/>
                <a:gd name="T15" fmla="*/ 66 h 66"/>
                <a:gd name="T16" fmla="*/ 230 w 379"/>
                <a:gd name="T17" fmla="*/ 62 h 66"/>
                <a:gd name="T18" fmla="*/ 149 w 379"/>
                <a:gd name="T19" fmla="*/ 59 h 66"/>
                <a:gd name="T20" fmla="*/ 69 w 379"/>
                <a:gd name="T21" fmla="*/ 45 h 66"/>
                <a:gd name="T22" fmla="*/ 21 w 379"/>
                <a:gd name="T23" fmla="*/ 38 h 66"/>
                <a:gd name="T24" fmla="*/ 0 w 379"/>
                <a:gd name="T25" fmla="*/ 9 h 66"/>
                <a:gd name="T26" fmla="*/ 0 w 379"/>
                <a:gd name="T27" fmla="*/ 0 h 66"/>
                <a:gd name="T28" fmla="*/ 0 w 379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9" h="66">
                  <a:moveTo>
                    <a:pt x="0" y="0"/>
                  </a:moveTo>
                  <a:lnTo>
                    <a:pt x="69" y="7"/>
                  </a:lnTo>
                  <a:lnTo>
                    <a:pt x="132" y="19"/>
                  </a:lnTo>
                  <a:lnTo>
                    <a:pt x="211" y="26"/>
                  </a:lnTo>
                  <a:lnTo>
                    <a:pt x="274" y="28"/>
                  </a:lnTo>
                  <a:lnTo>
                    <a:pt x="360" y="36"/>
                  </a:lnTo>
                  <a:lnTo>
                    <a:pt x="379" y="66"/>
                  </a:lnTo>
                  <a:lnTo>
                    <a:pt x="306" y="66"/>
                  </a:lnTo>
                  <a:lnTo>
                    <a:pt x="230" y="62"/>
                  </a:lnTo>
                  <a:lnTo>
                    <a:pt x="149" y="59"/>
                  </a:lnTo>
                  <a:lnTo>
                    <a:pt x="69" y="45"/>
                  </a:lnTo>
                  <a:lnTo>
                    <a:pt x="21" y="38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6" name="Freeform 58"/>
            <p:cNvSpPr>
              <a:spLocks/>
            </p:cNvSpPr>
            <p:nvPr/>
          </p:nvSpPr>
          <p:spPr bwMode="auto">
            <a:xfrm>
              <a:off x="1489" y="3652"/>
              <a:ext cx="155" cy="58"/>
            </a:xfrm>
            <a:custGeom>
              <a:avLst/>
              <a:gdLst>
                <a:gd name="T0" fmla="*/ 0 w 310"/>
                <a:gd name="T1" fmla="*/ 86 h 116"/>
                <a:gd name="T2" fmla="*/ 44 w 310"/>
                <a:gd name="T3" fmla="*/ 76 h 116"/>
                <a:gd name="T4" fmla="*/ 126 w 310"/>
                <a:gd name="T5" fmla="*/ 54 h 116"/>
                <a:gd name="T6" fmla="*/ 211 w 310"/>
                <a:gd name="T7" fmla="*/ 27 h 116"/>
                <a:gd name="T8" fmla="*/ 297 w 310"/>
                <a:gd name="T9" fmla="*/ 0 h 116"/>
                <a:gd name="T10" fmla="*/ 310 w 310"/>
                <a:gd name="T11" fmla="*/ 31 h 116"/>
                <a:gd name="T12" fmla="*/ 253 w 310"/>
                <a:gd name="T13" fmla="*/ 54 h 116"/>
                <a:gd name="T14" fmla="*/ 184 w 310"/>
                <a:gd name="T15" fmla="*/ 76 h 116"/>
                <a:gd name="T16" fmla="*/ 108 w 310"/>
                <a:gd name="T17" fmla="*/ 97 h 116"/>
                <a:gd name="T18" fmla="*/ 25 w 310"/>
                <a:gd name="T19" fmla="*/ 116 h 116"/>
                <a:gd name="T20" fmla="*/ 0 w 310"/>
                <a:gd name="T21" fmla="*/ 86 h 116"/>
                <a:gd name="T22" fmla="*/ 0 w 310"/>
                <a:gd name="T23" fmla="*/ 8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0" h="116">
                  <a:moveTo>
                    <a:pt x="0" y="86"/>
                  </a:moveTo>
                  <a:lnTo>
                    <a:pt x="44" y="76"/>
                  </a:lnTo>
                  <a:lnTo>
                    <a:pt x="126" y="54"/>
                  </a:lnTo>
                  <a:lnTo>
                    <a:pt x="211" y="27"/>
                  </a:lnTo>
                  <a:lnTo>
                    <a:pt x="297" y="0"/>
                  </a:lnTo>
                  <a:lnTo>
                    <a:pt x="310" y="31"/>
                  </a:lnTo>
                  <a:lnTo>
                    <a:pt x="253" y="54"/>
                  </a:lnTo>
                  <a:lnTo>
                    <a:pt x="184" y="76"/>
                  </a:lnTo>
                  <a:lnTo>
                    <a:pt x="108" y="97"/>
                  </a:lnTo>
                  <a:lnTo>
                    <a:pt x="25" y="11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7" name="Freeform 59"/>
            <p:cNvSpPr>
              <a:spLocks/>
            </p:cNvSpPr>
            <p:nvPr/>
          </p:nvSpPr>
          <p:spPr bwMode="auto">
            <a:xfrm>
              <a:off x="1509" y="3726"/>
              <a:ext cx="171" cy="121"/>
            </a:xfrm>
            <a:custGeom>
              <a:avLst/>
              <a:gdLst>
                <a:gd name="T0" fmla="*/ 19 w 342"/>
                <a:gd name="T1" fmla="*/ 192 h 241"/>
                <a:gd name="T2" fmla="*/ 63 w 342"/>
                <a:gd name="T3" fmla="*/ 180 h 241"/>
                <a:gd name="T4" fmla="*/ 135 w 342"/>
                <a:gd name="T5" fmla="*/ 152 h 241"/>
                <a:gd name="T6" fmla="*/ 201 w 342"/>
                <a:gd name="T7" fmla="*/ 112 h 241"/>
                <a:gd name="T8" fmla="*/ 253 w 342"/>
                <a:gd name="T9" fmla="*/ 76 h 241"/>
                <a:gd name="T10" fmla="*/ 293 w 342"/>
                <a:gd name="T11" fmla="*/ 38 h 241"/>
                <a:gd name="T12" fmla="*/ 323 w 342"/>
                <a:gd name="T13" fmla="*/ 0 h 241"/>
                <a:gd name="T14" fmla="*/ 342 w 342"/>
                <a:gd name="T15" fmla="*/ 22 h 241"/>
                <a:gd name="T16" fmla="*/ 316 w 342"/>
                <a:gd name="T17" fmla="*/ 59 h 241"/>
                <a:gd name="T18" fmla="*/ 283 w 342"/>
                <a:gd name="T19" fmla="*/ 97 h 241"/>
                <a:gd name="T20" fmla="*/ 243 w 342"/>
                <a:gd name="T21" fmla="*/ 129 h 241"/>
                <a:gd name="T22" fmla="*/ 194 w 342"/>
                <a:gd name="T23" fmla="*/ 165 h 241"/>
                <a:gd name="T24" fmla="*/ 139 w 342"/>
                <a:gd name="T25" fmla="*/ 194 h 241"/>
                <a:gd name="T26" fmla="*/ 68 w 342"/>
                <a:gd name="T27" fmla="*/ 220 h 241"/>
                <a:gd name="T28" fmla="*/ 0 w 342"/>
                <a:gd name="T29" fmla="*/ 241 h 241"/>
                <a:gd name="T30" fmla="*/ 13 w 342"/>
                <a:gd name="T31" fmla="*/ 207 h 241"/>
                <a:gd name="T32" fmla="*/ 19 w 342"/>
                <a:gd name="T33" fmla="*/ 192 h 241"/>
                <a:gd name="T34" fmla="*/ 19 w 342"/>
                <a:gd name="T35" fmla="*/ 19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2" h="241">
                  <a:moveTo>
                    <a:pt x="19" y="192"/>
                  </a:moveTo>
                  <a:lnTo>
                    <a:pt x="63" y="180"/>
                  </a:lnTo>
                  <a:lnTo>
                    <a:pt x="135" y="152"/>
                  </a:lnTo>
                  <a:lnTo>
                    <a:pt x="201" y="112"/>
                  </a:lnTo>
                  <a:lnTo>
                    <a:pt x="253" y="76"/>
                  </a:lnTo>
                  <a:lnTo>
                    <a:pt x="293" y="38"/>
                  </a:lnTo>
                  <a:lnTo>
                    <a:pt x="323" y="0"/>
                  </a:lnTo>
                  <a:lnTo>
                    <a:pt x="342" y="22"/>
                  </a:lnTo>
                  <a:lnTo>
                    <a:pt x="316" y="59"/>
                  </a:lnTo>
                  <a:lnTo>
                    <a:pt x="283" y="97"/>
                  </a:lnTo>
                  <a:lnTo>
                    <a:pt x="243" y="129"/>
                  </a:lnTo>
                  <a:lnTo>
                    <a:pt x="194" y="165"/>
                  </a:lnTo>
                  <a:lnTo>
                    <a:pt x="139" y="194"/>
                  </a:lnTo>
                  <a:lnTo>
                    <a:pt x="68" y="220"/>
                  </a:lnTo>
                  <a:lnTo>
                    <a:pt x="0" y="241"/>
                  </a:lnTo>
                  <a:lnTo>
                    <a:pt x="13" y="207"/>
                  </a:lnTo>
                  <a:lnTo>
                    <a:pt x="19" y="192"/>
                  </a:lnTo>
                  <a:lnTo>
                    <a:pt x="19" y="192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8" name="Freeform 60"/>
            <p:cNvSpPr>
              <a:spLocks/>
            </p:cNvSpPr>
            <p:nvPr/>
          </p:nvSpPr>
          <p:spPr bwMode="auto">
            <a:xfrm>
              <a:off x="1215" y="3737"/>
              <a:ext cx="46" cy="81"/>
            </a:xfrm>
            <a:custGeom>
              <a:avLst/>
              <a:gdLst>
                <a:gd name="T0" fmla="*/ 24 w 91"/>
                <a:gd name="T1" fmla="*/ 0 h 161"/>
                <a:gd name="T2" fmla="*/ 0 w 91"/>
                <a:gd name="T3" fmla="*/ 148 h 161"/>
                <a:gd name="T4" fmla="*/ 43 w 91"/>
                <a:gd name="T5" fmla="*/ 155 h 161"/>
                <a:gd name="T6" fmla="*/ 78 w 91"/>
                <a:gd name="T7" fmla="*/ 161 h 161"/>
                <a:gd name="T8" fmla="*/ 55 w 91"/>
                <a:gd name="T9" fmla="*/ 140 h 161"/>
                <a:gd name="T10" fmla="*/ 40 w 91"/>
                <a:gd name="T11" fmla="*/ 114 h 161"/>
                <a:gd name="T12" fmla="*/ 36 w 91"/>
                <a:gd name="T13" fmla="*/ 81 h 161"/>
                <a:gd name="T14" fmla="*/ 43 w 91"/>
                <a:gd name="T15" fmla="*/ 45 h 161"/>
                <a:gd name="T16" fmla="*/ 61 w 91"/>
                <a:gd name="T17" fmla="*/ 19 h 161"/>
                <a:gd name="T18" fmla="*/ 91 w 91"/>
                <a:gd name="T19" fmla="*/ 1 h 161"/>
                <a:gd name="T20" fmla="*/ 47 w 91"/>
                <a:gd name="T21" fmla="*/ 0 h 161"/>
                <a:gd name="T22" fmla="*/ 24 w 91"/>
                <a:gd name="T23" fmla="*/ 0 h 161"/>
                <a:gd name="T24" fmla="*/ 24 w 91"/>
                <a:gd name="T2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1">
                  <a:moveTo>
                    <a:pt x="24" y="0"/>
                  </a:moveTo>
                  <a:lnTo>
                    <a:pt x="0" y="148"/>
                  </a:lnTo>
                  <a:lnTo>
                    <a:pt x="43" y="155"/>
                  </a:lnTo>
                  <a:lnTo>
                    <a:pt x="78" y="161"/>
                  </a:lnTo>
                  <a:lnTo>
                    <a:pt x="55" y="140"/>
                  </a:lnTo>
                  <a:lnTo>
                    <a:pt x="40" y="114"/>
                  </a:lnTo>
                  <a:lnTo>
                    <a:pt x="36" y="81"/>
                  </a:lnTo>
                  <a:lnTo>
                    <a:pt x="43" y="45"/>
                  </a:lnTo>
                  <a:lnTo>
                    <a:pt x="61" y="19"/>
                  </a:lnTo>
                  <a:lnTo>
                    <a:pt x="91" y="1"/>
                  </a:lnTo>
                  <a:lnTo>
                    <a:pt x="47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9" name="Freeform 61"/>
            <p:cNvSpPr>
              <a:spLocks/>
            </p:cNvSpPr>
            <p:nvPr/>
          </p:nvSpPr>
          <p:spPr bwMode="auto">
            <a:xfrm>
              <a:off x="1289" y="3742"/>
              <a:ext cx="68" cy="83"/>
            </a:xfrm>
            <a:custGeom>
              <a:avLst/>
              <a:gdLst>
                <a:gd name="T0" fmla="*/ 32 w 137"/>
                <a:gd name="T1" fmla="*/ 0 h 165"/>
                <a:gd name="T2" fmla="*/ 51 w 137"/>
                <a:gd name="T3" fmla="*/ 17 h 165"/>
                <a:gd name="T4" fmla="*/ 65 w 137"/>
                <a:gd name="T5" fmla="*/ 47 h 165"/>
                <a:gd name="T6" fmla="*/ 69 w 137"/>
                <a:gd name="T7" fmla="*/ 78 h 165"/>
                <a:gd name="T8" fmla="*/ 59 w 137"/>
                <a:gd name="T9" fmla="*/ 114 h 165"/>
                <a:gd name="T10" fmla="*/ 40 w 137"/>
                <a:gd name="T11" fmla="*/ 137 h 165"/>
                <a:gd name="T12" fmla="*/ 0 w 137"/>
                <a:gd name="T13" fmla="*/ 156 h 165"/>
                <a:gd name="T14" fmla="*/ 42 w 137"/>
                <a:gd name="T15" fmla="*/ 162 h 165"/>
                <a:gd name="T16" fmla="*/ 91 w 137"/>
                <a:gd name="T17" fmla="*/ 165 h 165"/>
                <a:gd name="T18" fmla="*/ 137 w 137"/>
                <a:gd name="T19" fmla="*/ 165 h 165"/>
                <a:gd name="T20" fmla="*/ 126 w 137"/>
                <a:gd name="T21" fmla="*/ 120 h 165"/>
                <a:gd name="T22" fmla="*/ 124 w 137"/>
                <a:gd name="T23" fmla="*/ 70 h 165"/>
                <a:gd name="T24" fmla="*/ 124 w 137"/>
                <a:gd name="T25" fmla="*/ 25 h 165"/>
                <a:gd name="T26" fmla="*/ 127 w 137"/>
                <a:gd name="T27" fmla="*/ 0 h 165"/>
                <a:gd name="T28" fmla="*/ 72 w 137"/>
                <a:gd name="T29" fmla="*/ 0 h 165"/>
                <a:gd name="T30" fmla="*/ 32 w 137"/>
                <a:gd name="T31" fmla="*/ 0 h 165"/>
                <a:gd name="T32" fmla="*/ 32 w 137"/>
                <a:gd name="T3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65">
                  <a:moveTo>
                    <a:pt x="32" y="0"/>
                  </a:moveTo>
                  <a:lnTo>
                    <a:pt x="51" y="17"/>
                  </a:lnTo>
                  <a:lnTo>
                    <a:pt x="65" y="47"/>
                  </a:lnTo>
                  <a:lnTo>
                    <a:pt x="69" y="78"/>
                  </a:lnTo>
                  <a:lnTo>
                    <a:pt x="59" y="114"/>
                  </a:lnTo>
                  <a:lnTo>
                    <a:pt x="40" y="137"/>
                  </a:lnTo>
                  <a:lnTo>
                    <a:pt x="0" y="156"/>
                  </a:lnTo>
                  <a:lnTo>
                    <a:pt x="42" y="162"/>
                  </a:lnTo>
                  <a:lnTo>
                    <a:pt x="91" y="165"/>
                  </a:lnTo>
                  <a:lnTo>
                    <a:pt x="137" y="165"/>
                  </a:lnTo>
                  <a:lnTo>
                    <a:pt x="126" y="120"/>
                  </a:lnTo>
                  <a:lnTo>
                    <a:pt x="124" y="70"/>
                  </a:lnTo>
                  <a:lnTo>
                    <a:pt x="124" y="25"/>
                  </a:lnTo>
                  <a:lnTo>
                    <a:pt x="127" y="0"/>
                  </a:lnTo>
                  <a:lnTo>
                    <a:pt x="72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0" name="Freeform 62"/>
            <p:cNvSpPr>
              <a:spLocks/>
            </p:cNvSpPr>
            <p:nvPr/>
          </p:nvSpPr>
          <p:spPr bwMode="auto">
            <a:xfrm>
              <a:off x="1522" y="3708"/>
              <a:ext cx="66" cy="94"/>
            </a:xfrm>
            <a:custGeom>
              <a:avLst/>
              <a:gdLst>
                <a:gd name="T0" fmla="*/ 0 w 131"/>
                <a:gd name="T1" fmla="*/ 20 h 188"/>
                <a:gd name="T2" fmla="*/ 17 w 131"/>
                <a:gd name="T3" fmla="*/ 72 h 188"/>
                <a:gd name="T4" fmla="*/ 28 w 131"/>
                <a:gd name="T5" fmla="*/ 133 h 188"/>
                <a:gd name="T6" fmla="*/ 30 w 131"/>
                <a:gd name="T7" fmla="*/ 174 h 188"/>
                <a:gd name="T8" fmla="*/ 28 w 131"/>
                <a:gd name="T9" fmla="*/ 188 h 188"/>
                <a:gd name="T10" fmla="*/ 53 w 131"/>
                <a:gd name="T11" fmla="*/ 176 h 188"/>
                <a:gd name="T12" fmla="*/ 78 w 131"/>
                <a:gd name="T13" fmla="*/ 165 h 188"/>
                <a:gd name="T14" fmla="*/ 112 w 131"/>
                <a:gd name="T15" fmla="*/ 148 h 188"/>
                <a:gd name="T16" fmla="*/ 131 w 131"/>
                <a:gd name="T17" fmla="*/ 138 h 188"/>
                <a:gd name="T18" fmla="*/ 102 w 131"/>
                <a:gd name="T19" fmla="*/ 129 h 188"/>
                <a:gd name="T20" fmla="*/ 72 w 131"/>
                <a:gd name="T21" fmla="*/ 102 h 188"/>
                <a:gd name="T22" fmla="*/ 59 w 131"/>
                <a:gd name="T23" fmla="*/ 68 h 188"/>
                <a:gd name="T24" fmla="*/ 60 w 131"/>
                <a:gd name="T25" fmla="*/ 36 h 188"/>
                <a:gd name="T26" fmla="*/ 72 w 131"/>
                <a:gd name="T27" fmla="*/ 0 h 188"/>
                <a:gd name="T28" fmla="*/ 22 w 131"/>
                <a:gd name="T29" fmla="*/ 15 h 188"/>
                <a:gd name="T30" fmla="*/ 0 w 131"/>
                <a:gd name="T31" fmla="*/ 20 h 188"/>
                <a:gd name="T32" fmla="*/ 0 w 131"/>
                <a:gd name="T33" fmla="*/ 2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88">
                  <a:moveTo>
                    <a:pt x="0" y="20"/>
                  </a:moveTo>
                  <a:lnTo>
                    <a:pt x="17" y="72"/>
                  </a:lnTo>
                  <a:lnTo>
                    <a:pt x="28" y="133"/>
                  </a:lnTo>
                  <a:lnTo>
                    <a:pt x="30" y="174"/>
                  </a:lnTo>
                  <a:lnTo>
                    <a:pt x="28" y="188"/>
                  </a:lnTo>
                  <a:lnTo>
                    <a:pt x="53" y="176"/>
                  </a:lnTo>
                  <a:lnTo>
                    <a:pt x="78" y="165"/>
                  </a:lnTo>
                  <a:lnTo>
                    <a:pt x="112" y="148"/>
                  </a:lnTo>
                  <a:lnTo>
                    <a:pt x="131" y="138"/>
                  </a:lnTo>
                  <a:lnTo>
                    <a:pt x="102" y="129"/>
                  </a:lnTo>
                  <a:lnTo>
                    <a:pt x="72" y="102"/>
                  </a:lnTo>
                  <a:lnTo>
                    <a:pt x="59" y="68"/>
                  </a:lnTo>
                  <a:lnTo>
                    <a:pt x="60" y="36"/>
                  </a:lnTo>
                  <a:lnTo>
                    <a:pt x="72" y="0"/>
                  </a:lnTo>
                  <a:lnTo>
                    <a:pt x="22" y="15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1" name="Freeform 63"/>
            <p:cNvSpPr>
              <a:spLocks/>
            </p:cNvSpPr>
            <p:nvPr/>
          </p:nvSpPr>
          <p:spPr bwMode="auto">
            <a:xfrm>
              <a:off x="1608" y="3684"/>
              <a:ext cx="47" cy="58"/>
            </a:xfrm>
            <a:custGeom>
              <a:avLst/>
              <a:gdLst>
                <a:gd name="T0" fmla="*/ 0 w 95"/>
                <a:gd name="T1" fmla="*/ 17 h 118"/>
                <a:gd name="T2" fmla="*/ 28 w 95"/>
                <a:gd name="T3" fmla="*/ 13 h 118"/>
                <a:gd name="T4" fmla="*/ 57 w 95"/>
                <a:gd name="T5" fmla="*/ 0 h 118"/>
                <a:gd name="T6" fmla="*/ 95 w 95"/>
                <a:gd name="T7" fmla="*/ 86 h 118"/>
                <a:gd name="T8" fmla="*/ 81 w 95"/>
                <a:gd name="T9" fmla="*/ 99 h 118"/>
                <a:gd name="T10" fmla="*/ 62 w 95"/>
                <a:gd name="T11" fmla="*/ 118 h 118"/>
                <a:gd name="T12" fmla="*/ 59 w 95"/>
                <a:gd name="T13" fmla="*/ 88 h 118"/>
                <a:gd name="T14" fmla="*/ 49 w 95"/>
                <a:gd name="T15" fmla="*/ 57 h 118"/>
                <a:gd name="T16" fmla="*/ 26 w 95"/>
                <a:gd name="T17" fmla="*/ 32 h 118"/>
                <a:gd name="T18" fmla="*/ 0 w 95"/>
                <a:gd name="T19" fmla="*/ 17 h 118"/>
                <a:gd name="T20" fmla="*/ 0 w 95"/>
                <a:gd name="T21" fmla="*/ 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18">
                  <a:moveTo>
                    <a:pt x="0" y="17"/>
                  </a:moveTo>
                  <a:lnTo>
                    <a:pt x="28" y="13"/>
                  </a:lnTo>
                  <a:lnTo>
                    <a:pt x="57" y="0"/>
                  </a:lnTo>
                  <a:lnTo>
                    <a:pt x="95" y="86"/>
                  </a:lnTo>
                  <a:lnTo>
                    <a:pt x="81" y="99"/>
                  </a:lnTo>
                  <a:lnTo>
                    <a:pt x="62" y="118"/>
                  </a:lnTo>
                  <a:lnTo>
                    <a:pt x="59" y="88"/>
                  </a:lnTo>
                  <a:lnTo>
                    <a:pt x="49" y="57"/>
                  </a:lnTo>
                  <a:lnTo>
                    <a:pt x="26" y="32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2" name="Freeform 64"/>
            <p:cNvSpPr>
              <a:spLocks/>
            </p:cNvSpPr>
            <p:nvPr/>
          </p:nvSpPr>
          <p:spPr bwMode="auto">
            <a:xfrm>
              <a:off x="660" y="3740"/>
              <a:ext cx="553" cy="251"/>
            </a:xfrm>
            <a:custGeom>
              <a:avLst/>
              <a:gdLst>
                <a:gd name="T0" fmla="*/ 161 w 1106"/>
                <a:gd name="T1" fmla="*/ 0 h 502"/>
                <a:gd name="T2" fmla="*/ 0 w 1106"/>
                <a:gd name="T3" fmla="*/ 245 h 502"/>
                <a:gd name="T4" fmla="*/ 211 w 1106"/>
                <a:gd name="T5" fmla="*/ 360 h 502"/>
                <a:gd name="T6" fmla="*/ 465 w 1106"/>
                <a:gd name="T7" fmla="*/ 445 h 502"/>
                <a:gd name="T8" fmla="*/ 732 w 1106"/>
                <a:gd name="T9" fmla="*/ 502 h 502"/>
                <a:gd name="T10" fmla="*/ 1055 w 1106"/>
                <a:gd name="T11" fmla="*/ 493 h 502"/>
                <a:gd name="T12" fmla="*/ 1106 w 1106"/>
                <a:gd name="T13" fmla="*/ 168 h 502"/>
                <a:gd name="T14" fmla="*/ 846 w 1106"/>
                <a:gd name="T15" fmla="*/ 120 h 502"/>
                <a:gd name="T16" fmla="*/ 597 w 1106"/>
                <a:gd name="T17" fmla="*/ 0 h 502"/>
                <a:gd name="T18" fmla="*/ 357 w 1106"/>
                <a:gd name="T19" fmla="*/ 25 h 502"/>
                <a:gd name="T20" fmla="*/ 161 w 1106"/>
                <a:gd name="T21" fmla="*/ 0 h 502"/>
                <a:gd name="T22" fmla="*/ 161 w 1106"/>
                <a:gd name="T2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6" h="502">
                  <a:moveTo>
                    <a:pt x="161" y="0"/>
                  </a:moveTo>
                  <a:lnTo>
                    <a:pt x="0" y="245"/>
                  </a:lnTo>
                  <a:lnTo>
                    <a:pt x="211" y="360"/>
                  </a:lnTo>
                  <a:lnTo>
                    <a:pt x="465" y="445"/>
                  </a:lnTo>
                  <a:lnTo>
                    <a:pt x="732" y="502"/>
                  </a:lnTo>
                  <a:lnTo>
                    <a:pt x="1055" y="493"/>
                  </a:lnTo>
                  <a:lnTo>
                    <a:pt x="1106" y="168"/>
                  </a:lnTo>
                  <a:lnTo>
                    <a:pt x="846" y="120"/>
                  </a:lnTo>
                  <a:lnTo>
                    <a:pt x="597" y="0"/>
                  </a:lnTo>
                  <a:lnTo>
                    <a:pt x="357" y="25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3" name="Freeform 65"/>
            <p:cNvSpPr>
              <a:spLocks/>
            </p:cNvSpPr>
            <p:nvPr/>
          </p:nvSpPr>
          <p:spPr bwMode="auto">
            <a:xfrm>
              <a:off x="880" y="3784"/>
              <a:ext cx="135" cy="163"/>
            </a:xfrm>
            <a:custGeom>
              <a:avLst/>
              <a:gdLst>
                <a:gd name="T0" fmla="*/ 141 w 270"/>
                <a:gd name="T1" fmla="*/ 0 h 325"/>
                <a:gd name="T2" fmla="*/ 89 w 270"/>
                <a:gd name="T3" fmla="*/ 17 h 325"/>
                <a:gd name="T4" fmla="*/ 53 w 270"/>
                <a:gd name="T5" fmla="*/ 45 h 325"/>
                <a:gd name="T6" fmla="*/ 26 w 270"/>
                <a:gd name="T7" fmla="*/ 85 h 325"/>
                <a:gd name="T8" fmla="*/ 6 w 270"/>
                <a:gd name="T9" fmla="*/ 138 h 325"/>
                <a:gd name="T10" fmla="*/ 0 w 270"/>
                <a:gd name="T11" fmla="*/ 186 h 325"/>
                <a:gd name="T12" fmla="*/ 6 w 270"/>
                <a:gd name="T13" fmla="*/ 230 h 325"/>
                <a:gd name="T14" fmla="*/ 17 w 270"/>
                <a:gd name="T15" fmla="*/ 273 h 325"/>
                <a:gd name="T16" fmla="*/ 42 w 270"/>
                <a:gd name="T17" fmla="*/ 302 h 325"/>
                <a:gd name="T18" fmla="*/ 72 w 270"/>
                <a:gd name="T19" fmla="*/ 319 h 325"/>
                <a:gd name="T20" fmla="*/ 104 w 270"/>
                <a:gd name="T21" fmla="*/ 325 h 325"/>
                <a:gd name="T22" fmla="*/ 144 w 270"/>
                <a:gd name="T23" fmla="*/ 323 h 325"/>
                <a:gd name="T24" fmla="*/ 190 w 270"/>
                <a:gd name="T25" fmla="*/ 296 h 325"/>
                <a:gd name="T26" fmla="*/ 224 w 270"/>
                <a:gd name="T27" fmla="*/ 260 h 325"/>
                <a:gd name="T28" fmla="*/ 251 w 270"/>
                <a:gd name="T29" fmla="*/ 222 h 325"/>
                <a:gd name="T30" fmla="*/ 268 w 270"/>
                <a:gd name="T31" fmla="*/ 174 h 325"/>
                <a:gd name="T32" fmla="*/ 270 w 270"/>
                <a:gd name="T33" fmla="*/ 119 h 325"/>
                <a:gd name="T34" fmla="*/ 262 w 270"/>
                <a:gd name="T35" fmla="*/ 72 h 325"/>
                <a:gd name="T36" fmla="*/ 245 w 270"/>
                <a:gd name="T37" fmla="*/ 40 h 325"/>
                <a:gd name="T38" fmla="*/ 220 w 270"/>
                <a:gd name="T39" fmla="*/ 13 h 325"/>
                <a:gd name="T40" fmla="*/ 179 w 270"/>
                <a:gd name="T41" fmla="*/ 0 h 325"/>
                <a:gd name="T42" fmla="*/ 141 w 270"/>
                <a:gd name="T43" fmla="*/ 0 h 325"/>
                <a:gd name="T44" fmla="*/ 141 w 270"/>
                <a:gd name="T45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0" h="325">
                  <a:moveTo>
                    <a:pt x="141" y="0"/>
                  </a:moveTo>
                  <a:lnTo>
                    <a:pt x="89" y="17"/>
                  </a:lnTo>
                  <a:lnTo>
                    <a:pt x="53" y="45"/>
                  </a:lnTo>
                  <a:lnTo>
                    <a:pt x="26" y="85"/>
                  </a:lnTo>
                  <a:lnTo>
                    <a:pt x="6" y="138"/>
                  </a:lnTo>
                  <a:lnTo>
                    <a:pt x="0" y="186"/>
                  </a:lnTo>
                  <a:lnTo>
                    <a:pt x="6" y="230"/>
                  </a:lnTo>
                  <a:lnTo>
                    <a:pt x="17" y="273"/>
                  </a:lnTo>
                  <a:lnTo>
                    <a:pt x="42" y="302"/>
                  </a:lnTo>
                  <a:lnTo>
                    <a:pt x="72" y="319"/>
                  </a:lnTo>
                  <a:lnTo>
                    <a:pt x="104" y="325"/>
                  </a:lnTo>
                  <a:lnTo>
                    <a:pt x="144" y="323"/>
                  </a:lnTo>
                  <a:lnTo>
                    <a:pt x="190" y="296"/>
                  </a:lnTo>
                  <a:lnTo>
                    <a:pt x="224" y="260"/>
                  </a:lnTo>
                  <a:lnTo>
                    <a:pt x="251" y="222"/>
                  </a:lnTo>
                  <a:lnTo>
                    <a:pt x="268" y="174"/>
                  </a:lnTo>
                  <a:lnTo>
                    <a:pt x="270" y="119"/>
                  </a:lnTo>
                  <a:lnTo>
                    <a:pt x="262" y="72"/>
                  </a:lnTo>
                  <a:lnTo>
                    <a:pt x="245" y="40"/>
                  </a:lnTo>
                  <a:lnTo>
                    <a:pt x="220" y="13"/>
                  </a:lnTo>
                  <a:lnTo>
                    <a:pt x="179" y="0"/>
                  </a:lnTo>
                  <a:lnTo>
                    <a:pt x="141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4" name="Freeform 66"/>
            <p:cNvSpPr>
              <a:spLocks/>
            </p:cNvSpPr>
            <p:nvPr/>
          </p:nvSpPr>
          <p:spPr bwMode="auto">
            <a:xfrm>
              <a:off x="714" y="3755"/>
              <a:ext cx="204" cy="159"/>
            </a:xfrm>
            <a:custGeom>
              <a:avLst/>
              <a:gdLst>
                <a:gd name="T0" fmla="*/ 280 w 409"/>
                <a:gd name="T1" fmla="*/ 0 h 317"/>
                <a:gd name="T2" fmla="*/ 409 w 409"/>
                <a:gd name="T3" fmla="*/ 45 h 317"/>
                <a:gd name="T4" fmla="*/ 365 w 409"/>
                <a:gd name="T5" fmla="*/ 81 h 317"/>
                <a:gd name="T6" fmla="*/ 331 w 409"/>
                <a:gd name="T7" fmla="*/ 135 h 317"/>
                <a:gd name="T8" fmla="*/ 312 w 409"/>
                <a:gd name="T9" fmla="*/ 197 h 317"/>
                <a:gd name="T10" fmla="*/ 306 w 409"/>
                <a:gd name="T11" fmla="*/ 253 h 317"/>
                <a:gd name="T12" fmla="*/ 314 w 409"/>
                <a:gd name="T13" fmla="*/ 317 h 317"/>
                <a:gd name="T14" fmla="*/ 230 w 409"/>
                <a:gd name="T15" fmla="*/ 289 h 317"/>
                <a:gd name="T16" fmla="*/ 150 w 409"/>
                <a:gd name="T17" fmla="*/ 256 h 317"/>
                <a:gd name="T18" fmla="*/ 67 w 409"/>
                <a:gd name="T19" fmla="*/ 214 h 317"/>
                <a:gd name="T20" fmla="*/ 0 w 409"/>
                <a:gd name="T21" fmla="*/ 176 h 317"/>
                <a:gd name="T22" fmla="*/ 114 w 409"/>
                <a:gd name="T23" fmla="*/ 5 h 317"/>
                <a:gd name="T24" fmla="*/ 280 w 409"/>
                <a:gd name="T25" fmla="*/ 0 h 317"/>
                <a:gd name="T26" fmla="*/ 280 w 409"/>
                <a:gd name="T27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9" h="317">
                  <a:moveTo>
                    <a:pt x="280" y="0"/>
                  </a:moveTo>
                  <a:lnTo>
                    <a:pt x="409" y="45"/>
                  </a:lnTo>
                  <a:lnTo>
                    <a:pt x="365" y="81"/>
                  </a:lnTo>
                  <a:lnTo>
                    <a:pt x="331" y="135"/>
                  </a:lnTo>
                  <a:lnTo>
                    <a:pt x="312" y="197"/>
                  </a:lnTo>
                  <a:lnTo>
                    <a:pt x="306" y="253"/>
                  </a:lnTo>
                  <a:lnTo>
                    <a:pt x="314" y="317"/>
                  </a:lnTo>
                  <a:lnTo>
                    <a:pt x="230" y="289"/>
                  </a:lnTo>
                  <a:lnTo>
                    <a:pt x="150" y="256"/>
                  </a:lnTo>
                  <a:lnTo>
                    <a:pt x="67" y="214"/>
                  </a:lnTo>
                  <a:lnTo>
                    <a:pt x="0" y="176"/>
                  </a:lnTo>
                  <a:lnTo>
                    <a:pt x="114" y="5"/>
                  </a:lnTo>
                  <a:lnTo>
                    <a:pt x="280" y="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5" name="Freeform 67"/>
            <p:cNvSpPr>
              <a:spLocks/>
            </p:cNvSpPr>
            <p:nvPr/>
          </p:nvSpPr>
          <p:spPr bwMode="auto">
            <a:xfrm>
              <a:off x="988" y="3818"/>
              <a:ext cx="182" cy="128"/>
            </a:xfrm>
            <a:custGeom>
              <a:avLst/>
              <a:gdLst>
                <a:gd name="T0" fmla="*/ 66 w 363"/>
                <a:gd name="T1" fmla="*/ 0 h 257"/>
                <a:gd name="T2" fmla="*/ 72 w 363"/>
                <a:gd name="T3" fmla="*/ 46 h 257"/>
                <a:gd name="T4" fmla="*/ 70 w 363"/>
                <a:gd name="T5" fmla="*/ 105 h 257"/>
                <a:gd name="T6" fmla="*/ 51 w 363"/>
                <a:gd name="T7" fmla="*/ 169 h 257"/>
                <a:gd name="T8" fmla="*/ 20 w 363"/>
                <a:gd name="T9" fmla="*/ 221 h 257"/>
                <a:gd name="T10" fmla="*/ 0 w 363"/>
                <a:gd name="T11" fmla="*/ 240 h 257"/>
                <a:gd name="T12" fmla="*/ 81 w 363"/>
                <a:gd name="T13" fmla="*/ 251 h 257"/>
                <a:gd name="T14" fmla="*/ 167 w 363"/>
                <a:gd name="T15" fmla="*/ 257 h 257"/>
                <a:gd name="T16" fmla="*/ 264 w 363"/>
                <a:gd name="T17" fmla="*/ 257 h 257"/>
                <a:gd name="T18" fmla="*/ 336 w 363"/>
                <a:gd name="T19" fmla="*/ 247 h 257"/>
                <a:gd name="T20" fmla="*/ 363 w 363"/>
                <a:gd name="T21" fmla="*/ 72 h 257"/>
                <a:gd name="T22" fmla="*/ 292 w 363"/>
                <a:gd name="T23" fmla="*/ 61 h 257"/>
                <a:gd name="T24" fmla="*/ 207 w 363"/>
                <a:gd name="T25" fmla="*/ 42 h 257"/>
                <a:gd name="T26" fmla="*/ 129 w 363"/>
                <a:gd name="T27" fmla="*/ 23 h 257"/>
                <a:gd name="T28" fmla="*/ 66 w 363"/>
                <a:gd name="T29" fmla="*/ 0 h 257"/>
                <a:gd name="T30" fmla="*/ 66 w 363"/>
                <a:gd name="T3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3" h="257">
                  <a:moveTo>
                    <a:pt x="66" y="0"/>
                  </a:moveTo>
                  <a:lnTo>
                    <a:pt x="72" y="46"/>
                  </a:lnTo>
                  <a:lnTo>
                    <a:pt x="70" y="105"/>
                  </a:lnTo>
                  <a:lnTo>
                    <a:pt x="51" y="169"/>
                  </a:lnTo>
                  <a:lnTo>
                    <a:pt x="20" y="221"/>
                  </a:lnTo>
                  <a:lnTo>
                    <a:pt x="0" y="240"/>
                  </a:lnTo>
                  <a:lnTo>
                    <a:pt x="81" y="251"/>
                  </a:lnTo>
                  <a:lnTo>
                    <a:pt x="167" y="257"/>
                  </a:lnTo>
                  <a:lnTo>
                    <a:pt x="264" y="257"/>
                  </a:lnTo>
                  <a:lnTo>
                    <a:pt x="336" y="247"/>
                  </a:lnTo>
                  <a:lnTo>
                    <a:pt x="363" y="72"/>
                  </a:lnTo>
                  <a:lnTo>
                    <a:pt x="292" y="61"/>
                  </a:lnTo>
                  <a:lnTo>
                    <a:pt x="207" y="42"/>
                  </a:lnTo>
                  <a:lnTo>
                    <a:pt x="129" y="23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6" name="Freeform 68"/>
            <p:cNvSpPr>
              <a:spLocks/>
            </p:cNvSpPr>
            <p:nvPr/>
          </p:nvSpPr>
          <p:spPr bwMode="auto">
            <a:xfrm>
              <a:off x="1061" y="3855"/>
              <a:ext cx="57" cy="58"/>
            </a:xfrm>
            <a:custGeom>
              <a:avLst/>
              <a:gdLst>
                <a:gd name="T0" fmla="*/ 45 w 114"/>
                <a:gd name="T1" fmla="*/ 2 h 116"/>
                <a:gd name="T2" fmla="*/ 34 w 114"/>
                <a:gd name="T3" fmla="*/ 4 h 116"/>
                <a:gd name="T4" fmla="*/ 25 w 114"/>
                <a:gd name="T5" fmla="*/ 10 h 116"/>
                <a:gd name="T6" fmla="*/ 15 w 114"/>
                <a:gd name="T7" fmla="*/ 17 h 116"/>
                <a:gd name="T8" fmla="*/ 9 w 114"/>
                <a:gd name="T9" fmla="*/ 27 h 116"/>
                <a:gd name="T10" fmla="*/ 4 w 114"/>
                <a:gd name="T11" fmla="*/ 36 h 116"/>
                <a:gd name="T12" fmla="*/ 0 w 114"/>
                <a:gd name="T13" fmla="*/ 48 h 116"/>
                <a:gd name="T14" fmla="*/ 0 w 114"/>
                <a:gd name="T15" fmla="*/ 59 h 116"/>
                <a:gd name="T16" fmla="*/ 2 w 114"/>
                <a:gd name="T17" fmla="*/ 71 h 116"/>
                <a:gd name="T18" fmla="*/ 6 w 114"/>
                <a:gd name="T19" fmla="*/ 80 h 116"/>
                <a:gd name="T20" fmla="*/ 9 w 114"/>
                <a:gd name="T21" fmla="*/ 90 h 116"/>
                <a:gd name="T22" fmla="*/ 17 w 114"/>
                <a:gd name="T23" fmla="*/ 97 h 116"/>
                <a:gd name="T24" fmla="*/ 26 w 114"/>
                <a:gd name="T25" fmla="*/ 107 h 116"/>
                <a:gd name="T26" fmla="*/ 36 w 114"/>
                <a:gd name="T27" fmla="*/ 111 h 116"/>
                <a:gd name="T28" fmla="*/ 45 w 114"/>
                <a:gd name="T29" fmla="*/ 114 h 116"/>
                <a:gd name="T30" fmla="*/ 57 w 114"/>
                <a:gd name="T31" fmla="*/ 114 h 116"/>
                <a:gd name="T32" fmla="*/ 68 w 114"/>
                <a:gd name="T33" fmla="*/ 116 h 116"/>
                <a:gd name="T34" fmla="*/ 80 w 114"/>
                <a:gd name="T35" fmla="*/ 111 h 116"/>
                <a:gd name="T36" fmla="*/ 89 w 114"/>
                <a:gd name="T37" fmla="*/ 107 h 116"/>
                <a:gd name="T38" fmla="*/ 97 w 114"/>
                <a:gd name="T39" fmla="*/ 97 h 116"/>
                <a:gd name="T40" fmla="*/ 106 w 114"/>
                <a:gd name="T41" fmla="*/ 90 h 116"/>
                <a:gd name="T42" fmla="*/ 108 w 114"/>
                <a:gd name="T43" fmla="*/ 80 h 116"/>
                <a:gd name="T44" fmla="*/ 114 w 114"/>
                <a:gd name="T45" fmla="*/ 69 h 116"/>
                <a:gd name="T46" fmla="*/ 114 w 114"/>
                <a:gd name="T47" fmla="*/ 57 h 116"/>
                <a:gd name="T48" fmla="*/ 114 w 114"/>
                <a:gd name="T49" fmla="*/ 46 h 116"/>
                <a:gd name="T50" fmla="*/ 108 w 114"/>
                <a:gd name="T51" fmla="*/ 33 h 116"/>
                <a:gd name="T52" fmla="*/ 104 w 114"/>
                <a:gd name="T53" fmla="*/ 23 h 116"/>
                <a:gd name="T54" fmla="*/ 95 w 114"/>
                <a:gd name="T55" fmla="*/ 15 h 116"/>
                <a:gd name="T56" fmla="*/ 87 w 114"/>
                <a:gd name="T57" fmla="*/ 8 h 116"/>
                <a:gd name="T58" fmla="*/ 78 w 114"/>
                <a:gd name="T59" fmla="*/ 2 h 116"/>
                <a:gd name="T60" fmla="*/ 66 w 114"/>
                <a:gd name="T61" fmla="*/ 0 h 116"/>
                <a:gd name="T62" fmla="*/ 57 w 114"/>
                <a:gd name="T63" fmla="*/ 0 h 116"/>
                <a:gd name="T64" fmla="*/ 45 w 114"/>
                <a:gd name="T65" fmla="*/ 2 h 116"/>
                <a:gd name="T66" fmla="*/ 45 w 114"/>
                <a:gd name="T67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16">
                  <a:moveTo>
                    <a:pt x="45" y="2"/>
                  </a:moveTo>
                  <a:lnTo>
                    <a:pt x="34" y="4"/>
                  </a:lnTo>
                  <a:lnTo>
                    <a:pt x="25" y="10"/>
                  </a:lnTo>
                  <a:lnTo>
                    <a:pt x="15" y="17"/>
                  </a:lnTo>
                  <a:lnTo>
                    <a:pt x="9" y="27"/>
                  </a:lnTo>
                  <a:lnTo>
                    <a:pt x="4" y="3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2" y="71"/>
                  </a:lnTo>
                  <a:lnTo>
                    <a:pt x="6" y="80"/>
                  </a:lnTo>
                  <a:lnTo>
                    <a:pt x="9" y="90"/>
                  </a:lnTo>
                  <a:lnTo>
                    <a:pt x="17" y="97"/>
                  </a:lnTo>
                  <a:lnTo>
                    <a:pt x="26" y="107"/>
                  </a:lnTo>
                  <a:lnTo>
                    <a:pt x="36" y="111"/>
                  </a:lnTo>
                  <a:lnTo>
                    <a:pt x="45" y="114"/>
                  </a:lnTo>
                  <a:lnTo>
                    <a:pt x="57" y="114"/>
                  </a:lnTo>
                  <a:lnTo>
                    <a:pt x="68" y="116"/>
                  </a:lnTo>
                  <a:lnTo>
                    <a:pt x="80" y="111"/>
                  </a:lnTo>
                  <a:lnTo>
                    <a:pt x="89" y="107"/>
                  </a:lnTo>
                  <a:lnTo>
                    <a:pt x="97" y="97"/>
                  </a:lnTo>
                  <a:lnTo>
                    <a:pt x="106" y="90"/>
                  </a:lnTo>
                  <a:lnTo>
                    <a:pt x="108" y="80"/>
                  </a:lnTo>
                  <a:lnTo>
                    <a:pt x="114" y="69"/>
                  </a:lnTo>
                  <a:lnTo>
                    <a:pt x="114" y="57"/>
                  </a:lnTo>
                  <a:lnTo>
                    <a:pt x="114" y="46"/>
                  </a:lnTo>
                  <a:lnTo>
                    <a:pt x="108" y="33"/>
                  </a:lnTo>
                  <a:lnTo>
                    <a:pt x="104" y="23"/>
                  </a:lnTo>
                  <a:lnTo>
                    <a:pt x="95" y="15"/>
                  </a:lnTo>
                  <a:lnTo>
                    <a:pt x="87" y="8"/>
                  </a:lnTo>
                  <a:lnTo>
                    <a:pt x="78" y="2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7" name="Freeform 69"/>
            <p:cNvSpPr>
              <a:spLocks/>
            </p:cNvSpPr>
            <p:nvPr/>
          </p:nvSpPr>
          <p:spPr bwMode="auto">
            <a:xfrm>
              <a:off x="1077" y="3870"/>
              <a:ext cx="25" cy="26"/>
            </a:xfrm>
            <a:custGeom>
              <a:avLst/>
              <a:gdLst>
                <a:gd name="T0" fmla="*/ 21 w 52"/>
                <a:gd name="T1" fmla="*/ 0 h 51"/>
                <a:gd name="T2" fmla="*/ 12 w 52"/>
                <a:gd name="T3" fmla="*/ 3 h 51"/>
                <a:gd name="T4" fmla="*/ 6 w 52"/>
                <a:gd name="T5" fmla="*/ 11 h 51"/>
                <a:gd name="T6" fmla="*/ 0 w 52"/>
                <a:gd name="T7" fmla="*/ 21 h 51"/>
                <a:gd name="T8" fmla="*/ 2 w 52"/>
                <a:gd name="T9" fmla="*/ 28 h 51"/>
                <a:gd name="T10" fmla="*/ 6 w 52"/>
                <a:gd name="T11" fmla="*/ 36 h 51"/>
                <a:gd name="T12" fmla="*/ 12 w 52"/>
                <a:gd name="T13" fmla="*/ 45 h 51"/>
                <a:gd name="T14" fmla="*/ 21 w 52"/>
                <a:gd name="T15" fmla="*/ 51 h 51"/>
                <a:gd name="T16" fmla="*/ 33 w 52"/>
                <a:gd name="T17" fmla="*/ 51 h 51"/>
                <a:gd name="T18" fmla="*/ 42 w 52"/>
                <a:gd name="T19" fmla="*/ 45 h 51"/>
                <a:gd name="T20" fmla="*/ 50 w 52"/>
                <a:gd name="T21" fmla="*/ 38 h 51"/>
                <a:gd name="T22" fmla="*/ 52 w 52"/>
                <a:gd name="T23" fmla="*/ 28 h 51"/>
                <a:gd name="T24" fmla="*/ 52 w 52"/>
                <a:gd name="T25" fmla="*/ 21 h 51"/>
                <a:gd name="T26" fmla="*/ 48 w 52"/>
                <a:gd name="T27" fmla="*/ 9 h 51"/>
                <a:gd name="T28" fmla="*/ 42 w 52"/>
                <a:gd name="T29" fmla="*/ 3 h 51"/>
                <a:gd name="T30" fmla="*/ 31 w 52"/>
                <a:gd name="T31" fmla="*/ 0 h 51"/>
                <a:gd name="T32" fmla="*/ 21 w 52"/>
                <a:gd name="T33" fmla="*/ 0 h 51"/>
                <a:gd name="T34" fmla="*/ 21 w 52"/>
                <a:gd name="T3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51">
                  <a:moveTo>
                    <a:pt x="21" y="0"/>
                  </a:moveTo>
                  <a:lnTo>
                    <a:pt x="12" y="3"/>
                  </a:lnTo>
                  <a:lnTo>
                    <a:pt x="6" y="11"/>
                  </a:lnTo>
                  <a:lnTo>
                    <a:pt x="0" y="21"/>
                  </a:lnTo>
                  <a:lnTo>
                    <a:pt x="2" y="28"/>
                  </a:lnTo>
                  <a:lnTo>
                    <a:pt x="6" y="36"/>
                  </a:lnTo>
                  <a:lnTo>
                    <a:pt x="12" y="45"/>
                  </a:lnTo>
                  <a:lnTo>
                    <a:pt x="21" y="51"/>
                  </a:lnTo>
                  <a:lnTo>
                    <a:pt x="33" y="51"/>
                  </a:lnTo>
                  <a:lnTo>
                    <a:pt x="42" y="45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1"/>
                  </a:lnTo>
                  <a:lnTo>
                    <a:pt x="48" y="9"/>
                  </a:lnTo>
                  <a:lnTo>
                    <a:pt x="42" y="3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8" name="Freeform 70"/>
            <p:cNvSpPr>
              <a:spLocks/>
            </p:cNvSpPr>
            <p:nvPr/>
          </p:nvSpPr>
          <p:spPr bwMode="auto">
            <a:xfrm>
              <a:off x="896" y="3793"/>
              <a:ext cx="110" cy="87"/>
            </a:xfrm>
            <a:custGeom>
              <a:avLst/>
              <a:gdLst>
                <a:gd name="T0" fmla="*/ 52 w 221"/>
                <a:gd name="T1" fmla="*/ 99 h 175"/>
                <a:gd name="T2" fmla="*/ 65 w 221"/>
                <a:gd name="T3" fmla="*/ 76 h 175"/>
                <a:gd name="T4" fmla="*/ 86 w 221"/>
                <a:gd name="T5" fmla="*/ 55 h 175"/>
                <a:gd name="T6" fmla="*/ 110 w 221"/>
                <a:gd name="T7" fmla="*/ 43 h 175"/>
                <a:gd name="T8" fmla="*/ 133 w 221"/>
                <a:gd name="T9" fmla="*/ 49 h 175"/>
                <a:gd name="T10" fmla="*/ 152 w 221"/>
                <a:gd name="T11" fmla="*/ 59 h 175"/>
                <a:gd name="T12" fmla="*/ 164 w 221"/>
                <a:gd name="T13" fmla="*/ 80 h 175"/>
                <a:gd name="T14" fmla="*/ 171 w 221"/>
                <a:gd name="T15" fmla="*/ 100 h 175"/>
                <a:gd name="T16" fmla="*/ 173 w 221"/>
                <a:gd name="T17" fmla="*/ 118 h 175"/>
                <a:gd name="T18" fmla="*/ 171 w 221"/>
                <a:gd name="T19" fmla="*/ 135 h 175"/>
                <a:gd name="T20" fmla="*/ 167 w 221"/>
                <a:gd name="T21" fmla="*/ 156 h 175"/>
                <a:gd name="T22" fmla="*/ 166 w 221"/>
                <a:gd name="T23" fmla="*/ 171 h 175"/>
                <a:gd name="T24" fmla="*/ 179 w 221"/>
                <a:gd name="T25" fmla="*/ 173 h 175"/>
                <a:gd name="T26" fmla="*/ 196 w 221"/>
                <a:gd name="T27" fmla="*/ 175 h 175"/>
                <a:gd name="T28" fmla="*/ 211 w 221"/>
                <a:gd name="T29" fmla="*/ 175 h 175"/>
                <a:gd name="T30" fmla="*/ 213 w 221"/>
                <a:gd name="T31" fmla="*/ 171 h 175"/>
                <a:gd name="T32" fmla="*/ 215 w 221"/>
                <a:gd name="T33" fmla="*/ 161 h 175"/>
                <a:gd name="T34" fmla="*/ 219 w 221"/>
                <a:gd name="T35" fmla="*/ 142 h 175"/>
                <a:gd name="T36" fmla="*/ 221 w 221"/>
                <a:gd name="T37" fmla="*/ 118 h 175"/>
                <a:gd name="T38" fmla="*/ 217 w 221"/>
                <a:gd name="T39" fmla="*/ 91 h 175"/>
                <a:gd name="T40" fmla="*/ 211 w 221"/>
                <a:gd name="T41" fmla="*/ 64 h 175"/>
                <a:gd name="T42" fmla="*/ 198 w 221"/>
                <a:gd name="T43" fmla="*/ 38 h 175"/>
                <a:gd name="T44" fmla="*/ 177 w 221"/>
                <a:gd name="T45" fmla="*/ 17 h 175"/>
                <a:gd name="T46" fmla="*/ 154 w 221"/>
                <a:gd name="T47" fmla="*/ 7 h 175"/>
                <a:gd name="T48" fmla="*/ 137 w 221"/>
                <a:gd name="T49" fmla="*/ 2 h 175"/>
                <a:gd name="T50" fmla="*/ 114 w 221"/>
                <a:gd name="T51" fmla="*/ 0 h 175"/>
                <a:gd name="T52" fmla="*/ 90 w 221"/>
                <a:gd name="T53" fmla="*/ 4 h 175"/>
                <a:gd name="T54" fmla="*/ 65 w 221"/>
                <a:gd name="T55" fmla="*/ 13 h 175"/>
                <a:gd name="T56" fmla="*/ 46 w 221"/>
                <a:gd name="T57" fmla="*/ 28 h 175"/>
                <a:gd name="T58" fmla="*/ 29 w 221"/>
                <a:gd name="T59" fmla="*/ 45 h 175"/>
                <a:gd name="T60" fmla="*/ 15 w 221"/>
                <a:gd name="T61" fmla="*/ 66 h 175"/>
                <a:gd name="T62" fmla="*/ 4 w 221"/>
                <a:gd name="T63" fmla="*/ 87 h 175"/>
                <a:gd name="T64" fmla="*/ 46 w 221"/>
                <a:gd name="T65" fmla="*/ 11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1" h="175">
                  <a:moveTo>
                    <a:pt x="46" y="114"/>
                  </a:moveTo>
                  <a:lnTo>
                    <a:pt x="52" y="99"/>
                  </a:lnTo>
                  <a:lnTo>
                    <a:pt x="59" y="87"/>
                  </a:lnTo>
                  <a:lnTo>
                    <a:pt x="65" y="76"/>
                  </a:lnTo>
                  <a:lnTo>
                    <a:pt x="72" y="68"/>
                  </a:lnTo>
                  <a:lnTo>
                    <a:pt x="86" y="55"/>
                  </a:lnTo>
                  <a:lnTo>
                    <a:pt x="99" y="49"/>
                  </a:lnTo>
                  <a:lnTo>
                    <a:pt x="110" y="43"/>
                  </a:lnTo>
                  <a:lnTo>
                    <a:pt x="124" y="45"/>
                  </a:lnTo>
                  <a:lnTo>
                    <a:pt x="133" y="49"/>
                  </a:lnTo>
                  <a:lnTo>
                    <a:pt x="145" y="55"/>
                  </a:lnTo>
                  <a:lnTo>
                    <a:pt x="152" y="59"/>
                  </a:lnTo>
                  <a:lnTo>
                    <a:pt x="160" y="68"/>
                  </a:lnTo>
                  <a:lnTo>
                    <a:pt x="164" y="80"/>
                  </a:lnTo>
                  <a:lnTo>
                    <a:pt x="169" y="95"/>
                  </a:lnTo>
                  <a:lnTo>
                    <a:pt x="171" y="100"/>
                  </a:lnTo>
                  <a:lnTo>
                    <a:pt x="173" y="108"/>
                  </a:lnTo>
                  <a:lnTo>
                    <a:pt x="173" y="118"/>
                  </a:lnTo>
                  <a:lnTo>
                    <a:pt x="173" y="125"/>
                  </a:lnTo>
                  <a:lnTo>
                    <a:pt x="171" y="135"/>
                  </a:lnTo>
                  <a:lnTo>
                    <a:pt x="169" y="146"/>
                  </a:lnTo>
                  <a:lnTo>
                    <a:pt x="167" y="156"/>
                  </a:lnTo>
                  <a:lnTo>
                    <a:pt x="166" y="169"/>
                  </a:lnTo>
                  <a:lnTo>
                    <a:pt x="166" y="171"/>
                  </a:lnTo>
                  <a:lnTo>
                    <a:pt x="171" y="173"/>
                  </a:lnTo>
                  <a:lnTo>
                    <a:pt x="179" y="173"/>
                  </a:lnTo>
                  <a:lnTo>
                    <a:pt x="188" y="175"/>
                  </a:lnTo>
                  <a:lnTo>
                    <a:pt x="196" y="175"/>
                  </a:lnTo>
                  <a:lnTo>
                    <a:pt x="205" y="175"/>
                  </a:lnTo>
                  <a:lnTo>
                    <a:pt x="211" y="175"/>
                  </a:lnTo>
                  <a:lnTo>
                    <a:pt x="213" y="175"/>
                  </a:lnTo>
                  <a:lnTo>
                    <a:pt x="213" y="171"/>
                  </a:lnTo>
                  <a:lnTo>
                    <a:pt x="213" y="169"/>
                  </a:lnTo>
                  <a:lnTo>
                    <a:pt x="215" y="161"/>
                  </a:lnTo>
                  <a:lnTo>
                    <a:pt x="217" y="154"/>
                  </a:lnTo>
                  <a:lnTo>
                    <a:pt x="219" y="142"/>
                  </a:lnTo>
                  <a:lnTo>
                    <a:pt x="221" y="131"/>
                  </a:lnTo>
                  <a:lnTo>
                    <a:pt x="221" y="118"/>
                  </a:lnTo>
                  <a:lnTo>
                    <a:pt x="221" y="106"/>
                  </a:lnTo>
                  <a:lnTo>
                    <a:pt x="217" y="91"/>
                  </a:lnTo>
                  <a:lnTo>
                    <a:pt x="215" y="78"/>
                  </a:lnTo>
                  <a:lnTo>
                    <a:pt x="211" y="64"/>
                  </a:lnTo>
                  <a:lnTo>
                    <a:pt x="205" y="51"/>
                  </a:lnTo>
                  <a:lnTo>
                    <a:pt x="198" y="38"/>
                  </a:lnTo>
                  <a:lnTo>
                    <a:pt x="188" y="28"/>
                  </a:lnTo>
                  <a:lnTo>
                    <a:pt x="177" y="17"/>
                  </a:lnTo>
                  <a:lnTo>
                    <a:pt x="162" y="11"/>
                  </a:lnTo>
                  <a:lnTo>
                    <a:pt x="154" y="7"/>
                  </a:lnTo>
                  <a:lnTo>
                    <a:pt x="145" y="5"/>
                  </a:lnTo>
                  <a:lnTo>
                    <a:pt x="137" y="2"/>
                  </a:lnTo>
                  <a:lnTo>
                    <a:pt x="129" y="2"/>
                  </a:lnTo>
                  <a:lnTo>
                    <a:pt x="114" y="0"/>
                  </a:lnTo>
                  <a:lnTo>
                    <a:pt x="103" y="2"/>
                  </a:lnTo>
                  <a:lnTo>
                    <a:pt x="90" y="4"/>
                  </a:lnTo>
                  <a:lnTo>
                    <a:pt x="76" y="7"/>
                  </a:lnTo>
                  <a:lnTo>
                    <a:pt x="65" y="13"/>
                  </a:lnTo>
                  <a:lnTo>
                    <a:pt x="55" y="23"/>
                  </a:lnTo>
                  <a:lnTo>
                    <a:pt x="46" y="28"/>
                  </a:lnTo>
                  <a:lnTo>
                    <a:pt x="36" y="36"/>
                  </a:lnTo>
                  <a:lnTo>
                    <a:pt x="29" y="45"/>
                  </a:lnTo>
                  <a:lnTo>
                    <a:pt x="23" y="57"/>
                  </a:lnTo>
                  <a:lnTo>
                    <a:pt x="15" y="66"/>
                  </a:lnTo>
                  <a:lnTo>
                    <a:pt x="10" y="76"/>
                  </a:lnTo>
                  <a:lnTo>
                    <a:pt x="4" y="87"/>
                  </a:lnTo>
                  <a:lnTo>
                    <a:pt x="0" y="97"/>
                  </a:lnTo>
                  <a:lnTo>
                    <a:pt x="46" y="114"/>
                  </a:lnTo>
                  <a:lnTo>
                    <a:pt x="46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9" name="Freeform 71"/>
            <p:cNvSpPr>
              <a:spLocks/>
            </p:cNvSpPr>
            <p:nvPr/>
          </p:nvSpPr>
          <p:spPr bwMode="auto">
            <a:xfrm>
              <a:off x="889" y="3836"/>
              <a:ext cx="114" cy="99"/>
            </a:xfrm>
            <a:custGeom>
              <a:avLst/>
              <a:gdLst>
                <a:gd name="T0" fmla="*/ 63 w 226"/>
                <a:gd name="T1" fmla="*/ 19 h 200"/>
                <a:gd name="T2" fmla="*/ 57 w 226"/>
                <a:gd name="T3" fmla="*/ 29 h 200"/>
                <a:gd name="T4" fmla="*/ 53 w 226"/>
                <a:gd name="T5" fmla="*/ 40 h 200"/>
                <a:gd name="T6" fmla="*/ 49 w 226"/>
                <a:gd name="T7" fmla="*/ 50 h 200"/>
                <a:gd name="T8" fmla="*/ 49 w 226"/>
                <a:gd name="T9" fmla="*/ 61 h 200"/>
                <a:gd name="T10" fmla="*/ 46 w 226"/>
                <a:gd name="T11" fmla="*/ 69 h 200"/>
                <a:gd name="T12" fmla="*/ 46 w 226"/>
                <a:gd name="T13" fmla="*/ 76 h 200"/>
                <a:gd name="T14" fmla="*/ 46 w 226"/>
                <a:gd name="T15" fmla="*/ 86 h 200"/>
                <a:gd name="T16" fmla="*/ 49 w 226"/>
                <a:gd name="T17" fmla="*/ 95 h 200"/>
                <a:gd name="T18" fmla="*/ 51 w 226"/>
                <a:gd name="T19" fmla="*/ 109 h 200"/>
                <a:gd name="T20" fmla="*/ 61 w 226"/>
                <a:gd name="T21" fmla="*/ 122 h 200"/>
                <a:gd name="T22" fmla="*/ 70 w 226"/>
                <a:gd name="T23" fmla="*/ 131 h 200"/>
                <a:gd name="T24" fmla="*/ 85 w 226"/>
                <a:gd name="T25" fmla="*/ 141 h 200"/>
                <a:gd name="T26" fmla="*/ 99 w 226"/>
                <a:gd name="T27" fmla="*/ 141 h 200"/>
                <a:gd name="T28" fmla="*/ 114 w 226"/>
                <a:gd name="T29" fmla="*/ 139 h 200"/>
                <a:gd name="T30" fmla="*/ 129 w 226"/>
                <a:gd name="T31" fmla="*/ 131 h 200"/>
                <a:gd name="T32" fmla="*/ 146 w 226"/>
                <a:gd name="T33" fmla="*/ 122 h 200"/>
                <a:gd name="T34" fmla="*/ 158 w 226"/>
                <a:gd name="T35" fmla="*/ 109 h 200"/>
                <a:gd name="T36" fmla="*/ 171 w 226"/>
                <a:gd name="T37" fmla="*/ 95 h 200"/>
                <a:gd name="T38" fmla="*/ 180 w 226"/>
                <a:gd name="T39" fmla="*/ 82 h 200"/>
                <a:gd name="T40" fmla="*/ 188 w 226"/>
                <a:gd name="T41" fmla="*/ 69 h 200"/>
                <a:gd name="T42" fmla="*/ 226 w 226"/>
                <a:gd name="T43" fmla="*/ 88 h 200"/>
                <a:gd name="T44" fmla="*/ 226 w 226"/>
                <a:gd name="T45" fmla="*/ 88 h 200"/>
                <a:gd name="T46" fmla="*/ 222 w 226"/>
                <a:gd name="T47" fmla="*/ 92 h 200"/>
                <a:gd name="T48" fmla="*/ 218 w 226"/>
                <a:gd name="T49" fmla="*/ 97 h 200"/>
                <a:gd name="T50" fmla="*/ 215 w 226"/>
                <a:gd name="T51" fmla="*/ 109 h 200"/>
                <a:gd name="T52" fmla="*/ 209 w 226"/>
                <a:gd name="T53" fmla="*/ 118 h 200"/>
                <a:gd name="T54" fmla="*/ 201 w 226"/>
                <a:gd name="T55" fmla="*/ 128 h 200"/>
                <a:gd name="T56" fmla="*/ 192 w 226"/>
                <a:gd name="T57" fmla="*/ 141 h 200"/>
                <a:gd name="T58" fmla="*/ 184 w 226"/>
                <a:gd name="T59" fmla="*/ 154 h 200"/>
                <a:gd name="T60" fmla="*/ 173 w 226"/>
                <a:gd name="T61" fmla="*/ 164 h 200"/>
                <a:gd name="T62" fmla="*/ 161 w 226"/>
                <a:gd name="T63" fmla="*/ 175 h 200"/>
                <a:gd name="T64" fmla="*/ 148 w 226"/>
                <a:gd name="T65" fmla="*/ 185 h 200"/>
                <a:gd name="T66" fmla="*/ 137 w 226"/>
                <a:gd name="T67" fmla="*/ 192 h 200"/>
                <a:gd name="T68" fmla="*/ 120 w 226"/>
                <a:gd name="T69" fmla="*/ 198 h 200"/>
                <a:gd name="T70" fmla="*/ 104 w 226"/>
                <a:gd name="T71" fmla="*/ 200 h 200"/>
                <a:gd name="T72" fmla="*/ 87 w 226"/>
                <a:gd name="T73" fmla="*/ 200 h 200"/>
                <a:gd name="T74" fmla="*/ 74 w 226"/>
                <a:gd name="T75" fmla="*/ 198 h 200"/>
                <a:gd name="T76" fmla="*/ 65 w 226"/>
                <a:gd name="T77" fmla="*/ 192 h 200"/>
                <a:gd name="T78" fmla="*/ 55 w 226"/>
                <a:gd name="T79" fmla="*/ 188 h 200"/>
                <a:gd name="T80" fmla="*/ 47 w 226"/>
                <a:gd name="T81" fmla="*/ 185 h 200"/>
                <a:gd name="T82" fmla="*/ 42 w 226"/>
                <a:gd name="T83" fmla="*/ 181 h 200"/>
                <a:gd name="T84" fmla="*/ 30 w 226"/>
                <a:gd name="T85" fmla="*/ 169 h 200"/>
                <a:gd name="T86" fmla="*/ 21 w 226"/>
                <a:gd name="T87" fmla="*/ 156 h 200"/>
                <a:gd name="T88" fmla="*/ 11 w 226"/>
                <a:gd name="T89" fmla="*/ 141 h 200"/>
                <a:gd name="T90" fmla="*/ 7 w 226"/>
                <a:gd name="T91" fmla="*/ 128 h 200"/>
                <a:gd name="T92" fmla="*/ 2 w 226"/>
                <a:gd name="T93" fmla="*/ 112 h 200"/>
                <a:gd name="T94" fmla="*/ 2 w 226"/>
                <a:gd name="T95" fmla="*/ 97 h 200"/>
                <a:gd name="T96" fmla="*/ 0 w 226"/>
                <a:gd name="T97" fmla="*/ 82 h 200"/>
                <a:gd name="T98" fmla="*/ 0 w 226"/>
                <a:gd name="T99" fmla="*/ 67 h 200"/>
                <a:gd name="T100" fmla="*/ 0 w 226"/>
                <a:gd name="T101" fmla="*/ 52 h 200"/>
                <a:gd name="T102" fmla="*/ 4 w 226"/>
                <a:gd name="T103" fmla="*/ 40 h 200"/>
                <a:gd name="T104" fmla="*/ 6 w 226"/>
                <a:gd name="T105" fmla="*/ 25 h 200"/>
                <a:gd name="T106" fmla="*/ 9 w 226"/>
                <a:gd name="T107" fmla="*/ 15 h 200"/>
                <a:gd name="T108" fmla="*/ 13 w 226"/>
                <a:gd name="T109" fmla="*/ 6 h 200"/>
                <a:gd name="T110" fmla="*/ 17 w 226"/>
                <a:gd name="T111" fmla="*/ 0 h 200"/>
                <a:gd name="T112" fmla="*/ 63 w 226"/>
                <a:gd name="T113" fmla="*/ 19 h 200"/>
                <a:gd name="T114" fmla="*/ 63 w 226"/>
                <a:gd name="T11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6" h="200">
                  <a:moveTo>
                    <a:pt x="63" y="19"/>
                  </a:moveTo>
                  <a:lnTo>
                    <a:pt x="57" y="29"/>
                  </a:lnTo>
                  <a:lnTo>
                    <a:pt x="53" y="40"/>
                  </a:lnTo>
                  <a:lnTo>
                    <a:pt x="49" y="50"/>
                  </a:lnTo>
                  <a:lnTo>
                    <a:pt x="49" y="61"/>
                  </a:lnTo>
                  <a:lnTo>
                    <a:pt x="46" y="69"/>
                  </a:lnTo>
                  <a:lnTo>
                    <a:pt x="46" y="76"/>
                  </a:lnTo>
                  <a:lnTo>
                    <a:pt x="46" y="86"/>
                  </a:lnTo>
                  <a:lnTo>
                    <a:pt x="49" y="95"/>
                  </a:lnTo>
                  <a:lnTo>
                    <a:pt x="51" y="109"/>
                  </a:lnTo>
                  <a:lnTo>
                    <a:pt x="61" y="122"/>
                  </a:lnTo>
                  <a:lnTo>
                    <a:pt x="70" y="131"/>
                  </a:lnTo>
                  <a:lnTo>
                    <a:pt x="85" y="141"/>
                  </a:lnTo>
                  <a:lnTo>
                    <a:pt x="99" y="141"/>
                  </a:lnTo>
                  <a:lnTo>
                    <a:pt x="114" y="139"/>
                  </a:lnTo>
                  <a:lnTo>
                    <a:pt x="129" y="131"/>
                  </a:lnTo>
                  <a:lnTo>
                    <a:pt x="146" y="122"/>
                  </a:lnTo>
                  <a:lnTo>
                    <a:pt x="158" y="109"/>
                  </a:lnTo>
                  <a:lnTo>
                    <a:pt x="171" y="95"/>
                  </a:lnTo>
                  <a:lnTo>
                    <a:pt x="180" y="82"/>
                  </a:lnTo>
                  <a:lnTo>
                    <a:pt x="188" y="69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2" y="92"/>
                  </a:lnTo>
                  <a:lnTo>
                    <a:pt x="218" y="97"/>
                  </a:lnTo>
                  <a:lnTo>
                    <a:pt x="215" y="109"/>
                  </a:lnTo>
                  <a:lnTo>
                    <a:pt x="209" y="118"/>
                  </a:lnTo>
                  <a:lnTo>
                    <a:pt x="201" y="128"/>
                  </a:lnTo>
                  <a:lnTo>
                    <a:pt x="192" y="141"/>
                  </a:lnTo>
                  <a:lnTo>
                    <a:pt x="184" y="154"/>
                  </a:lnTo>
                  <a:lnTo>
                    <a:pt x="173" y="164"/>
                  </a:lnTo>
                  <a:lnTo>
                    <a:pt x="161" y="175"/>
                  </a:lnTo>
                  <a:lnTo>
                    <a:pt x="148" y="185"/>
                  </a:lnTo>
                  <a:lnTo>
                    <a:pt x="137" y="192"/>
                  </a:lnTo>
                  <a:lnTo>
                    <a:pt x="120" y="198"/>
                  </a:lnTo>
                  <a:lnTo>
                    <a:pt x="104" y="200"/>
                  </a:lnTo>
                  <a:lnTo>
                    <a:pt x="87" y="200"/>
                  </a:lnTo>
                  <a:lnTo>
                    <a:pt x="74" y="198"/>
                  </a:lnTo>
                  <a:lnTo>
                    <a:pt x="65" y="192"/>
                  </a:lnTo>
                  <a:lnTo>
                    <a:pt x="55" y="188"/>
                  </a:lnTo>
                  <a:lnTo>
                    <a:pt x="47" y="185"/>
                  </a:lnTo>
                  <a:lnTo>
                    <a:pt x="42" y="181"/>
                  </a:lnTo>
                  <a:lnTo>
                    <a:pt x="30" y="169"/>
                  </a:lnTo>
                  <a:lnTo>
                    <a:pt x="21" y="156"/>
                  </a:lnTo>
                  <a:lnTo>
                    <a:pt x="11" y="141"/>
                  </a:lnTo>
                  <a:lnTo>
                    <a:pt x="7" y="128"/>
                  </a:lnTo>
                  <a:lnTo>
                    <a:pt x="2" y="112"/>
                  </a:lnTo>
                  <a:lnTo>
                    <a:pt x="2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6" y="25"/>
                  </a:lnTo>
                  <a:lnTo>
                    <a:pt x="9" y="15"/>
                  </a:lnTo>
                  <a:lnTo>
                    <a:pt x="13" y="6"/>
                  </a:lnTo>
                  <a:lnTo>
                    <a:pt x="17" y="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0" name="Freeform 72"/>
            <p:cNvSpPr>
              <a:spLocks/>
            </p:cNvSpPr>
            <p:nvPr/>
          </p:nvSpPr>
          <p:spPr bwMode="auto">
            <a:xfrm>
              <a:off x="927" y="3827"/>
              <a:ext cx="42" cy="66"/>
            </a:xfrm>
            <a:custGeom>
              <a:avLst/>
              <a:gdLst>
                <a:gd name="T0" fmla="*/ 78 w 86"/>
                <a:gd name="T1" fmla="*/ 13 h 131"/>
                <a:gd name="T2" fmla="*/ 86 w 86"/>
                <a:gd name="T3" fmla="*/ 29 h 131"/>
                <a:gd name="T4" fmla="*/ 86 w 86"/>
                <a:gd name="T5" fmla="*/ 59 h 131"/>
                <a:gd name="T6" fmla="*/ 78 w 86"/>
                <a:gd name="T7" fmla="*/ 89 h 131"/>
                <a:gd name="T8" fmla="*/ 51 w 86"/>
                <a:gd name="T9" fmla="*/ 118 h 131"/>
                <a:gd name="T10" fmla="*/ 32 w 86"/>
                <a:gd name="T11" fmla="*/ 131 h 131"/>
                <a:gd name="T12" fmla="*/ 13 w 86"/>
                <a:gd name="T13" fmla="*/ 126 h 131"/>
                <a:gd name="T14" fmla="*/ 2 w 86"/>
                <a:gd name="T15" fmla="*/ 114 h 131"/>
                <a:gd name="T16" fmla="*/ 0 w 86"/>
                <a:gd name="T17" fmla="*/ 95 h 131"/>
                <a:gd name="T18" fmla="*/ 6 w 86"/>
                <a:gd name="T19" fmla="*/ 69 h 131"/>
                <a:gd name="T20" fmla="*/ 13 w 86"/>
                <a:gd name="T21" fmla="*/ 40 h 131"/>
                <a:gd name="T22" fmla="*/ 21 w 86"/>
                <a:gd name="T23" fmla="*/ 23 h 131"/>
                <a:gd name="T24" fmla="*/ 36 w 86"/>
                <a:gd name="T25" fmla="*/ 10 h 131"/>
                <a:gd name="T26" fmla="*/ 48 w 86"/>
                <a:gd name="T27" fmla="*/ 4 h 131"/>
                <a:gd name="T28" fmla="*/ 57 w 86"/>
                <a:gd name="T29" fmla="*/ 0 h 131"/>
                <a:gd name="T30" fmla="*/ 65 w 86"/>
                <a:gd name="T31" fmla="*/ 4 h 131"/>
                <a:gd name="T32" fmla="*/ 78 w 86"/>
                <a:gd name="T33" fmla="*/ 13 h 131"/>
                <a:gd name="T34" fmla="*/ 78 w 86"/>
                <a:gd name="T35" fmla="*/ 1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131">
                  <a:moveTo>
                    <a:pt x="78" y="13"/>
                  </a:moveTo>
                  <a:lnTo>
                    <a:pt x="86" y="29"/>
                  </a:lnTo>
                  <a:lnTo>
                    <a:pt x="86" y="59"/>
                  </a:lnTo>
                  <a:lnTo>
                    <a:pt x="78" y="89"/>
                  </a:lnTo>
                  <a:lnTo>
                    <a:pt x="51" y="118"/>
                  </a:lnTo>
                  <a:lnTo>
                    <a:pt x="32" y="131"/>
                  </a:lnTo>
                  <a:lnTo>
                    <a:pt x="13" y="126"/>
                  </a:lnTo>
                  <a:lnTo>
                    <a:pt x="2" y="114"/>
                  </a:lnTo>
                  <a:lnTo>
                    <a:pt x="0" y="95"/>
                  </a:lnTo>
                  <a:lnTo>
                    <a:pt x="6" y="69"/>
                  </a:lnTo>
                  <a:lnTo>
                    <a:pt x="13" y="40"/>
                  </a:lnTo>
                  <a:lnTo>
                    <a:pt x="21" y="23"/>
                  </a:lnTo>
                  <a:lnTo>
                    <a:pt x="36" y="10"/>
                  </a:lnTo>
                  <a:lnTo>
                    <a:pt x="48" y="4"/>
                  </a:lnTo>
                  <a:lnTo>
                    <a:pt x="57" y="0"/>
                  </a:lnTo>
                  <a:lnTo>
                    <a:pt x="65" y="4"/>
                  </a:lnTo>
                  <a:lnTo>
                    <a:pt x="78" y="13"/>
                  </a:lnTo>
                  <a:lnTo>
                    <a:pt x="78" y="13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1" name="Freeform 73"/>
            <p:cNvSpPr>
              <a:spLocks/>
            </p:cNvSpPr>
            <p:nvPr/>
          </p:nvSpPr>
          <p:spPr bwMode="auto">
            <a:xfrm>
              <a:off x="779" y="3777"/>
              <a:ext cx="56" cy="58"/>
            </a:xfrm>
            <a:custGeom>
              <a:avLst/>
              <a:gdLst>
                <a:gd name="T0" fmla="*/ 46 w 113"/>
                <a:gd name="T1" fmla="*/ 2 h 116"/>
                <a:gd name="T2" fmla="*/ 33 w 113"/>
                <a:gd name="T3" fmla="*/ 4 h 116"/>
                <a:gd name="T4" fmla="*/ 25 w 113"/>
                <a:gd name="T5" fmla="*/ 10 h 116"/>
                <a:gd name="T6" fmla="*/ 16 w 113"/>
                <a:gd name="T7" fmla="*/ 18 h 116"/>
                <a:gd name="T8" fmla="*/ 10 w 113"/>
                <a:gd name="T9" fmla="*/ 27 h 116"/>
                <a:gd name="T10" fmla="*/ 4 w 113"/>
                <a:gd name="T11" fmla="*/ 37 h 116"/>
                <a:gd name="T12" fmla="*/ 0 w 113"/>
                <a:gd name="T13" fmla="*/ 48 h 116"/>
                <a:gd name="T14" fmla="*/ 0 w 113"/>
                <a:gd name="T15" fmla="*/ 59 h 116"/>
                <a:gd name="T16" fmla="*/ 4 w 113"/>
                <a:gd name="T17" fmla="*/ 71 h 116"/>
                <a:gd name="T18" fmla="*/ 4 w 113"/>
                <a:gd name="T19" fmla="*/ 80 h 116"/>
                <a:gd name="T20" fmla="*/ 10 w 113"/>
                <a:gd name="T21" fmla="*/ 92 h 116"/>
                <a:gd name="T22" fmla="*/ 18 w 113"/>
                <a:gd name="T23" fmla="*/ 99 h 116"/>
                <a:gd name="T24" fmla="*/ 25 w 113"/>
                <a:gd name="T25" fmla="*/ 107 h 116"/>
                <a:gd name="T26" fmla="*/ 35 w 113"/>
                <a:gd name="T27" fmla="*/ 111 h 116"/>
                <a:gd name="T28" fmla="*/ 46 w 113"/>
                <a:gd name="T29" fmla="*/ 114 h 116"/>
                <a:gd name="T30" fmla="*/ 57 w 113"/>
                <a:gd name="T31" fmla="*/ 114 h 116"/>
                <a:gd name="T32" fmla="*/ 69 w 113"/>
                <a:gd name="T33" fmla="*/ 116 h 116"/>
                <a:gd name="T34" fmla="*/ 78 w 113"/>
                <a:gd name="T35" fmla="*/ 111 h 116"/>
                <a:gd name="T36" fmla="*/ 90 w 113"/>
                <a:gd name="T37" fmla="*/ 105 h 116"/>
                <a:gd name="T38" fmla="*/ 97 w 113"/>
                <a:gd name="T39" fmla="*/ 97 h 116"/>
                <a:gd name="T40" fmla="*/ 105 w 113"/>
                <a:gd name="T41" fmla="*/ 90 h 116"/>
                <a:gd name="T42" fmla="*/ 109 w 113"/>
                <a:gd name="T43" fmla="*/ 76 h 116"/>
                <a:gd name="T44" fmla="*/ 113 w 113"/>
                <a:gd name="T45" fmla="*/ 67 h 116"/>
                <a:gd name="T46" fmla="*/ 113 w 113"/>
                <a:gd name="T47" fmla="*/ 56 h 116"/>
                <a:gd name="T48" fmla="*/ 113 w 113"/>
                <a:gd name="T49" fmla="*/ 46 h 116"/>
                <a:gd name="T50" fmla="*/ 109 w 113"/>
                <a:gd name="T51" fmla="*/ 33 h 116"/>
                <a:gd name="T52" fmla="*/ 105 w 113"/>
                <a:gd name="T53" fmla="*/ 25 h 116"/>
                <a:gd name="T54" fmla="*/ 97 w 113"/>
                <a:gd name="T55" fmla="*/ 16 h 116"/>
                <a:gd name="T56" fmla="*/ 90 w 113"/>
                <a:gd name="T57" fmla="*/ 10 h 116"/>
                <a:gd name="T58" fmla="*/ 78 w 113"/>
                <a:gd name="T59" fmla="*/ 4 h 116"/>
                <a:gd name="T60" fmla="*/ 69 w 113"/>
                <a:gd name="T61" fmla="*/ 0 h 116"/>
                <a:gd name="T62" fmla="*/ 57 w 113"/>
                <a:gd name="T63" fmla="*/ 0 h 116"/>
                <a:gd name="T64" fmla="*/ 46 w 113"/>
                <a:gd name="T65" fmla="*/ 2 h 116"/>
                <a:gd name="T66" fmla="*/ 46 w 113"/>
                <a:gd name="T67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3" h="116">
                  <a:moveTo>
                    <a:pt x="46" y="2"/>
                  </a:moveTo>
                  <a:lnTo>
                    <a:pt x="33" y="4"/>
                  </a:lnTo>
                  <a:lnTo>
                    <a:pt x="25" y="10"/>
                  </a:lnTo>
                  <a:lnTo>
                    <a:pt x="16" y="18"/>
                  </a:lnTo>
                  <a:lnTo>
                    <a:pt x="10" y="27"/>
                  </a:lnTo>
                  <a:lnTo>
                    <a:pt x="4" y="37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4" y="71"/>
                  </a:lnTo>
                  <a:lnTo>
                    <a:pt x="4" y="80"/>
                  </a:lnTo>
                  <a:lnTo>
                    <a:pt x="10" y="92"/>
                  </a:lnTo>
                  <a:lnTo>
                    <a:pt x="18" y="99"/>
                  </a:lnTo>
                  <a:lnTo>
                    <a:pt x="25" y="107"/>
                  </a:lnTo>
                  <a:lnTo>
                    <a:pt x="35" y="111"/>
                  </a:lnTo>
                  <a:lnTo>
                    <a:pt x="46" y="114"/>
                  </a:lnTo>
                  <a:lnTo>
                    <a:pt x="57" y="114"/>
                  </a:lnTo>
                  <a:lnTo>
                    <a:pt x="69" y="116"/>
                  </a:lnTo>
                  <a:lnTo>
                    <a:pt x="78" y="111"/>
                  </a:lnTo>
                  <a:lnTo>
                    <a:pt x="90" y="105"/>
                  </a:lnTo>
                  <a:lnTo>
                    <a:pt x="97" y="97"/>
                  </a:lnTo>
                  <a:lnTo>
                    <a:pt x="105" y="90"/>
                  </a:lnTo>
                  <a:lnTo>
                    <a:pt x="109" y="76"/>
                  </a:lnTo>
                  <a:lnTo>
                    <a:pt x="113" y="67"/>
                  </a:lnTo>
                  <a:lnTo>
                    <a:pt x="113" y="56"/>
                  </a:lnTo>
                  <a:lnTo>
                    <a:pt x="113" y="46"/>
                  </a:lnTo>
                  <a:lnTo>
                    <a:pt x="109" y="33"/>
                  </a:lnTo>
                  <a:lnTo>
                    <a:pt x="105" y="25"/>
                  </a:lnTo>
                  <a:lnTo>
                    <a:pt x="97" y="16"/>
                  </a:lnTo>
                  <a:lnTo>
                    <a:pt x="90" y="10"/>
                  </a:lnTo>
                  <a:lnTo>
                    <a:pt x="78" y="4"/>
                  </a:lnTo>
                  <a:lnTo>
                    <a:pt x="69" y="0"/>
                  </a:lnTo>
                  <a:lnTo>
                    <a:pt x="57" y="0"/>
                  </a:lnTo>
                  <a:lnTo>
                    <a:pt x="46" y="2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2" name="Freeform 74"/>
            <p:cNvSpPr>
              <a:spLocks/>
            </p:cNvSpPr>
            <p:nvPr/>
          </p:nvSpPr>
          <p:spPr bwMode="auto">
            <a:xfrm>
              <a:off x="793" y="3790"/>
              <a:ext cx="26" cy="27"/>
            </a:xfrm>
            <a:custGeom>
              <a:avLst/>
              <a:gdLst>
                <a:gd name="T0" fmla="*/ 21 w 51"/>
                <a:gd name="T1" fmla="*/ 2 h 53"/>
                <a:gd name="T2" fmla="*/ 11 w 51"/>
                <a:gd name="T3" fmla="*/ 6 h 53"/>
                <a:gd name="T4" fmla="*/ 4 w 51"/>
                <a:gd name="T5" fmla="*/ 13 h 53"/>
                <a:gd name="T6" fmla="*/ 0 w 51"/>
                <a:gd name="T7" fmla="*/ 21 h 53"/>
                <a:gd name="T8" fmla="*/ 2 w 51"/>
                <a:gd name="T9" fmla="*/ 34 h 53"/>
                <a:gd name="T10" fmla="*/ 4 w 51"/>
                <a:gd name="T11" fmla="*/ 42 h 53"/>
                <a:gd name="T12" fmla="*/ 11 w 51"/>
                <a:gd name="T13" fmla="*/ 49 h 53"/>
                <a:gd name="T14" fmla="*/ 21 w 51"/>
                <a:gd name="T15" fmla="*/ 51 h 53"/>
                <a:gd name="T16" fmla="*/ 32 w 51"/>
                <a:gd name="T17" fmla="*/ 53 h 53"/>
                <a:gd name="T18" fmla="*/ 40 w 51"/>
                <a:gd name="T19" fmla="*/ 49 h 53"/>
                <a:gd name="T20" fmla="*/ 47 w 51"/>
                <a:gd name="T21" fmla="*/ 42 h 53"/>
                <a:gd name="T22" fmla="*/ 51 w 51"/>
                <a:gd name="T23" fmla="*/ 30 h 53"/>
                <a:gd name="T24" fmla="*/ 51 w 51"/>
                <a:gd name="T25" fmla="*/ 21 h 53"/>
                <a:gd name="T26" fmla="*/ 47 w 51"/>
                <a:gd name="T27" fmla="*/ 11 h 53"/>
                <a:gd name="T28" fmla="*/ 40 w 51"/>
                <a:gd name="T29" fmla="*/ 6 h 53"/>
                <a:gd name="T30" fmla="*/ 30 w 51"/>
                <a:gd name="T31" fmla="*/ 0 h 53"/>
                <a:gd name="T32" fmla="*/ 21 w 51"/>
                <a:gd name="T33" fmla="*/ 2 h 53"/>
                <a:gd name="T34" fmla="*/ 21 w 51"/>
                <a:gd name="T35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53">
                  <a:moveTo>
                    <a:pt x="21" y="2"/>
                  </a:moveTo>
                  <a:lnTo>
                    <a:pt x="11" y="6"/>
                  </a:lnTo>
                  <a:lnTo>
                    <a:pt x="4" y="13"/>
                  </a:lnTo>
                  <a:lnTo>
                    <a:pt x="0" y="21"/>
                  </a:lnTo>
                  <a:lnTo>
                    <a:pt x="2" y="34"/>
                  </a:lnTo>
                  <a:lnTo>
                    <a:pt x="4" y="42"/>
                  </a:lnTo>
                  <a:lnTo>
                    <a:pt x="11" y="49"/>
                  </a:lnTo>
                  <a:lnTo>
                    <a:pt x="21" y="51"/>
                  </a:lnTo>
                  <a:lnTo>
                    <a:pt x="32" y="53"/>
                  </a:lnTo>
                  <a:lnTo>
                    <a:pt x="40" y="49"/>
                  </a:lnTo>
                  <a:lnTo>
                    <a:pt x="47" y="42"/>
                  </a:lnTo>
                  <a:lnTo>
                    <a:pt x="51" y="30"/>
                  </a:lnTo>
                  <a:lnTo>
                    <a:pt x="51" y="21"/>
                  </a:lnTo>
                  <a:lnTo>
                    <a:pt x="47" y="11"/>
                  </a:lnTo>
                  <a:lnTo>
                    <a:pt x="40" y="6"/>
                  </a:lnTo>
                  <a:lnTo>
                    <a:pt x="30" y="0"/>
                  </a:lnTo>
                  <a:lnTo>
                    <a:pt x="21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3" name="Freeform 75"/>
            <p:cNvSpPr>
              <a:spLocks/>
            </p:cNvSpPr>
            <p:nvPr/>
          </p:nvSpPr>
          <p:spPr bwMode="auto">
            <a:xfrm>
              <a:off x="707" y="3835"/>
              <a:ext cx="169" cy="86"/>
            </a:xfrm>
            <a:custGeom>
              <a:avLst/>
              <a:gdLst>
                <a:gd name="T0" fmla="*/ 25 w 338"/>
                <a:gd name="T1" fmla="*/ 0 h 173"/>
                <a:gd name="T2" fmla="*/ 82 w 338"/>
                <a:gd name="T3" fmla="*/ 35 h 173"/>
                <a:gd name="T4" fmla="*/ 169 w 338"/>
                <a:gd name="T5" fmla="*/ 78 h 173"/>
                <a:gd name="T6" fmla="*/ 257 w 338"/>
                <a:gd name="T7" fmla="*/ 114 h 173"/>
                <a:gd name="T8" fmla="*/ 325 w 338"/>
                <a:gd name="T9" fmla="*/ 143 h 173"/>
                <a:gd name="T10" fmla="*/ 338 w 338"/>
                <a:gd name="T11" fmla="*/ 173 h 173"/>
                <a:gd name="T12" fmla="*/ 277 w 338"/>
                <a:gd name="T13" fmla="*/ 156 h 173"/>
                <a:gd name="T14" fmla="*/ 217 w 338"/>
                <a:gd name="T15" fmla="*/ 135 h 173"/>
                <a:gd name="T16" fmla="*/ 122 w 338"/>
                <a:gd name="T17" fmla="*/ 97 h 173"/>
                <a:gd name="T18" fmla="*/ 42 w 338"/>
                <a:gd name="T19" fmla="*/ 57 h 173"/>
                <a:gd name="T20" fmla="*/ 0 w 338"/>
                <a:gd name="T21" fmla="*/ 31 h 173"/>
                <a:gd name="T22" fmla="*/ 25 w 338"/>
                <a:gd name="T23" fmla="*/ 0 h 173"/>
                <a:gd name="T24" fmla="*/ 25 w 338"/>
                <a:gd name="T2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8" h="173">
                  <a:moveTo>
                    <a:pt x="25" y="0"/>
                  </a:moveTo>
                  <a:lnTo>
                    <a:pt x="82" y="35"/>
                  </a:lnTo>
                  <a:lnTo>
                    <a:pt x="169" y="78"/>
                  </a:lnTo>
                  <a:lnTo>
                    <a:pt x="257" y="114"/>
                  </a:lnTo>
                  <a:lnTo>
                    <a:pt x="325" y="143"/>
                  </a:lnTo>
                  <a:lnTo>
                    <a:pt x="338" y="173"/>
                  </a:lnTo>
                  <a:lnTo>
                    <a:pt x="277" y="156"/>
                  </a:lnTo>
                  <a:lnTo>
                    <a:pt x="217" y="135"/>
                  </a:lnTo>
                  <a:lnTo>
                    <a:pt x="122" y="97"/>
                  </a:lnTo>
                  <a:lnTo>
                    <a:pt x="42" y="57"/>
                  </a:lnTo>
                  <a:lnTo>
                    <a:pt x="0" y="31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4" name="Freeform 76"/>
            <p:cNvSpPr>
              <a:spLocks/>
            </p:cNvSpPr>
            <p:nvPr/>
          </p:nvSpPr>
          <p:spPr bwMode="auto">
            <a:xfrm>
              <a:off x="858" y="3758"/>
              <a:ext cx="74" cy="24"/>
            </a:xfrm>
            <a:custGeom>
              <a:avLst/>
              <a:gdLst>
                <a:gd name="T0" fmla="*/ 0 w 148"/>
                <a:gd name="T1" fmla="*/ 10 h 50"/>
                <a:gd name="T2" fmla="*/ 61 w 148"/>
                <a:gd name="T3" fmla="*/ 35 h 50"/>
                <a:gd name="T4" fmla="*/ 103 w 148"/>
                <a:gd name="T5" fmla="*/ 50 h 50"/>
                <a:gd name="T6" fmla="*/ 133 w 148"/>
                <a:gd name="T7" fmla="*/ 40 h 50"/>
                <a:gd name="T8" fmla="*/ 148 w 148"/>
                <a:gd name="T9" fmla="*/ 37 h 50"/>
                <a:gd name="T10" fmla="*/ 78 w 148"/>
                <a:gd name="T11" fmla="*/ 0 h 50"/>
                <a:gd name="T12" fmla="*/ 0 w 148"/>
                <a:gd name="T13" fmla="*/ 10 h 50"/>
                <a:gd name="T14" fmla="*/ 0 w 148"/>
                <a:gd name="T15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50">
                  <a:moveTo>
                    <a:pt x="0" y="10"/>
                  </a:moveTo>
                  <a:lnTo>
                    <a:pt x="61" y="35"/>
                  </a:lnTo>
                  <a:lnTo>
                    <a:pt x="103" y="50"/>
                  </a:lnTo>
                  <a:lnTo>
                    <a:pt x="133" y="40"/>
                  </a:lnTo>
                  <a:lnTo>
                    <a:pt x="148" y="37"/>
                  </a:lnTo>
                  <a:lnTo>
                    <a:pt x="78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5" name="Freeform 77"/>
            <p:cNvSpPr>
              <a:spLocks/>
            </p:cNvSpPr>
            <p:nvPr/>
          </p:nvSpPr>
          <p:spPr bwMode="auto">
            <a:xfrm>
              <a:off x="1017" y="3809"/>
              <a:ext cx="154" cy="57"/>
            </a:xfrm>
            <a:custGeom>
              <a:avLst/>
              <a:gdLst>
                <a:gd name="T0" fmla="*/ 0 w 307"/>
                <a:gd name="T1" fmla="*/ 0 h 114"/>
                <a:gd name="T2" fmla="*/ 49 w 307"/>
                <a:gd name="T3" fmla="*/ 23 h 114"/>
                <a:gd name="T4" fmla="*/ 121 w 307"/>
                <a:gd name="T5" fmla="*/ 46 h 114"/>
                <a:gd name="T6" fmla="*/ 188 w 307"/>
                <a:gd name="T7" fmla="*/ 63 h 114"/>
                <a:gd name="T8" fmla="*/ 243 w 307"/>
                <a:gd name="T9" fmla="*/ 72 h 114"/>
                <a:gd name="T10" fmla="*/ 307 w 307"/>
                <a:gd name="T11" fmla="*/ 86 h 114"/>
                <a:gd name="T12" fmla="*/ 302 w 307"/>
                <a:gd name="T13" fmla="*/ 114 h 114"/>
                <a:gd name="T14" fmla="*/ 224 w 307"/>
                <a:gd name="T15" fmla="*/ 101 h 114"/>
                <a:gd name="T16" fmla="*/ 154 w 307"/>
                <a:gd name="T17" fmla="*/ 86 h 114"/>
                <a:gd name="T18" fmla="*/ 81 w 307"/>
                <a:gd name="T19" fmla="*/ 68 h 114"/>
                <a:gd name="T20" fmla="*/ 15 w 307"/>
                <a:gd name="T21" fmla="*/ 46 h 114"/>
                <a:gd name="T22" fmla="*/ 7 w 307"/>
                <a:gd name="T23" fmla="*/ 11 h 114"/>
                <a:gd name="T24" fmla="*/ 0 w 307"/>
                <a:gd name="T25" fmla="*/ 0 h 114"/>
                <a:gd name="T26" fmla="*/ 0 w 307"/>
                <a:gd name="T2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114">
                  <a:moveTo>
                    <a:pt x="0" y="0"/>
                  </a:moveTo>
                  <a:lnTo>
                    <a:pt x="49" y="23"/>
                  </a:lnTo>
                  <a:lnTo>
                    <a:pt x="121" y="46"/>
                  </a:lnTo>
                  <a:lnTo>
                    <a:pt x="188" y="63"/>
                  </a:lnTo>
                  <a:lnTo>
                    <a:pt x="243" y="72"/>
                  </a:lnTo>
                  <a:lnTo>
                    <a:pt x="307" y="86"/>
                  </a:lnTo>
                  <a:lnTo>
                    <a:pt x="302" y="114"/>
                  </a:lnTo>
                  <a:lnTo>
                    <a:pt x="224" y="101"/>
                  </a:lnTo>
                  <a:lnTo>
                    <a:pt x="154" y="86"/>
                  </a:lnTo>
                  <a:lnTo>
                    <a:pt x="81" y="68"/>
                  </a:lnTo>
                  <a:lnTo>
                    <a:pt x="15" y="46"/>
                  </a:lnTo>
                  <a:lnTo>
                    <a:pt x="7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6" name="Freeform 78"/>
            <p:cNvSpPr>
              <a:spLocks/>
            </p:cNvSpPr>
            <p:nvPr/>
          </p:nvSpPr>
          <p:spPr bwMode="auto">
            <a:xfrm>
              <a:off x="977" y="3928"/>
              <a:ext cx="181" cy="27"/>
            </a:xfrm>
            <a:custGeom>
              <a:avLst/>
              <a:gdLst>
                <a:gd name="T0" fmla="*/ 43 w 363"/>
                <a:gd name="T1" fmla="*/ 0 h 55"/>
                <a:gd name="T2" fmla="*/ 93 w 363"/>
                <a:gd name="T3" fmla="*/ 7 h 55"/>
                <a:gd name="T4" fmla="*/ 169 w 363"/>
                <a:gd name="T5" fmla="*/ 15 h 55"/>
                <a:gd name="T6" fmla="*/ 241 w 363"/>
                <a:gd name="T7" fmla="*/ 22 h 55"/>
                <a:gd name="T8" fmla="*/ 302 w 363"/>
                <a:gd name="T9" fmla="*/ 15 h 55"/>
                <a:gd name="T10" fmla="*/ 349 w 363"/>
                <a:gd name="T11" fmla="*/ 9 h 55"/>
                <a:gd name="T12" fmla="*/ 363 w 363"/>
                <a:gd name="T13" fmla="*/ 7 h 55"/>
                <a:gd name="T14" fmla="*/ 357 w 363"/>
                <a:gd name="T15" fmla="*/ 45 h 55"/>
                <a:gd name="T16" fmla="*/ 308 w 363"/>
                <a:gd name="T17" fmla="*/ 49 h 55"/>
                <a:gd name="T18" fmla="*/ 247 w 363"/>
                <a:gd name="T19" fmla="*/ 55 h 55"/>
                <a:gd name="T20" fmla="*/ 165 w 363"/>
                <a:gd name="T21" fmla="*/ 55 h 55"/>
                <a:gd name="T22" fmla="*/ 87 w 363"/>
                <a:gd name="T23" fmla="*/ 49 h 55"/>
                <a:gd name="T24" fmla="*/ 26 w 363"/>
                <a:gd name="T25" fmla="*/ 41 h 55"/>
                <a:gd name="T26" fmla="*/ 0 w 363"/>
                <a:gd name="T27" fmla="*/ 36 h 55"/>
                <a:gd name="T28" fmla="*/ 30 w 363"/>
                <a:gd name="T29" fmla="*/ 13 h 55"/>
                <a:gd name="T30" fmla="*/ 43 w 363"/>
                <a:gd name="T31" fmla="*/ 0 h 55"/>
                <a:gd name="T32" fmla="*/ 43 w 363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3" h="55">
                  <a:moveTo>
                    <a:pt x="43" y="0"/>
                  </a:moveTo>
                  <a:lnTo>
                    <a:pt x="93" y="7"/>
                  </a:lnTo>
                  <a:lnTo>
                    <a:pt x="169" y="15"/>
                  </a:lnTo>
                  <a:lnTo>
                    <a:pt x="241" y="22"/>
                  </a:lnTo>
                  <a:lnTo>
                    <a:pt x="302" y="15"/>
                  </a:lnTo>
                  <a:lnTo>
                    <a:pt x="349" y="9"/>
                  </a:lnTo>
                  <a:lnTo>
                    <a:pt x="363" y="7"/>
                  </a:lnTo>
                  <a:lnTo>
                    <a:pt x="357" y="45"/>
                  </a:lnTo>
                  <a:lnTo>
                    <a:pt x="308" y="49"/>
                  </a:lnTo>
                  <a:lnTo>
                    <a:pt x="247" y="55"/>
                  </a:lnTo>
                  <a:lnTo>
                    <a:pt x="165" y="55"/>
                  </a:lnTo>
                  <a:lnTo>
                    <a:pt x="87" y="49"/>
                  </a:lnTo>
                  <a:lnTo>
                    <a:pt x="26" y="41"/>
                  </a:lnTo>
                  <a:lnTo>
                    <a:pt x="0" y="36"/>
                  </a:lnTo>
                  <a:lnTo>
                    <a:pt x="30" y="13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7" name="Freeform 79"/>
            <p:cNvSpPr>
              <a:spLocks/>
            </p:cNvSpPr>
            <p:nvPr/>
          </p:nvSpPr>
          <p:spPr bwMode="auto">
            <a:xfrm>
              <a:off x="1021" y="3850"/>
              <a:ext cx="62" cy="76"/>
            </a:xfrm>
            <a:custGeom>
              <a:avLst/>
              <a:gdLst>
                <a:gd name="T0" fmla="*/ 31 w 126"/>
                <a:gd name="T1" fmla="*/ 0 h 152"/>
                <a:gd name="T2" fmla="*/ 29 w 126"/>
                <a:gd name="T3" fmla="*/ 40 h 152"/>
                <a:gd name="T4" fmla="*/ 21 w 126"/>
                <a:gd name="T5" fmla="*/ 85 h 152"/>
                <a:gd name="T6" fmla="*/ 8 w 126"/>
                <a:gd name="T7" fmla="*/ 120 h 152"/>
                <a:gd name="T8" fmla="*/ 0 w 126"/>
                <a:gd name="T9" fmla="*/ 139 h 152"/>
                <a:gd name="T10" fmla="*/ 42 w 126"/>
                <a:gd name="T11" fmla="*/ 148 h 152"/>
                <a:gd name="T12" fmla="*/ 95 w 126"/>
                <a:gd name="T13" fmla="*/ 152 h 152"/>
                <a:gd name="T14" fmla="*/ 126 w 126"/>
                <a:gd name="T15" fmla="*/ 152 h 152"/>
                <a:gd name="T16" fmla="*/ 97 w 126"/>
                <a:gd name="T17" fmla="*/ 142 h 152"/>
                <a:gd name="T18" fmla="*/ 74 w 126"/>
                <a:gd name="T19" fmla="*/ 116 h 152"/>
                <a:gd name="T20" fmla="*/ 61 w 126"/>
                <a:gd name="T21" fmla="*/ 97 h 152"/>
                <a:gd name="T22" fmla="*/ 59 w 126"/>
                <a:gd name="T23" fmla="*/ 63 h 152"/>
                <a:gd name="T24" fmla="*/ 65 w 126"/>
                <a:gd name="T25" fmla="*/ 30 h 152"/>
                <a:gd name="T26" fmla="*/ 84 w 126"/>
                <a:gd name="T27" fmla="*/ 11 h 152"/>
                <a:gd name="T28" fmla="*/ 31 w 126"/>
                <a:gd name="T29" fmla="*/ 0 h 152"/>
                <a:gd name="T30" fmla="*/ 31 w 126"/>
                <a:gd name="T3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" h="152">
                  <a:moveTo>
                    <a:pt x="31" y="0"/>
                  </a:moveTo>
                  <a:lnTo>
                    <a:pt x="29" y="40"/>
                  </a:lnTo>
                  <a:lnTo>
                    <a:pt x="21" y="85"/>
                  </a:lnTo>
                  <a:lnTo>
                    <a:pt x="8" y="120"/>
                  </a:lnTo>
                  <a:lnTo>
                    <a:pt x="0" y="139"/>
                  </a:lnTo>
                  <a:lnTo>
                    <a:pt x="42" y="148"/>
                  </a:lnTo>
                  <a:lnTo>
                    <a:pt x="95" y="152"/>
                  </a:lnTo>
                  <a:lnTo>
                    <a:pt x="126" y="152"/>
                  </a:lnTo>
                  <a:lnTo>
                    <a:pt x="97" y="142"/>
                  </a:lnTo>
                  <a:lnTo>
                    <a:pt x="74" y="116"/>
                  </a:lnTo>
                  <a:lnTo>
                    <a:pt x="61" y="97"/>
                  </a:lnTo>
                  <a:lnTo>
                    <a:pt x="59" y="63"/>
                  </a:lnTo>
                  <a:lnTo>
                    <a:pt x="65" y="30"/>
                  </a:lnTo>
                  <a:lnTo>
                    <a:pt x="84" y="1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8" name="Freeform 80"/>
            <p:cNvSpPr>
              <a:spLocks/>
            </p:cNvSpPr>
            <p:nvPr/>
          </p:nvSpPr>
          <p:spPr bwMode="auto">
            <a:xfrm>
              <a:off x="1104" y="3870"/>
              <a:ext cx="49" cy="55"/>
            </a:xfrm>
            <a:custGeom>
              <a:avLst/>
              <a:gdLst>
                <a:gd name="T0" fmla="*/ 48 w 97"/>
                <a:gd name="T1" fmla="*/ 0 h 110"/>
                <a:gd name="T2" fmla="*/ 97 w 97"/>
                <a:gd name="T3" fmla="*/ 9 h 110"/>
                <a:gd name="T4" fmla="*/ 86 w 97"/>
                <a:gd name="T5" fmla="*/ 99 h 110"/>
                <a:gd name="T6" fmla="*/ 42 w 97"/>
                <a:gd name="T7" fmla="*/ 110 h 110"/>
                <a:gd name="T8" fmla="*/ 0 w 97"/>
                <a:gd name="T9" fmla="*/ 110 h 110"/>
                <a:gd name="T10" fmla="*/ 19 w 97"/>
                <a:gd name="T11" fmla="*/ 95 h 110"/>
                <a:gd name="T12" fmla="*/ 42 w 97"/>
                <a:gd name="T13" fmla="*/ 72 h 110"/>
                <a:gd name="T14" fmla="*/ 54 w 97"/>
                <a:gd name="T15" fmla="*/ 36 h 110"/>
                <a:gd name="T16" fmla="*/ 54 w 97"/>
                <a:gd name="T17" fmla="*/ 7 h 110"/>
                <a:gd name="T18" fmla="*/ 48 w 97"/>
                <a:gd name="T19" fmla="*/ 0 h 110"/>
                <a:gd name="T20" fmla="*/ 48 w 97"/>
                <a:gd name="T2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10">
                  <a:moveTo>
                    <a:pt x="48" y="0"/>
                  </a:moveTo>
                  <a:lnTo>
                    <a:pt x="97" y="9"/>
                  </a:lnTo>
                  <a:lnTo>
                    <a:pt x="86" y="99"/>
                  </a:lnTo>
                  <a:lnTo>
                    <a:pt x="42" y="110"/>
                  </a:lnTo>
                  <a:lnTo>
                    <a:pt x="0" y="110"/>
                  </a:lnTo>
                  <a:lnTo>
                    <a:pt x="19" y="95"/>
                  </a:lnTo>
                  <a:lnTo>
                    <a:pt x="42" y="72"/>
                  </a:lnTo>
                  <a:lnTo>
                    <a:pt x="54" y="36"/>
                  </a:lnTo>
                  <a:lnTo>
                    <a:pt x="54" y="7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9" name="Freeform 81"/>
            <p:cNvSpPr>
              <a:spLocks/>
            </p:cNvSpPr>
            <p:nvPr/>
          </p:nvSpPr>
          <p:spPr bwMode="auto">
            <a:xfrm>
              <a:off x="736" y="3775"/>
              <a:ext cx="147" cy="108"/>
            </a:xfrm>
            <a:custGeom>
              <a:avLst/>
              <a:gdLst>
                <a:gd name="T0" fmla="*/ 251 w 293"/>
                <a:gd name="T1" fmla="*/ 2 h 216"/>
                <a:gd name="T2" fmla="*/ 293 w 293"/>
                <a:gd name="T3" fmla="*/ 24 h 216"/>
                <a:gd name="T4" fmla="*/ 270 w 293"/>
                <a:gd name="T5" fmla="*/ 59 h 216"/>
                <a:gd name="T6" fmla="*/ 247 w 293"/>
                <a:gd name="T7" fmla="*/ 110 h 216"/>
                <a:gd name="T8" fmla="*/ 234 w 293"/>
                <a:gd name="T9" fmla="*/ 161 h 216"/>
                <a:gd name="T10" fmla="*/ 230 w 293"/>
                <a:gd name="T11" fmla="*/ 197 h 216"/>
                <a:gd name="T12" fmla="*/ 230 w 293"/>
                <a:gd name="T13" fmla="*/ 216 h 216"/>
                <a:gd name="T14" fmla="*/ 179 w 293"/>
                <a:gd name="T15" fmla="*/ 199 h 216"/>
                <a:gd name="T16" fmla="*/ 131 w 293"/>
                <a:gd name="T17" fmla="*/ 182 h 216"/>
                <a:gd name="T18" fmla="*/ 76 w 293"/>
                <a:gd name="T19" fmla="*/ 157 h 216"/>
                <a:gd name="T20" fmla="*/ 32 w 293"/>
                <a:gd name="T21" fmla="*/ 133 h 216"/>
                <a:gd name="T22" fmla="*/ 0 w 293"/>
                <a:gd name="T23" fmla="*/ 110 h 216"/>
                <a:gd name="T24" fmla="*/ 40 w 293"/>
                <a:gd name="T25" fmla="*/ 43 h 216"/>
                <a:gd name="T26" fmla="*/ 68 w 293"/>
                <a:gd name="T27" fmla="*/ 0 h 216"/>
                <a:gd name="T28" fmla="*/ 89 w 293"/>
                <a:gd name="T29" fmla="*/ 2 h 216"/>
                <a:gd name="T30" fmla="*/ 76 w 293"/>
                <a:gd name="T31" fmla="*/ 19 h 216"/>
                <a:gd name="T32" fmla="*/ 63 w 293"/>
                <a:gd name="T33" fmla="*/ 47 h 216"/>
                <a:gd name="T34" fmla="*/ 59 w 293"/>
                <a:gd name="T35" fmla="*/ 83 h 216"/>
                <a:gd name="T36" fmla="*/ 74 w 293"/>
                <a:gd name="T37" fmla="*/ 117 h 216"/>
                <a:gd name="T38" fmla="*/ 99 w 293"/>
                <a:gd name="T39" fmla="*/ 136 h 216"/>
                <a:gd name="T40" fmla="*/ 135 w 293"/>
                <a:gd name="T41" fmla="*/ 144 h 216"/>
                <a:gd name="T42" fmla="*/ 171 w 293"/>
                <a:gd name="T43" fmla="*/ 140 h 216"/>
                <a:gd name="T44" fmla="*/ 201 w 293"/>
                <a:gd name="T45" fmla="*/ 123 h 216"/>
                <a:gd name="T46" fmla="*/ 220 w 293"/>
                <a:gd name="T47" fmla="*/ 95 h 216"/>
                <a:gd name="T48" fmla="*/ 234 w 293"/>
                <a:gd name="T49" fmla="*/ 60 h 216"/>
                <a:gd name="T50" fmla="*/ 226 w 293"/>
                <a:gd name="T51" fmla="*/ 30 h 216"/>
                <a:gd name="T52" fmla="*/ 211 w 293"/>
                <a:gd name="T53" fmla="*/ 5 h 216"/>
                <a:gd name="T54" fmla="*/ 251 w 293"/>
                <a:gd name="T55" fmla="*/ 2 h 216"/>
                <a:gd name="T56" fmla="*/ 251 w 293"/>
                <a:gd name="T57" fmla="*/ 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3" h="216">
                  <a:moveTo>
                    <a:pt x="251" y="2"/>
                  </a:moveTo>
                  <a:lnTo>
                    <a:pt x="293" y="24"/>
                  </a:lnTo>
                  <a:lnTo>
                    <a:pt x="270" y="59"/>
                  </a:lnTo>
                  <a:lnTo>
                    <a:pt x="247" y="110"/>
                  </a:lnTo>
                  <a:lnTo>
                    <a:pt x="234" y="161"/>
                  </a:lnTo>
                  <a:lnTo>
                    <a:pt x="230" y="197"/>
                  </a:lnTo>
                  <a:lnTo>
                    <a:pt x="230" y="216"/>
                  </a:lnTo>
                  <a:lnTo>
                    <a:pt x="179" y="199"/>
                  </a:lnTo>
                  <a:lnTo>
                    <a:pt x="131" y="182"/>
                  </a:lnTo>
                  <a:lnTo>
                    <a:pt x="76" y="157"/>
                  </a:lnTo>
                  <a:lnTo>
                    <a:pt x="32" y="133"/>
                  </a:lnTo>
                  <a:lnTo>
                    <a:pt x="0" y="110"/>
                  </a:lnTo>
                  <a:lnTo>
                    <a:pt x="40" y="43"/>
                  </a:lnTo>
                  <a:lnTo>
                    <a:pt x="68" y="0"/>
                  </a:lnTo>
                  <a:lnTo>
                    <a:pt x="89" y="2"/>
                  </a:lnTo>
                  <a:lnTo>
                    <a:pt x="76" y="19"/>
                  </a:lnTo>
                  <a:lnTo>
                    <a:pt x="63" y="47"/>
                  </a:lnTo>
                  <a:lnTo>
                    <a:pt x="59" y="83"/>
                  </a:lnTo>
                  <a:lnTo>
                    <a:pt x="74" y="117"/>
                  </a:lnTo>
                  <a:lnTo>
                    <a:pt x="99" y="136"/>
                  </a:lnTo>
                  <a:lnTo>
                    <a:pt x="135" y="144"/>
                  </a:lnTo>
                  <a:lnTo>
                    <a:pt x="171" y="140"/>
                  </a:lnTo>
                  <a:lnTo>
                    <a:pt x="201" y="123"/>
                  </a:lnTo>
                  <a:lnTo>
                    <a:pt x="220" y="95"/>
                  </a:lnTo>
                  <a:lnTo>
                    <a:pt x="234" y="60"/>
                  </a:lnTo>
                  <a:lnTo>
                    <a:pt x="226" y="30"/>
                  </a:lnTo>
                  <a:lnTo>
                    <a:pt x="211" y="5"/>
                  </a:lnTo>
                  <a:lnTo>
                    <a:pt x="251" y="2"/>
                  </a:lnTo>
                  <a:lnTo>
                    <a:pt x="251" y="2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0" name="Freeform 82"/>
            <p:cNvSpPr>
              <a:spLocks/>
            </p:cNvSpPr>
            <p:nvPr/>
          </p:nvSpPr>
          <p:spPr bwMode="auto">
            <a:xfrm>
              <a:off x="641" y="3736"/>
              <a:ext cx="590" cy="270"/>
            </a:xfrm>
            <a:custGeom>
              <a:avLst/>
              <a:gdLst>
                <a:gd name="T0" fmla="*/ 17 w 1178"/>
                <a:gd name="T1" fmla="*/ 260 h 540"/>
                <a:gd name="T2" fmla="*/ 55 w 1178"/>
                <a:gd name="T3" fmla="*/ 294 h 540"/>
                <a:gd name="T4" fmla="*/ 118 w 1178"/>
                <a:gd name="T5" fmla="*/ 338 h 540"/>
                <a:gd name="T6" fmla="*/ 159 w 1178"/>
                <a:gd name="T7" fmla="*/ 363 h 540"/>
                <a:gd name="T8" fmla="*/ 209 w 1178"/>
                <a:gd name="T9" fmla="*/ 387 h 540"/>
                <a:gd name="T10" fmla="*/ 268 w 1178"/>
                <a:gd name="T11" fmla="*/ 412 h 540"/>
                <a:gd name="T12" fmla="*/ 336 w 1178"/>
                <a:gd name="T13" fmla="*/ 437 h 540"/>
                <a:gd name="T14" fmla="*/ 416 w 1178"/>
                <a:gd name="T15" fmla="*/ 462 h 540"/>
                <a:gd name="T16" fmla="*/ 503 w 1178"/>
                <a:gd name="T17" fmla="*/ 486 h 540"/>
                <a:gd name="T18" fmla="*/ 591 w 1178"/>
                <a:gd name="T19" fmla="*/ 501 h 540"/>
                <a:gd name="T20" fmla="*/ 671 w 1178"/>
                <a:gd name="T21" fmla="*/ 517 h 540"/>
                <a:gd name="T22" fmla="*/ 749 w 1178"/>
                <a:gd name="T23" fmla="*/ 526 h 540"/>
                <a:gd name="T24" fmla="*/ 819 w 1178"/>
                <a:gd name="T25" fmla="*/ 532 h 540"/>
                <a:gd name="T26" fmla="*/ 882 w 1178"/>
                <a:gd name="T27" fmla="*/ 536 h 540"/>
                <a:gd name="T28" fmla="*/ 943 w 1178"/>
                <a:gd name="T29" fmla="*/ 540 h 540"/>
                <a:gd name="T30" fmla="*/ 992 w 1178"/>
                <a:gd name="T31" fmla="*/ 534 h 540"/>
                <a:gd name="T32" fmla="*/ 1051 w 1178"/>
                <a:gd name="T33" fmla="*/ 532 h 540"/>
                <a:gd name="T34" fmla="*/ 1106 w 1178"/>
                <a:gd name="T35" fmla="*/ 526 h 540"/>
                <a:gd name="T36" fmla="*/ 1176 w 1178"/>
                <a:gd name="T37" fmla="*/ 137 h 540"/>
                <a:gd name="T38" fmla="*/ 1144 w 1178"/>
                <a:gd name="T39" fmla="*/ 135 h 540"/>
                <a:gd name="T40" fmla="*/ 1095 w 1178"/>
                <a:gd name="T41" fmla="*/ 127 h 540"/>
                <a:gd name="T42" fmla="*/ 1032 w 1178"/>
                <a:gd name="T43" fmla="*/ 114 h 540"/>
                <a:gd name="T44" fmla="*/ 984 w 1178"/>
                <a:gd name="T45" fmla="*/ 99 h 540"/>
                <a:gd name="T46" fmla="*/ 925 w 1178"/>
                <a:gd name="T47" fmla="*/ 85 h 540"/>
                <a:gd name="T48" fmla="*/ 857 w 1178"/>
                <a:gd name="T49" fmla="*/ 62 h 540"/>
                <a:gd name="T50" fmla="*/ 779 w 1178"/>
                <a:gd name="T51" fmla="*/ 36 h 540"/>
                <a:gd name="T52" fmla="*/ 688 w 1178"/>
                <a:gd name="T53" fmla="*/ 5 h 540"/>
                <a:gd name="T54" fmla="*/ 589 w 1178"/>
                <a:gd name="T55" fmla="*/ 40 h 540"/>
                <a:gd name="T56" fmla="*/ 637 w 1178"/>
                <a:gd name="T57" fmla="*/ 62 h 540"/>
                <a:gd name="T58" fmla="*/ 686 w 1178"/>
                <a:gd name="T59" fmla="*/ 83 h 540"/>
                <a:gd name="T60" fmla="*/ 730 w 1178"/>
                <a:gd name="T61" fmla="*/ 102 h 540"/>
                <a:gd name="T62" fmla="*/ 773 w 1178"/>
                <a:gd name="T63" fmla="*/ 119 h 540"/>
                <a:gd name="T64" fmla="*/ 825 w 1178"/>
                <a:gd name="T65" fmla="*/ 137 h 540"/>
                <a:gd name="T66" fmla="*/ 882 w 1178"/>
                <a:gd name="T67" fmla="*/ 156 h 540"/>
                <a:gd name="T68" fmla="*/ 941 w 1178"/>
                <a:gd name="T69" fmla="*/ 173 h 540"/>
                <a:gd name="T70" fmla="*/ 1005 w 1178"/>
                <a:gd name="T71" fmla="*/ 188 h 540"/>
                <a:gd name="T72" fmla="*/ 1072 w 1178"/>
                <a:gd name="T73" fmla="*/ 201 h 540"/>
                <a:gd name="T74" fmla="*/ 1055 w 1178"/>
                <a:gd name="T75" fmla="*/ 452 h 540"/>
                <a:gd name="T76" fmla="*/ 1009 w 1178"/>
                <a:gd name="T77" fmla="*/ 458 h 540"/>
                <a:gd name="T78" fmla="*/ 939 w 1178"/>
                <a:gd name="T79" fmla="*/ 463 h 540"/>
                <a:gd name="T80" fmla="*/ 895 w 1178"/>
                <a:gd name="T81" fmla="*/ 465 h 540"/>
                <a:gd name="T82" fmla="*/ 846 w 1178"/>
                <a:gd name="T83" fmla="*/ 465 h 540"/>
                <a:gd name="T84" fmla="*/ 792 w 1178"/>
                <a:gd name="T85" fmla="*/ 462 h 540"/>
                <a:gd name="T86" fmla="*/ 737 w 1178"/>
                <a:gd name="T87" fmla="*/ 458 h 540"/>
                <a:gd name="T88" fmla="*/ 675 w 1178"/>
                <a:gd name="T89" fmla="*/ 450 h 540"/>
                <a:gd name="T90" fmla="*/ 612 w 1178"/>
                <a:gd name="T91" fmla="*/ 441 h 540"/>
                <a:gd name="T92" fmla="*/ 547 w 1178"/>
                <a:gd name="T93" fmla="*/ 427 h 540"/>
                <a:gd name="T94" fmla="*/ 483 w 1178"/>
                <a:gd name="T95" fmla="*/ 410 h 540"/>
                <a:gd name="T96" fmla="*/ 422 w 1178"/>
                <a:gd name="T97" fmla="*/ 391 h 540"/>
                <a:gd name="T98" fmla="*/ 365 w 1178"/>
                <a:gd name="T99" fmla="*/ 370 h 540"/>
                <a:gd name="T100" fmla="*/ 313 w 1178"/>
                <a:gd name="T101" fmla="*/ 349 h 540"/>
                <a:gd name="T102" fmla="*/ 268 w 1178"/>
                <a:gd name="T103" fmla="*/ 330 h 540"/>
                <a:gd name="T104" fmla="*/ 217 w 1178"/>
                <a:gd name="T105" fmla="*/ 306 h 540"/>
                <a:gd name="T106" fmla="*/ 150 w 1178"/>
                <a:gd name="T107" fmla="*/ 271 h 540"/>
                <a:gd name="T108" fmla="*/ 97 w 1178"/>
                <a:gd name="T109" fmla="*/ 241 h 540"/>
                <a:gd name="T110" fmla="*/ 137 w 1178"/>
                <a:gd name="T111" fmla="*/ 17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8" h="540">
                  <a:moveTo>
                    <a:pt x="137" y="17"/>
                  </a:moveTo>
                  <a:lnTo>
                    <a:pt x="0" y="239"/>
                  </a:lnTo>
                  <a:lnTo>
                    <a:pt x="2" y="243"/>
                  </a:lnTo>
                  <a:lnTo>
                    <a:pt x="7" y="251"/>
                  </a:lnTo>
                  <a:lnTo>
                    <a:pt x="17" y="260"/>
                  </a:lnTo>
                  <a:lnTo>
                    <a:pt x="23" y="266"/>
                  </a:lnTo>
                  <a:lnTo>
                    <a:pt x="30" y="273"/>
                  </a:lnTo>
                  <a:lnTo>
                    <a:pt x="38" y="279"/>
                  </a:lnTo>
                  <a:lnTo>
                    <a:pt x="45" y="287"/>
                  </a:lnTo>
                  <a:lnTo>
                    <a:pt x="55" y="294"/>
                  </a:lnTo>
                  <a:lnTo>
                    <a:pt x="66" y="304"/>
                  </a:lnTo>
                  <a:lnTo>
                    <a:pt x="76" y="311"/>
                  </a:lnTo>
                  <a:lnTo>
                    <a:pt x="89" y="321"/>
                  </a:lnTo>
                  <a:lnTo>
                    <a:pt x="102" y="329"/>
                  </a:lnTo>
                  <a:lnTo>
                    <a:pt x="118" y="338"/>
                  </a:lnTo>
                  <a:lnTo>
                    <a:pt x="125" y="342"/>
                  </a:lnTo>
                  <a:lnTo>
                    <a:pt x="133" y="348"/>
                  </a:lnTo>
                  <a:lnTo>
                    <a:pt x="140" y="351"/>
                  </a:lnTo>
                  <a:lnTo>
                    <a:pt x="150" y="357"/>
                  </a:lnTo>
                  <a:lnTo>
                    <a:pt x="159" y="363"/>
                  </a:lnTo>
                  <a:lnTo>
                    <a:pt x="169" y="367"/>
                  </a:lnTo>
                  <a:lnTo>
                    <a:pt x="177" y="370"/>
                  </a:lnTo>
                  <a:lnTo>
                    <a:pt x="188" y="378"/>
                  </a:lnTo>
                  <a:lnTo>
                    <a:pt x="198" y="382"/>
                  </a:lnTo>
                  <a:lnTo>
                    <a:pt x="209" y="387"/>
                  </a:lnTo>
                  <a:lnTo>
                    <a:pt x="220" y="391"/>
                  </a:lnTo>
                  <a:lnTo>
                    <a:pt x="234" y="399"/>
                  </a:lnTo>
                  <a:lnTo>
                    <a:pt x="243" y="403"/>
                  </a:lnTo>
                  <a:lnTo>
                    <a:pt x="256" y="406"/>
                  </a:lnTo>
                  <a:lnTo>
                    <a:pt x="268" y="412"/>
                  </a:lnTo>
                  <a:lnTo>
                    <a:pt x="281" y="418"/>
                  </a:lnTo>
                  <a:lnTo>
                    <a:pt x="293" y="422"/>
                  </a:lnTo>
                  <a:lnTo>
                    <a:pt x="308" y="427"/>
                  </a:lnTo>
                  <a:lnTo>
                    <a:pt x="321" y="431"/>
                  </a:lnTo>
                  <a:lnTo>
                    <a:pt x="336" y="437"/>
                  </a:lnTo>
                  <a:lnTo>
                    <a:pt x="351" y="443"/>
                  </a:lnTo>
                  <a:lnTo>
                    <a:pt x="367" y="446"/>
                  </a:lnTo>
                  <a:lnTo>
                    <a:pt x="382" y="450"/>
                  </a:lnTo>
                  <a:lnTo>
                    <a:pt x="401" y="458"/>
                  </a:lnTo>
                  <a:lnTo>
                    <a:pt x="416" y="462"/>
                  </a:lnTo>
                  <a:lnTo>
                    <a:pt x="433" y="467"/>
                  </a:lnTo>
                  <a:lnTo>
                    <a:pt x="452" y="473"/>
                  </a:lnTo>
                  <a:lnTo>
                    <a:pt x="469" y="479"/>
                  </a:lnTo>
                  <a:lnTo>
                    <a:pt x="486" y="481"/>
                  </a:lnTo>
                  <a:lnTo>
                    <a:pt x="503" y="486"/>
                  </a:lnTo>
                  <a:lnTo>
                    <a:pt x="521" y="488"/>
                  </a:lnTo>
                  <a:lnTo>
                    <a:pt x="540" y="494"/>
                  </a:lnTo>
                  <a:lnTo>
                    <a:pt x="555" y="496"/>
                  </a:lnTo>
                  <a:lnTo>
                    <a:pt x="574" y="500"/>
                  </a:lnTo>
                  <a:lnTo>
                    <a:pt x="591" y="501"/>
                  </a:lnTo>
                  <a:lnTo>
                    <a:pt x="608" y="507"/>
                  </a:lnTo>
                  <a:lnTo>
                    <a:pt x="623" y="509"/>
                  </a:lnTo>
                  <a:lnTo>
                    <a:pt x="640" y="511"/>
                  </a:lnTo>
                  <a:lnTo>
                    <a:pt x="656" y="515"/>
                  </a:lnTo>
                  <a:lnTo>
                    <a:pt x="671" y="517"/>
                  </a:lnTo>
                  <a:lnTo>
                    <a:pt x="686" y="519"/>
                  </a:lnTo>
                  <a:lnTo>
                    <a:pt x="703" y="522"/>
                  </a:lnTo>
                  <a:lnTo>
                    <a:pt x="718" y="524"/>
                  </a:lnTo>
                  <a:lnTo>
                    <a:pt x="735" y="526"/>
                  </a:lnTo>
                  <a:lnTo>
                    <a:pt x="749" y="526"/>
                  </a:lnTo>
                  <a:lnTo>
                    <a:pt x="764" y="528"/>
                  </a:lnTo>
                  <a:lnTo>
                    <a:pt x="777" y="530"/>
                  </a:lnTo>
                  <a:lnTo>
                    <a:pt x="792" y="532"/>
                  </a:lnTo>
                  <a:lnTo>
                    <a:pt x="806" y="532"/>
                  </a:lnTo>
                  <a:lnTo>
                    <a:pt x="819" y="532"/>
                  </a:lnTo>
                  <a:lnTo>
                    <a:pt x="832" y="534"/>
                  </a:lnTo>
                  <a:lnTo>
                    <a:pt x="847" y="536"/>
                  </a:lnTo>
                  <a:lnTo>
                    <a:pt x="859" y="536"/>
                  </a:lnTo>
                  <a:lnTo>
                    <a:pt x="870" y="536"/>
                  </a:lnTo>
                  <a:lnTo>
                    <a:pt x="882" y="536"/>
                  </a:lnTo>
                  <a:lnTo>
                    <a:pt x="897" y="538"/>
                  </a:lnTo>
                  <a:lnTo>
                    <a:pt x="906" y="538"/>
                  </a:lnTo>
                  <a:lnTo>
                    <a:pt x="920" y="538"/>
                  </a:lnTo>
                  <a:lnTo>
                    <a:pt x="931" y="538"/>
                  </a:lnTo>
                  <a:lnTo>
                    <a:pt x="943" y="540"/>
                  </a:lnTo>
                  <a:lnTo>
                    <a:pt x="952" y="538"/>
                  </a:lnTo>
                  <a:lnTo>
                    <a:pt x="963" y="538"/>
                  </a:lnTo>
                  <a:lnTo>
                    <a:pt x="973" y="536"/>
                  </a:lnTo>
                  <a:lnTo>
                    <a:pt x="984" y="536"/>
                  </a:lnTo>
                  <a:lnTo>
                    <a:pt x="992" y="534"/>
                  </a:lnTo>
                  <a:lnTo>
                    <a:pt x="1001" y="534"/>
                  </a:lnTo>
                  <a:lnTo>
                    <a:pt x="1011" y="534"/>
                  </a:lnTo>
                  <a:lnTo>
                    <a:pt x="1020" y="534"/>
                  </a:lnTo>
                  <a:lnTo>
                    <a:pt x="1036" y="532"/>
                  </a:lnTo>
                  <a:lnTo>
                    <a:pt x="1051" y="532"/>
                  </a:lnTo>
                  <a:lnTo>
                    <a:pt x="1064" y="532"/>
                  </a:lnTo>
                  <a:lnTo>
                    <a:pt x="1079" y="532"/>
                  </a:lnTo>
                  <a:lnTo>
                    <a:pt x="1087" y="530"/>
                  </a:lnTo>
                  <a:lnTo>
                    <a:pt x="1098" y="528"/>
                  </a:lnTo>
                  <a:lnTo>
                    <a:pt x="1106" y="526"/>
                  </a:lnTo>
                  <a:lnTo>
                    <a:pt x="1115" y="526"/>
                  </a:lnTo>
                  <a:lnTo>
                    <a:pt x="1123" y="524"/>
                  </a:lnTo>
                  <a:lnTo>
                    <a:pt x="1129" y="524"/>
                  </a:lnTo>
                  <a:lnTo>
                    <a:pt x="1178" y="138"/>
                  </a:lnTo>
                  <a:lnTo>
                    <a:pt x="1176" y="137"/>
                  </a:lnTo>
                  <a:lnTo>
                    <a:pt x="1172" y="137"/>
                  </a:lnTo>
                  <a:lnTo>
                    <a:pt x="1167" y="137"/>
                  </a:lnTo>
                  <a:lnTo>
                    <a:pt x="1157" y="137"/>
                  </a:lnTo>
                  <a:lnTo>
                    <a:pt x="1150" y="137"/>
                  </a:lnTo>
                  <a:lnTo>
                    <a:pt x="1144" y="135"/>
                  </a:lnTo>
                  <a:lnTo>
                    <a:pt x="1134" y="133"/>
                  </a:lnTo>
                  <a:lnTo>
                    <a:pt x="1127" y="133"/>
                  </a:lnTo>
                  <a:lnTo>
                    <a:pt x="1115" y="129"/>
                  </a:lnTo>
                  <a:lnTo>
                    <a:pt x="1106" y="129"/>
                  </a:lnTo>
                  <a:lnTo>
                    <a:pt x="1095" y="127"/>
                  </a:lnTo>
                  <a:lnTo>
                    <a:pt x="1081" y="125"/>
                  </a:lnTo>
                  <a:lnTo>
                    <a:pt x="1064" y="121"/>
                  </a:lnTo>
                  <a:lnTo>
                    <a:pt x="1051" y="118"/>
                  </a:lnTo>
                  <a:lnTo>
                    <a:pt x="1041" y="114"/>
                  </a:lnTo>
                  <a:lnTo>
                    <a:pt x="1032" y="114"/>
                  </a:lnTo>
                  <a:lnTo>
                    <a:pt x="1022" y="110"/>
                  </a:lnTo>
                  <a:lnTo>
                    <a:pt x="1015" y="108"/>
                  </a:lnTo>
                  <a:lnTo>
                    <a:pt x="1005" y="106"/>
                  </a:lnTo>
                  <a:lnTo>
                    <a:pt x="994" y="102"/>
                  </a:lnTo>
                  <a:lnTo>
                    <a:pt x="984" y="99"/>
                  </a:lnTo>
                  <a:lnTo>
                    <a:pt x="973" y="97"/>
                  </a:lnTo>
                  <a:lnTo>
                    <a:pt x="962" y="93"/>
                  </a:lnTo>
                  <a:lnTo>
                    <a:pt x="948" y="91"/>
                  </a:lnTo>
                  <a:lnTo>
                    <a:pt x="937" y="87"/>
                  </a:lnTo>
                  <a:lnTo>
                    <a:pt x="925" y="85"/>
                  </a:lnTo>
                  <a:lnTo>
                    <a:pt x="912" y="80"/>
                  </a:lnTo>
                  <a:lnTo>
                    <a:pt x="899" y="76"/>
                  </a:lnTo>
                  <a:lnTo>
                    <a:pt x="885" y="70"/>
                  </a:lnTo>
                  <a:lnTo>
                    <a:pt x="872" y="66"/>
                  </a:lnTo>
                  <a:lnTo>
                    <a:pt x="857" y="62"/>
                  </a:lnTo>
                  <a:lnTo>
                    <a:pt x="842" y="57"/>
                  </a:lnTo>
                  <a:lnTo>
                    <a:pt x="827" y="53"/>
                  </a:lnTo>
                  <a:lnTo>
                    <a:pt x="811" y="47"/>
                  </a:lnTo>
                  <a:lnTo>
                    <a:pt x="794" y="41"/>
                  </a:lnTo>
                  <a:lnTo>
                    <a:pt x="779" y="36"/>
                  </a:lnTo>
                  <a:lnTo>
                    <a:pt x="760" y="30"/>
                  </a:lnTo>
                  <a:lnTo>
                    <a:pt x="745" y="26"/>
                  </a:lnTo>
                  <a:lnTo>
                    <a:pt x="726" y="19"/>
                  </a:lnTo>
                  <a:lnTo>
                    <a:pt x="709" y="11"/>
                  </a:lnTo>
                  <a:lnTo>
                    <a:pt x="688" y="5"/>
                  </a:lnTo>
                  <a:lnTo>
                    <a:pt x="671" y="0"/>
                  </a:lnTo>
                  <a:lnTo>
                    <a:pt x="576" y="32"/>
                  </a:lnTo>
                  <a:lnTo>
                    <a:pt x="578" y="32"/>
                  </a:lnTo>
                  <a:lnTo>
                    <a:pt x="583" y="38"/>
                  </a:lnTo>
                  <a:lnTo>
                    <a:pt x="589" y="40"/>
                  </a:lnTo>
                  <a:lnTo>
                    <a:pt x="599" y="43"/>
                  </a:lnTo>
                  <a:lnTo>
                    <a:pt x="606" y="47"/>
                  </a:lnTo>
                  <a:lnTo>
                    <a:pt x="616" y="53"/>
                  </a:lnTo>
                  <a:lnTo>
                    <a:pt x="625" y="57"/>
                  </a:lnTo>
                  <a:lnTo>
                    <a:pt x="637" y="62"/>
                  </a:lnTo>
                  <a:lnTo>
                    <a:pt x="650" y="68"/>
                  </a:lnTo>
                  <a:lnTo>
                    <a:pt x="665" y="76"/>
                  </a:lnTo>
                  <a:lnTo>
                    <a:pt x="671" y="78"/>
                  </a:lnTo>
                  <a:lnTo>
                    <a:pt x="678" y="80"/>
                  </a:lnTo>
                  <a:lnTo>
                    <a:pt x="686" y="83"/>
                  </a:lnTo>
                  <a:lnTo>
                    <a:pt x="694" y="87"/>
                  </a:lnTo>
                  <a:lnTo>
                    <a:pt x="701" y="91"/>
                  </a:lnTo>
                  <a:lnTo>
                    <a:pt x="711" y="93"/>
                  </a:lnTo>
                  <a:lnTo>
                    <a:pt x="720" y="99"/>
                  </a:lnTo>
                  <a:lnTo>
                    <a:pt x="730" y="102"/>
                  </a:lnTo>
                  <a:lnTo>
                    <a:pt x="737" y="106"/>
                  </a:lnTo>
                  <a:lnTo>
                    <a:pt x="745" y="108"/>
                  </a:lnTo>
                  <a:lnTo>
                    <a:pt x="754" y="112"/>
                  </a:lnTo>
                  <a:lnTo>
                    <a:pt x="766" y="116"/>
                  </a:lnTo>
                  <a:lnTo>
                    <a:pt x="773" y="119"/>
                  </a:lnTo>
                  <a:lnTo>
                    <a:pt x="783" y="121"/>
                  </a:lnTo>
                  <a:lnTo>
                    <a:pt x="794" y="127"/>
                  </a:lnTo>
                  <a:lnTo>
                    <a:pt x="806" y="131"/>
                  </a:lnTo>
                  <a:lnTo>
                    <a:pt x="815" y="135"/>
                  </a:lnTo>
                  <a:lnTo>
                    <a:pt x="825" y="137"/>
                  </a:lnTo>
                  <a:lnTo>
                    <a:pt x="836" y="140"/>
                  </a:lnTo>
                  <a:lnTo>
                    <a:pt x="847" y="144"/>
                  </a:lnTo>
                  <a:lnTo>
                    <a:pt x="859" y="148"/>
                  </a:lnTo>
                  <a:lnTo>
                    <a:pt x="870" y="152"/>
                  </a:lnTo>
                  <a:lnTo>
                    <a:pt x="882" y="156"/>
                  </a:lnTo>
                  <a:lnTo>
                    <a:pt x="895" y="159"/>
                  </a:lnTo>
                  <a:lnTo>
                    <a:pt x="905" y="163"/>
                  </a:lnTo>
                  <a:lnTo>
                    <a:pt x="918" y="165"/>
                  </a:lnTo>
                  <a:lnTo>
                    <a:pt x="929" y="169"/>
                  </a:lnTo>
                  <a:lnTo>
                    <a:pt x="941" y="173"/>
                  </a:lnTo>
                  <a:lnTo>
                    <a:pt x="954" y="175"/>
                  </a:lnTo>
                  <a:lnTo>
                    <a:pt x="965" y="178"/>
                  </a:lnTo>
                  <a:lnTo>
                    <a:pt x="979" y="180"/>
                  </a:lnTo>
                  <a:lnTo>
                    <a:pt x="992" y="186"/>
                  </a:lnTo>
                  <a:lnTo>
                    <a:pt x="1005" y="188"/>
                  </a:lnTo>
                  <a:lnTo>
                    <a:pt x="1017" y="192"/>
                  </a:lnTo>
                  <a:lnTo>
                    <a:pt x="1030" y="194"/>
                  </a:lnTo>
                  <a:lnTo>
                    <a:pt x="1043" y="197"/>
                  </a:lnTo>
                  <a:lnTo>
                    <a:pt x="1057" y="199"/>
                  </a:lnTo>
                  <a:lnTo>
                    <a:pt x="1072" y="201"/>
                  </a:lnTo>
                  <a:lnTo>
                    <a:pt x="1085" y="205"/>
                  </a:lnTo>
                  <a:lnTo>
                    <a:pt x="1098" y="209"/>
                  </a:lnTo>
                  <a:lnTo>
                    <a:pt x="1066" y="452"/>
                  </a:lnTo>
                  <a:lnTo>
                    <a:pt x="1062" y="452"/>
                  </a:lnTo>
                  <a:lnTo>
                    <a:pt x="1055" y="452"/>
                  </a:lnTo>
                  <a:lnTo>
                    <a:pt x="1047" y="452"/>
                  </a:lnTo>
                  <a:lnTo>
                    <a:pt x="1039" y="454"/>
                  </a:lnTo>
                  <a:lnTo>
                    <a:pt x="1030" y="456"/>
                  </a:lnTo>
                  <a:lnTo>
                    <a:pt x="1020" y="458"/>
                  </a:lnTo>
                  <a:lnTo>
                    <a:pt x="1009" y="458"/>
                  </a:lnTo>
                  <a:lnTo>
                    <a:pt x="998" y="458"/>
                  </a:lnTo>
                  <a:lnTo>
                    <a:pt x="984" y="460"/>
                  </a:lnTo>
                  <a:lnTo>
                    <a:pt x="971" y="462"/>
                  </a:lnTo>
                  <a:lnTo>
                    <a:pt x="954" y="462"/>
                  </a:lnTo>
                  <a:lnTo>
                    <a:pt x="939" y="463"/>
                  </a:lnTo>
                  <a:lnTo>
                    <a:pt x="929" y="463"/>
                  </a:lnTo>
                  <a:lnTo>
                    <a:pt x="922" y="465"/>
                  </a:lnTo>
                  <a:lnTo>
                    <a:pt x="912" y="465"/>
                  </a:lnTo>
                  <a:lnTo>
                    <a:pt x="905" y="465"/>
                  </a:lnTo>
                  <a:lnTo>
                    <a:pt x="895" y="465"/>
                  </a:lnTo>
                  <a:lnTo>
                    <a:pt x="885" y="465"/>
                  </a:lnTo>
                  <a:lnTo>
                    <a:pt x="876" y="465"/>
                  </a:lnTo>
                  <a:lnTo>
                    <a:pt x="866" y="465"/>
                  </a:lnTo>
                  <a:lnTo>
                    <a:pt x="855" y="465"/>
                  </a:lnTo>
                  <a:lnTo>
                    <a:pt x="846" y="465"/>
                  </a:lnTo>
                  <a:lnTo>
                    <a:pt x="834" y="465"/>
                  </a:lnTo>
                  <a:lnTo>
                    <a:pt x="825" y="465"/>
                  </a:lnTo>
                  <a:lnTo>
                    <a:pt x="813" y="463"/>
                  </a:lnTo>
                  <a:lnTo>
                    <a:pt x="802" y="463"/>
                  </a:lnTo>
                  <a:lnTo>
                    <a:pt x="792" y="462"/>
                  </a:lnTo>
                  <a:lnTo>
                    <a:pt x="781" y="462"/>
                  </a:lnTo>
                  <a:lnTo>
                    <a:pt x="770" y="460"/>
                  </a:lnTo>
                  <a:lnTo>
                    <a:pt x="758" y="460"/>
                  </a:lnTo>
                  <a:lnTo>
                    <a:pt x="747" y="458"/>
                  </a:lnTo>
                  <a:lnTo>
                    <a:pt x="737" y="458"/>
                  </a:lnTo>
                  <a:lnTo>
                    <a:pt x="722" y="458"/>
                  </a:lnTo>
                  <a:lnTo>
                    <a:pt x="711" y="456"/>
                  </a:lnTo>
                  <a:lnTo>
                    <a:pt x="699" y="454"/>
                  </a:lnTo>
                  <a:lnTo>
                    <a:pt x="686" y="452"/>
                  </a:lnTo>
                  <a:lnTo>
                    <a:pt x="675" y="450"/>
                  </a:lnTo>
                  <a:lnTo>
                    <a:pt x="663" y="450"/>
                  </a:lnTo>
                  <a:lnTo>
                    <a:pt x="650" y="448"/>
                  </a:lnTo>
                  <a:lnTo>
                    <a:pt x="638" y="446"/>
                  </a:lnTo>
                  <a:lnTo>
                    <a:pt x="625" y="443"/>
                  </a:lnTo>
                  <a:lnTo>
                    <a:pt x="612" y="441"/>
                  </a:lnTo>
                  <a:lnTo>
                    <a:pt x="599" y="437"/>
                  </a:lnTo>
                  <a:lnTo>
                    <a:pt x="587" y="437"/>
                  </a:lnTo>
                  <a:lnTo>
                    <a:pt x="574" y="433"/>
                  </a:lnTo>
                  <a:lnTo>
                    <a:pt x="561" y="429"/>
                  </a:lnTo>
                  <a:lnTo>
                    <a:pt x="547" y="427"/>
                  </a:lnTo>
                  <a:lnTo>
                    <a:pt x="536" y="425"/>
                  </a:lnTo>
                  <a:lnTo>
                    <a:pt x="522" y="422"/>
                  </a:lnTo>
                  <a:lnTo>
                    <a:pt x="509" y="418"/>
                  </a:lnTo>
                  <a:lnTo>
                    <a:pt x="496" y="414"/>
                  </a:lnTo>
                  <a:lnTo>
                    <a:pt x="483" y="410"/>
                  </a:lnTo>
                  <a:lnTo>
                    <a:pt x="469" y="406"/>
                  </a:lnTo>
                  <a:lnTo>
                    <a:pt x="458" y="403"/>
                  </a:lnTo>
                  <a:lnTo>
                    <a:pt x="446" y="399"/>
                  </a:lnTo>
                  <a:lnTo>
                    <a:pt x="435" y="395"/>
                  </a:lnTo>
                  <a:lnTo>
                    <a:pt x="422" y="391"/>
                  </a:lnTo>
                  <a:lnTo>
                    <a:pt x="410" y="386"/>
                  </a:lnTo>
                  <a:lnTo>
                    <a:pt x="399" y="382"/>
                  </a:lnTo>
                  <a:lnTo>
                    <a:pt x="388" y="378"/>
                  </a:lnTo>
                  <a:lnTo>
                    <a:pt x="376" y="374"/>
                  </a:lnTo>
                  <a:lnTo>
                    <a:pt x="365" y="370"/>
                  </a:lnTo>
                  <a:lnTo>
                    <a:pt x="355" y="367"/>
                  </a:lnTo>
                  <a:lnTo>
                    <a:pt x="346" y="363"/>
                  </a:lnTo>
                  <a:lnTo>
                    <a:pt x="334" y="359"/>
                  </a:lnTo>
                  <a:lnTo>
                    <a:pt x="323" y="355"/>
                  </a:lnTo>
                  <a:lnTo>
                    <a:pt x="313" y="349"/>
                  </a:lnTo>
                  <a:lnTo>
                    <a:pt x="304" y="346"/>
                  </a:lnTo>
                  <a:lnTo>
                    <a:pt x="294" y="340"/>
                  </a:lnTo>
                  <a:lnTo>
                    <a:pt x="285" y="338"/>
                  </a:lnTo>
                  <a:lnTo>
                    <a:pt x="277" y="332"/>
                  </a:lnTo>
                  <a:lnTo>
                    <a:pt x="268" y="330"/>
                  </a:lnTo>
                  <a:lnTo>
                    <a:pt x="258" y="327"/>
                  </a:lnTo>
                  <a:lnTo>
                    <a:pt x="249" y="321"/>
                  </a:lnTo>
                  <a:lnTo>
                    <a:pt x="241" y="317"/>
                  </a:lnTo>
                  <a:lnTo>
                    <a:pt x="234" y="313"/>
                  </a:lnTo>
                  <a:lnTo>
                    <a:pt x="217" y="306"/>
                  </a:lnTo>
                  <a:lnTo>
                    <a:pt x="203" y="300"/>
                  </a:lnTo>
                  <a:lnTo>
                    <a:pt x="188" y="291"/>
                  </a:lnTo>
                  <a:lnTo>
                    <a:pt x="175" y="285"/>
                  </a:lnTo>
                  <a:lnTo>
                    <a:pt x="161" y="277"/>
                  </a:lnTo>
                  <a:lnTo>
                    <a:pt x="150" y="271"/>
                  </a:lnTo>
                  <a:lnTo>
                    <a:pt x="139" y="266"/>
                  </a:lnTo>
                  <a:lnTo>
                    <a:pt x="129" y="260"/>
                  </a:lnTo>
                  <a:lnTo>
                    <a:pt x="118" y="254"/>
                  </a:lnTo>
                  <a:lnTo>
                    <a:pt x="112" y="251"/>
                  </a:lnTo>
                  <a:lnTo>
                    <a:pt x="97" y="241"/>
                  </a:lnTo>
                  <a:lnTo>
                    <a:pt x="89" y="235"/>
                  </a:lnTo>
                  <a:lnTo>
                    <a:pt x="82" y="232"/>
                  </a:lnTo>
                  <a:lnTo>
                    <a:pt x="82" y="232"/>
                  </a:lnTo>
                  <a:lnTo>
                    <a:pt x="234" y="32"/>
                  </a:lnTo>
                  <a:lnTo>
                    <a:pt x="137" y="17"/>
                  </a:lnTo>
                  <a:lnTo>
                    <a:pt x="137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1" name="Freeform 83"/>
            <p:cNvSpPr>
              <a:spLocks/>
            </p:cNvSpPr>
            <p:nvPr/>
          </p:nvSpPr>
          <p:spPr bwMode="auto">
            <a:xfrm>
              <a:off x="552" y="3500"/>
              <a:ext cx="573" cy="256"/>
            </a:xfrm>
            <a:custGeom>
              <a:avLst/>
              <a:gdLst>
                <a:gd name="T0" fmla="*/ 599 w 1146"/>
                <a:gd name="T1" fmla="*/ 71 h 512"/>
                <a:gd name="T2" fmla="*/ 810 w 1146"/>
                <a:gd name="T3" fmla="*/ 44 h 512"/>
                <a:gd name="T4" fmla="*/ 945 w 1146"/>
                <a:gd name="T5" fmla="*/ 0 h 512"/>
                <a:gd name="T6" fmla="*/ 1146 w 1146"/>
                <a:gd name="T7" fmla="*/ 308 h 512"/>
                <a:gd name="T8" fmla="*/ 968 w 1146"/>
                <a:gd name="T9" fmla="*/ 436 h 512"/>
                <a:gd name="T10" fmla="*/ 639 w 1146"/>
                <a:gd name="T11" fmla="*/ 512 h 512"/>
                <a:gd name="T12" fmla="*/ 230 w 1146"/>
                <a:gd name="T13" fmla="*/ 474 h 512"/>
                <a:gd name="T14" fmla="*/ 0 w 1146"/>
                <a:gd name="T15" fmla="*/ 396 h 512"/>
                <a:gd name="T16" fmla="*/ 107 w 1146"/>
                <a:gd name="T17" fmla="*/ 36 h 512"/>
                <a:gd name="T18" fmla="*/ 424 w 1146"/>
                <a:gd name="T19" fmla="*/ 63 h 512"/>
                <a:gd name="T20" fmla="*/ 548 w 1146"/>
                <a:gd name="T21" fmla="*/ 124 h 512"/>
                <a:gd name="T22" fmla="*/ 599 w 1146"/>
                <a:gd name="T23" fmla="*/ 71 h 512"/>
                <a:gd name="T24" fmla="*/ 599 w 1146"/>
                <a:gd name="T25" fmla="*/ 7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6" h="512">
                  <a:moveTo>
                    <a:pt x="599" y="71"/>
                  </a:moveTo>
                  <a:lnTo>
                    <a:pt x="810" y="44"/>
                  </a:lnTo>
                  <a:lnTo>
                    <a:pt x="945" y="0"/>
                  </a:lnTo>
                  <a:lnTo>
                    <a:pt x="1146" y="308"/>
                  </a:lnTo>
                  <a:lnTo>
                    <a:pt x="968" y="436"/>
                  </a:lnTo>
                  <a:lnTo>
                    <a:pt x="639" y="512"/>
                  </a:lnTo>
                  <a:lnTo>
                    <a:pt x="230" y="474"/>
                  </a:lnTo>
                  <a:lnTo>
                    <a:pt x="0" y="396"/>
                  </a:lnTo>
                  <a:lnTo>
                    <a:pt x="107" y="36"/>
                  </a:lnTo>
                  <a:lnTo>
                    <a:pt x="424" y="63"/>
                  </a:lnTo>
                  <a:lnTo>
                    <a:pt x="548" y="124"/>
                  </a:lnTo>
                  <a:lnTo>
                    <a:pt x="599" y="71"/>
                  </a:lnTo>
                  <a:lnTo>
                    <a:pt x="599" y="71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2" name="Freeform 84"/>
            <p:cNvSpPr>
              <a:spLocks/>
            </p:cNvSpPr>
            <p:nvPr/>
          </p:nvSpPr>
          <p:spPr bwMode="auto">
            <a:xfrm>
              <a:off x="776" y="3563"/>
              <a:ext cx="131" cy="168"/>
            </a:xfrm>
            <a:custGeom>
              <a:avLst/>
              <a:gdLst>
                <a:gd name="T0" fmla="*/ 68 w 260"/>
                <a:gd name="T1" fmla="*/ 23 h 336"/>
                <a:gd name="T2" fmla="*/ 32 w 260"/>
                <a:gd name="T3" fmla="*/ 64 h 336"/>
                <a:gd name="T4" fmla="*/ 9 w 260"/>
                <a:gd name="T5" fmla="*/ 112 h 336"/>
                <a:gd name="T6" fmla="*/ 0 w 260"/>
                <a:gd name="T7" fmla="*/ 165 h 336"/>
                <a:gd name="T8" fmla="*/ 0 w 260"/>
                <a:gd name="T9" fmla="*/ 215 h 336"/>
                <a:gd name="T10" fmla="*/ 19 w 260"/>
                <a:gd name="T11" fmla="*/ 268 h 336"/>
                <a:gd name="T12" fmla="*/ 38 w 260"/>
                <a:gd name="T13" fmla="*/ 298 h 336"/>
                <a:gd name="T14" fmla="*/ 66 w 260"/>
                <a:gd name="T15" fmla="*/ 319 h 336"/>
                <a:gd name="T16" fmla="*/ 97 w 260"/>
                <a:gd name="T17" fmla="*/ 330 h 336"/>
                <a:gd name="T18" fmla="*/ 140 w 260"/>
                <a:gd name="T19" fmla="*/ 336 h 336"/>
                <a:gd name="T20" fmla="*/ 180 w 260"/>
                <a:gd name="T21" fmla="*/ 327 h 336"/>
                <a:gd name="T22" fmla="*/ 213 w 260"/>
                <a:gd name="T23" fmla="*/ 294 h 336"/>
                <a:gd name="T24" fmla="*/ 241 w 260"/>
                <a:gd name="T25" fmla="*/ 245 h 336"/>
                <a:gd name="T26" fmla="*/ 260 w 260"/>
                <a:gd name="T27" fmla="*/ 178 h 336"/>
                <a:gd name="T28" fmla="*/ 258 w 260"/>
                <a:gd name="T29" fmla="*/ 125 h 336"/>
                <a:gd name="T30" fmla="*/ 247 w 260"/>
                <a:gd name="T31" fmla="*/ 83 h 336"/>
                <a:gd name="T32" fmla="*/ 222 w 260"/>
                <a:gd name="T33" fmla="*/ 42 h 336"/>
                <a:gd name="T34" fmla="*/ 188 w 260"/>
                <a:gd name="T35" fmla="*/ 17 h 336"/>
                <a:gd name="T36" fmla="*/ 154 w 260"/>
                <a:gd name="T37" fmla="*/ 5 h 336"/>
                <a:gd name="T38" fmla="*/ 118 w 260"/>
                <a:gd name="T39" fmla="*/ 0 h 336"/>
                <a:gd name="T40" fmla="*/ 68 w 260"/>
                <a:gd name="T41" fmla="*/ 23 h 336"/>
                <a:gd name="T42" fmla="*/ 68 w 260"/>
                <a:gd name="T43" fmla="*/ 2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0" h="336">
                  <a:moveTo>
                    <a:pt x="68" y="23"/>
                  </a:moveTo>
                  <a:lnTo>
                    <a:pt x="32" y="64"/>
                  </a:lnTo>
                  <a:lnTo>
                    <a:pt x="9" y="112"/>
                  </a:lnTo>
                  <a:lnTo>
                    <a:pt x="0" y="165"/>
                  </a:lnTo>
                  <a:lnTo>
                    <a:pt x="0" y="215"/>
                  </a:lnTo>
                  <a:lnTo>
                    <a:pt x="19" y="268"/>
                  </a:lnTo>
                  <a:lnTo>
                    <a:pt x="38" y="298"/>
                  </a:lnTo>
                  <a:lnTo>
                    <a:pt x="66" y="319"/>
                  </a:lnTo>
                  <a:lnTo>
                    <a:pt x="97" y="330"/>
                  </a:lnTo>
                  <a:lnTo>
                    <a:pt x="140" y="336"/>
                  </a:lnTo>
                  <a:lnTo>
                    <a:pt x="180" y="327"/>
                  </a:lnTo>
                  <a:lnTo>
                    <a:pt x="213" y="294"/>
                  </a:lnTo>
                  <a:lnTo>
                    <a:pt x="241" y="245"/>
                  </a:lnTo>
                  <a:lnTo>
                    <a:pt x="260" y="178"/>
                  </a:lnTo>
                  <a:lnTo>
                    <a:pt x="258" y="125"/>
                  </a:lnTo>
                  <a:lnTo>
                    <a:pt x="247" y="83"/>
                  </a:lnTo>
                  <a:lnTo>
                    <a:pt x="222" y="42"/>
                  </a:lnTo>
                  <a:lnTo>
                    <a:pt x="188" y="17"/>
                  </a:lnTo>
                  <a:lnTo>
                    <a:pt x="154" y="5"/>
                  </a:lnTo>
                  <a:lnTo>
                    <a:pt x="118" y="0"/>
                  </a:lnTo>
                  <a:lnTo>
                    <a:pt x="68" y="23"/>
                  </a:lnTo>
                  <a:lnTo>
                    <a:pt x="68" y="23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3" name="Freeform 85"/>
            <p:cNvSpPr>
              <a:spLocks/>
            </p:cNvSpPr>
            <p:nvPr/>
          </p:nvSpPr>
          <p:spPr bwMode="auto">
            <a:xfrm>
              <a:off x="605" y="3570"/>
              <a:ext cx="179" cy="138"/>
            </a:xfrm>
            <a:custGeom>
              <a:avLst/>
              <a:gdLst>
                <a:gd name="T0" fmla="*/ 321 w 357"/>
                <a:gd name="T1" fmla="*/ 44 h 278"/>
                <a:gd name="T2" fmla="*/ 249 w 357"/>
                <a:gd name="T3" fmla="*/ 36 h 278"/>
                <a:gd name="T4" fmla="*/ 157 w 357"/>
                <a:gd name="T5" fmla="*/ 23 h 278"/>
                <a:gd name="T6" fmla="*/ 59 w 357"/>
                <a:gd name="T7" fmla="*/ 0 h 278"/>
                <a:gd name="T8" fmla="*/ 36 w 357"/>
                <a:gd name="T9" fmla="*/ 59 h 278"/>
                <a:gd name="T10" fmla="*/ 11 w 357"/>
                <a:gd name="T11" fmla="*/ 139 h 278"/>
                <a:gd name="T12" fmla="*/ 0 w 357"/>
                <a:gd name="T13" fmla="*/ 202 h 278"/>
                <a:gd name="T14" fmla="*/ 64 w 357"/>
                <a:gd name="T15" fmla="*/ 228 h 278"/>
                <a:gd name="T16" fmla="*/ 154 w 357"/>
                <a:gd name="T17" fmla="*/ 251 h 278"/>
                <a:gd name="T18" fmla="*/ 277 w 357"/>
                <a:gd name="T19" fmla="*/ 268 h 278"/>
                <a:gd name="T20" fmla="*/ 347 w 357"/>
                <a:gd name="T21" fmla="*/ 278 h 278"/>
                <a:gd name="T22" fmla="*/ 328 w 357"/>
                <a:gd name="T23" fmla="*/ 224 h 278"/>
                <a:gd name="T24" fmla="*/ 319 w 357"/>
                <a:gd name="T25" fmla="*/ 148 h 278"/>
                <a:gd name="T26" fmla="*/ 330 w 357"/>
                <a:gd name="T27" fmla="*/ 87 h 278"/>
                <a:gd name="T28" fmla="*/ 357 w 357"/>
                <a:gd name="T29" fmla="*/ 44 h 278"/>
                <a:gd name="T30" fmla="*/ 321 w 357"/>
                <a:gd name="T31" fmla="*/ 44 h 278"/>
                <a:gd name="T32" fmla="*/ 321 w 357"/>
                <a:gd name="T33" fmla="*/ 4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7" h="278">
                  <a:moveTo>
                    <a:pt x="321" y="44"/>
                  </a:moveTo>
                  <a:lnTo>
                    <a:pt x="249" y="36"/>
                  </a:lnTo>
                  <a:lnTo>
                    <a:pt x="157" y="23"/>
                  </a:lnTo>
                  <a:lnTo>
                    <a:pt x="59" y="0"/>
                  </a:lnTo>
                  <a:lnTo>
                    <a:pt x="36" y="59"/>
                  </a:lnTo>
                  <a:lnTo>
                    <a:pt x="11" y="139"/>
                  </a:lnTo>
                  <a:lnTo>
                    <a:pt x="0" y="202"/>
                  </a:lnTo>
                  <a:lnTo>
                    <a:pt x="64" y="228"/>
                  </a:lnTo>
                  <a:lnTo>
                    <a:pt x="154" y="251"/>
                  </a:lnTo>
                  <a:lnTo>
                    <a:pt x="277" y="268"/>
                  </a:lnTo>
                  <a:lnTo>
                    <a:pt x="347" y="278"/>
                  </a:lnTo>
                  <a:lnTo>
                    <a:pt x="328" y="224"/>
                  </a:lnTo>
                  <a:lnTo>
                    <a:pt x="319" y="148"/>
                  </a:lnTo>
                  <a:lnTo>
                    <a:pt x="330" y="87"/>
                  </a:lnTo>
                  <a:lnTo>
                    <a:pt x="357" y="44"/>
                  </a:lnTo>
                  <a:lnTo>
                    <a:pt x="321" y="44"/>
                  </a:lnTo>
                  <a:lnTo>
                    <a:pt x="321" y="44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4" name="Freeform 86"/>
            <p:cNvSpPr>
              <a:spLocks/>
            </p:cNvSpPr>
            <p:nvPr/>
          </p:nvSpPr>
          <p:spPr bwMode="auto">
            <a:xfrm>
              <a:off x="896" y="3556"/>
              <a:ext cx="173" cy="156"/>
            </a:xfrm>
            <a:custGeom>
              <a:avLst/>
              <a:gdLst>
                <a:gd name="T0" fmla="*/ 0 w 346"/>
                <a:gd name="T1" fmla="*/ 40 h 312"/>
                <a:gd name="T2" fmla="*/ 63 w 346"/>
                <a:gd name="T3" fmla="*/ 40 h 312"/>
                <a:gd name="T4" fmla="*/ 158 w 346"/>
                <a:gd name="T5" fmla="*/ 27 h 312"/>
                <a:gd name="T6" fmla="*/ 236 w 346"/>
                <a:gd name="T7" fmla="*/ 0 h 312"/>
                <a:gd name="T8" fmla="*/ 346 w 346"/>
                <a:gd name="T9" fmla="*/ 170 h 312"/>
                <a:gd name="T10" fmla="*/ 304 w 346"/>
                <a:gd name="T11" fmla="*/ 215 h 312"/>
                <a:gd name="T12" fmla="*/ 224 w 346"/>
                <a:gd name="T13" fmla="*/ 261 h 312"/>
                <a:gd name="T14" fmla="*/ 139 w 346"/>
                <a:gd name="T15" fmla="*/ 289 h 312"/>
                <a:gd name="T16" fmla="*/ 38 w 346"/>
                <a:gd name="T17" fmla="*/ 306 h 312"/>
                <a:gd name="T18" fmla="*/ 2 w 346"/>
                <a:gd name="T19" fmla="*/ 312 h 312"/>
                <a:gd name="T20" fmla="*/ 21 w 346"/>
                <a:gd name="T21" fmla="*/ 265 h 312"/>
                <a:gd name="T22" fmla="*/ 38 w 346"/>
                <a:gd name="T23" fmla="*/ 196 h 312"/>
                <a:gd name="T24" fmla="*/ 38 w 346"/>
                <a:gd name="T25" fmla="*/ 137 h 312"/>
                <a:gd name="T26" fmla="*/ 21 w 346"/>
                <a:gd name="T27" fmla="*/ 78 h 312"/>
                <a:gd name="T28" fmla="*/ 0 w 346"/>
                <a:gd name="T29" fmla="*/ 40 h 312"/>
                <a:gd name="T30" fmla="*/ 0 w 346"/>
                <a:gd name="T31" fmla="*/ 4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6" h="312">
                  <a:moveTo>
                    <a:pt x="0" y="40"/>
                  </a:moveTo>
                  <a:lnTo>
                    <a:pt x="63" y="40"/>
                  </a:lnTo>
                  <a:lnTo>
                    <a:pt x="158" y="27"/>
                  </a:lnTo>
                  <a:lnTo>
                    <a:pt x="236" y="0"/>
                  </a:lnTo>
                  <a:lnTo>
                    <a:pt x="346" y="170"/>
                  </a:lnTo>
                  <a:lnTo>
                    <a:pt x="304" y="215"/>
                  </a:lnTo>
                  <a:lnTo>
                    <a:pt x="224" y="261"/>
                  </a:lnTo>
                  <a:lnTo>
                    <a:pt x="139" y="289"/>
                  </a:lnTo>
                  <a:lnTo>
                    <a:pt x="38" y="306"/>
                  </a:lnTo>
                  <a:lnTo>
                    <a:pt x="2" y="312"/>
                  </a:lnTo>
                  <a:lnTo>
                    <a:pt x="21" y="265"/>
                  </a:lnTo>
                  <a:lnTo>
                    <a:pt x="38" y="196"/>
                  </a:lnTo>
                  <a:lnTo>
                    <a:pt x="38" y="137"/>
                  </a:lnTo>
                  <a:lnTo>
                    <a:pt x="21" y="78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5" name="Freeform 87"/>
            <p:cNvSpPr>
              <a:spLocks/>
            </p:cNvSpPr>
            <p:nvPr/>
          </p:nvSpPr>
          <p:spPr bwMode="auto">
            <a:xfrm>
              <a:off x="955" y="3599"/>
              <a:ext cx="59" cy="59"/>
            </a:xfrm>
            <a:custGeom>
              <a:avLst/>
              <a:gdLst>
                <a:gd name="T0" fmla="*/ 34 w 118"/>
                <a:gd name="T1" fmla="*/ 8 h 118"/>
                <a:gd name="T2" fmla="*/ 23 w 118"/>
                <a:gd name="T3" fmla="*/ 13 h 118"/>
                <a:gd name="T4" fmla="*/ 15 w 118"/>
                <a:gd name="T5" fmla="*/ 21 h 118"/>
                <a:gd name="T6" fmla="*/ 8 w 118"/>
                <a:gd name="T7" fmla="*/ 30 h 118"/>
                <a:gd name="T8" fmla="*/ 6 w 118"/>
                <a:gd name="T9" fmla="*/ 42 h 118"/>
                <a:gd name="T10" fmla="*/ 0 w 118"/>
                <a:gd name="T11" fmla="*/ 51 h 118"/>
                <a:gd name="T12" fmla="*/ 2 w 118"/>
                <a:gd name="T13" fmla="*/ 63 h 118"/>
                <a:gd name="T14" fmla="*/ 2 w 118"/>
                <a:gd name="T15" fmla="*/ 74 h 118"/>
                <a:gd name="T16" fmla="*/ 8 w 118"/>
                <a:gd name="T17" fmla="*/ 87 h 118"/>
                <a:gd name="T18" fmla="*/ 13 w 118"/>
                <a:gd name="T19" fmla="*/ 95 h 118"/>
                <a:gd name="T20" fmla="*/ 23 w 118"/>
                <a:gd name="T21" fmla="*/ 103 h 118"/>
                <a:gd name="T22" fmla="*/ 30 w 118"/>
                <a:gd name="T23" fmla="*/ 110 h 118"/>
                <a:gd name="T24" fmla="*/ 42 w 118"/>
                <a:gd name="T25" fmla="*/ 116 h 118"/>
                <a:gd name="T26" fmla="*/ 51 w 118"/>
                <a:gd name="T27" fmla="*/ 118 h 118"/>
                <a:gd name="T28" fmla="*/ 63 w 118"/>
                <a:gd name="T29" fmla="*/ 118 h 118"/>
                <a:gd name="T30" fmla="*/ 74 w 118"/>
                <a:gd name="T31" fmla="*/ 116 h 118"/>
                <a:gd name="T32" fmla="*/ 87 w 118"/>
                <a:gd name="T33" fmla="*/ 112 h 118"/>
                <a:gd name="T34" fmla="*/ 95 w 118"/>
                <a:gd name="T35" fmla="*/ 104 h 118"/>
                <a:gd name="T36" fmla="*/ 103 w 118"/>
                <a:gd name="T37" fmla="*/ 97 h 118"/>
                <a:gd name="T38" fmla="*/ 110 w 118"/>
                <a:gd name="T39" fmla="*/ 87 h 118"/>
                <a:gd name="T40" fmla="*/ 116 w 118"/>
                <a:gd name="T41" fmla="*/ 78 h 118"/>
                <a:gd name="T42" fmla="*/ 118 w 118"/>
                <a:gd name="T43" fmla="*/ 65 h 118"/>
                <a:gd name="T44" fmla="*/ 118 w 118"/>
                <a:gd name="T45" fmla="*/ 55 h 118"/>
                <a:gd name="T46" fmla="*/ 116 w 118"/>
                <a:gd name="T47" fmla="*/ 44 h 118"/>
                <a:gd name="T48" fmla="*/ 112 w 118"/>
                <a:gd name="T49" fmla="*/ 34 h 118"/>
                <a:gd name="T50" fmla="*/ 105 w 118"/>
                <a:gd name="T51" fmla="*/ 23 h 118"/>
                <a:gd name="T52" fmla="*/ 97 w 118"/>
                <a:gd name="T53" fmla="*/ 15 h 118"/>
                <a:gd name="T54" fmla="*/ 87 w 118"/>
                <a:gd name="T55" fmla="*/ 8 h 118"/>
                <a:gd name="T56" fmla="*/ 78 w 118"/>
                <a:gd name="T57" fmla="*/ 6 h 118"/>
                <a:gd name="T58" fmla="*/ 67 w 118"/>
                <a:gd name="T59" fmla="*/ 0 h 118"/>
                <a:gd name="T60" fmla="*/ 55 w 118"/>
                <a:gd name="T61" fmla="*/ 2 h 118"/>
                <a:gd name="T62" fmla="*/ 44 w 118"/>
                <a:gd name="T63" fmla="*/ 2 h 118"/>
                <a:gd name="T64" fmla="*/ 34 w 118"/>
                <a:gd name="T65" fmla="*/ 8 h 118"/>
                <a:gd name="T66" fmla="*/ 34 w 118"/>
                <a:gd name="T67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18">
                  <a:moveTo>
                    <a:pt x="34" y="8"/>
                  </a:moveTo>
                  <a:lnTo>
                    <a:pt x="23" y="13"/>
                  </a:lnTo>
                  <a:lnTo>
                    <a:pt x="15" y="21"/>
                  </a:lnTo>
                  <a:lnTo>
                    <a:pt x="8" y="30"/>
                  </a:lnTo>
                  <a:lnTo>
                    <a:pt x="6" y="42"/>
                  </a:lnTo>
                  <a:lnTo>
                    <a:pt x="0" y="51"/>
                  </a:lnTo>
                  <a:lnTo>
                    <a:pt x="2" y="63"/>
                  </a:lnTo>
                  <a:lnTo>
                    <a:pt x="2" y="74"/>
                  </a:lnTo>
                  <a:lnTo>
                    <a:pt x="8" y="87"/>
                  </a:lnTo>
                  <a:lnTo>
                    <a:pt x="13" y="95"/>
                  </a:lnTo>
                  <a:lnTo>
                    <a:pt x="23" y="103"/>
                  </a:lnTo>
                  <a:lnTo>
                    <a:pt x="30" y="110"/>
                  </a:lnTo>
                  <a:lnTo>
                    <a:pt x="42" y="116"/>
                  </a:lnTo>
                  <a:lnTo>
                    <a:pt x="51" y="118"/>
                  </a:lnTo>
                  <a:lnTo>
                    <a:pt x="63" y="118"/>
                  </a:lnTo>
                  <a:lnTo>
                    <a:pt x="74" y="116"/>
                  </a:lnTo>
                  <a:lnTo>
                    <a:pt x="87" y="112"/>
                  </a:lnTo>
                  <a:lnTo>
                    <a:pt x="95" y="104"/>
                  </a:lnTo>
                  <a:lnTo>
                    <a:pt x="103" y="97"/>
                  </a:lnTo>
                  <a:lnTo>
                    <a:pt x="110" y="87"/>
                  </a:lnTo>
                  <a:lnTo>
                    <a:pt x="116" y="78"/>
                  </a:lnTo>
                  <a:lnTo>
                    <a:pt x="118" y="65"/>
                  </a:lnTo>
                  <a:lnTo>
                    <a:pt x="118" y="55"/>
                  </a:lnTo>
                  <a:lnTo>
                    <a:pt x="116" y="44"/>
                  </a:lnTo>
                  <a:lnTo>
                    <a:pt x="112" y="34"/>
                  </a:lnTo>
                  <a:lnTo>
                    <a:pt x="105" y="23"/>
                  </a:lnTo>
                  <a:lnTo>
                    <a:pt x="97" y="15"/>
                  </a:lnTo>
                  <a:lnTo>
                    <a:pt x="87" y="8"/>
                  </a:lnTo>
                  <a:lnTo>
                    <a:pt x="78" y="6"/>
                  </a:lnTo>
                  <a:lnTo>
                    <a:pt x="67" y="0"/>
                  </a:lnTo>
                  <a:lnTo>
                    <a:pt x="55" y="2"/>
                  </a:lnTo>
                  <a:lnTo>
                    <a:pt x="44" y="2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6" name="Freeform 88"/>
            <p:cNvSpPr>
              <a:spLocks/>
            </p:cNvSpPr>
            <p:nvPr/>
          </p:nvSpPr>
          <p:spPr bwMode="auto">
            <a:xfrm>
              <a:off x="971" y="3614"/>
              <a:ext cx="25" cy="25"/>
            </a:xfrm>
            <a:custGeom>
              <a:avLst/>
              <a:gdLst>
                <a:gd name="T0" fmla="*/ 16 w 50"/>
                <a:gd name="T1" fmla="*/ 4 h 50"/>
                <a:gd name="T2" fmla="*/ 6 w 50"/>
                <a:gd name="T3" fmla="*/ 10 h 50"/>
                <a:gd name="T4" fmla="*/ 2 w 50"/>
                <a:gd name="T5" fmla="*/ 19 h 50"/>
                <a:gd name="T6" fmla="*/ 0 w 50"/>
                <a:gd name="T7" fmla="*/ 29 h 50"/>
                <a:gd name="T8" fmla="*/ 6 w 50"/>
                <a:gd name="T9" fmla="*/ 36 h 50"/>
                <a:gd name="T10" fmla="*/ 10 w 50"/>
                <a:gd name="T11" fmla="*/ 44 h 50"/>
                <a:gd name="T12" fmla="*/ 19 w 50"/>
                <a:gd name="T13" fmla="*/ 50 h 50"/>
                <a:gd name="T14" fmla="*/ 27 w 50"/>
                <a:gd name="T15" fmla="*/ 50 h 50"/>
                <a:gd name="T16" fmla="*/ 38 w 50"/>
                <a:gd name="T17" fmla="*/ 50 h 50"/>
                <a:gd name="T18" fmla="*/ 46 w 50"/>
                <a:gd name="T19" fmla="*/ 42 h 50"/>
                <a:gd name="T20" fmla="*/ 50 w 50"/>
                <a:gd name="T21" fmla="*/ 35 h 50"/>
                <a:gd name="T22" fmla="*/ 50 w 50"/>
                <a:gd name="T23" fmla="*/ 23 h 50"/>
                <a:gd name="T24" fmla="*/ 50 w 50"/>
                <a:gd name="T25" fmla="*/ 14 h 50"/>
                <a:gd name="T26" fmla="*/ 42 w 50"/>
                <a:gd name="T27" fmla="*/ 6 h 50"/>
                <a:gd name="T28" fmla="*/ 35 w 50"/>
                <a:gd name="T29" fmla="*/ 2 h 50"/>
                <a:gd name="T30" fmla="*/ 25 w 50"/>
                <a:gd name="T31" fmla="*/ 0 h 50"/>
                <a:gd name="T32" fmla="*/ 16 w 50"/>
                <a:gd name="T33" fmla="*/ 4 h 50"/>
                <a:gd name="T34" fmla="*/ 16 w 50"/>
                <a:gd name="T35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50">
                  <a:moveTo>
                    <a:pt x="16" y="4"/>
                  </a:moveTo>
                  <a:lnTo>
                    <a:pt x="6" y="10"/>
                  </a:lnTo>
                  <a:lnTo>
                    <a:pt x="2" y="19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10" y="44"/>
                  </a:lnTo>
                  <a:lnTo>
                    <a:pt x="19" y="50"/>
                  </a:lnTo>
                  <a:lnTo>
                    <a:pt x="27" y="50"/>
                  </a:lnTo>
                  <a:lnTo>
                    <a:pt x="38" y="50"/>
                  </a:lnTo>
                  <a:lnTo>
                    <a:pt x="46" y="42"/>
                  </a:lnTo>
                  <a:lnTo>
                    <a:pt x="50" y="35"/>
                  </a:lnTo>
                  <a:lnTo>
                    <a:pt x="50" y="23"/>
                  </a:lnTo>
                  <a:lnTo>
                    <a:pt x="50" y="14"/>
                  </a:lnTo>
                  <a:lnTo>
                    <a:pt x="42" y="6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7" name="Freeform 89"/>
            <p:cNvSpPr>
              <a:spLocks/>
            </p:cNvSpPr>
            <p:nvPr/>
          </p:nvSpPr>
          <p:spPr bwMode="auto">
            <a:xfrm>
              <a:off x="786" y="3575"/>
              <a:ext cx="112" cy="78"/>
            </a:xfrm>
            <a:custGeom>
              <a:avLst/>
              <a:gdLst>
                <a:gd name="T0" fmla="*/ 49 w 224"/>
                <a:gd name="T1" fmla="*/ 122 h 156"/>
                <a:gd name="T2" fmla="*/ 53 w 224"/>
                <a:gd name="T3" fmla="*/ 107 h 156"/>
                <a:gd name="T4" fmla="*/ 59 w 224"/>
                <a:gd name="T5" fmla="*/ 90 h 156"/>
                <a:gd name="T6" fmla="*/ 68 w 224"/>
                <a:gd name="T7" fmla="*/ 69 h 156"/>
                <a:gd name="T8" fmla="*/ 78 w 224"/>
                <a:gd name="T9" fmla="*/ 57 h 156"/>
                <a:gd name="T10" fmla="*/ 99 w 224"/>
                <a:gd name="T11" fmla="*/ 46 h 156"/>
                <a:gd name="T12" fmla="*/ 119 w 224"/>
                <a:gd name="T13" fmla="*/ 44 h 156"/>
                <a:gd name="T14" fmla="*/ 138 w 224"/>
                <a:gd name="T15" fmla="*/ 52 h 156"/>
                <a:gd name="T16" fmla="*/ 157 w 224"/>
                <a:gd name="T17" fmla="*/ 67 h 156"/>
                <a:gd name="T18" fmla="*/ 169 w 224"/>
                <a:gd name="T19" fmla="*/ 84 h 156"/>
                <a:gd name="T20" fmla="*/ 175 w 224"/>
                <a:gd name="T21" fmla="*/ 99 h 156"/>
                <a:gd name="T22" fmla="*/ 178 w 224"/>
                <a:gd name="T23" fmla="*/ 118 h 156"/>
                <a:gd name="T24" fmla="*/ 180 w 224"/>
                <a:gd name="T25" fmla="*/ 141 h 156"/>
                <a:gd name="T26" fmla="*/ 186 w 224"/>
                <a:gd name="T27" fmla="*/ 156 h 156"/>
                <a:gd name="T28" fmla="*/ 209 w 224"/>
                <a:gd name="T29" fmla="*/ 151 h 156"/>
                <a:gd name="T30" fmla="*/ 222 w 224"/>
                <a:gd name="T31" fmla="*/ 145 h 156"/>
                <a:gd name="T32" fmla="*/ 222 w 224"/>
                <a:gd name="T33" fmla="*/ 143 h 156"/>
                <a:gd name="T34" fmla="*/ 222 w 224"/>
                <a:gd name="T35" fmla="*/ 132 h 156"/>
                <a:gd name="T36" fmla="*/ 220 w 224"/>
                <a:gd name="T37" fmla="*/ 113 h 156"/>
                <a:gd name="T38" fmla="*/ 214 w 224"/>
                <a:gd name="T39" fmla="*/ 90 h 156"/>
                <a:gd name="T40" fmla="*/ 207 w 224"/>
                <a:gd name="T41" fmla="*/ 63 h 156"/>
                <a:gd name="T42" fmla="*/ 194 w 224"/>
                <a:gd name="T43" fmla="*/ 37 h 156"/>
                <a:gd name="T44" fmla="*/ 176 w 224"/>
                <a:gd name="T45" fmla="*/ 18 h 156"/>
                <a:gd name="T46" fmla="*/ 150 w 224"/>
                <a:gd name="T47" fmla="*/ 2 h 156"/>
                <a:gd name="T48" fmla="*/ 127 w 224"/>
                <a:gd name="T49" fmla="*/ 0 h 156"/>
                <a:gd name="T50" fmla="*/ 108 w 224"/>
                <a:gd name="T51" fmla="*/ 0 h 156"/>
                <a:gd name="T52" fmla="*/ 87 w 224"/>
                <a:gd name="T53" fmla="*/ 2 h 156"/>
                <a:gd name="T54" fmla="*/ 62 w 224"/>
                <a:gd name="T55" fmla="*/ 12 h 156"/>
                <a:gd name="T56" fmla="*/ 43 w 224"/>
                <a:gd name="T57" fmla="*/ 29 h 156"/>
                <a:gd name="T58" fmla="*/ 26 w 224"/>
                <a:gd name="T59" fmla="*/ 48 h 156"/>
                <a:gd name="T60" fmla="*/ 15 w 224"/>
                <a:gd name="T61" fmla="*/ 69 h 156"/>
                <a:gd name="T62" fmla="*/ 5 w 224"/>
                <a:gd name="T63" fmla="*/ 92 h 156"/>
                <a:gd name="T64" fmla="*/ 0 w 224"/>
                <a:gd name="T65" fmla="*/ 114 h 156"/>
                <a:gd name="T66" fmla="*/ 49 w 224"/>
                <a:gd name="T67" fmla="*/ 13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4" h="156">
                  <a:moveTo>
                    <a:pt x="49" y="132"/>
                  </a:moveTo>
                  <a:lnTo>
                    <a:pt x="49" y="122"/>
                  </a:lnTo>
                  <a:lnTo>
                    <a:pt x="51" y="114"/>
                  </a:lnTo>
                  <a:lnTo>
                    <a:pt x="53" y="107"/>
                  </a:lnTo>
                  <a:lnTo>
                    <a:pt x="55" y="101"/>
                  </a:lnTo>
                  <a:lnTo>
                    <a:pt x="59" y="90"/>
                  </a:lnTo>
                  <a:lnTo>
                    <a:pt x="62" y="80"/>
                  </a:lnTo>
                  <a:lnTo>
                    <a:pt x="68" y="69"/>
                  </a:lnTo>
                  <a:lnTo>
                    <a:pt x="72" y="63"/>
                  </a:lnTo>
                  <a:lnTo>
                    <a:pt x="78" y="57"/>
                  </a:lnTo>
                  <a:lnTo>
                    <a:pt x="85" y="54"/>
                  </a:lnTo>
                  <a:lnTo>
                    <a:pt x="99" y="46"/>
                  </a:lnTo>
                  <a:lnTo>
                    <a:pt x="110" y="44"/>
                  </a:lnTo>
                  <a:lnTo>
                    <a:pt x="119" y="44"/>
                  </a:lnTo>
                  <a:lnTo>
                    <a:pt x="131" y="48"/>
                  </a:lnTo>
                  <a:lnTo>
                    <a:pt x="138" y="52"/>
                  </a:lnTo>
                  <a:lnTo>
                    <a:pt x="148" y="57"/>
                  </a:lnTo>
                  <a:lnTo>
                    <a:pt x="157" y="67"/>
                  </a:lnTo>
                  <a:lnTo>
                    <a:pt x="165" y="78"/>
                  </a:lnTo>
                  <a:lnTo>
                    <a:pt x="169" y="84"/>
                  </a:lnTo>
                  <a:lnTo>
                    <a:pt x="171" y="92"/>
                  </a:lnTo>
                  <a:lnTo>
                    <a:pt x="175" y="99"/>
                  </a:lnTo>
                  <a:lnTo>
                    <a:pt x="178" y="109"/>
                  </a:lnTo>
                  <a:lnTo>
                    <a:pt x="178" y="118"/>
                  </a:lnTo>
                  <a:lnTo>
                    <a:pt x="180" y="130"/>
                  </a:lnTo>
                  <a:lnTo>
                    <a:pt x="180" y="141"/>
                  </a:lnTo>
                  <a:lnTo>
                    <a:pt x="180" y="154"/>
                  </a:lnTo>
                  <a:lnTo>
                    <a:pt x="186" y="156"/>
                  </a:lnTo>
                  <a:lnTo>
                    <a:pt x="201" y="152"/>
                  </a:lnTo>
                  <a:lnTo>
                    <a:pt x="209" y="151"/>
                  </a:lnTo>
                  <a:lnTo>
                    <a:pt x="216" y="147"/>
                  </a:lnTo>
                  <a:lnTo>
                    <a:pt x="222" y="145"/>
                  </a:lnTo>
                  <a:lnTo>
                    <a:pt x="224" y="145"/>
                  </a:lnTo>
                  <a:lnTo>
                    <a:pt x="222" y="143"/>
                  </a:lnTo>
                  <a:lnTo>
                    <a:pt x="222" y="139"/>
                  </a:lnTo>
                  <a:lnTo>
                    <a:pt x="222" y="132"/>
                  </a:lnTo>
                  <a:lnTo>
                    <a:pt x="222" y="124"/>
                  </a:lnTo>
                  <a:lnTo>
                    <a:pt x="220" y="113"/>
                  </a:lnTo>
                  <a:lnTo>
                    <a:pt x="218" y="101"/>
                  </a:lnTo>
                  <a:lnTo>
                    <a:pt x="214" y="90"/>
                  </a:lnTo>
                  <a:lnTo>
                    <a:pt x="214" y="76"/>
                  </a:lnTo>
                  <a:lnTo>
                    <a:pt x="207" y="63"/>
                  </a:lnTo>
                  <a:lnTo>
                    <a:pt x="201" y="50"/>
                  </a:lnTo>
                  <a:lnTo>
                    <a:pt x="194" y="37"/>
                  </a:lnTo>
                  <a:lnTo>
                    <a:pt x="186" y="27"/>
                  </a:lnTo>
                  <a:lnTo>
                    <a:pt x="176" y="18"/>
                  </a:lnTo>
                  <a:lnTo>
                    <a:pt x="163" y="10"/>
                  </a:lnTo>
                  <a:lnTo>
                    <a:pt x="150" y="2"/>
                  </a:lnTo>
                  <a:lnTo>
                    <a:pt x="135" y="2"/>
                  </a:lnTo>
                  <a:lnTo>
                    <a:pt x="127" y="0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87" y="2"/>
                  </a:lnTo>
                  <a:lnTo>
                    <a:pt x="76" y="8"/>
                  </a:lnTo>
                  <a:lnTo>
                    <a:pt x="62" y="12"/>
                  </a:lnTo>
                  <a:lnTo>
                    <a:pt x="53" y="21"/>
                  </a:lnTo>
                  <a:lnTo>
                    <a:pt x="43" y="29"/>
                  </a:lnTo>
                  <a:lnTo>
                    <a:pt x="36" y="40"/>
                  </a:lnTo>
                  <a:lnTo>
                    <a:pt x="26" y="48"/>
                  </a:lnTo>
                  <a:lnTo>
                    <a:pt x="21" y="59"/>
                  </a:lnTo>
                  <a:lnTo>
                    <a:pt x="15" y="69"/>
                  </a:lnTo>
                  <a:lnTo>
                    <a:pt x="11" y="82"/>
                  </a:lnTo>
                  <a:lnTo>
                    <a:pt x="5" y="92"/>
                  </a:lnTo>
                  <a:lnTo>
                    <a:pt x="4" y="105"/>
                  </a:lnTo>
                  <a:lnTo>
                    <a:pt x="0" y="114"/>
                  </a:lnTo>
                  <a:lnTo>
                    <a:pt x="0" y="128"/>
                  </a:lnTo>
                  <a:lnTo>
                    <a:pt x="49" y="132"/>
                  </a:lnTo>
                  <a:lnTo>
                    <a:pt x="49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8" name="Freeform 90"/>
            <p:cNvSpPr>
              <a:spLocks/>
            </p:cNvSpPr>
            <p:nvPr/>
          </p:nvSpPr>
          <p:spPr bwMode="auto">
            <a:xfrm>
              <a:off x="768" y="3648"/>
              <a:ext cx="113" cy="89"/>
            </a:xfrm>
            <a:custGeom>
              <a:avLst/>
              <a:gdLst>
                <a:gd name="T0" fmla="*/ 51 w 226"/>
                <a:gd name="T1" fmla="*/ 7 h 176"/>
                <a:gd name="T2" fmla="*/ 49 w 226"/>
                <a:gd name="T3" fmla="*/ 19 h 176"/>
                <a:gd name="T4" fmla="*/ 49 w 226"/>
                <a:gd name="T5" fmla="*/ 30 h 176"/>
                <a:gd name="T6" fmla="*/ 49 w 226"/>
                <a:gd name="T7" fmla="*/ 39 h 176"/>
                <a:gd name="T8" fmla="*/ 49 w 226"/>
                <a:gd name="T9" fmla="*/ 53 h 176"/>
                <a:gd name="T10" fmla="*/ 49 w 226"/>
                <a:gd name="T11" fmla="*/ 58 h 176"/>
                <a:gd name="T12" fmla="*/ 53 w 226"/>
                <a:gd name="T13" fmla="*/ 68 h 176"/>
                <a:gd name="T14" fmla="*/ 55 w 226"/>
                <a:gd name="T15" fmla="*/ 78 h 176"/>
                <a:gd name="T16" fmla="*/ 59 w 226"/>
                <a:gd name="T17" fmla="*/ 87 h 176"/>
                <a:gd name="T18" fmla="*/ 66 w 226"/>
                <a:gd name="T19" fmla="*/ 98 h 176"/>
                <a:gd name="T20" fmla="*/ 78 w 226"/>
                <a:gd name="T21" fmla="*/ 110 h 176"/>
                <a:gd name="T22" fmla="*/ 89 w 226"/>
                <a:gd name="T23" fmla="*/ 116 h 176"/>
                <a:gd name="T24" fmla="*/ 104 w 226"/>
                <a:gd name="T25" fmla="*/ 119 h 176"/>
                <a:gd name="T26" fmla="*/ 118 w 226"/>
                <a:gd name="T27" fmla="*/ 117 h 176"/>
                <a:gd name="T28" fmla="*/ 133 w 226"/>
                <a:gd name="T29" fmla="*/ 110 h 176"/>
                <a:gd name="T30" fmla="*/ 144 w 226"/>
                <a:gd name="T31" fmla="*/ 97 h 176"/>
                <a:gd name="T32" fmla="*/ 159 w 226"/>
                <a:gd name="T33" fmla="*/ 85 h 176"/>
                <a:gd name="T34" fmla="*/ 167 w 226"/>
                <a:gd name="T35" fmla="*/ 68 h 176"/>
                <a:gd name="T36" fmla="*/ 177 w 226"/>
                <a:gd name="T37" fmla="*/ 53 h 176"/>
                <a:gd name="T38" fmla="*/ 178 w 226"/>
                <a:gd name="T39" fmla="*/ 45 h 176"/>
                <a:gd name="T40" fmla="*/ 180 w 226"/>
                <a:gd name="T41" fmla="*/ 36 h 176"/>
                <a:gd name="T42" fmla="*/ 182 w 226"/>
                <a:gd name="T43" fmla="*/ 28 h 176"/>
                <a:gd name="T44" fmla="*/ 186 w 226"/>
                <a:gd name="T45" fmla="*/ 22 h 176"/>
                <a:gd name="T46" fmla="*/ 226 w 226"/>
                <a:gd name="T47" fmla="*/ 30 h 176"/>
                <a:gd name="T48" fmla="*/ 224 w 226"/>
                <a:gd name="T49" fmla="*/ 30 h 176"/>
                <a:gd name="T50" fmla="*/ 224 w 226"/>
                <a:gd name="T51" fmla="*/ 38 h 176"/>
                <a:gd name="T52" fmla="*/ 222 w 226"/>
                <a:gd name="T53" fmla="*/ 43 h 176"/>
                <a:gd name="T54" fmla="*/ 220 w 226"/>
                <a:gd name="T55" fmla="*/ 53 h 176"/>
                <a:gd name="T56" fmla="*/ 216 w 226"/>
                <a:gd name="T57" fmla="*/ 64 h 176"/>
                <a:gd name="T58" fmla="*/ 213 w 226"/>
                <a:gd name="T59" fmla="*/ 78 h 176"/>
                <a:gd name="T60" fmla="*/ 209 w 226"/>
                <a:gd name="T61" fmla="*/ 91 h 176"/>
                <a:gd name="T62" fmla="*/ 203 w 226"/>
                <a:gd name="T63" fmla="*/ 106 h 176"/>
                <a:gd name="T64" fmla="*/ 194 w 226"/>
                <a:gd name="T65" fmla="*/ 117 h 176"/>
                <a:gd name="T66" fmla="*/ 188 w 226"/>
                <a:gd name="T67" fmla="*/ 133 h 176"/>
                <a:gd name="T68" fmla="*/ 177 w 226"/>
                <a:gd name="T69" fmla="*/ 144 h 176"/>
                <a:gd name="T70" fmla="*/ 165 w 226"/>
                <a:gd name="T71" fmla="*/ 155 h 176"/>
                <a:gd name="T72" fmla="*/ 152 w 226"/>
                <a:gd name="T73" fmla="*/ 163 h 176"/>
                <a:gd name="T74" fmla="*/ 139 w 226"/>
                <a:gd name="T75" fmla="*/ 171 h 176"/>
                <a:gd name="T76" fmla="*/ 131 w 226"/>
                <a:gd name="T77" fmla="*/ 173 h 176"/>
                <a:gd name="T78" fmla="*/ 123 w 226"/>
                <a:gd name="T79" fmla="*/ 176 h 176"/>
                <a:gd name="T80" fmla="*/ 116 w 226"/>
                <a:gd name="T81" fmla="*/ 176 h 176"/>
                <a:gd name="T82" fmla="*/ 108 w 226"/>
                <a:gd name="T83" fmla="*/ 176 h 176"/>
                <a:gd name="T84" fmla="*/ 97 w 226"/>
                <a:gd name="T85" fmla="*/ 174 h 176"/>
                <a:gd name="T86" fmla="*/ 87 w 226"/>
                <a:gd name="T87" fmla="*/ 173 h 176"/>
                <a:gd name="T88" fmla="*/ 80 w 226"/>
                <a:gd name="T89" fmla="*/ 169 h 176"/>
                <a:gd name="T90" fmla="*/ 72 w 226"/>
                <a:gd name="T91" fmla="*/ 169 h 176"/>
                <a:gd name="T92" fmla="*/ 57 w 226"/>
                <a:gd name="T93" fmla="*/ 159 h 176"/>
                <a:gd name="T94" fmla="*/ 47 w 226"/>
                <a:gd name="T95" fmla="*/ 152 h 176"/>
                <a:gd name="T96" fmla="*/ 34 w 226"/>
                <a:gd name="T97" fmla="*/ 138 h 176"/>
                <a:gd name="T98" fmla="*/ 28 w 226"/>
                <a:gd name="T99" fmla="*/ 125 h 176"/>
                <a:gd name="T100" fmla="*/ 21 w 226"/>
                <a:gd name="T101" fmla="*/ 112 h 176"/>
                <a:gd name="T102" fmla="*/ 15 w 226"/>
                <a:gd name="T103" fmla="*/ 98 h 176"/>
                <a:gd name="T104" fmla="*/ 9 w 226"/>
                <a:gd name="T105" fmla="*/ 81 h 176"/>
                <a:gd name="T106" fmla="*/ 6 w 226"/>
                <a:gd name="T107" fmla="*/ 66 h 176"/>
                <a:gd name="T108" fmla="*/ 2 w 226"/>
                <a:gd name="T109" fmla="*/ 53 h 176"/>
                <a:gd name="T110" fmla="*/ 2 w 226"/>
                <a:gd name="T111" fmla="*/ 39 h 176"/>
                <a:gd name="T112" fmla="*/ 0 w 226"/>
                <a:gd name="T113" fmla="*/ 26 h 176"/>
                <a:gd name="T114" fmla="*/ 0 w 226"/>
                <a:gd name="T115" fmla="*/ 15 h 176"/>
                <a:gd name="T116" fmla="*/ 2 w 226"/>
                <a:gd name="T117" fmla="*/ 5 h 176"/>
                <a:gd name="T118" fmla="*/ 6 w 226"/>
                <a:gd name="T119" fmla="*/ 0 h 176"/>
                <a:gd name="T120" fmla="*/ 51 w 226"/>
                <a:gd name="T121" fmla="*/ 7 h 176"/>
                <a:gd name="T122" fmla="*/ 51 w 226"/>
                <a:gd name="T123" fmla="*/ 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6" h="176">
                  <a:moveTo>
                    <a:pt x="51" y="7"/>
                  </a:moveTo>
                  <a:lnTo>
                    <a:pt x="49" y="19"/>
                  </a:lnTo>
                  <a:lnTo>
                    <a:pt x="49" y="30"/>
                  </a:lnTo>
                  <a:lnTo>
                    <a:pt x="49" y="39"/>
                  </a:lnTo>
                  <a:lnTo>
                    <a:pt x="49" y="53"/>
                  </a:lnTo>
                  <a:lnTo>
                    <a:pt x="49" y="58"/>
                  </a:lnTo>
                  <a:lnTo>
                    <a:pt x="53" y="68"/>
                  </a:lnTo>
                  <a:lnTo>
                    <a:pt x="55" y="78"/>
                  </a:lnTo>
                  <a:lnTo>
                    <a:pt x="59" y="87"/>
                  </a:lnTo>
                  <a:lnTo>
                    <a:pt x="66" y="98"/>
                  </a:lnTo>
                  <a:lnTo>
                    <a:pt x="78" y="110"/>
                  </a:lnTo>
                  <a:lnTo>
                    <a:pt x="89" y="116"/>
                  </a:lnTo>
                  <a:lnTo>
                    <a:pt x="104" y="119"/>
                  </a:lnTo>
                  <a:lnTo>
                    <a:pt x="118" y="117"/>
                  </a:lnTo>
                  <a:lnTo>
                    <a:pt x="133" y="110"/>
                  </a:lnTo>
                  <a:lnTo>
                    <a:pt x="144" y="97"/>
                  </a:lnTo>
                  <a:lnTo>
                    <a:pt x="159" y="85"/>
                  </a:lnTo>
                  <a:lnTo>
                    <a:pt x="167" y="68"/>
                  </a:lnTo>
                  <a:lnTo>
                    <a:pt x="177" y="53"/>
                  </a:lnTo>
                  <a:lnTo>
                    <a:pt x="178" y="45"/>
                  </a:lnTo>
                  <a:lnTo>
                    <a:pt x="180" y="36"/>
                  </a:lnTo>
                  <a:lnTo>
                    <a:pt x="182" y="28"/>
                  </a:lnTo>
                  <a:lnTo>
                    <a:pt x="186" y="22"/>
                  </a:lnTo>
                  <a:lnTo>
                    <a:pt x="226" y="30"/>
                  </a:lnTo>
                  <a:lnTo>
                    <a:pt x="224" y="30"/>
                  </a:lnTo>
                  <a:lnTo>
                    <a:pt x="224" y="38"/>
                  </a:lnTo>
                  <a:lnTo>
                    <a:pt x="222" y="43"/>
                  </a:lnTo>
                  <a:lnTo>
                    <a:pt x="220" y="53"/>
                  </a:lnTo>
                  <a:lnTo>
                    <a:pt x="216" y="64"/>
                  </a:lnTo>
                  <a:lnTo>
                    <a:pt x="213" y="78"/>
                  </a:lnTo>
                  <a:lnTo>
                    <a:pt x="209" y="91"/>
                  </a:lnTo>
                  <a:lnTo>
                    <a:pt x="203" y="106"/>
                  </a:lnTo>
                  <a:lnTo>
                    <a:pt x="194" y="117"/>
                  </a:lnTo>
                  <a:lnTo>
                    <a:pt x="188" y="133"/>
                  </a:lnTo>
                  <a:lnTo>
                    <a:pt x="177" y="144"/>
                  </a:lnTo>
                  <a:lnTo>
                    <a:pt x="165" y="155"/>
                  </a:lnTo>
                  <a:lnTo>
                    <a:pt x="152" y="163"/>
                  </a:lnTo>
                  <a:lnTo>
                    <a:pt x="139" y="171"/>
                  </a:lnTo>
                  <a:lnTo>
                    <a:pt x="131" y="173"/>
                  </a:lnTo>
                  <a:lnTo>
                    <a:pt x="123" y="176"/>
                  </a:lnTo>
                  <a:lnTo>
                    <a:pt x="116" y="176"/>
                  </a:lnTo>
                  <a:lnTo>
                    <a:pt x="108" y="176"/>
                  </a:lnTo>
                  <a:lnTo>
                    <a:pt x="97" y="174"/>
                  </a:lnTo>
                  <a:lnTo>
                    <a:pt x="87" y="173"/>
                  </a:lnTo>
                  <a:lnTo>
                    <a:pt x="80" y="169"/>
                  </a:lnTo>
                  <a:lnTo>
                    <a:pt x="72" y="169"/>
                  </a:lnTo>
                  <a:lnTo>
                    <a:pt x="57" y="159"/>
                  </a:lnTo>
                  <a:lnTo>
                    <a:pt x="47" y="152"/>
                  </a:lnTo>
                  <a:lnTo>
                    <a:pt x="34" y="138"/>
                  </a:lnTo>
                  <a:lnTo>
                    <a:pt x="28" y="125"/>
                  </a:lnTo>
                  <a:lnTo>
                    <a:pt x="21" y="112"/>
                  </a:lnTo>
                  <a:lnTo>
                    <a:pt x="15" y="98"/>
                  </a:lnTo>
                  <a:lnTo>
                    <a:pt x="9" y="81"/>
                  </a:lnTo>
                  <a:lnTo>
                    <a:pt x="6" y="66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6"/>
                  </a:lnTo>
                  <a:lnTo>
                    <a:pt x="0" y="15"/>
                  </a:lnTo>
                  <a:lnTo>
                    <a:pt x="2" y="5"/>
                  </a:lnTo>
                  <a:lnTo>
                    <a:pt x="6" y="0"/>
                  </a:lnTo>
                  <a:lnTo>
                    <a:pt x="51" y="7"/>
                  </a:lnTo>
                  <a:lnTo>
                    <a:pt x="5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9" name="Freeform 91"/>
            <p:cNvSpPr>
              <a:spLocks/>
            </p:cNvSpPr>
            <p:nvPr/>
          </p:nvSpPr>
          <p:spPr bwMode="auto">
            <a:xfrm>
              <a:off x="824" y="3610"/>
              <a:ext cx="37" cy="66"/>
            </a:xfrm>
            <a:custGeom>
              <a:avLst/>
              <a:gdLst>
                <a:gd name="T0" fmla="*/ 51 w 74"/>
                <a:gd name="T1" fmla="*/ 4 h 131"/>
                <a:gd name="T2" fmla="*/ 66 w 74"/>
                <a:gd name="T3" fmla="*/ 17 h 131"/>
                <a:gd name="T4" fmla="*/ 74 w 74"/>
                <a:gd name="T5" fmla="*/ 47 h 131"/>
                <a:gd name="T6" fmla="*/ 74 w 74"/>
                <a:gd name="T7" fmla="*/ 78 h 131"/>
                <a:gd name="T8" fmla="*/ 59 w 74"/>
                <a:gd name="T9" fmla="*/ 114 h 131"/>
                <a:gd name="T10" fmla="*/ 40 w 74"/>
                <a:gd name="T11" fmla="*/ 127 h 131"/>
                <a:gd name="T12" fmla="*/ 23 w 74"/>
                <a:gd name="T13" fmla="*/ 131 h 131"/>
                <a:gd name="T14" fmla="*/ 7 w 74"/>
                <a:gd name="T15" fmla="*/ 123 h 131"/>
                <a:gd name="T16" fmla="*/ 0 w 74"/>
                <a:gd name="T17" fmla="*/ 102 h 131"/>
                <a:gd name="T18" fmla="*/ 0 w 74"/>
                <a:gd name="T19" fmla="*/ 78 h 131"/>
                <a:gd name="T20" fmla="*/ 0 w 74"/>
                <a:gd name="T21" fmla="*/ 47 h 131"/>
                <a:gd name="T22" fmla="*/ 4 w 74"/>
                <a:gd name="T23" fmla="*/ 28 h 131"/>
                <a:gd name="T24" fmla="*/ 13 w 74"/>
                <a:gd name="T25" fmla="*/ 11 h 131"/>
                <a:gd name="T26" fmla="*/ 23 w 74"/>
                <a:gd name="T27" fmla="*/ 4 h 131"/>
                <a:gd name="T28" fmla="*/ 32 w 74"/>
                <a:gd name="T29" fmla="*/ 0 h 131"/>
                <a:gd name="T30" fmla="*/ 40 w 74"/>
                <a:gd name="T31" fmla="*/ 0 h 131"/>
                <a:gd name="T32" fmla="*/ 51 w 74"/>
                <a:gd name="T33" fmla="*/ 4 h 131"/>
                <a:gd name="T34" fmla="*/ 51 w 74"/>
                <a:gd name="T35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131">
                  <a:moveTo>
                    <a:pt x="51" y="4"/>
                  </a:moveTo>
                  <a:lnTo>
                    <a:pt x="66" y="17"/>
                  </a:lnTo>
                  <a:lnTo>
                    <a:pt x="74" y="47"/>
                  </a:lnTo>
                  <a:lnTo>
                    <a:pt x="74" y="78"/>
                  </a:lnTo>
                  <a:lnTo>
                    <a:pt x="59" y="114"/>
                  </a:lnTo>
                  <a:lnTo>
                    <a:pt x="40" y="127"/>
                  </a:lnTo>
                  <a:lnTo>
                    <a:pt x="23" y="131"/>
                  </a:lnTo>
                  <a:lnTo>
                    <a:pt x="7" y="123"/>
                  </a:lnTo>
                  <a:lnTo>
                    <a:pt x="0" y="102"/>
                  </a:lnTo>
                  <a:lnTo>
                    <a:pt x="0" y="78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13" y="11"/>
                  </a:lnTo>
                  <a:lnTo>
                    <a:pt x="23" y="4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51" y="4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0" name="Freeform 92"/>
            <p:cNvSpPr>
              <a:spLocks/>
            </p:cNvSpPr>
            <p:nvPr/>
          </p:nvSpPr>
          <p:spPr bwMode="auto">
            <a:xfrm>
              <a:off x="662" y="3597"/>
              <a:ext cx="58" cy="57"/>
            </a:xfrm>
            <a:custGeom>
              <a:avLst/>
              <a:gdLst>
                <a:gd name="T0" fmla="*/ 32 w 116"/>
                <a:gd name="T1" fmla="*/ 8 h 114"/>
                <a:gd name="T2" fmla="*/ 22 w 116"/>
                <a:gd name="T3" fmla="*/ 12 h 114"/>
                <a:gd name="T4" fmla="*/ 15 w 116"/>
                <a:gd name="T5" fmla="*/ 19 h 114"/>
                <a:gd name="T6" fmla="*/ 7 w 116"/>
                <a:gd name="T7" fmla="*/ 29 h 114"/>
                <a:gd name="T8" fmla="*/ 3 w 116"/>
                <a:gd name="T9" fmla="*/ 40 h 114"/>
                <a:gd name="T10" fmla="*/ 0 w 116"/>
                <a:gd name="T11" fmla="*/ 50 h 114"/>
                <a:gd name="T12" fmla="*/ 2 w 116"/>
                <a:gd name="T13" fmla="*/ 63 h 114"/>
                <a:gd name="T14" fmla="*/ 2 w 116"/>
                <a:gd name="T15" fmla="*/ 72 h 114"/>
                <a:gd name="T16" fmla="*/ 7 w 116"/>
                <a:gd name="T17" fmla="*/ 84 h 114"/>
                <a:gd name="T18" fmla="*/ 11 w 116"/>
                <a:gd name="T19" fmla="*/ 91 h 114"/>
                <a:gd name="T20" fmla="*/ 21 w 116"/>
                <a:gd name="T21" fmla="*/ 101 h 114"/>
                <a:gd name="T22" fmla="*/ 30 w 116"/>
                <a:gd name="T23" fmla="*/ 107 h 114"/>
                <a:gd name="T24" fmla="*/ 41 w 116"/>
                <a:gd name="T25" fmla="*/ 114 h 114"/>
                <a:gd name="T26" fmla="*/ 51 w 116"/>
                <a:gd name="T27" fmla="*/ 114 h 114"/>
                <a:gd name="T28" fmla="*/ 62 w 116"/>
                <a:gd name="T29" fmla="*/ 114 h 114"/>
                <a:gd name="T30" fmla="*/ 74 w 116"/>
                <a:gd name="T31" fmla="*/ 114 h 114"/>
                <a:gd name="T32" fmla="*/ 85 w 116"/>
                <a:gd name="T33" fmla="*/ 110 h 114"/>
                <a:gd name="T34" fmla="*/ 93 w 116"/>
                <a:gd name="T35" fmla="*/ 103 h 114"/>
                <a:gd name="T36" fmla="*/ 102 w 116"/>
                <a:gd name="T37" fmla="*/ 95 h 114"/>
                <a:gd name="T38" fmla="*/ 108 w 116"/>
                <a:gd name="T39" fmla="*/ 84 h 114"/>
                <a:gd name="T40" fmla="*/ 114 w 116"/>
                <a:gd name="T41" fmla="*/ 76 h 114"/>
                <a:gd name="T42" fmla="*/ 116 w 116"/>
                <a:gd name="T43" fmla="*/ 63 h 114"/>
                <a:gd name="T44" fmla="*/ 116 w 116"/>
                <a:gd name="T45" fmla="*/ 53 h 114"/>
                <a:gd name="T46" fmla="*/ 114 w 116"/>
                <a:gd name="T47" fmla="*/ 40 h 114"/>
                <a:gd name="T48" fmla="*/ 112 w 116"/>
                <a:gd name="T49" fmla="*/ 32 h 114"/>
                <a:gd name="T50" fmla="*/ 104 w 116"/>
                <a:gd name="T51" fmla="*/ 21 h 114"/>
                <a:gd name="T52" fmla="*/ 97 w 116"/>
                <a:gd name="T53" fmla="*/ 13 h 114"/>
                <a:gd name="T54" fmla="*/ 85 w 116"/>
                <a:gd name="T55" fmla="*/ 6 h 114"/>
                <a:gd name="T56" fmla="*/ 76 w 116"/>
                <a:gd name="T57" fmla="*/ 4 h 114"/>
                <a:gd name="T58" fmla="*/ 64 w 116"/>
                <a:gd name="T59" fmla="*/ 0 h 114"/>
                <a:gd name="T60" fmla="*/ 53 w 116"/>
                <a:gd name="T61" fmla="*/ 0 h 114"/>
                <a:gd name="T62" fmla="*/ 41 w 116"/>
                <a:gd name="T63" fmla="*/ 2 h 114"/>
                <a:gd name="T64" fmla="*/ 32 w 116"/>
                <a:gd name="T65" fmla="*/ 8 h 114"/>
                <a:gd name="T66" fmla="*/ 32 w 116"/>
                <a:gd name="T67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6" h="114">
                  <a:moveTo>
                    <a:pt x="32" y="8"/>
                  </a:moveTo>
                  <a:lnTo>
                    <a:pt x="22" y="12"/>
                  </a:lnTo>
                  <a:lnTo>
                    <a:pt x="15" y="19"/>
                  </a:lnTo>
                  <a:lnTo>
                    <a:pt x="7" y="29"/>
                  </a:lnTo>
                  <a:lnTo>
                    <a:pt x="3" y="40"/>
                  </a:lnTo>
                  <a:lnTo>
                    <a:pt x="0" y="50"/>
                  </a:lnTo>
                  <a:lnTo>
                    <a:pt x="2" y="63"/>
                  </a:lnTo>
                  <a:lnTo>
                    <a:pt x="2" y="72"/>
                  </a:lnTo>
                  <a:lnTo>
                    <a:pt x="7" y="84"/>
                  </a:lnTo>
                  <a:lnTo>
                    <a:pt x="11" y="91"/>
                  </a:lnTo>
                  <a:lnTo>
                    <a:pt x="21" y="101"/>
                  </a:lnTo>
                  <a:lnTo>
                    <a:pt x="30" y="107"/>
                  </a:lnTo>
                  <a:lnTo>
                    <a:pt x="41" y="114"/>
                  </a:lnTo>
                  <a:lnTo>
                    <a:pt x="51" y="114"/>
                  </a:lnTo>
                  <a:lnTo>
                    <a:pt x="62" y="114"/>
                  </a:lnTo>
                  <a:lnTo>
                    <a:pt x="74" y="114"/>
                  </a:lnTo>
                  <a:lnTo>
                    <a:pt x="85" y="110"/>
                  </a:lnTo>
                  <a:lnTo>
                    <a:pt x="93" y="103"/>
                  </a:lnTo>
                  <a:lnTo>
                    <a:pt x="102" y="95"/>
                  </a:lnTo>
                  <a:lnTo>
                    <a:pt x="108" y="84"/>
                  </a:lnTo>
                  <a:lnTo>
                    <a:pt x="114" y="76"/>
                  </a:lnTo>
                  <a:lnTo>
                    <a:pt x="116" y="63"/>
                  </a:lnTo>
                  <a:lnTo>
                    <a:pt x="116" y="53"/>
                  </a:lnTo>
                  <a:lnTo>
                    <a:pt x="114" y="40"/>
                  </a:lnTo>
                  <a:lnTo>
                    <a:pt x="112" y="32"/>
                  </a:lnTo>
                  <a:lnTo>
                    <a:pt x="104" y="21"/>
                  </a:lnTo>
                  <a:lnTo>
                    <a:pt x="97" y="13"/>
                  </a:lnTo>
                  <a:lnTo>
                    <a:pt x="85" y="6"/>
                  </a:lnTo>
                  <a:lnTo>
                    <a:pt x="76" y="4"/>
                  </a:lnTo>
                  <a:lnTo>
                    <a:pt x="64" y="0"/>
                  </a:lnTo>
                  <a:lnTo>
                    <a:pt x="53" y="0"/>
                  </a:lnTo>
                  <a:lnTo>
                    <a:pt x="41" y="2"/>
                  </a:lnTo>
                  <a:lnTo>
                    <a:pt x="32" y="8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1" name="Freeform 93"/>
            <p:cNvSpPr>
              <a:spLocks/>
            </p:cNvSpPr>
            <p:nvPr/>
          </p:nvSpPr>
          <p:spPr bwMode="auto">
            <a:xfrm>
              <a:off x="678" y="3611"/>
              <a:ext cx="23" cy="26"/>
            </a:xfrm>
            <a:custGeom>
              <a:avLst/>
              <a:gdLst>
                <a:gd name="T0" fmla="*/ 13 w 48"/>
                <a:gd name="T1" fmla="*/ 3 h 51"/>
                <a:gd name="T2" fmla="*/ 4 w 48"/>
                <a:gd name="T3" fmla="*/ 7 h 51"/>
                <a:gd name="T4" fmla="*/ 2 w 48"/>
                <a:gd name="T5" fmla="*/ 17 h 51"/>
                <a:gd name="T6" fmla="*/ 0 w 48"/>
                <a:gd name="T7" fmla="*/ 26 h 51"/>
                <a:gd name="T8" fmla="*/ 2 w 48"/>
                <a:gd name="T9" fmla="*/ 36 h 51"/>
                <a:gd name="T10" fmla="*/ 8 w 48"/>
                <a:gd name="T11" fmla="*/ 45 h 51"/>
                <a:gd name="T12" fmla="*/ 17 w 48"/>
                <a:gd name="T13" fmla="*/ 49 h 51"/>
                <a:gd name="T14" fmla="*/ 25 w 48"/>
                <a:gd name="T15" fmla="*/ 51 h 51"/>
                <a:gd name="T16" fmla="*/ 36 w 48"/>
                <a:gd name="T17" fmla="*/ 47 h 51"/>
                <a:gd name="T18" fmla="*/ 44 w 48"/>
                <a:gd name="T19" fmla="*/ 40 h 51"/>
                <a:gd name="T20" fmla="*/ 48 w 48"/>
                <a:gd name="T21" fmla="*/ 34 h 51"/>
                <a:gd name="T22" fmla="*/ 48 w 48"/>
                <a:gd name="T23" fmla="*/ 24 h 51"/>
                <a:gd name="T24" fmla="*/ 48 w 48"/>
                <a:gd name="T25" fmla="*/ 15 h 51"/>
                <a:gd name="T26" fmla="*/ 40 w 48"/>
                <a:gd name="T27" fmla="*/ 5 h 51"/>
                <a:gd name="T28" fmla="*/ 32 w 48"/>
                <a:gd name="T29" fmla="*/ 2 h 51"/>
                <a:gd name="T30" fmla="*/ 23 w 48"/>
                <a:gd name="T31" fmla="*/ 0 h 51"/>
                <a:gd name="T32" fmla="*/ 13 w 48"/>
                <a:gd name="T33" fmla="*/ 3 h 51"/>
                <a:gd name="T34" fmla="*/ 13 w 48"/>
                <a:gd name="T35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1">
                  <a:moveTo>
                    <a:pt x="13" y="3"/>
                  </a:moveTo>
                  <a:lnTo>
                    <a:pt x="4" y="7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8" y="45"/>
                  </a:lnTo>
                  <a:lnTo>
                    <a:pt x="17" y="49"/>
                  </a:lnTo>
                  <a:lnTo>
                    <a:pt x="25" y="51"/>
                  </a:lnTo>
                  <a:lnTo>
                    <a:pt x="36" y="47"/>
                  </a:lnTo>
                  <a:lnTo>
                    <a:pt x="44" y="40"/>
                  </a:lnTo>
                  <a:lnTo>
                    <a:pt x="48" y="34"/>
                  </a:lnTo>
                  <a:lnTo>
                    <a:pt x="48" y="24"/>
                  </a:lnTo>
                  <a:lnTo>
                    <a:pt x="48" y="15"/>
                  </a:lnTo>
                  <a:lnTo>
                    <a:pt x="40" y="5"/>
                  </a:lnTo>
                  <a:lnTo>
                    <a:pt x="32" y="2"/>
                  </a:lnTo>
                  <a:lnTo>
                    <a:pt x="23" y="0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2" name="Freeform 94"/>
            <p:cNvSpPr>
              <a:spLocks/>
            </p:cNvSpPr>
            <p:nvPr/>
          </p:nvSpPr>
          <p:spPr bwMode="auto">
            <a:xfrm>
              <a:off x="540" y="3481"/>
              <a:ext cx="607" cy="286"/>
            </a:xfrm>
            <a:custGeom>
              <a:avLst/>
              <a:gdLst>
                <a:gd name="T0" fmla="*/ 717 w 1215"/>
                <a:gd name="T1" fmla="*/ 65 h 572"/>
                <a:gd name="T2" fmla="*/ 780 w 1215"/>
                <a:gd name="T3" fmla="*/ 57 h 572"/>
                <a:gd name="T4" fmla="*/ 861 w 1215"/>
                <a:gd name="T5" fmla="*/ 42 h 572"/>
                <a:gd name="T6" fmla="*/ 926 w 1215"/>
                <a:gd name="T7" fmla="*/ 23 h 572"/>
                <a:gd name="T8" fmla="*/ 977 w 1215"/>
                <a:gd name="T9" fmla="*/ 6 h 572"/>
                <a:gd name="T10" fmla="*/ 1196 w 1215"/>
                <a:gd name="T11" fmla="*/ 363 h 572"/>
                <a:gd name="T12" fmla="*/ 1128 w 1215"/>
                <a:gd name="T13" fmla="*/ 422 h 572"/>
                <a:gd name="T14" fmla="*/ 1055 w 1215"/>
                <a:gd name="T15" fmla="*/ 468 h 572"/>
                <a:gd name="T16" fmla="*/ 993 w 1215"/>
                <a:gd name="T17" fmla="*/ 498 h 572"/>
                <a:gd name="T18" fmla="*/ 917 w 1215"/>
                <a:gd name="T19" fmla="*/ 527 h 572"/>
                <a:gd name="T20" fmla="*/ 829 w 1215"/>
                <a:gd name="T21" fmla="*/ 550 h 572"/>
                <a:gd name="T22" fmla="*/ 730 w 1215"/>
                <a:gd name="T23" fmla="*/ 565 h 572"/>
                <a:gd name="T24" fmla="*/ 620 w 1215"/>
                <a:gd name="T25" fmla="*/ 572 h 572"/>
                <a:gd name="T26" fmla="*/ 508 w 1215"/>
                <a:gd name="T27" fmla="*/ 570 h 572"/>
                <a:gd name="T28" fmla="*/ 407 w 1215"/>
                <a:gd name="T29" fmla="*/ 561 h 572"/>
                <a:gd name="T30" fmla="*/ 318 w 1215"/>
                <a:gd name="T31" fmla="*/ 550 h 572"/>
                <a:gd name="T32" fmla="*/ 240 w 1215"/>
                <a:gd name="T33" fmla="*/ 536 h 572"/>
                <a:gd name="T34" fmla="*/ 173 w 1215"/>
                <a:gd name="T35" fmla="*/ 519 h 572"/>
                <a:gd name="T36" fmla="*/ 116 w 1215"/>
                <a:gd name="T37" fmla="*/ 500 h 572"/>
                <a:gd name="T38" fmla="*/ 52 w 1215"/>
                <a:gd name="T39" fmla="*/ 477 h 572"/>
                <a:gd name="T40" fmla="*/ 2 w 1215"/>
                <a:gd name="T41" fmla="*/ 455 h 572"/>
                <a:gd name="T42" fmla="*/ 139 w 1215"/>
                <a:gd name="T43" fmla="*/ 40 h 572"/>
                <a:gd name="T44" fmla="*/ 192 w 1215"/>
                <a:gd name="T45" fmla="*/ 50 h 572"/>
                <a:gd name="T46" fmla="*/ 259 w 1215"/>
                <a:gd name="T47" fmla="*/ 59 h 572"/>
                <a:gd name="T48" fmla="*/ 333 w 1215"/>
                <a:gd name="T49" fmla="*/ 67 h 572"/>
                <a:gd name="T50" fmla="*/ 523 w 1215"/>
                <a:gd name="T51" fmla="*/ 154 h 572"/>
                <a:gd name="T52" fmla="*/ 483 w 1215"/>
                <a:gd name="T53" fmla="*/ 148 h 572"/>
                <a:gd name="T54" fmla="*/ 417 w 1215"/>
                <a:gd name="T55" fmla="*/ 143 h 572"/>
                <a:gd name="T56" fmla="*/ 333 w 1215"/>
                <a:gd name="T57" fmla="*/ 133 h 572"/>
                <a:gd name="T58" fmla="*/ 244 w 1215"/>
                <a:gd name="T59" fmla="*/ 122 h 572"/>
                <a:gd name="T60" fmla="*/ 168 w 1215"/>
                <a:gd name="T61" fmla="*/ 109 h 572"/>
                <a:gd name="T62" fmla="*/ 147 w 1215"/>
                <a:gd name="T63" fmla="*/ 154 h 572"/>
                <a:gd name="T64" fmla="*/ 128 w 1215"/>
                <a:gd name="T65" fmla="*/ 209 h 572"/>
                <a:gd name="T66" fmla="*/ 107 w 1215"/>
                <a:gd name="T67" fmla="*/ 283 h 572"/>
                <a:gd name="T68" fmla="*/ 86 w 1215"/>
                <a:gd name="T69" fmla="*/ 371 h 572"/>
                <a:gd name="T70" fmla="*/ 92 w 1215"/>
                <a:gd name="T71" fmla="*/ 411 h 572"/>
                <a:gd name="T72" fmla="*/ 147 w 1215"/>
                <a:gd name="T73" fmla="*/ 436 h 572"/>
                <a:gd name="T74" fmla="*/ 210 w 1215"/>
                <a:gd name="T75" fmla="*/ 455 h 572"/>
                <a:gd name="T76" fmla="*/ 263 w 1215"/>
                <a:gd name="T77" fmla="*/ 466 h 572"/>
                <a:gd name="T78" fmla="*/ 331 w 1215"/>
                <a:gd name="T79" fmla="*/ 479 h 572"/>
                <a:gd name="T80" fmla="*/ 411 w 1215"/>
                <a:gd name="T81" fmla="*/ 491 h 572"/>
                <a:gd name="T82" fmla="*/ 508 w 1215"/>
                <a:gd name="T83" fmla="*/ 498 h 572"/>
                <a:gd name="T84" fmla="*/ 618 w 1215"/>
                <a:gd name="T85" fmla="*/ 506 h 572"/>
                <a:gd name="T86" fmla="*/ 723 w 1215"/>
                <a:gd name="T87" fmla="*/ 502 h 572"/>
                <a:gd name="T88" fmla="*/ 810 w 1215"/>
                <a:gd name="T89" fmla="*/ 491 h 572"/>
                <a:gd name="T90" fmla="*/ 888 w 1215"/>
                <a:gd name="T91" fmla="*/ 472 h 572"/>
                <a:gd name="T92" fmla="*/ 953 w 1215"/>
                <a:gd name="T93" fmla="*/ 451 h 572"/>
                <a:gd name="T94" fmla="*/ 1006 w 1215"/>
                <a:gd name="T95" fmla="*/ 426 h 572"/>
                <a:gd name="T96" fmla="*/ 1072 w 1215"/>
                <a:gd name="T97" fmla="*/ 379 h 572"/>
                <a:gd name="T98" fmla="*/ 1118 w 1215"/>
                <a:gd name="T99" fmla="*/ 331 h 572"/>
                <a:gd name="T100" fmla="*/ 926 w 1215"/>
                <a:gd name="T101" fmla="*/ 93 h 572"/>
                <a:gd name="T102" fmla="*/ 877 w 1215"/>
                <a:gd name="T103" fmla="*/ 109 h 572"/>
                <a:gd name="T104" fmla="*/ 799 w 1215"/>
                <a:gd name="T105" fmla="*/ 122 h 572"/>
                <a:gd name="T106" fmla="*/ 744 w 1215"/>
                <a:gd name="T107" fmla="*/ 128 h 572"/>
                <a:gd name="T108" fmla="*/ 683 w 1215"/>
                <a:gd name="T109" fmla="*/ 135 h 572"/>
                <a:gd name="T110" fmla="*/ 664 w 1215"/>
                <a:gd name="T111" fmla="*/ 67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5" h="572">
                  <a:moveTo>
                    <a:pt x="664" y="67"/>
                  </a:moveTo>
                  <a:lnTo>
                    <a:pt x="669" y="67"/>
                  </a:lnTo>
                  <a:lnTo>
                    <a:pt x="677" y="67"/>
                  </a:lnTo>
                  <a:lnTo>
                    <a:pt x="688" y="67"/>
                  </a:lnTo>
                  <a:lnTo>
                    <a:pt x="700" y="65"/>
                  </a:lnTo>
                  <a:lnTo>
                    <a:pt x="717" y="65"/>
                  </a:lnTo>
                  <a:lnTo>
                    <a:pt x="726" y="63"/>
                  </a:lnTo>
                  <a:lnTo>
                    <a:pt x="736" y="63"/>
                  </a:lnTo>
                  <a:lnTo>
                    <a:pt x="746" y="61"/>
                  </a:lnTo>
                  <a:lnTo>
                    <a:pt x="759" y="61"/>
                  </a:lnTo>
                  <a:lnTo>
                    <a:pt x="766" y="59"/>
                  </a:lnTo>
                  <a:lnTo>
                    <a:pt x="780" y="57"/>
                  </a:lnTo>
                  <a:lnTo>
                    <a:pt x="791" y="55"/>
                  </a:lnTo>
                  <a:lnTo>
                    <a:pt x="804" y="53"/>
                  </a:lnTo>
                  <a:lnTo>
                    <a:pt x="818" y="52"/>
                  </a:lnTo>
                  <a:lnTo>
                    <a:pt x="831" y="48"/>
                  </a:lnTo>
                  <a:lnTo>
                    <a:pt x="846" y="44"/>
                  </a:lnTo>
                  <a:lnTo>
                    <a:pt x="861" y="42"/>
                  </a:lnTo>
                  <a:lnTo>
                    <a:pt x="875" y="38"/>
                  </a:lnTo>
                  <a:lnTo>
                    <a:pt x="892" y="33"/>
                  </a:lnTo>
                  <a:lnTo>
                    <a:pt x="899" y="31"/>
                  </a:lnTo>
                  <a:lnTo>
                    <a:pt x="907" y="29"/>
                  </a:lnTo>
                  <a:lnTo>
                    <a:pt x="917" y="25"/>
                  </a:lnTo>
                  <a:lnTo>
                    <a:pt x="926" y="23"/>
                  </a:lnTo>
                  <a:lnTo>
                    <a:pt x="934" y="21"/>
                  </a:lnTo>
                  <a:lnTo>
                    <a:pt x="941" y="17"/>
                  </a:lnTo>
                  <a:lnTo>
                    <a:pt x="951" y="15"/>
                  </a:lnTo>
                  <a:lnTo>
                    <a:pt x="960" y="12"/>
                  </a:lnTo>
                  <a:lnTo>
                    <a:pt x="970" y="8"/>
                  </a:lnTo>
                  <a:lnTo>
                    <a:pt x="977" y="6"/>
                  </a:lnTo>
                  <a:lnTo>
                    <a:pt x="987" y="2"/>
                  </a:lnTo>
                  <a:lnTo>
                    <a:pt x="996" y="0"/>
                  </a:lnTo>
                  <a:lnTo>
                    <a:pt x="1215" y="346"/>
                  </a:lnTo>
                  <a:lnTo>
                    <a:pt x="1211" y="346"/>
                  </a:lnTo>
                  <a:lnTo>
                    <a:pt x="1205" y="354"/>
                  </a:lnTo>
                  <a:lnTo>
                    <a:pt x="1196" y="363"/>
                  </a:lnTo>
                  <a:lnTo>
                    <a:pt x="1183" y="379"/>
                  </a:lnTo>
                  <a:lnTo>
                    <a:pt x="1173" y="386"/>
                  </a:lnTo>
                  <a:lnTo>
                    <a:pt x="1164" y="396"/>
                  </a:lnTo>
                  <a:lnTo>
                    <a:pt x="1152" y="403"/>
                  </a:lnTo>
                  <a:lnTo>
                    <a:pt x="1141" y="413"/>
                  </a:lnTo>
                  <a:lnTo>
                    <a:pt x="1128" y="422"/>
                  </a:lnTo>
                  <a:lnTo>
                    <a:pt x="1114" y="434"/>
                  </a:lnTo>
                  <a:lnTo>
                    <a:pt x="1099" y="443"/>
                  </a:lnTo>
                  <a:lnTo>
                    <a:pt x="1084" y="455"/>
                  </a:lnTo>
                  <a:lnTo>
                    <a:pt x="1072" y="458"/>
                  </a:lnTo>
                  <a:lnTo>
                    <a:pt x="1065" y="462"/>
                  </a:lnTo>
                  <a:lnTo>
                    <a:pt x="1055" y="468"/>
                  </a:lnTo>
                  <a:lnTo>
                    <a:pt x="1046" y="474"/>
                  </a:lnTo>
                  <a:lnTo>
                    <a:pt x="1036" y="477"/>
                  </a:lnTo>
                  <a:lnTo>
                    <a:pt x="1025" y="483"/>
                  </a:lnTo>
                  <a:lnTo>
                    <a:pt x="1013" y="489"/>
                  </a:lnTo>
                  <a:lnTo>
                    <a:pt x="1004" y="494"/>
                  </a:lnTo>
                  <a:lnTo>
                    <a:pt x="993" y="498"/>
                  </a:lnTo>
                  <a:lnTo>
                    <a:pt x="979" y="504"/>
                  </a:lnTo>
                  <a:lnTo>
                    <a:pt x="968" y="508"/>
                  </a:lnTo>
                  <a:lnTo>
                    <a:pt x="955" y="513"/>
                  </a:lnTo>
                  <a:lnTo>
                    <a:pt x="941" y="517"/>
                  </a:lnTo>
                  <a:lnTo>
                    <a:pt x="930" y="521"/>
                  </a:lnTo>
                  <a:lnTo>
                    <a:pt x="917" y="527"/>
                  </a:lnTo>
                  <a:lnTo>
                    <a:pt x="905" y="531"/>
                  </a:lnTo>
                  <a:lnTo>
                    <a:pt x="890" y="534"/>
                  </a:lnTo>
                  <a:lnTo>
                    <a:pt x="875" y="538"/>
                  </a:lnTo>
                  <a:lnTo>
                    <a:pt x="861" y="542"/>
                  </a:lnTo>
                  <a:lnTo>
                    <a:pt x="846" y="546"/>
                  </a:lnTo>
                  <a:lnTo>
                    <a:pt x="829" y="550"/>
                  </a:lnTo>
                  <a:lnTo>
                    <a:pt x="814" y="551"/>
                  </a:lnTo>
                  <a:lnTo>
                    <a:pt x="799" y="555"/>
                  </a:lnTo>
                  <a:lnTo>
                    <a:pt x="784" y="557"/>
                  </a:lnTo>
                  <a:lnTo>
                    <a:pt x="766" y="559"/>
                  </a:lnTo>
                  <a:lnTo>
                    <a:pt x="749" y="563"/>
                  </a:lnTo>
                  <a:lnTo>
                    <a:pt x="730" y="565"/>
                  </a:lnTo>
                  <a:lnTo>
                    <a:pt x="715" y="567"/>
                  </a:lnTo>
                  <a:lnTo>
                    <a:pt x="694" y="569"/>
                  </a:lnTo>
                  <a:lnTo>
                    <a:pt x="677" y="570"/>
                  </a:lnTo>
                  <a:lnTo>
                    <a:pt x="658" y="572"/>
                  </a:lnTo>
                  <a:lnTo>
                    <a:pt x="641" y="572"/>
                  </a:lnTo>
                  <a:lnTo>
                    <a:pt x="620" y="572"/>
                  </a:lnTo>
                  <a:lnTo>
                    <a:pt x="599" y="572"/>
                  </a:lnTo>
                  <a:lnTo>
                    <a:pt x="582" y="572"/>
                  </a:lnTo>
                  <a:lnTo>
                    <a:pt x="563" y="572"/>
                  </a:lnTo>
                  <a:lnTo>
                    <a:pt x="544" y="570"/>
                  </a:lnTo>
                  <a:lnTo>
                    <a:pt x="525" y="570"/>
                  </a:lnTo>
                  <a:lnTo>
                    <a:pt x="508" y="570"/>
                  </a:lnTo>
                  <a:lnTo>
                    <a:pt x="491" y="570"/>
                  </a:lnTo>
                  <a:lnTo>
                    <a:pt x="474" y="567"/>
                  </a:lnTo>
                  <a:lnTo>
                    <a:pt x="457" y="567"/>
                  </a:lnTo>
                  <a:lnTo>
                    <a:pt x="440" y="565"/>
                  </a:lnTo>
                  <a:lnTo>
                    <a:pt x="424" y="565"/>
                  </a:lnTo>
                  <a:lnTo>
                    <a:pt x="407" y="561"/>
                  </a:lnTo>
                  <a:lnTo>
                    <a:pt x="392" y="561"/>
                  </a:lnTo>
                  <a:lnTo>
                    <a:pt x="377" y="557"/>
                  </a:lnTo>
                  <a:lnTo>
                    <a:pt x="363" y="557"/>
                  </a:lnTo>
                  <a:lnTo>
                    <a:pt x="346" y="555"/>
                  </a:lnTo>
                  <a:lnTo>
                    <a:pt x="331" y="551"/>
                  </a:lnTo>
                  <a:lnTo>
                    <a:pt x="318" y="550"/>
                  </a:lnTo>
                  <a:lnTo>
                    <a:pt x="305" y="548"/>
                  </a:lnTo>
                  <a:lnTo>
                    <a:pt x="291" y="544"/>
                  </a:lnTo>
                  <a:lnTo>
                    <a:pt x="278" y="542"/>
                  </a:lnTo>
                  <a:lnTo>
                    <a:pt x="265" y="540"/>
                  </a:lnTo>
                  <a:lnTo>
                    <a:pt x="253" y="538"/>
                  </a:lnTo>
                  <a:lnTo>
                    <a:pt x="240" y="536"/>
                  </a:lnTo>
                  <a:lnTo>
                    <a:pt x="227" y="532"/>
                  </a:lnTo>
                  <a:lnTo>
                    <a:pt x="215" y="529"/>
                  </a:lnTo>
                  <a:lnTo>
                    <a:pt x="206" y="529"/>
                  </a:lnTo>
                  <a:lnTo>
                    <a:pt x="192" y="525"/>
                  </a:lnTo>
                  <a:lnTo>
                    <a:pt x="183" y="521"/>
                  </a:lnTo>
                  <a:lnTo>
                    <a:pt x="173" y="519"/>
                  </a:lnTo>
                  <a:lnTo>
                    <a:pt x="164" y="517"/>
                  </a:lnTo>
                  <a:lnTo>
                    <a:pt x="154" y="513"/>
                  </a:lnTo>
                  <a:lnTo>
                    <a:pt x="143" y="510"/>
                  </a:lnTo>
                  <a:lnTo>
                    <a:pt x="134" y="506"/>
                  </a:lnTo>
                  <a:lnTo>
                    <a:pt x="124" y="504"/>
                  </a:lnTo>
                  <a:lnTo>
                    <a:pt x="116" y="500"/>
                  </a:lnTo>
                  <a:lnTo>
                    <a:pt x="107" y="498"/>
                  </a:lnTo>
                  <a:lnTo>
                    <a:pt x="99" y="494"/>
                  </a:lnTo>
                  <a:lnTo>
                    <a:pt x="92" y="493"/>
                  </a:lnTo>
                  <a:lnTo>
                    <a:pt x="77" y="487"/>
                  </a:lnTo>
                  <a:lnTo>
                    <a:pt x="65" y="483"/>
                  </a:lnTo>
                  <a:lnTo>
                    <a:pt x="52" y="477"/>
                  </a:lnTo>
                  <a:lnTo>
                    <a:pt x="42" y="474"/>
                  </a:lnTo>
                  <a:lnTo>
                    <a:pt x="31" y="470"/>
                  </a:lnTo>
                  <a:lnTo>
                    <a:pt x="23" y="464"/>
                  </a:lnTo>
                  <a:lnTo>
                    <a:pt x="16" y="460"/>
                  </a:lnTo>
                  <a:lnTo>
                    <a:pt x="10" y="458"/>
                  </a:lnTo>
                  <a:lnTo>
                    <a:pt x="2" y="455"/>
                  </a:lnTo>
                  <a:lnTo>
                    <a:pt x="0" y="455"/>
                  </a:lnTo>
                  <a:lnTo>
                    <a:pt x="111" y="36"/>
                  </a:lnTo>
                  <a:lnTo>
                    <a:pt x="116" y="36"/>
                  </a:lnTo>
                  <a:lnTo>
                    <a:pt x="124" y="38"/>
                  </a:lnTo>
                  <a:lnTo>
                    <a:pt x="135" y="40"/>
                  </a:lnTo>
                  <a:lnTo>
                    <a:pt x="139" y="40"/>
                  </a:lnTo>
                  <a:lnTo>
                    <a:pt x="147" y="42"/>
                  </a:lnTo>
                  <a:lnTo>
                    <a:pt x="156" y="44"/>
                  </a:lnTo>
                  <a:lnTo>
                    <a:pt x="166" y="44"/>
                  </a:lnTo>
                  <a:lnTo>
                    <a:pt x="173" y="46"/>
                  </a:lnTo>
                  <a:lnTo>
                    <a:pt x="183" y="48"/>
                  </a:lnTo>
                  <a:lnTo>
                    <a:pt x="192" y="50"/>
                  </a:lnTo>
                  <a:lnTo>
                    <a:pt x="206" y="52"/>
                  </a:lnTo>
                  <a:lnTo>
                    <a:pt x="213" y="52"/>
                  </a:lnTo>
                  <a:lnTo>
                    <a:pt x="225" y="55"/>
                  </a:lnTo>
                  <a:lnTo>
                    <a:pt x="234" y="55"/>
                  </a:lnTo>
                  <a:lnTo>
                    <a:pt x="249" y="59"/>
                  </a:lnTo>
                  <a:lnTo>
                    <a:pt x="259" y="59"/>
                  </a:lnTo>
                  <a:lnTo>
                    <a:pt x="270" y="61"/>
                  </a:lnTo>
                  <a:lnTo>
                    <a:pt x="284" y="61"/>
                  </a:lnTo>
                  <a:lnTo>
                    <a:pt x="297" y="65"/>
                  </a:lnTo>
                  <a:lnTo>
                    <a:pt x="308" y="65"/>
                  </a:lnTo>
                  <a:lnTo>
                    <a:pt x="322" y="67"/>
                  </a:lnTo>
                  <a:lnTo>
                    <a:pt x="333" y="67"/>
                  </a:lnTo>
                  <a:lnTo>
                    <a:pt x="344" y="67"/>
                  </a:lnTo>
                  <a:lnTo>
                    <a:pt x="358" y="67"/>
                  </a:lnTo>
                  <a:lnTo>
                    <a:pt x="369" y="67"/>
                  </a:lnTo>
                  <a:lnTo>
                    <a:pt x="381" y="67"/>
                  </a:lnTo>
                  <a:lnTo>
                    <a:pt x="394" y="69"/>
                  </a:lnTo>
                  <a:lnTo>
                    <a:pt x="523" y="154"/>
                  </a:lnTo>
                  <a:lnTo>
                    <a:pt x="519" y="152"/>
                  </a:lnTo>
                  <a:lnTo>
                    <a:pt x="512" y="152"/>
                  </a:lnTo>
                  <a:lnTo>
                    <a:pt x="504" y="150"/>
                  </a:lnTo>
                  <a:lnTo>
                    <a:pt x="498" y="150"/>
                  </a:lnTo>
                  <a:lnTo>
                    <a:pt x="491" y="148"/>
                  </a:lnTo>
                  <a:lnTo>
                    <a:pt x="483" y="148"/>
                  </a:lnTo>
                  <a:lnTo>
                    <a:pt x="474" y="147"/>
                  </a:lnTo>
                  <a:lnTo>
                    <a:pt x="462" y="147"/>
                  </a:lnTo>
                  <a:lnTo>
                    <a:pt x="453" y="145"/>
                  </a:lnTo>
                  <a:lnTo>
                    <a:pt x="441" y="145"/>
                  </a:lnTo>
                  <a:lnTo>
                    <a:pt x="430" y="143"/>
                  </a:lnTo>
                  <a:lnTo>
                    <a:pt x="417" y="143"/>
                  </a:lnTo>
                  <a:lnTo>
                    <a:pt x="403" y="141"/>
                  </a:lnTo>
                  <a:lnTo>
                    <a:pt x="392" y="141"/>
                  </a:lnTo>
                  <a:lnTo>
                    <a:pt x="377" y="139"/>
                  </a:lnTo>
                  <a:lnTo>
                    <a:pt x="362" y="137"/>
                  </a:lnTo>
                  <a:lnTo>
                    <a:pt x="346" y="135"/>
                  </a:lnTo>
                  <a:lnTo>
                    <a:pt x="333" y="133"/>
                  </a:lnTo>
                  <a:lnTo>
                    <a:pt x="318" y="131"/>
                  </a:lnTo>
                  <a:lnTo>
                    <a:pt x="303" y="129"/>
                  </a:lnTo>
                  <a:lnTo>
                    <a:pt x="287" y="128"/>
                  </a:lnTo>
                  <a:lnTo>
                    <a:pt x="274" y="126"/>
                  </a:lnTo>
                  <a:lnTo>
                    <a:pt x="259" y="124"/>
                  </a:lnTo>
                  <a:lnTo>
                    <a:pt x="244" y="122"/>
                  </a:lnTo>
                  <a:lnTo>
                    <a:pt x="230" y="118"/>
                  </a:lnTo>
                  <a:lnTo>
                    <a:pt x="217" y="118"/>
                  </a:lnTo>
                  <a:lnTo>
                    <a:pt x="204" y="114"/>
                  </a:lnTo>
                  <a:lnTo>
                    <a:pt x="191" y="112"/>
                  </a:lnTo>
                  <a:lnTo>
                    <a:pt x="177" y="110"/>
                  </a:lnTo>
                  <a:lnTo>
                    <a:pt x="168" y="109"/>
                  </a:lnTo>
                  <a:lnTo>
                    <a:pt x="166" y="109"/>
                  </a:lnTo>
                  <a:lnTo>
                    <a:pt x="164" y="112"/>
                  </a:lnTo>
                  <a:lnTo>
                    <a:pt x="160" y="118"/>
                  </a:lnTo>
                  <a:lnTo>
                    <a:pt x="156" y="128"/>
                  </a:lnTo>
                  <a:lnTo>
                    <a:pt x="151" y="139"/>
                  </a:lnTo>
                  <a:lnTo>
                    <a:pt x="147" y="154"/>
                  </a:lnTo>
                  <a:lnTo>
                    <a:pt x="143" y="162"/>
                  </a:lnTo>
                  <a:lnTo>
                    <a:pt x="139" y="169"/>
                  </a:lnTo>
                  <a:lnTo>
                    <a:pt x="137" y="179"/>
                  </a:lnTo>
                  <a:lnTo>
                    <a:pt x="135" y="190"/>
                  </a:lnTo>
                  <a:lnTo>
                    <a:pt x="132" y="198"/>
                  </a:lnTo>
                  <a:lnTo>
                    <a:pt x="128" y="209"/>
                  </a:lnTo>
                  <a:lnTo>
                    <a:pt x="124" y="221"/>
                  </a:lnTo>
                  <a:lnTo>
                    <a:pt x="120" y="232"/>
                  </a:lnTo>
                  <a:lnTo>
                    <a:pt x="116" y="242"/>
                  </a:lnTo>
                  <a:lnTo>
                    <a:pt x="113" y="257"/>
                  </a:lnTo>
                  <a:lnTo>
                    <a:pt x="111" y="270"/>
                  </a:lnTo>
                  <a:lnTo>
                    <a:pt x="107" y="283"/>
                  </a:lnTo>
                  <a:lnTo>
                    <a:pt x="103" y="297"/>
                  </a:lnTo>
                  <a:lnTo>
                    <a:pt x="99" y="310"/>
                  </a:lnTo>
                  <a:lnTo>
                    <a:pt x="96" y="323"/>
                  </a:lnTo>
                  <a:lnTo>
                    <a:pt x="94" y="340"/>
                  </a:lnTo>
                  <a:lnTo>
                    <a:pt x="88" y="354"/>
                  </a:lnTo>
                  <a:lnTo>
                    <a:pt x="86" y="371"/>
                  </a:lnTo>
                  <a:lnTo>
                    <a:pt x="84" y="379"/>
                  </a:lnTo>
                  <a:lnTo>
                    <a:pt x="82" y="388"/>
                  </a:lnTo>
                  <a:lnTo>
                    <a:pt x="82" y="398"/>
                  </a:lnTo>
                  <a:lnTo>
                    <a:pt x="82" y="405"/>
                  </a:lnTo>
                  <a:lnTo>
                    <a:pt x="86" y="409"/>
                  </a:lnTo>
                  <a:lnTo>
                    <a:pt x="92" y="411"/>
                  </a:lnTo>
                  <a:lnTo>
                    <a:pt x="103" y="418"/>
                  </a:lnTo>
                  <a:lnTo>
                    <a:pt x="109" y="420"/>
                  </a:lnTo>
                  <a:lnTo>
                    <a:pt x="118" y="424"/>
                  </a:lnTo>
                  <a:lnTo>
                    <a:pt x="124" y="426"/>
                  </a:lnTo>
                  <a:lnTo>
                    <a:pt x="135" y="432"/>
                  </a:lnTo>
                  <a:lnTo>
                    <a:pt x="147" y="436"/>
                  </a:lnTo>
                  <a:lnTo>
                    <a:pt x="158" y="439"/>
                  </a:lnTo>
                  <a:lnTo>
                    <a:pt x="172" y="445"/>
                  </a:lnTo>
                  <a:lnTo>
                    <a:pt x="187" y="449"/>
                  </a:lnTo>
                  <a:lnTo>
                    <a:pt x="192" y="449"/>
                  </a:lnTo>
                  <a:lnTo>
                    <a:pt x="200" y="453"/>
                  </a:lnTo>
                  <a:lnTo>
                    <a:pt x="210" y="455"/>
                  </a:lnTo>
                  <a:lnTo>
                    <a:pt x="219" y="456"/>
                  </a:lnTo>
                  <a:lnTo>
                    <a:pt x="227" y="458"/>
                  </a:lnTo>
                  <a:lnTo>
                    <a:pt x="234" y="462"/>
                  </a:lnTo>
                  <a:lnTo>
                    <a:pt x="244" y="462"/>
                  </a:lnTo>
                  <a:lnTo>
                    <a:pt x="255" y="466"/>
                  </a:lnTo>
                  <a:lnTo>
                    <a:pt x="263" y="466"/>
                  </a:lnTo>
                  <a:lnTo>
                    <a:pt x="272" y="470"/>
                  </a:lnTo>
                  <a:lnTo>
                    <a:pt x="284" y="470"/>
                  </a:lnTo>
                  <a:lnTo>
                    <a:pt x="295" y="474"/>
                  </a:lnTo>
                  <a:lnTo>
                    <a:pt x="306" y="475"/>
                  </a:lnTo>
                  <a:lnTo>
                    <a:pt x="318" y="477"/>
                  </a:lnTo>
                  <a:lnTo>
                    <a:pt x="331" y="479"/>
                  </a:lnTo>
                  <a:lnTo>
                    <a:pt x="344" y="483"/>
                  </a:lnTo>
                  <a:lnTo>
                    <a:pt x="358" y="483"/>
                  </a:lnTo>
                  <a:lnTo>
                    <a:pt x="369" y="485"/>
                  </a:lnTo>
                  <a:lnTo>
                    <a:pt x="383" y="485"/>
                  </a:lnTo>
                  <a:lnTo>
                    <a:pt x="398" y="489"/>
                  </a:lnTo>
                  <a:lnTo>
                    <a:pt x="411" y="491"/>
                  </a:lnTo>
                  <a:lnTo>
                    <a:pt x="426" y="491"/>
                  </a:lnTo>
                  <a:lnTo>
                    <a:pt x="441" y="493"/>
                  </a:lnTo>
                  <a:lnTo>
                    <a:pt x="460" y="496"/>
                  </a:lnTo>
                  <a:lnTo>
                    <a:pt x="476" y="496"/>
                  </a:lnTo>
                  <a:lnTo>
                    <a:pt x="491" y="498"/>
                  </a:lnTo>
                  <a:lnTo>
                    <a:pt x="508" y="498"/>
                  </a:lnTo>
                  <a:lnTo>
                    <a:pt x="525" y="500"/>
                  </a:lnTo>
                  <a:lnTo>
                    <a:pt x="544" y="502"/>
                  </a:lnTo>
                  <a:lnTo>
                    <a:pt x="561" y="504"/>
                  </a:lnTo>
                  <a:lnTo>
                    <a:pt x="580" y="506"/>
                  </a:lnTo>
                  <a:lnTo>
                    <a:pt x="601" y="506"/>
                  </a:lnTo>
                  <a:lnTo>
                    <a:pt x="618" y="506"/>
                  </a:lnTo>
                  <a:lnTo>
                    <a:pt x="635" y="506"/>
                  </a:lnTo>
                  <a:lnTo>
                    <a:pt x="654" y="506"/>
                  </a:lnTo>
                  <a:lnTo>
                    <a:pt x="671" y="506"/>
                  </a:lnTo>
                  <a:lnTo>
                    <a:pt x="688" y="504"/>
                  </a:lnTo>
                  <a:lnTo>
                    <a:pt x="706" y="504"/>
                  </a:lnTo>
                  <a:lnTo>
                    <a:pt x="723" y="502"/>
                  </a:lnTo>
                  <a:lnTo>
                    <a:pt x="738" y="502"/>
                  </a:lnTo>
                  <a:lnTo>
                    <a:pt x="753" y="498"/>
                  </a:lnTo>
                  <a:lnTo>
                    <a:pt x="768" y="498"/>
                  </a:lnTo>
                  <a:lnTo>
                    <a:pt x="782" y="494"/>
                  </a:lnTo>
                  <a:lnTo>
                    <a:pt x="797" y="493"/>
                  </a:lnTo>
                  <a:lnTo>
                    <a:pt x="810" y="491"/>
                  </a:lnTo>
                  <a:lnTo>
                    <a:pt x="823" y="489"/>
                  </a:lnTo>
                  <a:lnTo>
                    <a:pt x="839" y="485"/>
                  </a:lnTo>
                  <a:lnTo>
                    <a:pt x="854" y="483"/>
                  </a:lnTo>
                  <a:lnTo>
                    <a:pt x="863" y="479"/>
                  </a:lnTo>
                  <a:lnTo>
                    <a:pt x="875" y="477"/>
                  </a:lnTo>
                  <a:lnTo>
                    <a:pt x="888" y="472"/>
                  </a:lnTo>
                  <a:lnTo>
                    <a:pt x="899" y="470"/>
                  </a:lnTo>
                  <a:lnTo>
                    <a:pt x="911" y="464"/>
                  </a:lnTo>
                  <a:lnTo>
                    <a:pt x="920" y="462"/>
                  </a:lnTo>
                  <a:lnTo>
                    <a:pt x="932" y="458"/>
                  </a:lnTo>
                  <a:lnTo>
                    <a:pt x="943" y="455"/>
                  </a:lnTo>
                  <a:lnTo>
                    <a:pt x="953" y="451"/>
                  </a:lnTo>
                  <a:lnTo>
                    <a:pt x="962" y="447"/>
                  </a:lnTo>
                  <a:lnTo>
                    <a:pt x="970" y="441"/>
                  </a:lnTo>
                  <a:lnTo>
                    <a:pt x="981" y="439"/>
                  </a:lnTo>
                  <a:lnTo>
                    <a:pt x="989" y="434"/>
                  </a:lnTo>
                  <a:lnTo>
                    <a:pt x="998" y="430"/>
                  </a:lnTo>
                  <a:lnTo>
                    <a:pt x="1006" y="426"/>
                  </a:lnTo>
                  <a:lnTo>
                    <a:pt x="1013" y="422"/>
                  </a:lnTo>
                  <a:lnTo>
                    <a:pt x="1027" y="413"/>
                  </a:lnTo>
                  <a:lnTo>
                    <a:pt x="1040" y="403"/>
                  </a:lnTo>
                  <a:lnTo>
                    <a:pt x="1051" y="396"/>
                  </a:lnTo>
                  <a:lnTo>
                    <a:pt x="1063" y="388"/>
                  </a:lnTo>
                  <a:lnTo>
                    <a:pt x="1072" y="379"/>
                  </a:lnTo>
                  <a:lnTo>
                    <a:pt x="1080" y="371"/>
                  </a:lnTo>
                  <a:lnTo>
                    <a:pt x="1088" y="363"/>
                  </a:lnTo>
                  <a:lnTo>
                    <a:pt x="1097" y="358"/>
                  </a:lnTo>
                  <a:lnTo>
                    <a:pt x="1107" y="344"/>
                  </a:lnTo>
                  <a:lnTo>
                    <a:pt x="1116" y="337"/>
                  </a:lnTo>
                  <a:lnTo>
                    <a:pt x="1118" y="331"/>
                  </a:lnTo>
                  <a:lnTo>
                    <a:pt x="1122" y="329"/>
                  </a:lnTo>
                  <a:lnTo>
                    <a:pt x="962" y="82"/>
                  </a:lnTo>
                  <a:lnTo>
                    <a:pt x="958" y="82"/>
                  </a:lnTo>
                  <a:lnTo>
                    <a:pt x="949" y="88"/>
                  </a:lnTo>
                  <a:lnTo>
                    <a:pt x="937" y="88"/>
                  </a:lnTo>
                  <a:lnTo>
                    <a:pt x="926" y="93"/>
                  </a:lnTo>
                  <a:lnTo>
                    <a:pt x="918" y="95"/>
                  </a:lnTo>
                  <a:lnTo>
                    <a:pt x="913" y="97"/>
                  </a:lnTo>
                  <a:lnTo>
                    <a:pt x="905" y="99"/>
                  </a:lnTo>
                  <a:lnTo>
                    <a:pt x="898" y="103"/>
                  </a:lnTo>
                  <a:lnTo>
                    <a:pt x="888" y="105"/>
                  </a:lnTo>
                  <a:lnTo>
                    <a:pt x="877" y="109"/>
                  </a:lnTo>
                  <a:lnTo>
                    <a:pt x="865" y="110"/>
                  </a:lnTo>
                  <a:lnTo>
                    <a:pt x="854" y="112"/>
                  </a:lnTo>
                  <a:lnTo>
                    <a:pt x="841" y="114"/>
                  </a:lnTo>
                  <a:lnTo>
                    <a:pt x="827" y="118"/>
                  </a:lnTo>
                  <a:lnTo>
                    <a:pt x="812" y="118"/>
                  </a:lnTo>
                  <a:lnTo>
                    <a:pt x="799" y="122"/>
                  </a:lnTo>
                  <a:lnTo>
                    <a:pt x="789" y="122"/>
                  </a:lnTo>
                  <a:lnTo>
                    <a:pt x="782" y="124"/>
                  </a:lnTo>
                  <a:lnTo>
                    <a:pt x="772" y="126"/>
                  </a:lnTo>
                  <a:lnTo>
                    <a:pt x="763" y="126"/>
                  </a:lnTo>
                  <a:lnTo>
                    <a:pt x="751" y="126"/>
                  </a:lnTo>
                  <a:lnTo>
                    <a:pt x="744" y="128"/>
                  </a:lnTo>
                  <a:lnTo>
                    <a:pt x="734" y="129"/>
                  </a:lnTo>
                  <a:lnTo>
                    <a:pt x="725" y="131"/>
                  </a:lnTo>
                  <a:lnTo>
                    <a:pt x="715" y="131"/>
                  </a:lnTo>
                  <a:lnTo>
                    <a:pt x="704" y="131"/>
                  </a:lnTo>
                  <a:lnTo>
                    <a:pt x="692" y="133"/>
                  </a:lnTo>
                  <a:lnTo>
                    <a:pt x="683" y="135"/>
                  </a:lnTo>
                  <a:lnTo>
                    <a:pt x="671" y="137"/>
                  </a:lnTo>
                  <a:lnTo>
                    <a:pt x="660" y="139"/>
                  </a:lnTo>
                  <a:lnTo>
                    <a:pt x="649" y="139"/>
                  </a:lnTo>
                  <a:lnTo>
                    <a:pt x="637" y="141"/>
                  </a:lnTo>
                  <a:lnTo>
                    <a:pt x="664" y="67"/>
                  </a:lnTo>
                  <a:lnTo>
                    <a:pt x="664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3" name="Freeform 95"/>
            <p:cNvSpPr>
              <a:spLocks/>
            </p:cNvSpPr>
            <p:nvPr/>
          </p:nvSpPr>
          <p:spPr bwMode="auto">
            <a:xfrm>
              <a:off x="631" y="3558"/>
              <a:ext cx="161" cy="41"/>
            </a:xfrm>
            <a:custGeom>
              <a:avLst/>
              <a:gdLst>
                <a:gd name="T0" fmla="*/ 13 w 321"/>
                <a:gd name="T1" fmla="*/ 0 h 82"/>
                <a:gd name="T2" fmla="*/ 63 w 321"/>
                <a:gd name="T3" fmla="*/ 15 h 82"/>
                <a:gd name="T4" fmla="*/ 135 w 321"/>
                <a:gd name="T5" fmla="*/ 31 h 82"/>
                <a:gd name="T6" fmla="*/ 219 w 321"/>
                <a:gd name="T7" fmla="*/ 40 h 82"/>
                <a:gd name="T8" fmla="*/ 279 w 321"/>
                <a:gd name="T9" fmla="*/ 44 h 82"/>
                <a:gd name="T10" fmla="*/ 321 w 321"/>
                <a:gd name="T11" fmla="*/ 46 h 82"/>
                <a:gd name="T12" fmla="*/ 296 w 321"/>
                <a:gd name="T13" fmla="*/ 82 h 82"/>
                <a:gd name="T14" fmla="*/ 238 w 321"/>
                <a:gd name="T15" fmla="*/ 80 h 82"/>
                <a:gd name="T16" fmla="*/ 165 w 321"/>
                <a:gd name="T17" fmla="*/ 72 h 82"/>
                <a:gd name="T18" fmla="*/ 99 w 321"/>
                <a:gd name="T19" fmla="*/ 59 h 82"/>
                <a:gd name="T20" fmla="*/ 23 w 321"/>
                <a:gd name="T21" fmla="*/ 46 h 82"/>
                <a:gd name="T22" fmla="*/ 0 w 321"/>
                <a:gd name="T23" fmla="*/ 40 h 82"/>
                <a:gd name="T24" fmla="*/ 13 w 321"/>
                <a:gd name="T25" fmla="*/ 0 h 82"/>
                <a:gd name="T26" fmla="*/ 13 w 321"/>
                <a:gd name="T2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82">
                  <a:moveTo>
                    <a:pt x="13" y="0"/>
                  </a:moveTo>
                  <a:lnTo>
                    <a:pt x="63" y="15"/>
                  </a:lnTo>
                  <a:lnTo>
                    <a:pt x="135" y="31"/>
                  </a:lnTo>
                  <a:lnTo>
                    <a:pt x="219" y="40"/>
                  </a:lnTo>
                  <a:lnTo>
                    <a:pt x="279" y="44"/>
                  </a:lnTo>
                  <a:lnTo>
                    <a:pt x="321" y="46"/>
                  </a:lnTo>
                  <a:lnTo>
                    <a:pt x="296" y="82"/>
                  </a:lnTo>
                  <a:lnTo>
                    <a:pt x="238" y="80"/>
                  </a:lnTo>
                  <a:lnTo>
                    <a:pt x="165" y="72"/>
                  </a:lnTo>
                  <a:lnTo>
                    <a:pt x="99" y="59"/>
                  </a:lnTo>
                  <a:lnTo>
                    <a:pt x="23" y="46"/>
                  </a:lnTo>
                  <a:lnTo>
                    <a:pt x="0" y="4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4" name="Freeform 96"/>
            <p:cNvSpPr>
              <a:spLocks/>
            </p:cNvSpPr>
            <p:nvPr/>
          </p:nvSpPr>
          <p:spPr bwMode="auto">
            <a:xfrm>
              <a:off x="602" y="3661"/>
              <a:ext cx="182" cy="52"/>
            </a:xfrm>
            <a:custGeom>
              <a:avLst/>
              <a:gdLst>
                <a:gd name="T0" fmla="*/ 8 w 363"/>
                <a:gd name="T1" fmla="*/ 0 h 105"/>
                <a:gd name="T2" fmla="*/ 61 w 363"/>
                <a:gd name="T3" fmla="*/ 20 h 105"/>
                <a:gd name="T4" fmla="*/ 142 w 363"/>
                <a:gd name="T5" fmla="*/ 42 h 105"/>
                <a:gd name="T6" fmla="*/ 222 w 363"/>
                <a:gd name="T7" fmla="*/ 56 h 105"/>
                <a:gd name="T8" fmla="*/ 277 w 363"/>
                <a:gd name="T9" fmla="*/ 63 h 105"/>
                <a:gd name="T10" fmla="*/ 344 w 363"/>
                <a:gd name="T11" fmla="*/ 73 h 105"/>
                <a:gd name="T12" fmla="*/ 363 w 363"/>
                <a:gd name="T13" fmla="*/ 105 h 105"/>
                <a:gd name="T14" fmla="*/ 304 w 363"/>
                <a:gd name="T15" fmla="*/ 103 h 105"/>
                <a:gd name="T16" fmla="*/ 245 w 363"/>
                <a:gd name="T17" fmla="*/ 97 h 105"/>
                <a:gd name="T18" fmla="*/ 175 w 363"/>
                <a:gd name="T19" fmla="*/ 86 h 105"/>
                <a:gd name="T20" fmla="*/ 95 w 363"/>
                <a:gd name="T21" fmla="*/ 67 h 105"/>
                <a:gd name="T22" fmla="*/ 38 w 363"/>
                <a:gd name="T23" fmla="*/ 50 h 105"/>
                <a:gd name="T24" fmla="*/ 0 w 363"/>
                <a:gd name="T25" fmla="*/ 39 h 105"/>
                <a:gd name="T26" fmla="*/ 8 w 363"/>
                <a:gd name="T27" fmla="*/ 0 h 105"/>
                <a:gd name="T28" fmla="*/ 8 w 363"/>
                <a:gd name="T2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3" h="105">
                  <a:moveTo>
                    <a:pt x="8" y="0"/>
                  </a:moveTo>
                  <a:lnTo>
                    <a:pt x="61" y="20"/>
                  </a:lnTo>
                  <a:lnTo>
                    <a:pt x="142" y="42"/>
                  </a:lnTo>
                  <a:lnTo>
                    <a:pt x="222" y="56"/>
                  </a:lnTo>
                  <a:lnTo>
                    <a:pt x="277" y="63"/>
                  </a:lnTo>
                  <a:lnTo>
                    <a:pt x="344" y="73"/>
                  </a:lnTo>
                  <a:lnTo>
                    <a:pt x="363" y="105"/>
                  </a:lnTo>
                  <a:lnTo>
                    <a:pt x="304" y="103"/>
                  </a:lnTo>
                  <a:lnTo>
                    <a:pt x="245" y="97"/>
                  </a:lnTo>
                  <a:lnTo>
                    <a:pt x="175" y="86"/>
                  </a:lnTo>
                  <a:lnTo>
                    <a:pt x="95" y="67"/>
                  </a:lnTo>
                  <a:lnTo>
                    <a:pt x="38" y="50"/>
                  </a:lnTo>
                  <a:lnTo>
                    <a:pt x="0" y="39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5" name="Freeform 97"/>
            <p:cNvSpPr>
              <a:spLocks/>
            </p:cNvSpPr>
            <p:nvPr/>
          </p:nvSpPr>
          <p:spPr bwMode="auto">
            <a:xfrm>
              <a:off x="886" y="3550"/>
              <a:ext cx="134" cy="37"/>
            </a:xfrm>
            <a:custGeom>
              <a:avLst/>
              <a:gdLst>
                <a:gd name="T0" fmla="*/ 0 w 268"/>
                <a:gd name="T1" fmla="*/ 40 h 74"/>
                <a:gd name="T2" fmla="*/ 61 w 268"/>
                <a:gd name="T3" fmla="*/ 38 h 74"/>
                <a:gd name="T4" fmla="*/ 143 w 268"/>
                <a:gd name="T5" fmla="*/ 27 h 74"/>
                <a:gd name="T6" fmla="*/ 206 w 268"/>
                <a:gd name="T7" fmla="*/ 13 h 74"/>
                <a:gd name="T8" fmla="*/ 249 w 268"/>
                <a:gd name="T9" fmla="*/ 0 h 74"/>
                <a:gd name="T10" fmla="*/ 268 w 268"/>
                <a:gd name="T11" fmla="*/ 31 h 74"/>
                <a:gd name="T12" fmla="*/ 226 w 268"/>
                <a:gd name="T13" fmla="*/ 48 h 74"/>
                <a:gd name="T14" fmla="*/ 162 w 268"/>
                <a:gd name="T15" fmla="*/ 61 h 74"/>
                <a:gd name="T16" fmla="*/ 103 w 268"/>
                <a:gd name="T17" fmla="*/ 69 h 74"/>
                <a:gd name="T18" fmla="*/ 54 w 268"/>
                <a:gd name="T19" fmla="*/ 74 h 74"/>
                <a:gd name="T20" fmla="*/ 31 w 268"/>
                <a:gd name="T21" fmla="*/ 74 h 74"/>
                <a:gd name="T22" fmla="*/ 15 w 268"/>
                <a:gd name="T23" fmla="*/ 53 h 74"/>
                <a:gd name="T24" fmla="*/ 0 w 268"/>
                <a:gd name="T25" fmla="*/ 40 h 74"/>
                <a:gd name="T26" fmla="*/ 0 w 268"/>
                <a:gd name="T27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" h="74">
                  <a:moveTo>
                    <a:pt x="0" y="40"/>
                  </a:moveTo>
                  <a:lnTo>
                    <a:pt x="61" y="38"/>
                  </a:lnTo>
                  <a:lnTo>
                    <a:pt x="143" y="27"/>
                  </a:lnTo>
                  <a:lnTo>
                    <a:pt x="206" y="13"/>
                  </a:lnTo>
                  <a:lnTo>
                    <a:pt x="249" y="0"/>
                  </a:lnTo>
                  <a:lnTo>
                    <a:pt x="268" y="31"/>
                  </a:lnTo>
                  <a:lnTo>
                    <a:pt x="226" y="48"/>
                  </a:lnTo>
                  <a:lnTo>
                    <a:pt x="162" y="61"/>
                  </a:lnTo>
                  <a:lnTo>
                    <a:pt x="103" y="69"/>
                  </a:lnTo>
                  <a:lnTo>
                    <a:pt x="54" y="74"/>
                  </a:lnTo>
                  <a:lnTo>
                    <a:pt x="31" y="74"/>
                  </a:lnTo>
                  <a:lnTo>
                    <a:pt x="15" y="53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6" name="Freeform 98"/>
            <p:cNvSpPr>
              <a:spLocks/>
            </p:cNvSpPr>
            <p:nvPr/>
          </p:nvSpPr>
          <p:spPr bwMode="auto">
            <a:xfrm>
              <a:off x="894" y="3631"/>
              <a:ext cx="178" cy="82"/>
            </a:xfrm>
            <a:custGeom>
              <a:avLst/>
              <a:gdLst>
                <a:gd name="T0" fmla="*/ 335 w 356"/>
                <a:gd name="T1" fmla="*/ 0 h 163"/>
                <a:gd name="T2" fmla="*/ 356 w 356"/>
                <a:gd name="T3" fmla="*/ 28 h 163"/>
                <a:gd name="T4" fmla="*/ 327 w 356"/>
                <a:gd name="T5" fmla="*/ 58 h 163"/>
                <a:gd name="T6" fmla="*/ 287 w 356"/>
                <a:gd name="T7" fmla="*/ 83 h 163"/>
                <a:gd name="T8" fmla="*/ 223 w 356"/>
                <a:gd name="T9" fmla="*/ 119 h 163"/>
                <a:gd name="T10" fmla="*/ 145 w 356"/>
                <a:gd name="T11" fmla="*/ 140 h 163"/>
                <a:gd name="T12" fmla="*/ 76 w 356"/>
                <a:gd name="T13" fmla="*/ 155 h 163"/>
                <a:gd name="T14" fmla="*/ 0 w 356"/>
                <a:gd name="T15" fmla="*/ 163 h 163"/>
                <a:gd name="T16" fmla="*/ 21 w 356"/>
                <a:gd name="T17" fmla="*/ 125 h 163"/>
                <a:gd name="T18" fmla="*/ 80 w 356"/>
                <a:gd name="T19" fmla="*/ 119 h 163"/>
                <a:gd name="T20" fmla="*/ 166 w 356"/>
                <a:gd name="T21" fmla="*/ 100 h 163"/>
                <a:gd name="T22" fmla="*/ 242 w 356"/>
                <a:gd name="T23" fmla="*/ 68 h 163"/>
                <a:gd name="T24" fmla="*/ 308 w 356"/>
                <a:gd name="T25" fmla="*/ 24 h 163"/>
                <a:gd name="T26" fmla="*/ 335 w 356"/>
                <a:gd name="T27" fmla="*/ 0 h 163"/>
                <a:gd name="T28" fmla="*/ 335 w 356"/>
                <a:gd name="T2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6" h="163">
                  <a:moveTo>
                    <a:pt x="335" y="0"/>
                  </a:moveTo>
                  <a:lnTo>
                    <a:pt x="356" y="28"/>
                  </a:lnTo>
                  <a:lnTo>
                    <a:pt x="327" y="58"/>
                  </a:lnTo>
                  <a:lnTo>
                    <a:pt x="287" y="83"/>
                  </a:lnTo>
                  <a:lnTo>
                    <a:pt x="223" y="119"/>
                  </a:lnTo>
                  <a:lnTo>
                    <a:pt x="145" y="140"/>
                  </a:lnTo>
                  <a:lnTo>
                    <a:pt x="76" y="155"/>
                  </a:lnTo>
                  <a:lnTo>
                    <a:pt x="0" y="163"/>
                  </a:lnTo>
                  <a:lnTo>
                    <a:pt x="21" y="125"/>
                  </a:lnTo>
                  <a:lnTo>
                    <a:pt x="80" y="119"/>
                  </a:lnTo>
                  <a:lnTo>
                    <a:pt x="166" y="100"/>
                  </a:lnTo>
                  <a:lnTo>
                    <a:pt x="242" y="68"/>
                  </a:lnTo>
                  <a:lnTo>
                    <a:pt x="308" y="24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7" name="Freeform 99"/>
            <p:cNvSpPr>
              <a:spLocks/>
            </p:cNvSpPr>
            <p:nvPr/>
          </p:nvSpPr>
          <p:spPr bwMode="auto">
            <a:xfrm>
              <a:off x="621" y="3591"/>
              <a:ext cx="138" cy="91"/>
            </a:xfrm>
            <a:custGeom>
              <a:avLst/>
              <a:gdLst>
                <a:gd name="T0" fmla="*/ 36 w 276"/>
                <a:gd name="T1" fmla="*/ 0 h 180"/>
                <a:gd name="T2" fmla="*/ 19 w 276"/>
                <a:gd name="T3" fmla="*/ 38 h 180"/>
                <a:gd name="T4" fmla="*/ 6 w 276"/>
                <a:gd name="T5" fmla="*/ 91 h 180"/>
                <a:gd name="T6" fmla="*/ 0 w 276"/>
                <a:gd name="T7" fmla="*/ 125 h 180"/>
                <a:gd name="T8" fmla="*/ 42 w 276"/>
                <a:gd name="T9" fmla="*/ 138 h 180"/>
                <a:gd name="T10" fmla="*/ 91 w 276"/>
                <a:gd name="T11" fmla="*/ 152 h 180"/>
                <a:gd name="T12" fmla="*/ 129 w 276"/>
                <a:gd name="T13" fmla="*/ 161 h 180"/>
                <a:gd name="T14" fmla="*/ 194 w 276"/>
                <a:gd name="T15" fmla="*/ 171 h 180"/>
                <a:gd name="T16" fmla="*/ 243 w 276"/>
                <a:gd name="T17" fmla="*/ 177 h 180"/>
                <a:gd name="T18" fmla="*/ 266 w 276"/>
                <a:gd name="T19" fmla="*/ 180 h 180"/>
                <a:gd name="T20" fmla="*/ 262 w 276"/>
                <a:gd name="T21" fmla="*/ 146 h 180"/>
                <a:gd name="T22" fmla="*/ 262 w 276"/>
                <a:gd name="T23" fmla="*/ 95 h 180"/>
                <a:gd name="T24" fmla="*/ 266 w 276"/>
                <a:gd name="T25" fmla="*/ 59 h 180"/>
                <a:gd name="T26" fmla="*/ 276 w 276"/>
                <a:gd name="T27" fmla="*/ 32 h 180"/>
                <a:gd name="T28" fmla="*/ 234 w 276"/>
                <a:gd name="T29" fmla="*/ 28 h 180"/>
                <a:gd name="T30" fmla="*/ 209 w 276"/>
                <a:gd name="T31" fmla="*/ 26 h 180"/>
                <a:gd name="T32" fmla="*/ 217 w 276"/>
                <a:gd name="T33" fmla="*/ 49 h 180"/>
                <a:gd name="T34" fmla="*/ 220 w 276"/>
                <a:gd name="T35" fmla="*/ 80 h 180"/>
                <a:gd name="T36" fmla="*/ 213 w 276"/>
                <a:gd name="T37" fmla="*/ 110 h 180"/>
                <a:gd name="T38" fmla="*/ 198 w 276"/>
                <a:gd name="T39" fmla="*/ 131 h 180"/>
                <a:gd name="T40" fmla="*/ 177 w 276"/>
                <a:gd name="T41" fmla="*/ 146 h 180"/>
                <a:gd name="T42" fmla="*/ 144 w 276"/>
                <a:gd name="T43" fmla="*/ 152 h 180"/>
                <a:gd name="T44" fmla="*/ 114 w 276"/>
                <a:gd name="T45" fmla="*/ 148 h 180"/>
                <a:gd name="T46" fmla="*/ 89 w 276"/>
                <a:gd name="T47" fmla="*/ 138 h 180"/>
                <a:gd name="T48" fmla="*/ 72 w 276"/>
                <a:gd name="T49" fmla="*/ 118 h 180"/>
                <a:gd name="T50" fmla="*/ 59 w 276"/>
                <a:gd name="T51" fmla="*/ 91 h 180"/>
                <a:gd name="T52" fmla="*/ 59 w 276"/>
                <a:gd name="T53" fmla="*/ 66 h 180"/>
                <a:gd name="T54" fmla="*/ 68 w 276"/>
                <a:gd name="T55" fmla="*/ 36 h 180"/>
                <a:gd name="T56" fmla="*/ 85 w 276"/>
                <a:gd name="T57" fmla="*/ 13 h 180"/>
                <a:gd name="T58" fmla="*/ 91 w 276"/>
                <a:gd name="T59" fmla="*/ 5 h 180"/>
                <a:gd name="T60" fmla="*/ 36 w 276"/>
                <a:gd name="T61" fmla="*/ 0 h 180"/>
                <a:gd name="T62" fmla="*/ 36 w 276"/>
                <a:gd name="T6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80">
                  <a:moveTo>
                    <a:pt x="36" y="0"/>
                  </a:moveTo>
                  <a:lnTo>
                    <a:pt x="19" y="38"/>
                  </a:lnTo>
                  <a:lnTo>
                    <a:pt x="6" y="91"/>
                  </a:lnTo>
                  <a:lnTo>
                    <a:pt x="0" y="125"/>
                  </a:lnTo>
                  <a:lnTo>
                    <a:pt x="42" y="138"/>
                  </a:lnTo>
                  <a:lnTo>
                    <a:pt x="91" y="152"/>
                  </a:lnTo>
                  <a:lnTo>
                    <a:pt x="129" y="161"/>
                  </a:lnTo>
                  <a:lnTo>
                    <a:pt x="194" y="171"/>
                  </a:lnTo>
                  <a:lnTo>
                    <a:pt x="243" y="177"/>
                  </a:lnTo>
                  <a:lnTo>
                    <a:pt x="266" y="180"/>
                  </a:lnTo>
                  <a:lnTo>
                    <a:pt x="262" y="146"/>
                  </a:lnTo>
                  <a:lnTo>
                    <a:pt x="262" y="95"/>
                  </a:lnTo>
                  <a:lnTo>
                    <a:pt x="266" y="59"/>
                  </a:lnTo>
                  <a:lnTo>
                    <a:pt x="276" y="32"/>
                  </a:lnTo>
                  <a:lnTo>
                    <a:pt x="234" y="28"/>
                  </a:lnTo>
                  <a:lnTo>
                    <a:pt x="209" y="26"/>
                  </a:lnTo>
                  <a:lnTo>
                    <a:pt x="217" y="49"/>
                  </a:lnTo>
                  <a:lnTo>
                    <a:pt x="220" y="80"/>
                  </a:lnTo>
                  <a:lnTo>
                    <a:pt x="213" y="110"/>
                  </a:lnTo>
                  <a:lnTo>
                    <a:pt x="198" y="131"/>
                  </a:lnTo>
                  <a:lnTo>
                    <a:pt x="177" y="146"/>
                  </a:lnTo>
                  <a:lnTo>
                    <a:pt x="144" y="152"/>
                  </a:lnTo>
                  <a:lnTo>
                    <a:pt x="114" y="148"/>
                  </a:lnTo>
                  <a:lnTo>
                    <a:pt x="89" y="138"/>
                  </a:lnTo>
                  <a:lnTo>
                    <a:pt x="72" y="118"/>
                  </a:lnTo>
                  <a:lnTo>
                    <a:pt x="59" y="91"/>
                  </a:lnTo>
                  <a:lnTo>
                    <a:pt x="59" y="66"/>
                  </a:lnTo>
                  <a:lnTo>
                    <a:pt x="68" y="36"/>
                  </a:lnTo>
                  <a:lnTo>
                    <a:pt x="85" y="13"/>
                  </a:lnTo>
                  <a:lnTo>
                    <a:pt x="91" y="5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8" name="Freeform 100"/>
            <p:cNvSpPr>
              <a:spLocks/>
            </p:cNvSpPr>
            <p:nvPr/>
          </p:nvSpPr>
          <p:spPr bwMode="auto">
            <a:xfrm>
              <a:off x="919" y="3574"/>
              <a:ext cx="129" cy="109"/>
            </a:xfrm>
            <a:custGeom>
              <a:avLst/>
              <a:gdLst>
                <a:gd name="T0" fmla="*/ 0 w 258"/>
                <a:gd name="T1" fmla="*/ 43 h 216"/>
                <a:gd name="T2" fmla="*/ 11 w 258"/>
                <a:gd name="T3" fmla="*/ 85 h 216"/>
                <a:gd name="T4" fmla="*/ 17 w 258"/>
                <a:gd name="T5" fmla="*/ 136 h 216"/>
                <a:gd name="T6" fmla="*/ 17 w 258"/>
                <a:gd name="T7" fmla="*/ 178 h 216"/>
                <a:gd name="T8" fmla="*/ 9 w 258"/>
                <a:gd name="T9" fmla="*/ 216 h 216"/>
                <a:gd name="T10" fmla="*/ 53 w 258"/>
                <a:gd name="T11" fmla="*/ 211 h 216"/>
                <a:gd name="T12" fmla="*/ 95 w 258"/>
                <a:gd name="T13" fmla="*/ 199 h 216"/>
                <a:gd name="T14" fmla="*/ 137 w 258"/>
                <a:gd name="T15" fmla="*/ 186 h 216"/>
                <a:gd name="T16" fmla="*/ 102 w 258"/>
                <a:gd name="T17" fmla="*/ 180 h 216"/>
                <a:gd name="T18" fmla="*/ 72 w 258"/>
                <a:gd name="T19" fmla="*/ 161 h 216"/>
                <a:gd name="T20" fmla="*/ 57 w 258"/>
                <a:gd name="T21" fmla="*/ 133 h 216"/>
                <a:gd name="T22" fmla="*/ 53 w 258"/>
                <a:gd name="T23" fmla="*/ 100 h 216"/>
                <a:gd name="T24" fmla="*/ 66 w 258"/>
                <a:gd name="T25" fmla="*/ 60 h 216"/>
                <a:gd name="T26" fmla="*/ 93 w 258"/>
                <a:gd name="T27" fmla="*/ 39 h 216"/>
                <a:gd name="T28" fmla="*/ 131 w 258"/>
                <a:gd name="T29" fmla="*/ 30 h 216"/>
                <a:gd name="T30" fmla="*/ 169 w 258"/>
                <a:gd name="T31" fmla="*/ 39 h 216"/>
                <a:gd name="T32" fmla="*/ 197 w 258"/>
                <a:gd name="T33" fmla="*/ 62 h 216"/>
                <a:gd name="T34" fmla="*/ 211 w 258"/>
                <a:gd name="T35" fmla="*/ 96 h 216"/>
                <a:gd name="T36" fmla="*/ 205 w 258"/>
                <a:gd name="T37" fmla="*/ 129 h 216"/>
                <a:gd name="T38" fmla="*/ 192 w 258"/>
                <a:gd name="T39" fmla="*/ 161 h 216"/>
                <a:gd name="T40" fmla="*/ 228 w 258"/>
                <a:gd name="T41" fmla="*/ 136 h 216"/>
                <a:gd name="T42" fmla="*/ 258 w 258"/>
                <a:gd name="T43" fmla="*/ 102 h 216"/>
                <a:gd name="T44" fmla="*/ 192 w 258"/>
                <a:gd name="T45" fmla="*/ 0 h 216"/>
                <a:gd name="T46" fmla="*/ 152 w 258"/>
                <a:gd name="T47" fmla="*/ 13 h 216"/>
                <a:gd name="T48" fmla="*/ 89 w 258"/>
                <a:gd name="T49" fmla="*/ 30 h 216"/>
                <a:gd name="T50" fmla="*/ 30 w 258"/>
                <a:gd name="T51" fmla="*/ 41 h 216"/>
                <a:gd name="T52" fmla="*/ 0 w 258"/>
                <a:gd name="T53" fmla="*/ 43 h 216"/>
                <a:gd name="T54" fmla="*/ 0 w 258"/>
                <a:gd name="T55" fmla="*/ 4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8" h="216">
                  <a:moveTo>
                    <a:pt x="0" y="43"/>
                  </a:moveTo>
                  <a:lnTo>
                    <a:pt x="11" y="85"/>
                  </a:lnTo>
                  <a:lnTo>
                    <a:pt x="17" y="136"/>
                  </a:lnTo>
                  <a:lnTo>
                    <a:pt x="17" y="178"/>
                  </a:lnTo>
                  <a:lnTo>
                    <a:pt x="9" y="216"/>
                  </a:lnTo>
                  <a:lnTo>
                    <a:pt x="53" y="211"/>
                  </a:lnTo>
                  <a:lnTo>
                    <a:pt x="95" y="199"/>
                  </a:lnTo>
                  <a:lnTo>
                    <a:pt x="137" y="186"/>
                  </a:lnTo>
                  <a:lnTo>
                    <a:pt x="102" y="180"/>
                  </a:lnTo>
                  <a:lnTo>
                    <a:pt x="72" y="161"/>
                  </a:lnTo>
                  <a:lnTo>
                    <a:pt x="57" y="133"/>
                  </a:lnTo>
                  <a:lnTo>
                    <a:pt x="53" y="100"/>
                  </a:lnTo>
                  <a:lnTo>
                    <a:pt x="66" y="60"/>
                  </a:lnTo>
                  <a:lnTo>
                    <a:pt x="93" y="39"/>
                  </a:lnTo>
                  <a:lnTo>
                    <a:pt x="131" y="30"/>
                  </a:lnTo>
                  <a:lnTo>
                    <a:pt x="169" y="39"/>
                  </a:lnTo>
                  <a:lnTo>
                    <a:pt x="197" y="62"/>
                  </a:lnTo>
                  <a:lnTo>
                    <a:pt x="211" y="96"/>
                  </a:lnTo>
                  <a:lnTo>
                    <a:pt x="205" y="129"/>
                  </a:lnTo>
                  <a:lnTo>
                    <a:pt x="192" y="161"/>
                  </a:lnTo>
                  <a:lnTo>
                    <a:pt x="228" y="136"/>
                  </a:lnTo>
                  <a:lnTo>
                    <a:pt x="258" y="102"/>
                  </a:lnTo>
                  <a:lnTo>
                    <a:pt x="192" y="0"/>
                  </a:lnTo>
                  <a:lnTo>
                    <a:pt x="152" y="13"/>
                  </a:lnTo>
                  <a:lnTo>
                    <a:pt x="89" y="30"/>
                  </a:lnTo>
                  <a:lnTo>
                    <a:pt x="30" y="41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9" name="Freeform 101"/>
            <p:cNvSpPr>
              <a:spLocks/>
            </p:cNvSpPr>
            <p:nvPr/>
          </p:nvSpPr>
          <p:spPr bwMode="auto">
            <a:xfrm>
              <a:off x="611" y="3136"/>
              <a:ext cx="373" cy="424"/>
            </a:xfrm>
            <a:custGeom>
              <a:avLst/>
              <a:gdLst>
                <a:gd name="T0" fmla="*/ 27 w 745"/>
                <a:gd name="T1" fmla="*/ 0 h 848"/>
                <a:gd name="T2" fmla="*/ 350 w 745"/>
                <a:gd name="T3" fmla="*/ 8 h 848"/>
                <a:gd name="T4" fmla="*/ 395 w 745"/>
                <a:gd name="T5" fmla="*/ 228 h 848"/>
                <a:gd name="T6" fmla="*/ 561 w 745"/>
                <a:gd name="T7" fmla="*/ 456 h 848"/>
                <a:gd name="T8" fmla="*/ 745 w 745"/>
                <a:gd name="T9" fmla="*/ 603 h 848"/>
                <a:gd name="T10" fmla="*/ 445 w 745"/>
                <a:gd name="T11" fmla="*/ 848 h 848"/>
                <a:gd name="T12" fmla="*/ 300 w 745"/>
                <a:gd name="T13" fmla="*/ 764 h 848"/>
                <a:gd name="T14" fmla="*/ 91 w 745"/>
                <a:gd name="T15" fmla="*/ 561 h 848"/>
                <a:gd name="T16" fmla="*/ 0 w 745"/>
                <a:gd name="T17" fmla="*/ 310 h 848"/>
                <a:gd name="T18" fmla="*/ 27 w 745"/>
                <a:gd name="T19" fmla="*/ 0 h 848"/>
                <a:gd name="T20" fmla="*/ 27 w 745"/>
                <a:gd name="T21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5" h="848">
                  <a:moveTo>
                    <a:pt x="27" y="0"/>
                  </a:moveTo>
                  <a:lnTo>
                    <a:pt x="350" y="8"/>
                  </a:lnTo>
                  <a:lnTo>
                    <a:pt x="395" y="228"/>
                  </a:lnTo>
                  <a:lnTo>
                    <a:pt x="561" y="456"/>
                  </a:lnTo>
                  <a:lnTo>
                    <a:pt x="745" y="603"/>
                  </a:lnTo>
                  <a:lnTo>
                    <a:pt x="445" y="848"/>
                  </a:lnTo>
                  <a:lnTo>
                    <a:pt x="300" y="764"/>
                  </a:lnTo>
                  <a:lnTo>
                    <a:pt x="91" y="561"/>
                  </a:lnTo>
                  <a:lnTo>
                    <a:pt x="0" y="31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90" name="Freeform 102"/>
            <p:cNvSpPr>
              <a:spLocks/>
            </p:cNvSpPr>
            <p:nvPr/>
          </p:nvSpPr>
          <p:spPr bwMode="auto">
            <a:xfrm>
              <a:off x="671" y="3278"/>
              <a:ext cx="157" cy="130"/>
            </a:xfrm>
            <a:custGeom>
              <a:avLst/>
              <a:gdLst>
                <a:gd name="T0" fmla="*/ 55 w 313"/>
                <a:gd name="T1" fmla="*/ 54 h 261"/>
                <a:gd name="T2" fmla="*/ 30 w 313"/>
                <a:gd name="T3" fmla="*/ 76 h 261"/>
                <a:gd name="T4" fmla="*/ 9 w 313"/>
                <a:gd name="T5" fmla="*/ 109 h 261"/>
                <a:gd name="T6" fmla="*/ 0 w 313"/>
                <a:gd name="T7" fmla="*/ 149 h 261"/>
                <a:gd name="T8" fmla="*/ 0 w 313"/>
                <a:gd name="T9" fmla="*/ 181 h 261"/>
                <a:gd name="T10" fmla="*/ 15 w 313"/>
                <a:gd name="T11" fmla="*/ 215 h 261"/>
                <a:gd name="T12" fmla="*/ 45 w 313"/>
                <a:gd name="T13" fmla="*/ 240 h 261"/>
                <a:gd name="T14" fmla="*/ 81 w 313"/>
                <a:gd name="T15" fmla="*/ 257 h 261"/>
                <a:gd name="T16" fmla="*/ 123 w 313"/>
                <a:gd name="T17" fmla="*/ 261 h 261"/>
                <a:gd name="T18" fmla="*/ 167 w 313"/>
                <a:gd name="T19" fmla="*/ 259 h 261"/>
                <a:gd name="T20" fmla="*/ 211 w 313"/>
                <a:gd name="T21" fmla="*/ 248 h 261"/>
                <a:gd name="T22" fmla="*/ 247 w 313"/>
                <a:gd name="T23" fmla="*/ 225 h 261"/>
                <a:gd name="T24" fmla="*/ 277 w 313"/>
                <a:gd name="T25" fmla="*/ 192 h 261"/>
                <a:gd name="T26" fmla="*/ 302 w 313"/>
                <a:gd name="T27" fmla="*/ 153 h 261"/>
                <a:gd name="T28" fmla="*/ 313 w 313"/>
                <a:gd name="T29" fmla="*/ 116 h 261"/>
                <a:gd name="T30" fmla="*/ 310 w 313"/>
                <a:gd name="T31" fmla="*/ 80 h 261"/>
                <a:gd name="T32" fmla="*/ 292 w 313"/>
                <a:gd name="T33" fmla="*/ 50 h 261"/>
                <a:gd name="T34" fmla="*/ 266 w 313"/>
                <a:gd name="T35" fmla="*/ 27 h 261"/>
                <a:gd name="T36" fmla="*/ 226 w 313"/>
                <a:gd name="T37" fmla="*/ 6 h 261"/>
                <a:gd name="T38" fmla="*/ 177 w 313"/>
                <a:gd name="T39" fmla="*/ 0 h 261"/>
                <a:gd name="T40" fmla="*/ 123 w 313"/>
                <a:gd name="T41" fmla="*/ 10 h 261"/>
                <a:gd name="T42" fmla="*/ 81 w 313"/>
                <a:gd name="T43" fmla="*/ 31 h 261"/>
                <a:gd name="T44" fmla="*/ 55 w 313"/>
                <a:gd name="T45" fmla="*/ 54 h 261"/>
                <a:gd name="T46" fmla="*/ 55 w 313"/>
                <a:gd name="T47" fmla="*/ 5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3" h="261">
                  <a:moveTo>
                    <a:pt x="55" y="54"/>
                  </a:moveTo>
                  <a:lnTo>
                    <a:pt x="30" y="76"/>
                  </a:lnTo>
                  <a:lnTo>
                    <a:pt x="9" y="109"/>
                  </a:lnTo>
                  <a:lnTo>
                    <a:pt x="0" y="149"/>
                  </a:lnTo>
                  <a:lnTo>
                    <a:pt x="0" y="181"/>
                  </a:lnTo>
                  <a:lnTo>
                    <a:pt x="15" y="215"/>
                  </a:lnTo>
                  <a:lnTo>
                    <a:pt x="45" y="240"/>
                  </a:lnTo>
                  <a:lnTo>
                    <a:pt x="81" y="257"/>
                  </a:lnTo>
                  <a:lnTo>
                    <a:pt x="123" y="261"/>
                  </a:lnTo>
                  <a:lnTo>
                    <a:pt x="167" y="259"/>
                  </a:lnTo>
                  <a:lnTo>
                    <a:pt x="211" y="248"/>
                  </a:lnTo>
                  <a:lnTo>
                    <a:pt x="247" y="225"/>
                  </a:lnTo>
                  <a:lnTo>
                    <a:pt x="277" y="192"/>
                  </a:lnTo>
                  <a:lnTo>
                    <a:pt x="302" y="153"/>
                  </a:lnTo>
                  <a:lnTo>
                    <a:pt x="313" y="116"/>
                  </a:lnTo>
                  <a:lnTo>
                    <a:pt x="310" y="80"/>
                  </a:lnTo>
                  <a:lnTo>
                    <a:pt x="292" y="50"/>
                  </a:lnTo>
                  <a:lnTo>
                    <a:pt x="266" y="27"/>
                  </a:lnTo>
                  <a:lnTo>
                    <a:pt x="226" y="6"/>
                  </a:lnTo>
                  <a:lnTo>
                    <a:pt x="177" y="0"/>
                  </a:lnTo>
                  <a:lnTo>
                    <a:pt x="123" y="10"/>
                  </a:lnTo>
                  <a:lnTo>
                    <a:pt x="81" y="31"/>
                  </a:lnTo>
                  <a:lnTo>
                    <a:pt x="55" y="54"/>
                  </a:lnTo>
                  <a:lnTo>
                    <a:pt x="55" y="54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91" name="Freeform 103"/>
            <p:cNvSpPr>
              <a:spLocks/>
            </p:cNvSpPr>
            <p:nvPr/>
          </p:nvSpPr>
          <p:spPr bwMode="auto">
            <a:xfrm>
              <a:off x="650" y="3176"/>
              <a:ext cx="126" cy="144"/>
            </a:xfrm>
            <a:custGeom>
              <a:avLst/>
              <a:gdLst>
                <a:gd name="T0" fmla="*/ 200 w 253"/>
                <a:gd name="T1" fmla="*/ 0 h 287"/>
                <a:gd name="T2" fmla="*/ 11 w 253"/>
                <a:gd name="T3" fmla="*/ 2 h 287"/>
                <a:gd name="T4" fmla="*/ 0 w 253"/>
                <a:gd name="T5" fmla="*/ 68 h 287"/>
                <a:gd name="T6" fmla="*/ 6 w 253"/>
                <a:gd name="T7" fmla="*/ 154 h 287"/>
                <a:gd name="T8" fmla="*/ 19 w 253"/>
                <a:gd name="T9" fmla="*/ 234 h 287"/>
                <a:gd name="T10" fmla="*/ 38 w 253"/>
                <a:gd name="T11" fmla="*/ 287 h 287"/>
                <a:gd name="T12" fmla="*/ 72 w 253"/>
                <a:gd name="T13" fmla="*/ 249 h 287"/>
                <a:gd name="T14" fmla="*/ 123 w 253"/>
                <a:gd name="T15" fmla="*/ 213 h 287"/>
                <a:gd name="T16" fmla="*/ 188 w 253"/>
                <a:gd name="T17" fmla="*/ 190 h 287"/>
                <a:gd name="T18" fmla="*/ 253 w 253"/>
                <a:gd name="T19" fmla="*/ 184 h 287"/>
                <a:gd name="T20" fmla="*/ 228 w 253"/>
                <a:gd name="T21" fmla="*/ 124 h 287"/>
                <a:gd name="T22" fmla="*/ 209 w 253"/>
                <a:gd name="T23" fmla="*/ 48 h 287"/>
                <a:gd name="T24" fmla="*/ 200 w 253"/>
                <a:gd name="T25" fmla="*/ 0 h 287"/>
                <a:gd name="T26" fmla="*/ 200 w 253"/>
                <a:gd name="T2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287">
                  <a:moveTo>
                    <a:pt x="200" y="0"/>
                  </a:moveTo>
                  <a:lnTo>
                    <a:pt x="11" y="2"/>
                  </a:lnTo>
                  <a:lnTo>
                    <a:pt x="0" y="68"/>
                  </a:lnTo>
                  <a:lnTo>
                    <a:pt x="6" y="154"/>
                  </a:lnTo>
                  <a:lnTo>
                    <a:pt x="19" y="234"/>
                  </a:lnTo>
                  <a:lnTo>
                    <a:pt x="38" y="287"/>
                  </a:lnTo>
                  <a:lnTo>
                    <a:pt x="72" y="249"/>
                  </a:lnTo>
                  <a:lnTo>
                    <a:pt x="123" y="213"/>
                  </a:lnTo>
                  <a:lnTo>
                    <a:pt x="188" y="190"/>
                  </a:lnTo>
                  <a:lnTo>
                    <a:pt x="253" y="184"/>
                  </a:lnTo>
                  <a:lnTo>
                    <a:pt x="228" y="124"/>
                  </a:lnTo>
                  <a:lnTo>
                    <a:pt x="209" y="48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92" name="Freeform 104"/>
            <p:cNvSpPr>
              <a:spLocks/>
            </p:cNvSpPr>
            <p:nvPr/>
          </p:nvSpPr>
          <p:spPr bwMode="auto">
            <a:xfrm>
              <a:off x="728" y="3350"/>
              <a:ext cx="199" cy="162"/>
            </a:xfrm>
            <a:custGeom>
              <a:avLst/>
              <a:gdLst>
                <a:gd name="T0" fmla="*/ 215 w 397"/>
                <a:gd name="T1" fmla="*/ 0 h 323"/>
                <a:gd name="T2" fmla="*/ 194 w 397"/>
                <a:gd name="T3" fmla="*/ 44 h 323"/>
                <a:gd name="T4" fmla="*/ 158 w 397"/>
                <a:gd name="T5" fmla="*/ 84 h 323"/>
                <a:gd name="T6" fmla="*/ 112 w 397"/>
                <a:gd name="T7" fmla="*/ 116 h 323"/>
                <a:gd name="T8" fmla="*/ 61 w 397"/>
                <a:gd name="T9" fmla="*/ 133 h 323"/>
                <a:gd name="T10" fmla="*/ 0 w 397"/>
                <a:gd name="T11" fmla="*/ 133 h 323"/>
                <a:gd name="T12" fmla="*/ 44 w 397"/>
                <a:gd name="T13" fmla="*/ 198 h 323"/>
                <a:gd name="T14" fmla="*/ 106 w 397"/>
                <a:gd name="T15" fmla="*/ 257 h 323"/>
                <a:gd name="T16" fmla="*/ 156 w 397"/>
                <a:gd name="T17" fmla="*/ 298 h 323"/>
                <a:gd name="T18" fmla="*/ 192 w 397"/>
                <a:gd name="T19" fmla="*/ 323 h 323"/>
                <a:gd name="T20" fmla="*/ 397 w 397"/>
                <a:gd name="T21" fmla="*/ 173 h 323"/>
                <a:gd name="T22" fmla="*/ 353 w 397"/>
                <a:gd name="T23" fmla="*/ 139 h 323"/>
                <a:gd name="T24" fmla="*/ 283 w 397"/>
                <a:gd name="T25" fmla="*/ 76 h 323"/>
                <a:gd name="T26" fmla="*/ 230 w 397"/>
                <a:gd name="T27" fmla="*/ 21 h 323"/>
                <a:gd name="T28" fmla="*/ 215 w 397"/>
                <a:gd name="T29" fmla="*/ 0 h 323"/>
                <a:gd name="T30" fmla="*/ 215 w 397"/>
                <a:gd name="T3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7" h="323">
                  <a:moveTo>
                    <a:pt x="215" y="0"/>
                  </a:moveTo>
                  <a:lnTo>
                    <a:pt x="194" y="44"/>
                  </a:lnTo>
                  <a:lnTo>
                    <a:pt x="158" y="84"/>
                  </a:lnTo>
                  <a:lnTo>
                    <a:pt x="112" y="116"/>
                  </a:lnTo>
                  <a:lnTo>
                    <a:pt x="61" y="133"/>
                  </a:lnTo>
                  <a:lnTo>
                    <a:pt x="0" y="133"/>
                  </a:lnTo>
                  <a:lnTo>
                    <a:pt x="44" y="198"/>
                  </a:lnTo>
                  <a:lnTo>
                    <a:pt x="106" y="257"/>
                  </a:lnTo>
                  <a:lnTo>
                    <a:pt x="156" y="298"/>
                  </a:lnTo>
                  <a:lnTo>
                    <a:pt x="192" y="323"/>
                  </a:lnTo>
                  <a:lnTo>
                    <a:pt x="397" y="173"/>
                  </a:lnTo>
                  <a:lnTo>
                    <a:pt x="353" y="139"/>
                  </a:lnTo>
                  <a:lnTo>
                    <a:pt x="283" y="76"/>
                  </a:lnTo>
                  <a:lnTo>
                    <a:pt x="230" y="21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93" name="Freeform 105"/>
            <p:cNvSpPr>
              <a:spLocks/>
            </p:cNvSpPr>
            <p:nvPr/>
          </p:nvSpPr>
          <p:spPr bwMode="auto">
            <a:xfrm>
              <a:off x="768" y="3123"/>
              <a:ext cx="249" cy="319"/>
            </a:xfrm>
            <a:custGeom>
              <a:avLst/>
              <a:gdLst>
                <a:gd name="T0" fmla="*/ 64 w 498"/>
                <a:gd name="T1" fmla="*/ 5 h 638"/>
                <a:gd name="T2" fmla="*/ 62 w 498"/>
                <a:gd name="T3" fmla="*/ 22 h 638"/>
                <a:gd name="T4" fmla="*/ 62 w 498"/>
                <a:gd name="T5" fmla="*/ 49 h 638"/>
                <a:gd name="T6" fmla="*/ 64 w 498"/>
                <a:gd name="T7" fmla="*/ 68 h 638"/>
                <a:gd name="T8" fmla="*/ 68 w 498"/>
                <a:gd name="T9" fmla="*/ 89 h 638"/>
                <a:gd name="T10" fmla="*/ 72 w 498"/>
                <a:gd name="T11" fmla="*/ 108 h 638"/>
                <a:gd name="T12" fmla="*/ 78 w 498"/>
                <a:gd name="T13" fmla="*/ 133 h 638"/>
                <a:gd name="T14" fmla="*/ 83 w 498"/>
                <a:gd name="T15" fmla="*/ 157 h 638"/>
                <a:gd name="T16" fmla="*/ 95 w 498"/>
                <a:gd name="T17" fmla="*/ 184 h 638"/>
                <a:gd name="T18" fmla="*/ 104 w 498"/>
                <a:gd name="T19" fmla="*/ 211 h 638"/>
                <a:gd name="T20" fmla="*/ 119 w 498"/>
                <a:gd name="T21" fmla="*/ 241 h 638"/>
                <a:gd name="T22" fmla="*/ 135 w 498"/>
                <a:gd name="T23" fmla="*/ 270 h 638"/>
                <a:gd name="T24" fmla="*/ 155 w 498"/>
                <a:gd name="T25" fmla="*/ 300 h 638"/>
                <a:gd name="T26" fmla="*/ 176 w 498"/>
                <a:gd name="T27" fmla="*/ 330 h 638"/>
                <a:gd name="T28" fmla="*/ 199 w 498"/>
                <a:gd name="T29" fmla="*/ 361 h 638"/>
                <a:gd name="T30" fmla="*/ 226 w 498"/>
                <a:gd name="T31" fmla="*/ 391 h 638"/>
                <a:gd name="T32" fmla="*/ 252 w 498"/>
                <a:gd name="T33" fmla="*/ 422 h 638"/>
                <a:gd name="T34" fmla="*/ 281 w 498"/>
                <a:gd name="T35" fmla="*/ 448 h 638"/>
                <a:gd name="T36" fmla="*/ 309 w 498"/>
                <a:gd name="T37" fmla="*/ 477 h 638"/>
                <a:gd name="T38" fmla="*/ 338 w 498"/>
                <a:gd name="T39" fmla="*/ 503 h 638"/>
                <a:gd name="T40" fmla="*/ 366 w 498"/>
                <a:gd name="T41" fmla="*/ 530 h 638"/>
                <a:gd name="T42" fmla="*/ 391 w 498"/>
                <a:gd name="T43" fmla="*/ 551 h 638"/>
                <a:gd name="T44" fmla="*/ 416 w 498"/>
                <a:gd name="T45" fmla="*/ 574 h 638"/>
                <a:gd name="T46" fmla="*/ 437 w 498"/>
                <a:gd name="T47" fmla="*/ 591 h 638"/>
                <a:gd name="T48" fmla="*/ 458 w 498"/>
                <a:gd name="T49" fmla="*/ 608 h 638"/>
                <a:gd name="T50" fmla="*/ 473 w 498"/>
                <a:gd name="T51" fmla="*/ 621 h 638"/>
                <a:gd name="T52" fmla="*/ 486 w 498"/>
                <a:gd name="T53" fmla="*/ 629 h 638"/>
                <a:gd name="T54" fmla="*/ 498 w 498"/>
                <a:gd name="T55" fmla="*/ 638 h 638"/>
                <a:gd name="T56" fmla="*/ 387 w 498"/>
                <a:gd name="T57" fmla="*/ 634 h 638"/>
                <a:gd name="T58" fmla="*/ 366 w 498"/>
                <a:gd name="T59" fmla="*/ 621 h 638"/>
                <a:gd name="T60" fmla="*/ 346 w 498"/>
                <a:gd name="T61" fmla="*/ 604 h 638"/>
                <a:gd name="T62" fmla="*/ 319 w 498"/>
                <a:gd name="T63" fmla="*/ 585 h 638"/>
                <a:gd name="T64" fmla="*/ 289 w 498"/>
                <a:gd name="T65" fmla="*/ 560 h 638"/>
                <a:gd name="T66" fmla="*/ 266 w 498"/>
                <a:gd name="T67" fmla="*/ 538 h 638"/>
                <a:gd name="T68" fmla="*/ 247 w 498"/>
                <a:gd name="T69" fmla="*/ 522 h 638"/>
                <a:gd name="T70" fmla="*/ 230 w 498"/>
                <a:gd name="T71" fmla="*/ 505 h 638"/>
                <a:gd name="T72" fmla="*/ 214 w 498"/>
                <a:gd name="T73" fmla="*/ 488 h 638"/>
                <a:gd name="T74" fmla="*/ 197 w 498"/>
                <a:gd name="T75" fmla="*/ 469 h 638"/>
                <a:gd name="T76" fmla="*/ 178 w 498"/>
                <a:gd name="T77" fmla="*/ 448 h 638"/>
                <a:gd name="T78" fmla="*/ 161 w 498"/>
                <a:gd name="T79" fmla="*/ 427 h 638"/>
                <a:gd name="T80" fmla="*/ 142 w 498"/>
                <a:gd name="T81" fmla="*/ 404 h 638"/>
                <a:gd name="T82" fmla="*/ 127 w 498"/>
                <a:gd name="T83" fmla="*/ 382 h 638"/>
                <a:gd name="T84" fmla="*/ 110 w 498"/>
                <a:gd name="T85" fmla="*/ 357 h 638"/>
                <a:gd name="T86" fmla="*/ 93 w 498"/>
                <a:gd name="T87" fmla="*/ 332 h 638"/>
                <a:gd name="T88" fmla="*/ 79 w 498"/>
                <a:gd name="T89" fmla="*/ 308 h 638"/>
                <a:gd name="T90" fmla="*/ 64 w 498"/>
                <a:gd name="T91" fmla="*/ 281 h 638"/>
                <a:gd name="T92" fmla="*/ 51 w 498"/>
                <a:gd name="T93" fmla="*/ 252 h 638"/>
                <a:gd name="T94" fmla="*/ 40 w 498"/>
                <a:gd name="T95" fmla="*/ 224 h 638"/>
                <a:gd name="T96" fmla="*/ 28 w 498"/>
                <a:gd name="T97" fmla="*/ 193 h 638"/>
                <a:gd name="T98" fmla="*/ 19 w 498"/>
                <a:gd name="T99" fmla="*/ 163 h 638"/>
                <a:gd name="T100" fmla="*/ 11 w 498"/>
                <a:gd name="T101" fmla="*/ 131 h 638"/>
                <a:gd name="T102" fmla="*/ 3 w 498"/>
                <a:gd name="T103" fmla="*/ 100 h 638"/>
                <a:gd name="T104" fmla="*/ 0 w 498"/>
                <a:gd name="T105" fmla="*/ 68 h 638"/>
                <a:gd name="T106" fmla="*/ 66 w 498"/>
                <a:gd name="T107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8" h="638">
                  <a:moveTo>
                    <a:pt x="66" y="0"/>
                  </a:moveTo>
                  <a:lnTo>
                    <a:pt x="64" y="5"/>
                  </a:lnTo>
                  <a:lnTo>
                    <a:pt x="62" y="13"/>
                  </a:lnTo>
                  <a:lnTo>
                    <a:pt x="62" y="22"/>
                  </a:lnTo>
                  <a:lnTo>
                    <a:pt x="62" y="36"/>
                  </a:lnTo>
                  <a:lnTo>
                    <a:pt x="62" y="49"/>
                  </a:lnTo>
                  <a:lnTo>
                    <a:pt x="62" y="59"/>
                  </a:lnTo>
                  <a:lnTo>
                    <a:pt x="64" y="68"/>
                  </a:lnTo>
                  <a:lnTo>
                    <a:pt x="66" y="78"/>
                  </a:lnTo>
                  <a:lnTo>
                    <a:pt x="68" y="89"/>
                  </a:lnTo>
                  <a:lnTo>
                    <a:pt x="68" y="98"/>
                  </a:lnTo>
                  <a:lnTo>
                    <a:pt x="72" y="108"/>
                  </a:lnTo>
                  <a:lnTo>
                    <a:pt x="74" y="119"/>
                  </a:lnTo>
                  <a:lnTo>
                    <a:pt x="78" y="133"/>
                  </a:lnTo>
                  <a:lnTo>
                    <a:pt x="81" y="144"/>
                  </a:lnTo>
                  <a:lnTo>
                    <a:pt x="83" y="157"/>
                  </a:lnTo>
                  <a:lnTo>
                    <a:pt x="89" y="171"/>
                  </a:lnTo>
                  <a:lnTo>
                    <a:pt x="95" y="184"/>
                  </a:lnTo>
                  <a:lnTo>
                    <a:pt x="98" y="197"/>
                  </a:lnTo>
                  <a:lnTo>
                    <a:pt x="104" y="211"/>
                  </a:lnTo>
                  <a:lnTo>
                    <a:pt x="112" y="226"/>
                  </a:lnTo>
                  <a:lnTo>
                    <a:pt x="119" y="241"/>
                  </a:lnTo>
                  <a:lnTo>
                    <a:pt x="127" y="254"/>
                  </a:lnTo>
                  <a:lnTo>
                    <a:pt x="135" y="270"/>
                  </a:lnTo>
                  <a:lnTo>
                    <a:pt x="144" y="285"/>
                  </a:lnTo>
                  <a:lnTo>
                    <a:pt x="155" y="300"/>
                  </a:lnTo>
                  <a:lnTo>
                    <a:pt x="163" y="313"/>
                  </a:lnTo>
                  <a:lnTo>
                    <a:pt x="176" y="330"/>
                  </a:lnTo>
                  <a:lnTo>
                    <a:pt x="186" y="344"/>
                  </a:lnTo>
                  <a:lnTo>
                    <a:pt x="199" y="361"/>
                  </a:lnTo>
                  <a:lnTo>
                    <a:pt x="212" y="374"/>
                  </a:lnTo>
                  <a:lnTo>
                    <a:pt x="226" y="391"/>
                  </a:lnTo>
                  <a:lnTo>
                    <a:pt x="239" y="404"/>
                  </a:lnTo>
                  <a:lnTo>
                    <a:pt x="252" y="422"/>
                  </a:lnTo>
                  <a:lnTo>
                    <a:pt x="266" y="435"/>
                  </a:lnTo>
                  <a:lnTo>
                    <a:pt x="281" y="448"/>
                  </a:lnTo>
                  <a:lnTo>
                    <a:pt x="294" y="462"/>
                  </a:lnTo>
                  <a:lnTo>
                    <a:pt x="309" y="477"/>
                  </a:lnTo>
                  <a:lnTo>
                    <a:pt x="323" y="490"/>
                  </a:lnTo>
                  <a:lnTo>
                    <a:pt x="338" y="503"/>
                  </a:lnTo>
                  <a:lnTo>
                    <a:pt x="351" y="517"/>
                  </a:lnTo>
                  <a:lnTo>
                    <a:pt x="366" y="530"/>
                  </a:lnTo>
                  <a:lnTo>
                    <a:pt x="378" y="541"/>
                  </a:lnTo>
                  <a:lnTo>
                    <a:pt x="391" y="551"/>
                  </a:lnTo>
                  <a:lnTo>
                    <a:pt x="404" y="562"/>
                  </a:lnTo>
                  <a:lnTo>
                    <a:pt x="416" y="574"/>
                  </a:lnTo>
                  <a:lnTo>
                    <a:pt x="425" y="581"/>
                  </a:lnTo>
                  <a:lnTo>
                    <a:pt x="437" y="591"/>
                  </a:lnTo>
                  <a:lnTo>
                    <a:pt x="448" y="600"/>
                  </a:lnTo>
                  <a:lnTo>
                    <a:pt x="458" y="608"/>
                  </a:lnTo>
                  <a:lnTo>
                    <a:pt x="465" y="614"/>
                  </a:lnTo>
                  <a:lnTo>
                    <a:pt x="473" y="621"/>
                  </a:lnTo>
                  <a:lnTo>
                    <a:pt x="479" y="625"/>
                  </a:lnTo>
                  <a:lnTo>
                    <a:pt x="486" y="629"/>
                  </a:lnTo>
                  <a:lnTo>
                    <a:pt x="494" y="636"/>
                  </a:lnTo>
                  <a:lnTo>
                    <a:pt x="498" y="638"/>
                  </a:lnTo>
                  <a:lnTo>
                    <a:pt x="391" y="638"/>
                  </a:lnTo>
                  <a:lnTo>
                    <a:pt x="387" y="634"/>
                  </a:lnTo>
                  <a:lnTo>
                    <a:pt x="374" y="627"/>
                  </a:lnTo>
                  <a:lnTo>
                    <a:pt x="366" y="621"/>
                  </a:lnTo>
                  <a:lnTo>
                    <a:pt x="357" y="614"/>
                  </a:lnTo>
                  <a:lnTo>
                    <a:pt x="346" y="604"/>
                  </a:lnTo>
                  <a:lnTo>
                    <a:pt x="334" y="596"/>
                  </a:lnTo>
                  <a:lnTo>
                    <a:pt x="319" y="585"/>
                  </a:lnTo>
                  <a:lnTo>
                    <a:pt x="306" y="574"/>
                  </a:lnTo>
                  <a:lnTo>
                    <a:pt x="289" y="560"/>
                  </a:lnTo>
                  <a:lnTo>
                    <a:pt x="273" y="547"/>
                  </a:lnTo>
                  <a:lnTo>
                    <a:pt x="266" y="538"/>
                  </a:lnTo>
                  <a:lnTo>
                    <a:pt x="256" y="530"/>
                  </a:lnTo>
                  <a:lnTo>
                    <a:pt x="247" y="522"/>
                  </a:lnTo>
                  <a:lnTo>
                    <a:pt x="239" y="515"/>
                  </a:lnTo>
                  <a:lnTo>
                    <a:pt x="230" y="505"/>
                  </a:lnTo>
                  <a:lnTo>
                    <a:pt x="222" y="496"/>
                  </a:lnTo>
                  <a:lnTo>
                    <a:pt x="214" y="488"/>
                  </a:lnTo>
                  <a:lnTo>
                    <a:pt x="207" y="481"/>
                  </a:lnTo>
                  <a:lnTo>
                    <a:pt x="197" y="469"/>
                  </a:lnTo>
                  <a:lnTo>
                    <a:pt x="188" y="460"/>
                  </a:lnTo>
                  <a:lnTo>
                    <a:pt x="178" y="448"/>
                  </a:lnTo>
                  <a:lnTo>
                    <a:pt x="171" y="439"/>
                  </a:lnTo>
                  <a:lnTo>
                    <a:pt x="161" y="427"/>
                  </a:lnTo>
                  <a:lnTo>
                    <a:pt x="152" y="416"/>
                  </a:lnTo>
                  <a:lnTo>
                    <a:pt x="142" y="404"/>
                  </a:lnTo>
                  <a:lnTo>
                    <a:pt x="135" y="395"/>
                  </a:lnTo>
                  <a:lnTo>
                    <a:pt x="127" y="382"/>
                  </a:lnTo>
                  <a:lnTo>
                    <a:pt x="117" y="370"/>
                  </a:lnTo>
                  <a:lnTo>
                    <a:pt x="110" y="357"/>
                  </a:lnTo>
                  <a:lnTo>
                    <a:pt x="102" y="346"/>
                  </a:lnTo>
                  <a:lnTo>
                    <a:pt x="93" y="332"/>
                  </a:lnTo>
                  <a:lnTo>
                    <a:pt x="87" y="321"/>
                  </a:lnTo>
                  <a:lnTo>
                    <a:pt x="79" y="308"/>
                  </a:lnTo>
                  <a:lnTo>
                    <a:pt x="74" y="296"/>
                  </a:lnTo>
                  <a:lnTo>
                    <a:pt x="64" y="281"/>
                  </a:lnTo>
                  <a:lnTo>
                    <a:pt x="59" y="268"/>
                  </a:lnTo>
                  <a:lnTo>
                    <a:pt x="51" y="252"/>
                  </a:lnTo>
                  <a:lnTo>
                    <a:pt x="47" y="239"/>
                  </a:lnTo>
                  <a:lnTo>
                    <a:pt x="40" y="224"/>
                  </a:lnTo>
                  <a:lnTo>
                    <a:pt x="32" y="209"/>
                  </a:lnTo>
                  <a:lnTo>
                    <a:pt x="28" y="193"/>
                  </a:lnTo>
                  <a:lnTo>
                    <a:pt x="24" y="180"/>
                  </a:lnTo>
                  <a:lnTo>
                    <a:pt x="19" y="163"/>
                  </a:lnTo>
                  <a:lnTo>
                    <a:pt x="15" y="148"/>
                  </a:lnTo>
                  <a:lnTo>
                    <a:pt x="11" y="131"/>
                  </a:lnTo>
                  <a:lnTo>
                    <a:pt x="7" y="116"/>
                  </a:lnTo>
                  <a:lnTo>
                    <a:pt x="3" y="100"/>
                  </a:lnTo>
                  <a:lnTo>
                    <a:pt x="3" y="85"/>
                  </a:lnTo>
                  <a:lnTo>
                    <a:pt x="0" y="68"/>
                  </a:lnTo>
                  <a:lnTo>
                    <a:pt x="0" y="53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94" name="Freeform 106"/>
            <p:cNvSpPr>
              <a:spLocks/>
            </p:cNvSpPr>
            <p:nvPr/>
          </p:nvSpPr>
          <p:spPr bwMode="auto">
            <a:xfrm>
              <a:off x="797" y="3427"/>
              <a:ext cx="54" cy="54"/>
            </a:xfrm>
            <a:custGeom>
              <a:avLst/>
              <a:gdLst>
                <a:gd name="T0" fmla="*/ 89 w 108"/>
                <a:gd name="T1" fmla="*/ 13 h 108"/>
                <a:gd name="T2" fmla="*/ 76 w 108"/>
                <a:gd name="T3" fmla="*/ 6 h 108"/>
                <a:gd name="T4" fmla="*/ 68 w 108"/>
                <a:gd name="T5" fmla="*/ 4 h 108"/>
                <a:gd name="T6" fmla="*/ 55 w 108"/>
                <a:gd name="T7" fmla="*/ 0 h 108"/>
                <a:gd name="T8" fmla="*/ 45 w 108"/>
                <a:gd name="T9" fmla="*/ 2 h 108"/>
                <a:gd name="T10" fmla="*/ 36 w 108"/>
                <a:gd name="T11" fmla="*/ 4 h 108"/>
                <a:gd name="T12" fmla="*/ 26 w 108"/>
                <a:gd name="T13" fmla="*/ 7 h 108"/>
                <a:gd name="T14" fmla="*/ 17 w 108"/>
                <a:gd name="T15" fmla="*/ 13 h 108"/>
                <a:gd name="T16" fmla="*/ 13 w 108"/>
                <a:gd name="T17" fmla="*/ 25 h 108"/>
                <a:gd name="T18" fmla="*/ 5 w 108"/>
                <a:gd name="T19" fmla="*/ 32 h 108"/>
                <a:gd name="T20" fmla="*/ 3 w 108"/>
                <a:gd name="T21" fmla="*/ 44 h 108"/>
                <a:gd name="T22" fmla="*/ 0 w 108"/>
                <a:gd name="T23" fmla="*/ 51 h 108"/>
                <a:gd name="T24" fmla="*/ 1 w 108"/>
                <a:gd name="T25" fmla="*/ 65 h 108"/>
                <a:gd name="T26" fmla="*/ 3 w 108"/>
                <a:gd name="T27" fmla="*/ 72 h 108"/>
                <a:gd name="T28" fmla="*/ 9 w 108"/>
                <a:gd name="T29" fmla="*/ 84 h 108"/>
                <a:gd name="T30" fmla="*/ 15 w 108"/>
                <a:gd name="T31" fmla="*/ 91 h 108"/>
                <a:gd name="T32" fmla="*/ 24 w 108"/>
                <a:gd name="T33" fmla="*/ 101 h 108"/>
                <a:gd name="T34" fmla="*/ 32 w 108"/>
                <a:gd name="T35" fmla="*/ 103 h 108"/>
                <a:gd name="T36" fmla="*/ 39 w 108"/>
                <a:gd name="T37" fmla="*/ 108 h 108"/>
                <a:gd name="T38" fmla="*/ 51 w 108"/>
                <a:gd name="T39" fmla="*/ 108 h 108"/>
                <a:gd name="T40" fmla="*/ 60 w 108"/>
                <a:gd name="T41" fmla="*/ 108 h 108"/>
                <a:gd name="T42" fmla="*/ 70 w 108"/>
                <a:gd name="T43" fmla="*/ 106 h 108"/>
                <a:gd name="T44" fmla="*/ 81 w 108"/>
                <a:gd name="T45" fmla="*/ 103 h 108"/>
                <a:gd name="T46" fmla="*/ 91 w 108"/>
                <a:gd name="T47" fmla="*/ 95 h 108"/>
                <a:gd name="T48" fmla="*/ 98 w 108"/>
                <a:gd name="T49" fmla="*/ 87 h 108"/>
                <a:gd name="T50" fmla="*/ 102 w 108"/>
                <a:gd name="T51" fmla="*/ 78 h 108"/>
                <a:gd name="T52" fmla="*/ 106 w 108"/>
                <a:gd name="T53" fmla="*/ 66 h 108"/>
                <a:gd name="T54" fmla="*/ 106 w 108"/>
                <a:gd name="T55" fmla="*/ 57 h 108"/>
                <a:gd name="T56" fmla="*/ 108 w 108"/>
                <a:gd name="T57" fmla="*/ 47 h 108"/>
                <a:gd name="T58" fmla="*/ 104 w 108"/>
                <a:gd name="T59" fmla="*/ 36 h 108"/>
                <a:gd name="T60" fmla="*/ 100 w 108"/>
                <a:gd name="T61" fmla="*/ 28 h 108"/>
                <a:gd name="T62" fmla="*/ 95 w 108"/>
                <a:gd name="T63" fmla="*/ 19 h 108"/>
                <a:gd name="T64" fmla="*/ 89 w 108"/>
                <a:gd name="T65" fmla="*/ 13 h 108"/>
                <a:gd name="T66" fmla="*/ 89 w 108"/>
                <a:gd name="T67" fmla="*/ 1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8" h="108">
                  <a:moveTo>
                    <a:pt x="89" y="13"/>
                  </a:moveTo>
                  <a:lnTo>
                    <a:pt x="76" y="6"/>
                  </a:lnTo>
                  <a:lnTo>
                    <a:pt x="68" y="4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6" y="7"/>
                  </a:lnTo>
                  <a:lnTo>
                    <a:pt x="17" y="13"/>
                  </a:lnTo>
                  <a:lnTo>
                    <a:pt x="13" y="25"/>
                  </a:lnTo>
                  <a:lnTo>
                    <a:pt x="5" y="32"/>
                  </a:lnTo>
                  <a:lnTo>
                    <a:pt x="3" y="44"/>
                  </a:lnTo>
                  <a:lnTo>
                    <a:pt x="0" y="51"/>
                  </a:lnTo>
                  <a:lnTo>
                    <a:pt x="1" y="65"/>
                  </a:lnTo>
                  <a:lnTo>
                    <a:pt x="3" y="72"/>
                  </a:lnTo>
                  <a:lnTo>
                    <a:pt x="9" y="84"/>
                  </a:lnTo>
                  <a:lnTo>
                    <a:pt x="15" y="91"/>
                  </a:lnTo>
                  <a:lnTo>
                    <a:pt x="24" y="101"/>
                  </a:lnTo>
                  <a:lnTo>
                    <a:pt x="32" y="103"/>
                  </a:lnTo>
                  <a:lnTo>
                    <a:pt x="39" y="108"/>
                  </a:lnTo>
                  <a:lnTo>
                    <a:pt x="51" y="108"/>
                  </a:lnTo>
                  <a:lnTo>
                    <a:pt x="60" y="108"/>
                  </a:lnTo>
                  <a:lnTo>
                    <a:pt x="70" y="106"/>
                  </a:lnTo>
                  <a:lnTo>
                    <a:pt x="81" y="103"/>
                  </a:lnTo>
                  <a:lnTo>
                    <a:pt x="91" y="95"/>
                  </a:lnTo>
                  <a:lnTo>
                    <a:pt x="98" y="87"/>
                  </a:lnTo>
                  <a:lnTo>
                    <a:pt x="102" y="78"/>
                  </a:lnTo>
                  <a:lnTo>
                    <a:pt x="106" y="66"/>
                  </a:lnTo>
                  <a:lnTo>
                    <a:pt x="106" y="57"/>
                  </a:lnTo>
                  <a:lnTo>
                    <a:pt x="108" y="47"/>
                  </a:lnTo>
                  <a:lnTo>
                    <a:pt x="104" y="36"/>
                  </a:lnTo>
                  <a:lnTo>
                    <a:pt x="100" y="28"/>
                  </a:lnTo>
                  <a:lnTo>
                    <a:pt x="95" y="19"/>
                  </a:lnTo>
                  <a:lnTo>
                    <a:pt x="89" y="13"/>
                  </a:lnTo>
                  <a:lnTo>
                    <a:pt x="8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95" name="Freeform 107"/>
            <p:cNvSpPr>
              <a:spLocks/>
            </p:cNvSpPr>
            <p:nvPr/>
          </p:nvSpPr>
          <p:spPr bwMode="auto">
            <a:xfrm>
              <a:off x="813" y="3442"/>
              <a:ext cx="24" cy="24"/>
            </a:xfrm>
            <a:custGeom>
              <a:avLst/>
              <a:gdLst>
                <a:gd name="T0" fmla="*/ 40 w 47"/>
                <a:gd name="T1" fmla="*/ 6 h 48"/>
                <a:gd name="T2" fmla="*/ 28 w 47"/>
                <a:gd name="T3" fmla="*/ 0 h 48"/>
                <a:gd name="T4" fmla="*/ 21 w 47"/>
                <a:gd name="T5" fmla="*/ 0 h 48"/>
                <a:gd name="T6" fmla="*/ 13 w 47"/>
                <a:gd name="T7" fmla="*/ 4 h 48"/>
                <a:gd name="T8" fmla="*/ 7 w 47"/>
                <a:gd name="T9" fmla="*/ 12 h 48"/>
                <a:gd name="T10" fmla="*/ 0 w 47"/>
                <a:gd name="T11" fmla="*/ 17 h 48"/>
                <a:gd name="T12" fmla="*/ 0 w 47"/>
                <a:gd name="T13" fmla="*/ 27 h 48"/>
                <a:gd name="T14" fmla="*/ 4 w 47"/>
                <a:gd name="T15" fmla="*/ 35 h 48"/>
                <a:gd name="T16" fmla="*/ 11 w 47"/>
                <a:gd name="T17" fmla="*/ 44 h 48"/>
                <a:gd name="T18" fmla="*/ 19 w 47"/>
                <a:gd name="T19" fmla="*/ 48 h 48"/>
                <a:gd name="T20" fmla="*/ 28 w 47"/>
                <a:gd name="T21" fmla="*/ 48 h 48"/>
                <a:gd name="T22" fmla="*/ 36 w 47"/>
                <a:gd name="T23" fmla="*/ 44 h 48"/>
                <a:gd name="T24" fmla="*/ 44 w 47"/>
                <a:gd name="T25" fmla="*/ 38 h 48"/>
                <a:gd name="T26" fmla="*/ 47 w 47"/>
                <a:gd name="T27" fmla="*/ 29 h 48"/>
                <a:gd name="T28" fmla="*/ 47 w 47"/>
                <a:gd name="T29" fmla="*/ 21 h 48"/>
                <a:gd name="T30" fmla="*/ 44 w 47"/>
                <a:gd name="T31" fmla="*/ 12 h 48"/>
                <a:gd name="T32" fmla="*/ 40 w 47"/>
                <a:gd name="T33" fmla="*/ 6 h 48"/>
                <a:gd name="T34" fmla="*/ 40 w 47"/>
                <a:gd name="T35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48">
                  <a:moveTo>
                    <a:pt x="40" y="6"/>
                  </a:moveTo>
                  <a:lnTo>
                    <a:pt x="28" y="0"/>
                  </a:lnTo>
                  <a:lnTo>
                    <a:pt x="21" y="0"/>
                  </a:lnTo>
                  <a:lnTo>
                    <a:pt x="13" y="4"/>
                  </a:lnTo>
                  <a:lnTo>
                    <a:pt x="7" y="12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4" y="35"/>
                  </a:lnTo>
                  <a:lnTo>
                    <a:pt x="11" y="44"/>
                  </a:lnTo>
                  <a:lnTo>
                    <a:pt x="19" y="48"/>
                  </a:lnTo>
                  <a:lnTo>
                    <a:pt x="28" y="48"/>
                  </a:lnTo>
                  <a:lnTo>
                    <a:pt x="36" y="44"/>
                  </a:lnTo>
                  <a:lnTo>
                    <a:pt x="44" y="38"/>
                  </a:lnTo>
                  <a:lnTo>
                    <a:pt x="47" y="29"/>
                  </a:lnTo>
                  <a:lnTo>
                    <a:pt x="47" y="21"/>
                  </a:lnTo>
                  <a:lnTo>
                    <a:pt x="44" y="12"/>
                  </a:lnTo>
                  <a:lnTo>
                    <a:pt x="40" y="6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96" name="Freeform 108"/>
            <p:cNvSpPr>
              <a:spLocks/>
            </p:cNvSpPr>
            <p:nvPr/>
          </p:nvSpPr>
          <p:spPr bwMode="auto">
            <a:xfrm>
              <a:off x="735" y="3287"/>
              <a:ext cx="82" cy="105"/>
            </a:xfrm>
            <a:custGeom>
              <a:avLst/>
              <a:gdLst>
                <a:gd name="T0" fmla="*/ 17 w 165"/>
                <a:gd name="T1" fmla="*/ 54 h 210"/>
                <a:gd name="T2" fmla="*/ 29 w 165"/>
                <a:gd name="T3" fmla="*/ 48 h 210"/>
                <a:gd name="T4" fmla="*/ 40 w 165"/>
                <a:gd name="T5" fmla="*/ 44 h 210"/>
                <a:gd name="T6" fmla="*/ 51 w 165"/>
                <a:gd name="T7" fmla="*/ 44 h 210"/>
                <a:gd name="T8" fmla="*/ 63 w 165"/>
                <a:gd name="T9" fmla="*/ 44 h 210"/>
                <a:gd name="T10" fmla="*/ 70 w 165"/>
                <a:gd name="T11" fmla="*/ 44 h 210"/>
                <a:gd name="T12" fmla="*/ 80 w 165"/>
                <a:gd name="T13" fmla="*/ 46 h 210"/>
                <a:gd name="T14" fmla="*/ 88 w 165"/>
                <a:gd name="T15" fmla="*/ 48 h 210"/>
                <a:gd name="T16" fmla="*/ 95 w 165"/>
                <a:gd name="T17" fmla="*/ 52 h 210"/>
                <a:gd name="T18" fmla="*/ 105 w 165"/>
                <a:gd name="T19" fmla="*/ 59 h 210"/>
                <a:gd name="T20" fmla="*/ 112 w 165"/>
                <a:gd name="T21" fmla="*/ 67 h 210"/>
                <a:gd name="T22" fmla="*/ 116 w 165"/>
                <a:gd name="T23" fmla="*/ 76 h 210"/>
                <a:gd name="T24" fmla="*/ 120 w 165"/>
                <a:gd name="T25" fmla="*/ 88 h 210"/>
                <a:gd name="T26" fmla="*/ 118 w 165"/>
                <a:gd name="T27" fmla="*/ 95 h 210"/>
                <a:gd name="T28" fmla="*/ 118 w 165"/>
                <a:gd name="T29" fmla="*/ 105 h 210"/>
                <a:gd name="T30" fmla="*/ 112 w 165"/>
                <a:gd name="T31" fmla="*/ 116 h 210"/>
                <a:gd name="T32" fmla="*/ 107 w 165"/>
                <a:gd name="T33" fmla="*/ 130 h 210"/>
                <a:gd name="T34" fmla="*/ 99 w 165"/>
                <a:gd name="T35" fmla="*/ 139 h 210"/>
                <a:gd name="T36" fmla="*/ 86 w 165"/>
                <a:gd name="T37" fmla="*/ 153 h 210"/>
                <a:gd name="T38" fmla="*/ 78 w 165"/>
                <a:gd name="T39" fmla="*/ 156 h 210"/>
                <a:gd name="T40" fmla="*/ 70 w 165"/>
                <a:gd name="T41" fmla="*/ 162 h 210"/>
                <a:gd name="T42" fmla="*/ 63 w 165"/>
                <a:gd name="T43" fmla="*/ 168 h 210"/>
                <a:gd name="T44" fmla="*/ 53 w 165"/>
                <a:gd name="T45" fmla="*/ 173 h 210"/>
                <a:gd name="T46" fmla="*/ 51 w 165"/>
                <a:gd name="T47" fmla="*/ 179 h 210"/>
                <a:gd name="T48" fmla="*/ 61 w 165"/>
                <a:gd name="T49" fmla="*/ 191 h 210"/>
                <a:gd name="T50" fmla="*/ 70 w 165"/>
                <a:gd name="T51" fmla="*/ 204 h 210"/>
                <a:gd name="T52" fmla="*/ 78 w 165"/>
                <a:gd name="T53" fmla="*/ 210 h 210"/>
                <a:gd name="T54" fmla="*/ 80 w 165"/>
                <a:gd name="T55" fmla="*/ 206 h 210"/>
                <a:gd name="T56" fmla="*/ 93 w 165"/>
                <a:gd name="T57" fmla="*/ 198 h 210"/>
                <a:gd name="T58" fmla="*/ 99 w 165"/>
                <a:gd name="T59" fmla="*/ 192 h 210"/>
                <a:gd name="T60" fmla="*/ 108 w 165"/>
                <a:gd name="T61" fmla="*/ 187 h 210"/>
                <a:gd name="T62" fmla="*/ 118 w 165"/>
                <a:gd name="T63" fmla="*/ 179 h 210"/>
                <a:gd name="T64" fmla="*/ 129 w 165"/>
                <a:gd name="T65" fmla="*/ 172 h 210"/>
                <a:gd name="T66" fmla="*/ 135 w 165"/>
                <a:gd name="T67" fmla="*/ 162 h 210"/>
                <a:gd name="T68" fmla="*/ 145 w 165"/>
                <a:gd name="T69" fmla="*/ 153 h 210"/>
                <a:gd name="T70" fmla="*/ 152 w 165"/>
                <a:gd name="T71" fmla="*/ 139 h 210"/>
                <a:gd name="T72" fmla="*/ 158 w 165"/>
                <a:gd name="T73" fmla="*/ 130 h 210"/>
                <a:gd name="T74" fmla="*/ 162 w 165"/>
                <a:gd name="T75" fmla="*/ 116 h 210"/>
                <a:gd name="T76" fmla="*/ 165 w 165"/>
                <a:gd name="T77" fmla="*/ 103 h 210"/>
                <a:gd name="T78" fmla="*/ 164 w 165"/>
                <a:gd name="T79" fmla="*/ 88 h 210"/>
                <a:gd name="T80" fmla="*/ 162 w 165"/>
                <a:gd name="T81" fmla="*/ 73 h 210"/>
                <a:gd name="T82" fmla="*/ 154 w 165"/>
                <a:gd name="T83" fmla="*/ 59 h 210"/>
                <a:gd name="T84" fmla="*/ 146 w 165"/>
                <a:gd name="T85" fmla="*/ 44 h 210"/>
                <a:gd name="T86" fmla="*/ 137 w 165"/>
                <a:gd name="T87" fmla="*/ 35 h 210"/>
                <a:gd name="T88" fmla="*/ 129 w 165"/>
                <a:gd name="T89" fmla="*/ 25 h 210"/>
                <a:gd name="T90" fmla="*/ 118 w 165"/>
                <a:gd name="T91" fmla="*/ 16 h 210"/>
                <a:gd name="T92" fmla="*/ 107 w 165"/>
                <a:gd name="T93" fmla="*/ 12 h 210"/>
                <a:gd name="T94" fmla="*/ 97 w 165"/>
                <a:gd name="T95" fmla="*/ 8 h 210"/>
                <a:gd name="T96" fmla="*/ 86 w 165"/>
                <a:gd name="T97" fmla="*/ 6 h 210"/>
                <a:gd name="T98" fmla="*/ 74 w 165"/>
                <a:gd name="T99" fmla="*/ 2 h 210"/>
                <a:gd name="T100" fmla="*/ 63 w 165"/>
                <a:gd name="T101" fmla="*/ 0 h 210"/>
                <a:gd name="T102" fmla="*/ 50 w 165"/>
                <a:gd name="T103" fmla="*/ 0 h 210"/>
                <a:gd name="T104" fmla="*/ 40 w 165"/>
                <a:gd name="T105" fmla="*/ 2 h 210"/>
                <a:gd name="T106" fmla="*/ 27 w 165"/>
                <a:gd name="T107" fmla="*/ 2 h 210"/>
                <a:gd name="T108" fmla="*/ 17 w 165"/>
                <a:gd name="T109" fmla="*/ 6 h 210"/>
                <a:gd name="T110" fmla="*/ 8 w 165"/>
                <a:gd name="T111" fmla="*/ 8 h 210"/>
                <a:gd name="T112" fmla="*/ 0 w 165"/>
                <a:gd name="T113" fmla="*/ 12 h 210"/>
                <a:gd name="T114" fmla="*/ 17 w 165"/>
                <a:gd name="T115" fmla="*/ 54 h 210"/>
                <a:gd name="T116" fmla="*/ 17 w 165"/>
                <a:gd name="T117" fmla="*/ 5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5" h="210">
                  <a:moveTo>
                    <a:pt x="17" y="54"/>
                  </a:moveTo>
                  <a:lnTo>
                    <a:pt x="29" y="48"/>
                  </a:lnTo>
                  <a:lnTo>
                    <a:pt x="40" y="44"/>
                  </a:lnTo>
                  <a:lnTo>
                    <a:pt x="51" y="44"/>
                  </a:lnTo>
                  <a:lnTo>
                    <a:pt x="63" y="44"/>
                  </a:lnTo>
                  <a:lnTo>
                    <a:pt x="70" y="44"/>
                  </a:lnTo>
                  <a:lnTo>
                    <a:pt x="80" y="46"/>
                  </a:lnTo>
                  <a:lnTo>
                    <a:pt x="88" y="48"/>
                  </a:lnTo>
                  <a:lnTo>
                    <a:pt x="95" y="52"/>
                  </a:lnTo>
                  <a:lnTo>
                    <a:pt x="105" y="59"/>
                  </a:lnTo>
                  <a:lnTo>
                    <a:pt x="112" y="67"/>
                  </a:lnTo>
                  <a:lnTo>
                    <a:pt x="116" y="76"/>
                  </a:lnTo>
                  <a:lnTo>
                    <a:pt x="120" y="88"/>
                  </a:lnTo>
                  <a:lnTo>
                    <a:pt x="118" y="95"/>
                  </a:lnTo>
                  <a:lnTo>
                    <a:pt x="118" y="105"/>
                  </a:lnTo>
                  <a:lnTo>
                    <a:pt x="112" y="116"/>
                  </a:lnTo>
                  <a:lnTo>
                    <a:pt x="107" y="130"/>
                  </a:lnTo>
                  <a:lnTo>
                    <a:pt x="99" y="139"/>
                  </a:lnTo>
                  <a:lnTo>
                    <a:pt x="86" y="153"/>
                  </a:lnTo>
                  <a:lnTo>
                    <a:pt x="78" y="156"/>
                  </a:lnTo>
                  <a:lnTo>
                    <a:pt x="70" y="162"/>
                  </a:lnTo>
                  <a:lnTo>
                    <a:pt x="63" y="168"/>
                  </a:lnTo>
                  <a:lnTo>
                    <a:pt x="53" y="173"/>
                  </a:lnTo>
                  <a:lnTo>
                    <a:pt x="51" y="179"/>
                  </a:lnTo>
                  <a:lnTo>
                    <a:pt x="61" y="191"/>
                  </a:lnTo>
                  <a:lnTo>
                    <a:pt x="70" y="204"/>
                  </a:lnTo>
                  <a:lnTo>
                    <a:pt x="78" y="210"/>
                  </a:lnTo>
                  <a:lnTo>
                    <a:pt x="80" y="206"/>
                  </a:lnTo>
                  <a:lnTo>
                    <a:pt x="93" y="198"/>
                  </a:lnTo>
                  <a:lnTo>
                    <a:pt x="99" y="192"/>
                  </a:lnTo>
                  <a:lnTo>
                    <a:pt x="108" y="187"/>
                  </a:lnTo>
                  <a:lnTo>
                    <a:pt x="118" y="179"/>
                  </a:lnTo>
                  <a:lnTo>
                    <a:pt x="129" y="172"/>
                  </a:lnTo>
                  <a:lnTo>
                    <a:pt x="135" y="162"/>
                  </a:lnTo>
                  <a:lnTo>
                    <a:pt x="145" y="153"/>
                  </a:lnTo>
                  <a:lnTo>
                    <a:pt x="152" y="139"/>
                  </a:lnTo>
                  <a:lnTo>
                    <a:pt x="158" y="130"/>
                  </a:lnTo>
                  <a:lnTo>
                    <a:pt x="162" y="116"/>
                  </a:lnTo>
                  <a:lnTo>
                    <a:pt x="165" y="103"/>
                  </a:lnTo>
                  <a:lnTo>
                    <a:pt x="164" y="88"/>
                  </a:lnTo>
                  <a:lnTo>
                    <a:pt x="162" y="73"/>
                  </a:lnTo>
                  <a:lnTo>
                    <a:pt x="154" y="59"/>
                  </a:lnTo>
                  <a:lnTo>
                    <a:pt x="146" y="44"/>
                  </a:lnTo>
                  <a:lnTo>
                    <a:pt x="137" y="35"/>
                  </a:lnTo>
                  <a:lnTo>
                    <a:pt x="129" y="25"/>
                  </a:lnTo>
                  <a:lnTo>
                    <a:pt x="118" y="16"/>
                  </a:lnTo>
                  <a:lnTo>
                    <a:pt x="107" y="12"/>
                  </a:lnTo>
                  <a:lnTo>
                    <a:pt x="97" y="8"/>
                  </a:lnTo>
                  <a:lnTo>
                    <a:pt x="86" y="6"/>
                  </a:lnTo>
                  <a:lnTo>
                    <a:pt x="74" y="2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27" y="2"/>
                  </a:lnTo>
                  <a:lnTo>
                    <a:pt x="17" y="6"/>
                  </a:lnTo>
                  <a:lnTo>
                    <a:pt x="8" y="8"/>
                  </a:lnTo>
                  <a:lnTo>
                    <a:pt x="0" y="12"/>
                  </a:lnTo>
                  <a:lnTo>
                    <a:pt x="17" y="54"/>
                  </a:lnTo>
                  <a:lnTo>
                    <a:pt x="17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97" name="Freeform 109"/>
            <p:cNvSpPr>
              <a:spLocks/>
            </p:cNvSpPr>
            <p:nvPr/>
          </p:nvSpPr>
          <p:spPr bwMode="auto">
            <a:xfrm>
              <a:off x="682" y="3291"/>
              <a:ext cx="92" cy="106"/>
            </a:xfrm>
            <a:custGeom>
              <a:avLst/>
              <a:gdLst>
                <a:gd name="T0" fmla="*/ 127 w 182"/>
                <a:gd name="T1" fmla="*/ 44 h 211"/>
                <a:gd name="T2" fmla="*/ 116 w 182"/>
                <a:gd name="T3" fmla="*/ 46 h 211"/>
                <a:gd name="T4" fmla="*/ 106 w 182"/>
                <a:gd name="T5" fmla="*/ 49 h 211"/>
                <a:gd name="T6" fmla="*/ 97 w 182"/>
                <a:gd name="T7" fmla="*/ 53 h 211"/>
                <a:gd name="T8" fmla="*/ 89 w 182"/>
                <a:gd name="T9" fmla="*/ 59 h 211"/>
                <a:gd name="T10" fmla="*/ 74 w 182"/>
                <a:gd name="T11" fmla="*/ 68 h 211"/>
                <a:gd name="T12" fmla="*/ 66 w 182"/>
                <a:gd name="T13" fmla="*/ 82 h 211"/>
                <a:gd name="T14" fmla="*/ 57 w 182"/>
                <a:gd name="T15" fmla="*/ 93 h 211"/>
                <a:gd name="T16" fmla="*/ 53 w 182"/>
                <a:gd name="T17" fmla="*/ 107 h 211"/>
                <a:gd name="T18" fmla="*/ 51 w 182"/>
                <a:gd name="T19" fmla="*/ 118 h 211"/>
                <a:gd name="T20" fmla="*/ 57 w 182"/>
                <a:gd name="T21" fmla="*/ 131 h 211"/>
                <a:gd name="T22" fmla="*/ 62 w 182"/>
                <a:gd name="T23" fmla="*/ 143 h 211"/>
                <a:gd name="T24" fmla="*/ 74 w 182"/>
                <a:gd name="T25" fmla="*/ 154 h 211"/>
                <a:gd name="T26" fmla="*/ 79 w 182"/>
                <a:gd name="T27" fmla="*/ 156 h 211"/>
                <a:gd name="T28" fmla="*/ 87 w 182"/>
                <a:gd name="T29" fmla="*/ 160 h 211"/>
                <a:gd name="T30" fmla="*/ 97 w 182"/>
                <a:gd name="T31" fmla="*/ 162 h 211"/>
                <a:gd name="T32" fmla="*/ 106 w 182"/>
                <a:gd name="T33" fmla="*/ 165 h 211"/>
                <a:gd name="T34" fmla="*/ 114 w 182"/>
                <a:gd name="T35" fmla="*/ 165 h 211"/>
                <a:gd name="T36" fmla="*/ 123 w 182"/>
                <a:gd name="T37" fmla="*/ 167 h 211"/>
                <a:gd name="T38" fmla="*/ 131 w 182"/>
                <a:gd name="T39" fmla="*/ 167 h 211"/>
                <a:gd name="T40" fmla="*/ 140 w 182"/>
                <a:gd name="T41" fmla="*/ 167 h 211"/>
                <a:gd name="T42" fmla="*/ 155 w 182"/>
                <a:gd name="T43" fmla="*/ 164 h 211"/>
                <a:gd name="T44" fmla="*/ 171 w 182"/>
                <a:gd name="T45" fmla="*/ 160 h 211"/>
                <a:gd name="T46" fmla="*/ 182 w 182"/>
                <a:gd name="T47" fmla="*/ 198 h 211"/>
                <a:gd name="T48" fmla="*/ 178 w 182"/>
                <a:gd name="T49" fmla="*/ 198 h 211"/>
                <a:gd name="T50" fmla="*/ 174 w 182"/>
                <a:gd name="T51" fmla="*/ 200 h 211"/>
                <a:gd name="T52" fmla="*/ 167 w 182"/>
                <a:gd name="T53" fmla="*/ 202 h 211"/>
                <a:gd name="T54" fmla="*/ 159 w 182"/>
                <a:gd name="T55" fmla="*/ 205 h 211"/>
                <a:gd name="T56" fmla="*/ 146 w 182"/>
                <a:gd name="T57" fmla="*/ 205 h 211"/>
                <a:gd name="T58" fmla="*/ 135 w 182"/>
                <a:gd name="T59" fmla="*/ 207 h 211"/>
                <a:gd name="T60" fmla="*/ 121 w 182"/>
                <a:gd name="T61" fmla="*/ 209 h 211"/>
                <a:gd name="T62" fmla="*/ 108 w 182"/>
                <a:gd name="T63" fmla="*/ 211 h 211"/>
                <a:gd name="T64" fmla="*/ 93 w 182"/>
                <a:gd name="T65" fmla="*/ 209 h 211"/>
                <a:gd name="T66" fmla="*/ 79 w 182"/>
                <a:gd name="T67" fmla="*/ 207 h 211"/>
                <a:gd name="T68" fmla="*/ 64 w 182"/>
                <a:gd name="T69" fmla="*/ 205 h 211"/>
                <a:gd name="T70" fmla="*/ 51 w 182"/>
                <a:gd name="T71" fmla="*/ 202 h 211"/>
                <a:gd name="T72" fmla="*/ 36 w 182"/>
                <a:gd name="T73" fmla="*/ 194 h 211"/>
                <a:gd name="T74" fmla="*/ 26 w 182"/>
                <a:gd name="T75" fmla="*/ 184 h 211"/>
                <a:gd name="T76" fmla="*/ 17 w 182"/>
                <a:gd name="T77" fmla="*/ 175 h 211"/>
                <a:gd name="T78" fmla="*/ 9 w 182"/>
                <a:gd name="T79" fmla="*/ 160 h 211"/>
                <a:gd name="T80" fmla="*/ 3 w 182"/>
                <a:gd name="T81" fmla="*/ 145 h 211"/>
                <a:gd name="T82" fmla="*/ 1 w 182"/>
                <a:gd name="T83" fmla="*/ 129 h 211"/>
                <a:gd name="T84" fmla="*/ 0 w 182"/>
                <a:gd name="T85" fmla="*/ 114 h 211"/>
                <a:gd name="T86" fmla="*/ 5 w 182"/>
                <a:gd name="T87" fmla="*/ 101 h 211"/>
                <a:gd name="T88" fmla="*/ 9 w 182"/>
                <a:gd name="T89" fmla="*/ 86 h 211"/>
                <a:gd name="T90" fmla="*/ 17 w 182"/>
                <a:gd name="T91" fmla="*/ 72 h 211"/>
                <a:gd name="T92" fmla="*/ 26 w 182"/>
                <a:gd name="T93" fmla="*/ 59 h 211"/>
                <a:gd name="T94" fmla="*/ 36 w 182"/>
                <a:gd name="T95" fmla="*/ 51 h 211"/>
                <a:gd name="T96" fmla="*/ 45 w 182"/>
                <a:gd name="T97" fmla="*/ 38 h 211"/>
                <a:gd name="T98" fmla="*/ 58 w 182"/>
                <a:gd name="T99" fmla="*/ 29 h 211"/>
                <a:gd name="T100" fmla="*/ 68 w 182"/>
                <a:gd name="T101" fmla="*/ 21 h 211"/>
                <a:gd name="T102" fmla="*/ 79 w 182"/>
                <a:gd name="T103" fmla="*/ 15 h 211"/>
                <a:gd name="T104" fmla="*/ 89 w 182"/>
                <a:gd name="T105" fmla="*/ 8 h 211"/>
                <a:gd name="T106" fmla="*/ 100 w 182"/>
                <a:gd name="T107" fmla="*/ 6 h 211"/>
                <a:gd name="T108" fmla="*/ 108 w 182"/>
                <a:gd name="T109" fmla="*/ 0 h 211"/>
                <a:gd name="T110" fmla="*/ 116 w 182"/>
                <a:gd name="T111" fmla="*/ 0 h 211"/>
                <a:gd name="T112" fmla="*/ 127 w 182"/>
                <a:gd name="T113" fmla="*/ 44 h 211"/>
                <a:gd name="T114" fmla="*/ 127 w 182"/>
                <a:gd name="T115" fmla="*/ 4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" h="211">
                  <a:moveTo>
                    <a:pt x="127" y="44"/>
                  </a:moveTo>
                  <a:lnTo>
                    <a:pt x="116" y="46"/>
                  </a:lnTo>
                  <a:lnTo>
                    <a:pt x="106" y="49"/>
                  </a:lnTo>
                  <a:lnTo>
                    <a:pt x="97" y="53"/>
                  </a:lnTo>
                  <a:lnTo>
                    <a:pt x="89" y="59"/>
                  </a:lnTo>
                  <a:lnTo>
                    <a:pt x="74" y="68"/>
                  </a:lnTo>
                  <a:lnTo>
                    <a:pt x="66" y="82"/>
                  </a:lnTo>
                  <a:lnTo>
                    <a:pt x="57" y="93"/>
                  </a:lnTo>
                  <a:lnTo>
                    <a:pt x="53" y="107"/>
                  </a:lnTo>
                  <a:lnTo>
                    <a:pt x="51" y="118"/>
                  </a:lnTo>
                  <a:lnTo>
                    <a:pt x="57" y="131"/>
                  </a:lnTo>
                  <a:lnTo>
                    <a:pt x="62" y="143"/>
                  </a:lnTo>
                  <a:lnTo>
                    <a:pt x="74" y="154"/>
                  </a:lnTo>
                  <a:lnTo>
                    <a:pt x="79" y="156"/>
                  </a:lnTo>
                  <a:lnTo>
                    <a:pt x="87" y="160"/>
                  </a:lnTo>
                  <a:lnTo>
                    <a:pt x="97" y="162"/>
                  </a:lnTo>
                  <a:lnTo>
                    <a:pt x="106" y="165"/>
                  </a:lnTo>
                  <a:lnTo>
                    <a:pt x="114" y="165"/>
                  </a:lnTo>
                  <a:lnTo>
                    <a:pt x="123" y="167"/>
                  </a:lnTo>
                  <a:lnTo>
                    <a:pt x="131" y="167"/>
                  </a:lnTo>
                  <a:lnTo>
                    <a:pt x="140" y="167"/>
                  </a:lnTo>
                  <a:lnTo>
                    <a:pt x="155" y="164"/>
                  </a:lnTo>
                  <a:lnTo>
                    <a:pt x="171" y="160"/>
                  </a:lnTo>
                  <a:lnTo>
                    <a:pt x="182" y="198"/>
                  </a:lnTo>
                  <a:lnTo>
                    <a:pt x="178" y="198"/>
                  </a:lnTo>
                  <a:lnTo>
                    <a:pt x="174" y="200"/>
                  </a:lnTo>
                  <a:lnTo>
                    <a:pt x="167" y="202"/>
                  </a:lnTo>
                  <a:lnTo>
                    <a:pt x="159" y="205"/>
                  </a:lnTo>
                  <a:lnTo>
                    <a:pt x="146" y="205"/>
                  </a:lnTo>
                  <a:lnTo>
                    <a:pt x="135" y="207"/>
                  </a:lnTo>
                  <a:lnTo>
                    <a:pt x="121" y="209"/>
                  </a:lnTo>
                  <a:lnTo>
                    <a:pt x="108" y="211"/>
                  </a:lnTo>
                  <a:lnTo>
                    <a:pt x="93" y="209"/>
                  </a:lnTo>
                  <a:lnTo>
                    <a:pt x="79" y="207"/>
                  </a:lnTo>
                  <a:lnTo>
                    <a:pt x="64" y="205"/>
                  </a:lnTo>
                  <a:lnTo>
                    <a:pt x="51" y="202"/>
                  </a:lnTo>
                  <a:lnTo>
                    <a:pt x="36" y="194"/>
                  </a:lnTo>
                  <a:lnTo>
                    <a:pt x="26" y="184"/>
                  </a:lnTo>
                  <a:lnTo>
                    <a:pt x="17" y="175"/>
                  </a:lnTo>
                  <a:lnTo>
                    <a:pt x="9" y="160"/>
                  </a:lnTo>
                  <a:lnTo>
                    <a:pt x="3" y="145"/>
                  </a:lnTo>
                  <a:lnTo>
                    <a:pt x="1" y="129"/>
                  </a:lnTo>
                  <a:lnTo>
                    <a:pt x="0" y="114"/>
                  </a:lnTo>
                  <a:lnTo>
                    <a:pt x="5" y="101"/>
                  </a:lnTo>
                  <a:lnTo>
                    <a:pt x="9" y="86"/>
                  </a:lnTo>
                  <a:lnTo>
                    <a:pt x="17" y="72"/>
                  </a:lnTo>
                  <a:lnTo>
                    <a:pt x="26" y="59"/>
                  </a:lnTo>
                  <a:lnTo>
                    <a:pt x="36" y="51"/>
                  </a:lnTo>
                  <a:lnTo>
                    <a:pt x="45" y="38"/>
                  </a:lnTo>
                  <a:lnTo>
                    <a:pt x="58" y="29"/>
                  </a:lnTo>
                  <a:lnTo>
                    <a:pt x="68" y="21"/>
                  </a:lnTo>
                  <a:lnTo>
                    <a:pt x="79" y="15"/>
                  </a:lnTo>
                  <a:lnTo>
                    <a:pt x="89" y="8"/>
                  </a:lnTo>
                  <a:lnTo>
                    <a:pt x="100" y="6"/>
                  </a:lnTo>
                  <a:lnTo>
                    <a:pt x="108" y="0"/>
                  </a:lnTo>
                  <a:lnTo>
                    <a:pt x="116" y="0"/>
                  </a:lnTo>
                  <a:lnTo>
                    <a:pt x="127" y="44"/>
                  </a:lnTo>
                  <a:lnTo>
                    <a:pt x="127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98" name="Freeform 110"/>
            <p:cNvSpPr>
              <a:spLocks/>
            </p:cNvSpPr>
            <p:nvPr/>
          </p:nvSpPr>
          <p:spPr bwMode="auto">
            <a:xfrm>
              <a:off x="723" y="3320"/>
              <a:ext cx="60" cy="40"/>
            </a:xfrm>
            <a:custGeom>
              <a:avLst/>
              <a:gdLst>
                <a:gd name="T0" fmla="*/ 120 w 120"/>
                <a:gd name="T1" fmla="*/ 28 h 80"/>
                <a:gd name="T2" fmla="*/ 116 w 120"/>
                <a:gd name="T3" fmla="*/ 46 h 80"/>
                <a:gd name="T4" fmla="*/ 93 w 120"/>
                <a:gd name="T5" fmla="*/ 65 h 80"/>
                <a:gd name="T6" fmla="*/ 63 w 120"/>
                <a:gd name="T7" fmla="*/ 80 h 80"/>
                <a:gd name="T8" fmla="*/ 31 w 120"/>
                <a:gd name="T9" fmla="*/ 80 h 80"/>
                <a:gd name="T10" fmla="*/ 10 w 120"/>
                <a:gd name="T11" fmla="*/ 72 h 80"/>
                <a:gd name="T12" fmla="*/ 0 w 120"/>
                <a:gd name="T13" fmla="*/ 57 h 80"/>
                <a:gd name="T14" fmla="*/ 0 w 120"/>
                <a:gd name="T15" fmla="*/ 44 h 80"/>
                <a:gd name="T16" fmla="*/ 14 w 120"/>
                <a:gd name="T17" fmla="*/ 28 h 80"/>
                <a:gd name="T18" fmla="*/ 35 w 120"/>
                <a:gd name="T19" fmla="*/ 13 h 80"/>
                <a:gd name="T20" fmla="*/ 59 w 120"/>
                <a:gd name="T21" fmla="*/ 4 h 80"/>
                <a:gd name="T22" fmla="*/ 78 w 120"/>
                <a:gd name="T23" fmla="*/ 0 h 80"/>
                <a:gd name="T24" fmla="*/ 99 w 120"/>
                <a:gd name="T25" fmla="*/ 0 h 80"/>
                <a:gd name="T26" fmla="*/ 107 w 120"/>
                <a:gd name="T27" fmla="*/ 4 h 80"/>
                <a:gd name="T28" fmla="*/ 116 w 120"/>
                <a:gd name="T29" fmla="*/ 9 h 80"/>
                <a:gd name="T30" fmla="*/ 116 w 120"/>
                <a:gd name="T31" fmla="*/ 17 h 80"/>
                <a:gd name="T32" fmla="*/ 120 w 120"/>
                <a:gd name="T33" fmla="*/ 28 h 80"/>
                <a:gd name="T34" fmla="*/ 120 w 120"/>
                <a:gd name="T35" fmla="*/ 2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80">
                  <a:moveTo>
                    <a:pt x="120" y="28"/>
                  </a:moveTo>
                  <a:lnTo>
                    <a:pt x="116" y="46"/>
                  </a:lnTo>
                  <a:lnTo>
                    <a:pt x="93" y="65"/>
                  </a:lnTo>
                  <a:lnTo>
                    <a:pt x="63" y="80"/>
                  </a:lnTo>
                  <a:lnTo>
                    <a:pt x="31" y="80"/>
                  </a:lnTo>
                  <a:lnTo>
                    <a:pt x="10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14" y="28"/>
                  </a:lnTo>
                  <a:lnTo>
                    <a:pt x="35" y="13"/>
                  </a:lnTo>
                  <a:lnTo>
                    <a:pt x="59" y="4"/>
                  </a:lnTo>
                  <a:lnTo>
                    <a:pt x="78" y="0"/>
                  </a:lnTo>
                  <a:lnTo>
                    <a:pt x="99" y="0"/>
                  </a:lnTo>
                  <a:lnTo>
                    <a:pt x="107" y="4"/>
                  </a:lnTo>
                  <a:lnTo>
                    <a:pt x="116" y="9"/>
                  </a:lnTo>
                  <a:lnTo>
                    <a:pt x="116" y="17"/>
                  </a:lnTo>
                  <a:lnTo>
                    <a:pt x="120" y="28"/>
                  </a:lnTo>
                  <a:lnTo>
                    <a:pt x="120" y="28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99" name="Freeform 111"/>
            <p:cNvSpPr>
              <a:spLocks/>
            </p:cNvSpPr>
            <p:nvPr/>
          </p:nvSpPr>
          <p:spPr bwMode="auto">
            <a:xfrm>
              <a:off x="683" y="3184"/>
              <a:ext cx="53" cy="53"/>
            </a:xfrm>
            <a:custGeom>
              <a:avLst/>
              <a:gdLst>
                <a:gd name="T0" fmla="*/ 90 w 107"/>
                <a:gd name="T1" fmla="*/ 10 h 107"/>
                <a:gd name="T2" fmla="*/ 78 w 107"/>
                <a:gd name="T3" fmla="*/ 4 h 107"/>
                <a:gd name="T4" fmla="*/ 69 w 107"/>
                <a:gd name="T5" fmla="*/ 2 h 107"/>
                <a:gd name="T6" fmla="*/ 57 w 107"/>
                <a:gd name="T7" fmla="*/ 0 h 107"/>
                <a:gd name="T8" fmla="*/ 48 w 107"/>
                <a:gd name="T9" fmla="*/ 2 h 107"/>
                <a:gd name="T10" fmla="*/ 37 w 107"/>
                <a:gd name="T11" fmla="*/ 2 h 107"/>
                <a:gd name="T12" fmla="*/ 27 w 107"/>
                <a:gd name="T13" fmla="*/ 8 h 107"/>
                <a:gd name="T14" fmla="*/ 19 w 107"/>
                <a:gd name="T15" fmla="*/ 12 h 107"/>
                <a:gd name="T16" fmla="*/ 14 w 107"/>
                <a:gd name="T17" fmla="*/ 21 h 107"/>
                <a:gd name="T18" fmla="*/ 6 w 107"/>
                <a:gd name="T19" fmla="*/ 31 h 107"/>
                <a:gd name="T20" fmla="*/ 4 w 107"/>
                <a:gd name="T21" fmla="*/ 40 h 107"/>
                <a:gd name="T22" fmla="*/ 0 w 107"/>
                <a:gd name="T23" fmla="*/ 50 h 107"/>
                <a:gd name="T24" fmla="*/ 2 w 107"/>
                <a:gd name="T25" fmla="*/ 61 h 107"/>
                <a:gd name="T26" fmla="*/ 4 w 107"/>
                <a:gd name="T27" fmla="*/ 71 h 107"/>
                <a:gd name="T28" fmla="*/ 10 w 107"/>
                <a:gd name="T29" fmla="*/ 80 h 107"/>
                <a:gd name="T30" fmla="*/ 16 w 107"/>
                <a:gd name="T31" fmla="*/ 88 h 107"/>
                <a:gd name="T32" fmla="*/ 25 w 107"/>
                <a:gd name="T33" fmla="*/ 97 h 107"/>
                <a:gd name="T34" fmla="*/ 33 w 107"/>
                <a:gd name="T35" fmla="*/ 101 h 107"/>
                <a:gd name="T36" fmla="*/ 42 w 107"/>
                <a:gd name="T37" fmla="*/ 105 h 107"/>
                <a:gd name="T38" fmla="*/ 52 w 107"/>
                <a:gd name="T39" fmla="*/ 105 h 107"/>
                <a:gd name="T40" fmla="*/ 63 w 107"/>
                <a:gd name="T41" fmla="*/ 107 h 107"/>
                <a:gd name="T42" fmla="*/ 71 w 107"/>
                <a:gd name="T43" fmla="*/ 105 h 107"/>
                <a:gd name="T44" fmla="*/ 82 w 107"/>
                <a:gd name="T45" fmla="*/ 99 h 107"/>
                <a:gd name="T46" fmla="*/ 92 w 107"/>
                <a:gd name="T47" fmla="*/ 93 h 107"/>
                <a:gd name="T48" fmla="*/ 99 w 107"/>
                <a:gd name="T49" fmla="*/ 86 h 107"/>
                <a:gd name="T50" fmla="*/ 103 w 107"/>
                <a:gd name="T51" fmla="*/ 74 h 107"/>
                <a:gd name="T52" fmla="*/ 107 w 107"/>
                <a:gd name="T53" fmla="*/ 67 h 107"/>
                <a:gd name="T54" fmla="*/ 107 w 107"/>
                <a:gd name="T55" fmla="*/ 55 h 107"/>
                <a:gd name="T56" fmla="*/ 107 w 107"/>
                <a:gd name="T57" fmla="*/ 46 h 107"/>
                <a:gd name="T58" fmla="*/ 105 w 107"/>
                <a:gd name="T59" fmla="*/ 36 h 107"/>
                <a:gd name="T60" fmla="*/ 101 w 107"/>
                <a:gd name="T61" fmla="*/ 25 h 107"/>
                <a:gd name="T62" fmla="*/ 96 w 107"/>
                <a:gd name="T63" fmla="*/ 15 h 107"/>
                <a:gd name="T64" fmla="*/ 90 w 107"/>
                <a:gd name="T65" fmla="*/ 10 h 107"/>
                <a:gd name="T66" fmla="*/ 90 w 107"/>
                <a:gd name="T67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107">
                  <a:moveTo>
                    <a:pt x="90" y="10"/>
                  </a:moveTo>
                  <a:lnTo>
                    <a:pt x="78" y="4"/>
                  </a:lnTo>
                  <a:lnTo>
                    <a:pt x="69" y="2"/>
                  </a:lnTo>
                  <a:lnTo>
                    <a:pt x="57" y="0"/>
                  </a:lnTo>
                  <a:lnTo>
                    <a:pt x="48" y="2"/>
                  </a:lnTo>
                  <a:lnTo>
                    <a:pt x="37" y="2"/>
                  </a:lnTo>
                  <a:lnTo>
                    <a:pt x="27" y="8"/>
                  </a:lnTo>
                  <a:lnTo>
                    <a:pt x="19" y="12"/>
                  </a:lnTo>
                  <a:lnTo>
                    <a:pt x="14" y="21"/>
                  </a:lnTo>
                  <a:lnTo>
                    <a:pt x="6" y="31"/>
                  </a:lnTo>
                  <a:lnTo>
                    <a:pt x="4" y="40"/>
                  </a:lnTo>
                  <a:lnTo>
                    <a:pt x="0" y="50"/>
                  </a:lnTo>
                  <a:lnTo>
                    <a:pt x="2" y="61"/>
                  </a:lnTo>
                  <a:lnTo>
                    <a:pt x="4" y="71"/>
                  </a:lnTo>
                  <a:lnTo>
                    <a:pt x="10" y="80"/>
                  </a:lnTo>
                  <a:lnTo>
                    <a:pt x="16" y="88"/>
                  </a:lnTo>
                  <a:lnTo>
                    <a:pt x="25" y="97"/>
                  </a:lnTo>
                  <a:lnTo>
                    <a:pt x="33" y="101"/>
                  </a:lnTo>
                  <a:lnTo>
                    <a:pt x="42" y="105"/>
                  </a:lnTo>
                  <a:lnTo>
                    <a:pt x="52" y="105"/>
                  </a:lnTo>
                  <a:lnTo>
                    <a:pt x="63" y="107"/>
                  </a:lnTo>
                  <a:lnTo>
                    <a:pt x="71" y="105"/>
                  </a:lnTo>
                  <a:lnTo>
                    <a:pt x="82" y="99"/>
                  </a:lnTo>
                  <a:lnTo>
                    <a:pt x="92" y="93"/>
                  </a:lnTo>
                  <a:lnTo>
                    <a:pt x="99" y="86"/>
                  </a:lnTo>
                  <a:lnTo>
                    <a:pt x="103" y="74"/>
                  </a:lnTo>
                  <a:lnTo>
                    <a:pt x="107" y="67"/>
                  </a:lnTo>
                  <a:lnTo>
                    <a:pt x="107" y="55"/>
                  </a:lnTo>
                  <a:lnTo>
                    <a:pt x="107" y="46"/>
                  </a:lnTo>
                  <a:lnTo>
                    <a:pt x="105" y="36"/>
                  </a:lnTo>
                  <a:lnTo>
                    <a:pt x="101" y="25"/>
                  </a:lnTo>
                  <a:lnTo>
                    <a:pt x="96" y="15"/>
                  </a:lnTo>
                  <a:lnTo>
                    <a:pt x="90" y="10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00" name="Freeform 112"/>
            <p:cNvSpPr>
              <a:spLocks/>
            </p:cNvSpPr>
            <p:nvPr/>
          </p:nvSpPr>
          <p:spPr bwMode="auto">
            <a:xfrm>
              <a:off x="700" y="3197"/>
              <a:ext cx="22" cy="23"/>
            </a:xfrm>
            <a:custGeom>
              <a:avLst/>
              <a:gdLst>
                <a:gd name="T0" fmla="*/ 38 w 43"/>
                <a:gd name="T1" fmla="*/ 6 h 45"/>
                <a:gd name="T2" fmla="*/ 28 w 43"/>
                <a:gd name="T3" fmla="*/ 0 h 45"/>
                <a:gd name="T4" fmla="*/ 19 w 43"/>
                <a:gd name="T5" fmla="*/ 0 h 45"/>
                <a:gd name="T6" fmla="*/ 9 w 43"/>
                <a:gd name="T7" fmla="*/ 4 h 45"/>
                <a:gd name="T8" fmla="*/ 3 w 43"/>
                <a:gd name="T9" fmla="*/ 9 h 45"/>
                <a:gd name="T10" fmla="*/ 0 w 43"/>
                <a:gd name="T11" fmla="*/ 17 h 45"/>
                <a:gd name="T12" fmla="*/ 0 w 43"/>
                <a:gd name="T13" fmla="*/ 26 h 45"/>
                <a:gd name="T14" fmla="*/ 2 w 43"/>
                <a:gd name="T15" fmla="*/ 34 h 45"/>
                <a:gd name="T16" fmla="*/ 9 w 43"/>
                <a:gd name="T17" fmla="*/ 42 h 45"/>
                <a:gd name="T18" fmla="*/ 17 w 43"/>
                <a:gd name="T19" fmla="*/ 45 h 45"/>
                <a:gd name="T20" fmla="*/ 26 w 43"/>
                <a:gd name="T21" fmla="*/ 45 h 45"/>
                <a:gd name="T22" fmla="*/ 34 w 43"/>
                <a:gd name="T23" fmla="*/ 42 h 45"/>
                <a:gd name="T24" fmla="*/ 40 w 43"/>
                <a:gd name="T25" fmla="*/ 36 h 45"/>
                <a:gd name="T26" fmla="*/ 43 w 43"/>
                <a:gd name="T27" fmla="*/ 26 h 45"/>
                <a:gd name="T28" fmla="*/ 43 w 43"/>
                <a:gd name="T29" fmla="*/ 19 h 45"/>
                <a:gd name="T30" fmla="*/ 41 w 43"/>
                <a:gd name="T31" fmla="*/ 11 h 45"/>
                <a:gd name="T32" fmla="*/ 38 w 43"/>
                <a:gd name="T33" fmla="*/ 6 h 45"/>
                <a:gd name="T34" fmla="*/ 38 w 43"/>
                <a:gd name="T35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45">
                  <a:moveTo>
                    <a:pt x="38" y="6"/>
                  </a:moveTo>
                  <a:lnTo>
                    <a:pt x="28" y="0"/>
                  </a:lnTo>
                  <a:lnTo>
                    <a:pt x="19" y="0"/>
                  </a:lnTo>
                  <a:lnTo>
                    <a:pt x="9" y="4"/>
                  </a:lnTo>
                  <a:lnTo>
                    <a:pt x="3" y="9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9" y="42"/>
                  </a:lnTo>
                  <a:lnTo>
                    <a:pt x="17" y="45"/>
                  </a:lnTo>
                  <a:lnTo>
                    <a:pt x="26" y="45"/>
                  </a:lnTo>
                  <a:lnTo>
                    <a:pt x="34" y="42"/>
                  </a:lnTo>
                  <a:lnTo>
                    <a:pt x="40" y="36"/>
                  </a:lnTo>
                  <a:lnTo>
                    <a:pt x="43" y="26"/>
                  </a:lnTo>
                  <a:lnTo>
                    <a:pt x="43" y="19"/>
                  </a:lnTo>
                  <a:lnTo>
                    <a:pt x="41" y="11"/>
                  </a:lnTo>
                  <a:lnTo>
                    <a:pt x="38" y="6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01" name="Freeform 113"/>
            <p:cNvSpPr>
              <a:spLocks/>
            </p:cNvSpPr>
            <p:nvPr/>
          </p:nvSpPr>
          <p:spPr bwMode="auto">
            <a:xfrm>
              <a:off x="741" y="3175"/>
              <a:ext cx="43" cy="98"/>
            </a:xfrm>
            <a:custGeom>
              <a:avLst/>
              <a:gdLst>
                <a:gd name="T0" fmla="*/ 0 w 86"/>
                <a:gd name="T1" fmla="*/ 2 h 196"/>
                <a:gd name="T2" fmla="*/ 10 w 86"/>
                <a:gd name="T3" fmla="*/ 50 h 196"/>
                <a:gd name="T4" fmla="*/ 21 w 86"/>
                <a:gd name="T5" fmla="*/ 107 h 196"/>
                <a:gd name="T6" fmla="*/ 37 w 86"/>
                <a:gd name="T7" fmla="*/ 152 h 196"/>
                <a:gd name="T8" fmla="*/ 48 w 86"/>
                <a:gd name="T9" fmla="*/ 188 h 196"/>
                <a:gd name="T10" fmla="*/ 86 w 86"/>
                <a:gd name="T11" fmla="*/ 196 h 196"/>
                <a:gd name="T12" fmla="*/ 76 w 86"/>
                <a:gd name="T13" fmla="*/ 169 h 196"/>
                <a:gd name="T14" fmla="*/ 59 w 86"/>
                <a:gd name="T15" fmla="*/ 122 h 196"/>
                <a:gd name="T16" fmla="*/ 48 w 86"/>
                <a:gd name="T17" fmla="*/ 70 h 196"/>
                <a:gd name="T18" fmla="*/ 35 w 86"/>
                <a:gd name="T19" fmla="*/ 0 h 196"/>
                <a:gd name="T20" fmla="*/ 0 w 86"/>
                <a:gd name="T21" fmla="*/ 2 h 196"/>
                <a:gd name="T22" fmla="*/ 0 w 86"/>
                <a:gd name="T23" fmla="*/ 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196">
                  <a:moveTo>
                    <a:pt x="0" y="2"/>
                  </a:moveTo>
                  <a:lnTo>
                    <a:pt x="10" y="50"/>
                  </a:lnTo>
                  <a:lnTo>
                    <a:pt x="21" y="107"/>
                  </a:lnTo>
                  <a:lnTo>
                    <a:pt x="37" y="152"/>
                  </a:lnTo>
                  <a:lnTo>
                    <a:pt x="48" y="188"/>
                  </a:lnTo>
                  <a:lnTo>
                    <a:pt x="86" y="196"/>
                  </a:lnTo>
                  <a:lnTo>
                    <a:pt x="76" y="169"/>
                  </a:lnTo>
                  <a:lnTo>
                    <a:pt x="59" y="122"/>
                  </a:lnTo>
                  <a:lnTo>
                    <a:pt x="48" y="70"/>
                  </a:lnTo>
                  <a:lnTo>
                    <a:pt x="35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02" name="Freeform 114"/>
            <p:cNvSpPr>
              <a:spLocks/>
            </p:cNvSpPr>
            <p:nvPr/>
          </p:nvSpPr>
          <p:spPr bwMode="auto">
            <a:xfrm>
              <a:off x="642" y="3175"/>
              <a:ext cx="33" cy="152"/>
            </a:xfrm>
            <a:custGeom>
              <a:avLst/>
              <a:gdLst>
                <a:gd name="T0" fmla="*/ 45 w 64"/>
                <a:gd name="T1" fmla="*/ 2 h 304"/>
                <a:gd name="T2" fmla="*/ 36 w 64"/>
                <a:gd name="T3" fmla="*/ 50 h 304"/>
                <a:gd name="T4" fmla="*/ 34 w 64"/>
                <a:gd name="T5" fmla="*/ 103 h 304"/>
                <a:gd name="T6" fmla="*/ 40 w 64"/>
                <a:gd name="T7" fmla="*/ 164 h 304"/>
                <a:gd name="T8" fmla="*/ 49 w 64"/>
                <a:gd name="T9" fmla="*/ 223 h 304"/>
                <a:gd name="T10" fmla="*/ 64 w 64"/>
                <a:gd name="T11" fmla="*/ 272 h 304"/>
                <a:gd name="T12" fmla="*/ 45 w 64"/>
                <a:gd name="T13" fmla="*/ 304 h 304"/>
                <a:gd name="T14" fmla="*/ 26 w 64"/>
                <a:gd name="T15" fmla="*/ 259 h 304"/>
                <a:gd name="T16" fmla="*/ 15 w 64"/>
                <a:gd name="T17" fmla="*/ 219 h 304"/>
                <a:gd name="T18" fmla="*/ 7 w 64"/>
                <a:gd name="T19" fmla="*/ 162 h 304"/>
                <a:gd name="T20" fmla="*/ 0 w 64"/>
                <a:gd name="T21" fmla="*/ 91 h 304"/>
                <a:gd name="T22" fmla="*/ 7 w 64"/>
                <a:gd name="T23" fmla="*/ 38 h 304"/>
                <a:gd name="T24" fmla="*/ 11 w 64"/>
                <a:gd name="T25" fmla="*/ 0 h 304"/>
                <a:gd name="T26" fmla="*/ 45 w 64"/>
                <a:gd name="T27" fmla="*/ 2 h 304"/>
                <a:gd name="T28" fmla="*/ 45 w 64"/>
                <a:gd name="T29" fmla="*/ 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304">
                  <a:moveTo>
                    <a:pt x="45" y="2"/>
                  </a:moveTo>
                  <a:lnTo>
                    <a:pt x="36" y="50"/>
                  </a:lnTo>
                  <a:lnTo>
                    <a:pt x="34" y="103"/>
                  </a:lnTo>
                  <a:lnTo>
                    <a:pt x="40" y="164"/>
                  </a:lnTo>
                  <a:lnTo>
                    <a:pt x="49" y="223"/>
                  </a:lnTo>
                  <a:lnTo>
                    <a:pt x="64" y="272"/>
                  </a:lnTo>
                  <a:lnTo>
                    <a:pt x="45" y="304"/>
                  </a:lnTo>
                  <a:lnTo>
                    <a:pt x="26" y="259"/>
                  </a:lnTo>
                  <a:lnTo>
                    <a:pt x="15" y="219"/>
                  </a:lnTo>
                  <a:lnTo>
                    <a:pt x="7" y="162"/>
                  </a:lnTo>
                  <a:lnTo>
                    <a:pt x="0" y="91"/>
                  </a:lnTo>
                  <a:lnTo>
                    <a:pt x="7" y="38"/>
                  </a:lnTo>
                  <a:lnTo>
                    <a:pt x="11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03" name="Freeform 115"/>
            <p:cNvSpPr>
              <a:spLocks/>
            </p:cNvSpPr>
            <p:nvPr/>
          </p:nvSpPr>
          <p:spPr bwMode="auto">
            <a:xfrm>
              <a:off x="826" y="3349"/>
              <a:ext cx="101" cy="99"/>
            </a:xfrm>
            <a:custGeom>
              <a:avLst/>
              <a:gdLst>
                <a:gd name="T0" fmla="*/ 19 w 203"/>
                <a:gd name="T1" fmla="*/ 0 h 198"/>
                <a:gd name="T2" fmla="*/ 39 w 203"/>
                <a:gd name="T3" fmla="*/ 27 h 198"/>
                <a:gd name="T4" fmla="*/ 89 w 203"/>
                <a:gd name="T5" fmla="*/ 82 h 198"/>
                <a:gd name="T6" fmla="*/ 140 w 203"/>
                <a:gd name="T7" fmla="*/ 125 h 198"/>
                <a:gd name="T8" fmla="*/ 178 w 203"/>
                <a:gd name="T9" fmla="*/ 154 h 198"/>
                <a:gd name="T10" fmla="*/ 203 w 203"/>
                <a:gd name="T11" fmla="*/ 175 h 198"/>
                <a:gd name="T12" fmla="*/ 171 w 203"/>
                <a:gd name="T13" fmla="*/ 198 h 198"/>
                <a:gd name="T14" fmla="*/ 127 w 203"/>
                <a:gd name="T15" fmla="*/ 167 h 198"/>
                <a:gd name="T16" fmla="*/ 77 w 203"/>
                <a:gd name="T17" fmla="*/ 122 h 198"/>
                <a:gd name="T18" fmla="*/ 34 w 203"/>
                <a:gd name="T19" fmla="*/ 72 h 198"/>
                <a:gd name="T20" fmla="*/ 0 w 203"/>
                <a:gd name="T21" fmla="*/ 36 h 198"/>
                <a:gd name="T22" fmla="*/ 19 w 203"/>
                <a:gd name="T23" fmla="*/ 0 h 198"/>
                <a:gd name="T24" fmla="*/ 19 w 203"/>
                <a:gd name="T2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198">
                  <a:moveTo>
                    <a:pt x="19" y="0"/>
                  </a:moveTo>
                  <a:lnTo>
                    <a:pt x="39" y="27"/>
                  </a:lnTo>
                  <a:lnTo>
                    <a:pt x="89" y="82"/>
                  </a:lnTo>
                  <a:lnTo>
                    <a:pt x="140" y="125"/>
                  </a:lnTo>
                  <a:lnTo>
                    <a:pt x="178" y="154"/>
                  </a:lnTo>
                  <a:lnTo>
                    <a:pt x="203" y="175"/>
                  </a:lnTo>
                  <a:lnTo>
                    <a:pt x="171" y="198"/>
                  </a:lnTo>
                  <a:lnTo>
                    <a:pt x="127" y="167"/>
                  </a:lnTo>
                  <a:lnTo>
                    <a:pt x="77" y="122"/>
                  </a:lnTo>
                  <a:lnTo>
                    <a:pt x="34" y="72"/>
                  </a:lnTo>
                  <a:lnTo>
                    <a:pt x="0" y="3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04" name="Freeform 116"/>
            <p:cNvSpPr>
              <a:spLocks/>
            </p:cNvSpPr>
            <p:nvPr/>
          </p:nvSpPr>
          <p:spPr bwMode="auto">
            <a:xfrm>
              <a:off x="716" y="3415"/>
              <a:ext cx="112" cy="100"/>
            </a:xfrm>
            <a:custGeom>
              <a:avLst/>
              <a:gdLst>
                <a:gd name="T0" fmla="*/ 55 w 224"/>
                <a:gd name="T1" fmla="*/ 4 h 202"/>
                <a:gd name="T2" fmla="*/ 74 w 224"/>
                <a:gd name="T3" fmla="*/ 38 h 202"/>
                <a:gd name="T4" fmla="*/ 116 w 224"/>
                <a:gd name="T5" fmla="*/ 90 h 202"/>
                <a:gd name="T6" fmla="*/ 164 w 224"/>
                <a:gd name="T7" fmla="*/ 135 h 202"/>
                <a:gd name="T8" fmla="*/ 203 w 224"/>
                <a:gd name="T9" fmla="*/ 175 h 202"/>
                <a:gd name="T10" fmla="*/ 224 w 224"/>
                <a:gd name="T11" fmla="*/ 185 h 202"/>
                <a:gd name="T12" fmla="*/ 203 w 224"/>
                <a:gd name="T13" fmla="*/ 202 h 202"/>
                <a:gd name="T14" fmla="*/ 173 w 224"/>
                <a:gd name="T15" fmla="*/ 183 h 202"/>
                <a:gd name="T16" fmla="*/ 118 w 224"/>
                <a:gd name="T17" fmla="*/ 139 h 202"/>
                <a:gd name="T18" fmla="*/ 65 w 224"/>
                <a:gd name="T19" fmla="*/ 86 h 202"/>
                <a:gd name="T20" fmla="*/ 25 w 224"/>
                <a:gd name="T21" fmla="*/ 40 h 202"/>
                <a:gd name="T22" fmla="*/ 0 w 224"/>
                <a:gd name="T23" fmla="*/ 0 h 202"/>
                <a:gd name="T24" fmla="*/ 38 w 224"/>
                <a:gd name="T25" fmla="*/ 4 h 202"/>
                <a:gd name="T26" fmla="*/ 55 w 224"/>
                <a:gd name="T27" fmla="*/ 4 h 202"/>
                <a:gd name="T28" fmla="*/ 55 w 224"/>
                <a:gd name="T29" fmla="*/ 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202">
                  <a:moveTo>
                    <a:pt x="55" y="4"/>
                  </a:moveTo>
                  <a:lnTo>
                    <a:pt x="74" y="38"/>
                  </a:lnTo>
                  <a:lnTo>
                    <a:pt x="116" y="90"/>
                  </a:lnTo>
                  <a:lnTo>
                    <a:pt x="164" y="135"/>
                  </a:lnTo>
                  <a:lnTo>
                    <a:pt x="203" y="175"/>
                  </a:lnTo>
                  <a:lnTo>
                    <a:pt x="224" y="185"/>
                  </a:lnTo>
                  <a:lnTo>
                    <a:pt x="203" y="202"/>
                  </a:lnTo>
                  <a:lnTo>
                    <a:pt x="173" y="183"/>
                  </a:lnTo>
                  <a:lnTo>
                    <a:pt x="118" y="139"/>
                  </a:lnTo>
                  <a:lnTo>
                    <a:pt x="65" y="86"/>
                  </a:lnTo>
                  <a:lnTo>
                    <a:pt x="25" y="40"/>
                  </a:lnTo>
                  <a:lnTo>
                    <a:pt x="0" y="0"/>
                  </a:lnTo>
                  <a:lnTo>
                    <a:pt x="38" y="4"/>
                  </a:lnTo>
                  <a:lnTo>
                    <a:pt x="55" y="4"/>
                  </a:lnTo>
                  <a:lnTo>
                    <a:pt x="55" y="4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05" name="Freeform 117"/>
            <p:cNvSpPr>
              <a:spLocks/>
            </p:cNvSpPr>
            <p:nvPr/>
          </p:nvSpPr>
          <p:spPr bwMode="auto">
            <a:xfrm>
              <a:off x="669" y="3185"/>
              <a:ext cx="81" cy="101"/>
            </a:xfrm>
            <a:custGeom>
              <a:avLst/>
              <a:gdLst>
                <a:gd name="T0" fmla="*/ 4 w 162"/>
                <a:gd name="T1" fmla="*/ 2 h 204"/>
                <a:gd name="T2" fmla="*/ 0 w 162"/>
                <a:gd name="T3" fmla="*/ 34 h 204"/>
                <a:gd name="T4" fmla="*/ 0 w 162"/>
                <a:gd name="T5" fmla="*/ 88 h 204"/>
                <a:gd name="T6" fmla="*/ 9 w 162"/>
                <a:gd name="T7" fmla="*/ 154 h 204"/>
                <a:gd name="T8" fmla="*/ 23 w 162"/>
                <a:gd name="T9" fmla="*/ 204 h 204"/>
                <a:gd name="T10" fmla="*/ 47 w 162"/>
                <a:gd name="T11" fmla="*/ 186 h 204"/>
                <a:gd name="T12" fmla="*/ 78 w 162"/>
                <a:gd name="T13" fmla="*/ 169 h 204"/>
                <a:gd name="T14" fmla="*/ 108 w 162"/>
                <a:gd name="T15" fmla="*/ 160 h 204"/>
                <a:gd name="T16" fmla="*/ 148 w 162"/>
                <a:gd name="T17" fmla="*/ 150 h 204"/>
                <a:gd name="T18" fmla="*/ 162 w 162"/>
                <a:gd name="T19" fmla="*/ 150 h 204"/>
                <a:gd name="T20" fmla="*/ 154 w 162"/>
                <a:gd name="T21" fmla="*/ 120 h 204"/>
                <a:gd name="T22" fmla="*/ 144 w 162"/>
                <a:gd name="T23" fmla="*/ 91 h 204"/>
                <a:gd name="T24" fmla="*/ 127 w 162"/>
                <a:gd name="T25" fmla="*/ 110 h 204"/>
                <a:gd name="T26" fmla="*/ 103 w 162"/>
                <a:gd name="T27" fmla="*/ 128 h 204"/>
                <a:gd name="T28" fmla="*/ 70 w 162"/>
                <a:gd name="T29" fmla="*/ 128 h 204"/>
                <a:gd name="T30" fmla="*/ 36 w 162"/>
                <a:gd name="T31" fmla="*/ 110 h 204"/>
                <a:gd name="T32" fmla="*/ 11 w 162"/>
                <a:gd name="T33" fmla="*/ 84 h 204"/>
                <a:gd name="T34" fmla="*/ 6 w 162"/>
                <a:gd name="T35" fmla="*/ 51 h 204"/>
                <a:gd name="T36" fmla="*/ 17 w 162"/>
                <a:gd name="T37" fmla="*/ 19 h 204"/>
                <a:gd name="T38" fmla="*/ 34 w 162"/>
                <a:gd name="T39" fmla="*/ 0 h 204"/>
                <a:gd name="T40" fmla="*/ 4 w 162"/>
                <a:gd name="T41" fmla="*/ 2 h 204"/>
                <a:gd name="T42" fmla="*/ 4 w 162"/>
                <a:gd name="T43" fmla="*/ 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2" h="204">
                  <a:moveTo>
                    <a:pt x="4" y="2"/>
                  </a:moveTo>
                  <a:lnTo>
                    <a:pt x="0" y="34"/>
                  </a:lnTo>
                  <a:lnTo>
                    <a:pt x="0" y="88"/>
                  </a:lnTo>
                  <a:lnTo>
                    <a:pt x="9" y="154"/>
                  </a:lnTo>
                  <a:lnTo>
                    <a:pt x="23" y="204"/>
                  </a:lnTo>
                  <a:lnTo>
                    <a:pt x="47" y="186"/>
                  </a:lnTo>
                  <a:lnTo>
                    <a:pt x="78" y="169"/>
                  </a:lnTo>
                  <a:lnTo>
                    <a:pt x="108" y="160"/>
                  </a:lnTo>
                  <a:lnTo>
                    <a:pt x="148" y="150"/>
                  </a:lnTo>
                  <a:lnTo>
                    <a:pt x="162" y="150"/>
                  </a:lnTo>
                  <a:lnTo>
                    <a:pt x="154" y="120"/>
                  </a:lnTo>
                  <a:lnTo>
                    <a:pt x="144" y="91"/>
                  </a:lnTo>
                  <a:lnTo>
                    <a:pt x="127" y="110"/>
                  </a:lnTo>
                  <a:lnTo>
                    <a:pt x="103" y="128"/>
                  </a:lnTo>
                  <a:lnTo>
                    <a:pt x="70" y="128"/>
                  </a:lnTo>
                  <a:lnTo>
                    <a:pt x="36" y="110"/>
                  </a:lnTo>
                  <a:lnTo>
                    <a:pt x="11" y="84"/>
                  </a:lnTo>
                  <a:lnTo>
                    <a:pt x="6" y="51"/>
                  </a:lnTo>
                  <a:lnTo>
                    <a:pt x="17" y="19"/>
                  </a:lnTo>
                  <a:lnTo>
                    <a:pt x="3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06" name="Freeform 118"/>
            <p:cNvSpPr>
              <a:spLocks/>
            </p:cNvSpPr>
            <p:nvPr/>
          </p:nvSpPr>
          <p:spPr bwMode="auto">
            <a:xfrm>
              <a:off x="765" y="3388"/>
              <a:ext cx="126" cy="87"/>
            </a:xfrm>
            <a:custGeom>
              <a:avLst/>
              <a:gdLst>
                <a:gd name="T0" fmla="*/ 253 w 253"/>
                <a:gd name="T1" fmla="*/ 122 h 175"/>
                <a:gd name="T2" fmla="*/ 226 w 253"/>
                <a:gd name="T3" fmla="*/ 97 h 175"/>
                <a:gd name="T4" fmla="*/ 177 w 253"/>
                <a:gd name="T5" fmla="*/ 57 h 175"/>
                <a:gd name="T6" fmla="*/ 137 w 253"/>
                <a:gd name="T7" fmla="*/ 13 h 175"/>
                <a:gd name="T8" fmla="*/ 125 w 253"/>
                <a:gd name="T9" fmla="*/ 0 h 175"/>
                <a:gd name="T10" fmla="*/ 97 w 253"/>
                <a:gd name="T11" fmla="*/ 25 h 175"/>
                <a:gd name="T12" fmla="*/ 68 w 253"/>
                <a:gd name="T13" fmla="*/ 49 h 175"/>
                <a:gd name="T14" fmla="*/ 38 w 253"/>
                <a:gd name="T15" fmla="*/ 66 h 175"/>
                <a:gd name="T16" fmla="*/ 0 w 253"/>
                <a:gd name="T17" fmla="*/ 80 h 175"/>
                <a:gd name="T18" fmla="*/ 15 w 253"/>
                <a:gd name="T19" fmla="*/ 99 h 175"/>
                <a:gd name="T20" fmla="*/ 42 w 253"/>
                <a:gd name="T21" fmla="*/ 127 h 175"/>
                <a:gd name="T22" fmla="*/ 47 w 253"/>
                <a:gd name="T23" fmla="*/ 106 h 175"/>
                <a:gd name="T24" fmla="*/ 65 w 253"/>
                <a:gd name="T25" fmla="*/ 84 h 175"/>
                <a:gd name="T26" fmla="*/ 91 w 253"/>
                <a:gd name="T27" fmla="*/ 63 h 175"/>
                <a:gd name="T28" fmla="*/ 127 w 253"/>
                <a:gd name="T29" fmla="*/ 57 h 175"/>
                <a:gd name="T30" fmla="*/ 163 w 253"/>
                <a:gd name="T31" fmla="*/ 72 h 175"/>
                <a:gd name="T32" fmla="*/ 190 w 253"/>
                <a:gd name="T33" fmla="*/ 97 h 175"/>
                <a:gd name="T34" fmla="*/ 198 w 253"/>
                <a:gd name="T35" fmla="*/ 129 h 175"/>
                <a:gd name="T36" fmla="*/ 190 w 253"/>
                <a:gd name="T37" fmla="*/ 156 h 175"/>
                <a:gd name="T38" fmla="*/ 177 w 253"/>
                <a:gd name="T39" fmla="*/ 175 h 175"/>
                <a:gd name="T40" fmla="*/ 211 w 253"/>
                <a:gd name="T41" fmla="*/ 150 h 175"/>
                <a:gd name="T42" fmla="*/ 253 w 253"/>
                <a:gd name="T43" fmla="*/ 122 h 175"/>
                <a:gd name="T44" fmla="*/ 253 w 253"/>
                <a:gd name="T45" fmla="*/ 12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175">
                  <a:moveTo>
                    <a:pt x="253" y="122"/>
                  </a:moveTo>
                  <a:lnTo>
                    <a:pt x="226" y="97"/>
                  </a:lnTo>
                  <a:lnTo>
                    <a:pt x="177" y="57"/>
                  </a:lnTo>
                  <a:lnTo>
                    <a:pt x="137" y="13"/>
                  </a:lnTo>
                  <a:lnTo>
                    <a:pt x="125" y="0"/>
                  </a:lnTo>
                  <a:lnTo>
                    <a:pt x="97" y="25"/>
                  </a:lnTo>
                  <a:lnTo>
                    <a:pt x="68" y="49"/>
                  </a:lnTo>
                  <a:lnTo>
                    <a:pt x="38" y="66"/>
                  </a:lnTo>
                  <a:lnTo>
                    <a:pt x="0" y="80"/>
                  </a:lnTo>
                  <a:lnTo>
                    <a:pt x="15" y="99"/>
                  </a:lnTo>
                  <a:lnTo>
                    <a:pt x="42" y="127"/>
                  </a:lnTo>
                  <a:lnTo>
                    <a:pt x="47" y="106"/>
                  </a:lnTo>
                  <a:lnTo>
                    <a:pt x="65" y="84"/>
                  </a:lnTo>
                  <a:lnTo>
                    <a:pt x="91" y="63"/>
                  </a:lnTo>
                  <a:lnTo>
                    <a:pt x="127" y="57"/>
                  </a:lnTo>
                  <a:lnTo>
                    <a:pt x="163" y="72"/>
                  </a:lnTo>
                  <a:lnTo>
                    <a:pt x="190" y="97"/>
                  </a:lnTo>
                  <a:lnTo>
                    <a:pt x="198" y="129"/>
                  </a:lnTo>
                  <a:lnTo>
                    <a:pt x="190" y="156"/>
                  </a:lnTo>
                  <a:lnTo>
                    <a:pt x="177" y="175"/>
                  </a:lnTo>
                  <a:lnTo>
                    <a:pt x="211" y="150"/>
                  </a:lnTo>
                  <a:lnTo>
                    <a:pt x="253" y="122"/>
                  </a:lnTo>
                  <a:lnTo>
                    <a:pt x="253" y="122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07" name="Freeform 119"/>
            <p:cNvSpPr>
              <a:spLocks/>
            </p:cNvSpPr>
            <p:nvPr/>
          </p:nvSpPr>
          <p:spPr bwMode="auto">
            <a:xfrm>
              <a:off x="594" y="3121"/>
              <a:ext cx="421" cy="463"/>
            </a:xfrm>
            <a:custGeom>
              <a:avLst/>
              <a:gdLst>
                <a:gd name="T0" fmla="*/ 42 w 842"/>
                <a:gd name="T1" fmla="*/ 11 h 926"/>
                <a:gd name="T2" fmla="*/ 30 w 842"/>
                <a:gd name="T3" fmla="*/ 40 h 926"/>
                <a:gd name="T4" fmla="*/ 21 w 842"/>
                <a:gd name="T5" fmla="*/ 72 h 926"/>
                <a:gd name="T6" fmla="*/ 13 w 842"/>
                <a:gd name="T7" fmla="*/ 101 h 926"/>
                <a:gd name="T8" fmla="*/ 7 w 842"/>
                <a:gd name="T9" fmla="*/ 135 h 926"/>
                <a:gd name="T10" fmla="*/ 2 w 842"/>
                <a:gd name="T11" fmla="*/ 173 h 926"/>
                <a:gd name="T12" fmla="*/ 0 w 842"/>
                <a:gd name="T13" fmla="*/ 215 h 926"/>
                <a:gd name="T14" fmla="*/ 2 w 842"/>
                <a:gd name="T15" fmla="*/ 260 h 926"/>
                <a:gd name="T16" fmla="*/ 7 w 842"/>
                <a:gd name="T17" fmla="*/ 312 h 926"/>
                <a:gd name="T18" fmla="*/ 15 w 842"/>
                <a:gd name="T19" fmla="*/ 361 h 926"/>
                <a:gd name="T20" fmla="*/ 28 w 842"/>
                <a:gd name="T21" fmla="*/ 416 h 926"/>
                <a:gd name="T22" fmla="*/ 47 w 842"/>
                <a:gd name="T23" fmla="*/ 471 h 926"/>
                <a:gd name="T24" fmla="*/ 74 w 842"/>
                <a:gd name="T25" fmla="*/ 528 h 926"/>
                <a:gd name="T26" fmla="*/ 110 w 842"/>
                <a:gd name="T27" fmla="*/ 587 h 926"/>
                <a:gd name="T28" fmla="*/ 150 w 842"/>
                <a:gd name="T29" fmla="*/ 648 h 926"/>
                <a:gd name="T30" fmla="*/ 199 w 842"/>
                <a:gd name="T31" fmla="*/ 707 h 926"/>
                <a:gd name="T32" fmla="*/ 262 w 842"/>
                <a:gd name="T33" fmla="*/ 766 h 926"/>
                <a:gd name="T34" fmla="*/ 329 w 842"/>
                <a:gd name="T35" fmla="*/ 825 h 926"/>
                <a:gd name="T36" fmla="*/ 410 w 842"/>
                <a:gd name="T37" fmla="*/ 886 h 926"/>
                <a:gd name="T38" fmla="*/ 475 w 842"/>
                <a:gd name="T39" fmla="*/ 924 h 926"/>
                <a:gd name="T40" fmla="*/ 498 w 842"/>
                <a:gd name="T41" fmla="*/ 905 h 926"/>
                <a:gd name="T42" fmla="*/ 524 w 842"/>
                <a:gd name="T43" fmla="*/ 882 h 926"/>
                <a:gd name="T44" fmla="*/ 562 w 842"/>
                <a:gd name="T45" fmla="*/ 853 h 926"/>
                <a:gd name="T46" fmla="*/ 602 w 842"/>
                <a:gd name="T47" fmla="*/ 821 h 926"/>
                <a:gd name="T48" fmla="*/ 648 w 842"/>
                <a:gd name="T49" fmla="*/ 785 h 926"/>
                <a:gd name="T50" fmla="*/ 694 w 842"/>
                <a:gd name="T51" fmla="*/ 749 h 926"/>
                <a:gd name="T52" fmla="*/ 739 w 842"/>
                <a:gd name="T53" fmla="*/ 715 h 926"/>
                <a:gd name="T54" fmla="*/ 781 w 842"/>
                <a:gd name="T55" fmla="*/ 682 h 926"/>
                <a:gd name="T56" fmla="*/ 819 w 842"/>
                <a:gd name="T57" fmla="*/ 654 h 926"/>
                <a:gd name="T58" fmla="*/ 751 w 842"/>
                <a:gd name="T59" fmla="*/ 619 h 926"/>
                <a:gd name="T60" fmla="*/ 456 w 842"/>
                <a:gd name="T61" fmla="*/ 830 h 926"/>
                <a:gd name="T62" fmla="*/ 429 w 842"/>
                <a:gd name="T63" fmla="*/ 810 h 926"/>
                <a:gd name="T64" fmla="*/ 388 w 842"/>
                <a:gd name="T65" fmla="*/ 779 h 926"/>
                <a:gd name="T66" fmla="*/ 361 w 842"/>
                <a:gd name="T67" fmla="*/ 756 h 926"/>
                <a:gd name="T68" fmla="*/ 332 w 842"/>
                <a:gd name="T69" fmla="*/ 730 h 926"/>
                <a:gd name="T70" fmla="*/ 304 w 842"/>
                <a:gd name="T71" fmla="*/ 703 h 926"/>
                <a:gd name="T72" fmla="*/ 275 w 842"/>
                <a:gd name="T73" fmla="*/ 673 h 926"/>
                <a:gd name="T74" fmla="*/ 245 w 842"/>
                <a:gd name="T75" fmla="*/ 638 h 926"/>
                <a:gd name="T76" fmla="*/ 215 w 842"/>
                <a:gd name="T77" fmla="*/ 600 h 926"/>
                <a:gd name="T78" fmla="*/ 184 w 842"/>
                <a:gd name="T79" fmla="*/ 559 h 926"/>
                <a:gd name="T80" fmla="*/ 159 w 842"/>
                <a:gd name="T81" fmla="*/ 515 h 926"/>
                <a:gd name="T82" fmla="*/ 133 w 842"/>
                <a:gd name="T83" fmla="*/ 467 h 926"/>
                <a:gd name="T84" fmla="*/ 112 w 842"/>
                <a:gd name="T85" fmla="*/ 420 h 926"/>
                <a:gd name="T86" fmla="*/ 97 w 842"/>
                <a:gd name="T87" fmla="*/ 369 h 926"/>
                <a:gd name="T88" fmla="*/ 82 w 842"/>
                <a:gd name="T89" fmla="*/ 313 h 926"/>
                <a:gd name="T90" fmla="*/ 74 w 842"/>
                <a:gd name="T91" fmla="*/ 256 h 926"/>
                <a:gd name="T92" fmla="*/ 72 w 842"/>
                <a:gd name="T93" fmla="*/ 197 h 926"/>
                <a:gd name="T94" fmla="*/ 74 w 842"/>
                <a:gd name="T95" fmla="*/ 135 h 926"/>
                <a:gd name="T96" fmla="*/ 87 w 842"/>
                <a:gd name="T97" fmla="*/ 72 h 926"/>
                <a:gd name="T98" fmla="*/ 410 w 842"/>
                <a:gd name="T99" fmla="*/ 2 h 926"/>
                <a:gd name="T100" fmla="*/ 380 w 842"/>
                <a:gd name="T101" fmla="*/ 2 h 926"/>
                <a:gd name="T102" fmla="*/ 342 w 842"/>
                <a:gd name="T103" fmla="*/ 0 h 926"/>
                <a:gd name="T104" fmla="*/ 298 w 842"/>
                <a:gd name="T105" fmla="*/ 0 h 926"/>
                <a:gd name="T106" fmla="*/ 272 w 842"/>
                <a:gd name="T107" fmla="*/ 0 h 926"/>
                <a:gd name="T108" fmla="*/ 249 w 842"/>
                <a:gd name="T109" fmla="*/ 0 h 926"/>
                <a:gd name="T110" fmla="*/ 222 w 842"/>
                <a:gd name="T111" fmla="*/ 0 h 926"/>
                <a:gd name="T112" fmla="*/ 197 w 842"/>
                <a:gd name="T113" fmla="*/ 0 h 926"/>
                <a:gd name="T114" fmla="*/ 171 w 842"/>
                <a:gd name="T115" fmla="*/ 0 h 926"/>
                <a:gd name="T116" fmla="*/ 133 w 842"/>
                <a:gd name="T117" fmla="*/ 0 h 926"/>
                <a:gd name="T118" fmla="*/ 91 w 842"/>
                <a:gd name="T119" fmla="*/ 0 h 926"/>
                <a:gd name="T120" fmla="*/ 61 w 842"/>
                <a:gd name="T121" fmla="*/ 2 h 926"/>
                <a:gd name="T122" fmla="*/ 45 w 842"/>
                <a:gd name="T123" fmla="*/ 7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2" h="926">
                  <a:moveTo>
                    <a:pt x="45" y="7"/>
                  </a:moveTo>
                  <a:lnTo>
                    <a:pt x="44" y="7"/>
                  </a:lnTo>
                  <a:lnTo>
                    <a:pt x="42" y="11"/>
                  </a:lnTo>
                  <a:lnTo>
                    <a:pt x="38" y="17"/>
                  </a:lnTo>
                  <a:lnTo>
                    <a:pt x="34" y="28"/>
                  </a:lnTo>
                  <a:lnTo>
                    <a:pt x="30" y="40"/>
                  </a:lnTo>
                  <a:lnTo>
                    <a:pt x="25" y="55"/>
                  </a:lnTo>
                  <a:lnTo>
                    <a:pt x="23" y="63"/>
                  </a:lnTo>
                  <a:lnTo>
                    <a:pt x="21" y="72"/>
                  </a:lnTo>
                  <a:lnTo>
                    <a:pt x="17" y="82"/>
                  </a:lnTo>
                  <a:lnTo>
                    <a:pt x="15" y="91"/>
                  </a:lnTo>
                  <a:lnTo>
                    <a:pt x="13" y="101"/>
                  </a:lnTo>
                  <a:lnTo>
                    <a:pt x="11" y="112"/>
                  </a:lnTo>
                  <a:lnTo>
                    <a:pt x="9" y="121"/>
                  </a:lnTo>
                  <a:lnTo>
                    <a:pt x="7" y="135"/>
                  </a:lnTo>
                  <a:lnTo>
                    <a:pt x="4" y="148"/>
                  </a:lnTo>
                  <a:lnTo>
                    <a:pt x="2" y="159"/>
                  </a:lnTo>
                  <a:lnTo>
                    <a:pt x="2" y="173"/>
                  </a:lnTo>
                  <a:lnTo>
                    <a:pt x="2" y="188"/>
                  </a:lnTo>
                  <a:lnTo>
                    <a:pt x="2" y="201"/>
                  </a:lnTo>
                  <a:lnTo>
                    <a:pt x="0" y="215"/>
                  </a:lnTo>
                  <a:lnTo>
                    <a:pt x="0" y="230"/>
                  </a:lnTo>
                  <a:lnTo>
                    <a:pt x="2" y="247"/>
                  </a:lnTo>
                  <a:lnTo>
                    <a:pt x="2" y="260"/>
                  </a:lnTo>
                  <a:lnTo>
                    <a:pt x="2" y="277"/>
                  </a:lnTo>
                  <a:lnTo>
                    <a:pt x="4" y="294"/>
                  </a:lnTo>
                  <a:lnTo>
                    <a:pt x="7" y="312"/>
                  </a:lnTo>
                  <a:lnTo>
                    <a:pt x="9" y="327"/>
                  </a:lnTo>
                  <a:lnTo>
                    <a:pt x="11" y="344"/>
                  </a:lnTo>
                  <a:lnTo>
                    <a:pt x="15" y="361"/>
                  </a:lnTo>
                  <a:lnTo>
                    <a:pt x="19" y="380"/>
                  </a:lnTo>
                  <a:lnTo>
                    <a:pt x="23" y="399"/>
                  </a:lnTo>
                  <a:lnTo>
                    <a:pt x="28" y="416"/>
                  </a:lnTo>
                  <a:lnTo>
                    <a:pt x="34" y="435"/>
                  </a:lnTo>
                  <a:lnTo>
                    <a:pt x="42" y="452"/>
                  </a:lnTo>
                  <a:lnTo>
                    <a:pt x="47" y="471"/>
                  </a:lnTo>
                  <a:lnTo>
                    <a:pt x="55" y="488"/>
                  </a:lnTo>
                  <a:lnTo>
                    <a:pt x="64" y="507"/>
                  </a:lnTo>
                  <a:lnTo>
                    <a:pt x="74" y="528"/>
                  </a:lnTo>
                  <a:lnTo>
                    <a:pt x="83" y="547"/>
                  </a:lnTo>
                  <a:lnTo>
                    <a:pt x="97" y="566"/>
                  </a:lnTo>
                  <a:lnTo>
                    <a:pt x="110" y="587"/>
                  </a:lnTo>
                  <a:lnTo>
                    <a:pt x="123" y="608"/>
                  </a:lnTo>
                  <a:lnTo>
                    <a:pt x="135" y="625"/>
                  </a:lnTo>
                  <a:lnTo>
                    <a:pt x="150" y="648"/>
                  </a:lnTo>
                  <a:lnTo>
                    <a:pt x="165" y="665"/>
                  </a:lnTo>
                  <a:lnTo>
                    <a:pt x="184" y="686"/>
                  </a:lnTo>
                  <a:lnTo>
                    <a:pt x="199" y="707"/>
                  </a:lnTo>
                  <a:lnTo>
                    <a:pt x="220" y="726"/>
                  </a:lnTo>
                  <a:lnTo>
                    <a:pt x="239" y="745"/>
                  </a:lnTo>
                  <a:lnTo>
                    <a:pt x="262" y="766"/>
                  </a:lnTo>
                  <a:lnTo>
                    <a:pt x="283" y="787"/>
                  </a:lnTo>
                  <a:lnTo>
                    <a:pt x="308" y="806"/>
                  </a:lnTo>
                  <a:lnTo>
                    <a:pt x="329" y="825"/>
                  </a:lnTo>
                  <a:lnTo>
                    <a:pt x="357" y="846"/>
                  </a:lnTo>
                  <a:lnTo>
                    <a:pt x="382" y="867"/>
                  </a:lnTo>
                  <a:lnTo>
                    <a:pt x="410" y="886"/>
                  </a:lnTo>
                  <a:lnTo>
                    <a:pt x="441" y="905"/>
                  </a:lnTo>
                  <a:lnTo>
                    <a:pt x="473" y="926"/>
                  </a:lnTo>
                  <a:lnTo>
                    <a:pt x="475" y="924"/>
                  </a:lnTo>
                  <a:lnTo>
                    <a:pt x="483" y="916"/>
                  </a:lnTo>
                  <a:lnTo>
                    <a:pt x="488" y="910"/>
                  </a:lnTo>
                  <a:lnTo>
                    <a:pt x="498" y="905"/>
                  </a:lnTo>
                  <a:lnTo>
                    <a:pt x="503" y="897"/>
                  </a:lnTo>
                  <a:lnTo>
                    <a:pt x="515" y="891"/>
                  </a:lnTo>
                  <a:lnTo>
                    <a:pt x="524" y="882"/>
                  </a:lnTo>
                  <a:lnTo>
                    <a:pt x="536" y="874"/>
                  </a:lnTo>
                  <a:lnTo>
                    <a:pt x="547" y="863"/>
                  </a:lnTo>
                  <a:lnTo>
                    <a:pt x="562" y="853"/>
                  </a:lnTo>
                  <a:lnTo>
                    <a:pt x="574" y="842"/>
                  </a:lnTo>
                  <a:lnTo>
                    <a:pt x="587" y="830"/>
                  </a:lnTo>
                  <a:lnTo>
                    <a:pt x="602" y="821"/>
                  </a:lnTo>
                  <a:lnTo>
                    <a:pt x="619" y="810"/>
                  </a:lnTo>
                  <a:lnTo>
                    <a:pt x="633" y="796"/>
                  </a:lnTo>
                  <a:lnTo>
                    <a:pt x="648" y="785"/>
                  </a:lnTo>
                  <a:lnTo>
                    <a:pt x="663" y="772"/>
                  </a:lnTo>
                  <a:lnTo>
                    <a:pt x="678" y="762"/>
                  </a:lnTo>
                  <a:lnTo>
                    <a:pt x="694" y="749"/>
                  </a:lnTo>
                  <a:lnTo>
                    <a:pt x="709" y="737"/>
                  </a:lnTo>
                  <a:lnTo>
                    <a:pt x="722" y="726"/>
                  </a:lnTo>
                  <a:lnTo>
                    <a:pt x="739" y="715"/>
                  </a:lnTo>
                  <a:lnTo>
                    <a:pt x="752" y="703"/>
                  </a:lnTo>
                  <a:lnTo>
                    <a:pt x="768" y="692"/>
                  </a:lnTo>
                  <a:lnTo>
                    <a:pt x="781" y="682"/>
                  </a:lnTo>
                  <a:lnTo>
                    <a:pt x="796" y="673"/>
                  </a:lnTo>
                  <a:lnTo>
                    <a:pt x="808" y="663"/>
                  </a:lnTo>
                  <a:lnTo>
                    <a:pt x="819" y="654"/>
                  </a:lnTo>
                  <a:lnTo>
                    <a:pt x="830" y="646"/>
                  </a:lnTo>
                  <a:lnTo>
                    <a:pt x="842" y="640"/>
                  </a:lnTo>
                  <a:lnTo>
                    <a:pt x="751" y="619"/>
                  </a:lnTo>
                  <a:lnTo>
                    <a:pt x="462" y="834"/>
                  </a:lnTo>
                  <a:lnTo>
                    <a:pt x="460" y="832"/>
                  </a:lnTo>
                  <a:lnTo>
                    <a:pt x="456" y="830"/>
                  </a:lnTo>
                  <a:lnTo>
                    <a:pt x="448" y="823"/>
                  </a:lnTo>
                  <a:lnTo>
                    <a:pt x="441" y="819"/>
                  </a:lnTo>
                  <a:lnTo>
                    <a:pt x="429" y="810"/>
                  </a:lnTo>
                  <a:lnTo>
                    <a:pt x="416" y="802"/>
                  </a:lnTo>
                  <a:lnTo>
                    <a:pt x="403" y="791"/>
                  </a:lnTo>
                  <a:lnTo>
                    <a:pt x="388" y="779"/>
                  </a:lnTo>
                  <a:lnTo>
                    <a:pt x="380" y="772"/>
                  </a:lnTo>
                  <a:lnTo>
                    <a:pt x="370" y="764"/>
                  </a:lnTo>
                  <a:lnTo>
                    <a:pt x="361" y="756"/>
                  </a:lnTo>
                  <a:lnTo>
                    <a:pt x="351" y="749"/>
                  </a:lnTo>
                  <a:lnTo>
                    <a:pt x="342" y="739"/>
                  </a:lnTo>
                  <a:lnTo>
                    <a:pt x="332" y="730"/>
                  </a:lnTo>
                  <a:lnTo>
                    <a:pt x="323" y="720"/>
                  </a:lnTo>
                  <a:lnTo>
                    <a:pt x="315" y="715"/>
                  </a:lnTo>
                  <a:lnTo>
                    <a:pt x="304" y="703"/>
                  </a:lnTo>
                  <a:lnTo>
                    <a:pt x="293" y="692"/>
                  </a:lnTo>
                  <a:lnTo>
                    <a:pt x="285" y="682"/>
                  </a:lnTo>
                  <a:lnTo>
                    <a:pt x="275" y="673"/>
                  </a:lnTo>
                  <a:lnTo>
                    <a:pt x="264" y="661"/>
                  </a:lnTo>
                  <a:lnTo>
                    <a:pt x="254" y="650"/>
                  </a:lnTo>
                  <a:lnTo>
                    <a:pt x="245" y="638"/>
                  </a:lnTo>
                  <a:lnTo>
                    <a:pt x="235" y="627"/>
                  </a:lnTo>
                  <a:lnTo>
                    <a:pt x="226" y="614"/>
                  </a:lnTo>
                  <a:lnTo>
                    <a:pt x="215" y="600"/>
                  </a:lnTo>
                  <a:lnTo>
                    <a:pt x="205" y="587"/>
                  </a:lnTo>
                  <a:lnTo>
                    <a:pt x="196" y="574"/>
                  </a:lnTo>
                  <a:lnTo>
                    <a:pt x="184" y="559"/>
                  </a:lnTo>
                  <a:lnTo>
                    <a:pt x="177" y="545"/>
                  </a:lnTo>
                  <a:lnTo>
                    <a:pt x="167" y="530"/>
                  </a:lnTo>
                  <a:lnTo>
                    <a:pt x="159" y="515"/>
                  </a:lnTo>
                  <a:lnTo>
                    <a:pt x="150" y="500"/>
                  </a:lnTo>
                  <a:lnTo>
                    <a:pt x="140" y="485"/>
                  </a:lnTo>
                  <a:lnTo>
                    <a:pt x="133" y="467"/>
                  </a:lnTo>
                  <a:lnTo>
                    <a:pt x="127" y="452"/>
                  </a:lnTo>
                  <a:lnTo>
                    <a:pt x="118" y="435"/>
                  </a:lnTo>
                  <a:lnTo>
                    <a:pt x="112" y="420"/>
                  </a:lnTo>
                  <a:lnTo>
                    <a:pt x="106" y="403"/>
                  </a:lnTo>
                  <a:lnTo>
                    <a:pt x="102" y="386"/>
                  </a:lnTo>
                  <a:lnTo>
                    <a:pt x="97" y="369"/>
                  </a:lnTo>
                  <a:lnTo>
                    <a:pt x="89" y="350"/>
                  </a:lnTo>
                  <a:lnTo>
                    <a:pt x="85" y="332"/>
                  </a:lnTo>
                  <a:lnTo>
                    <a:pt x="82" y="313"/>
                  </a:lnTo>
                  <a:lnTo>
                    <a:pt x="78" y="294"/>
                  </a:lnTo>
                  <a:lnTo>
                    <a:pt x="76" y="275"/>
                  </a:lnTo>
                  <a:lnTo>
                    <a:pt x="74" y="256"/>
                  </a:lnTo>
                  <a:lnTo>
                    <a:pt x="74" y="237"/>
                  </a:lnTo>
                  <a:lnTo>
                    <a:pt x="72" y="216"/>
                  </a:lnTo>
                  <a:lnTo>
                    <a:pt x="72" y="197"/>
                  </a:lnTo>
                  <a:lnTo>
                    <a:pt x="72" y="177"/>
                  </a:lnTo>
                  <a:lnTo>
                    <a:pt x="74" y="156"/>
                  </a:lnTo>
                  <a:lnTo>
                    <a:pt x="74" y="135"/>
                  </a:lnTo>
                  <a:lnTo>
                    <a:pt x="78" y="114"/>
                  </a:lnTo>
                  <a:lnTo>
                    <a:pt x="82" y="91"/>
                  </a:lnTo>
                  <a:lnTo>
                    <a:pt x="87" y="72"/>
                  </a:lnTo>
                  <a:lnTo>
                    <a:pt x="361" y="72"/>
                  </a:lnTo>
                  <a:lnTo>
                    <a:pt x="414" y="4"/>
                  </a:lnTo>
                  <a:lnTo>
                    <a:pt x="410" y="2"/>
                  </a:lnTo>
                  <a:lnTo>
                    <a:pt x="397" y="2"/>
                  </a:lnTo>
                  <a:lnTo>
                    <a:pt x="388" y="2"/>
                  </a:lnTo>
                  <a:lnTo>
                    <a:pt x="380" y="2"/>
                  </a:lnTo>
                  <a:lnTo>
                    <a:pt x="367" y="2"/>
                  </a:lnTo>
                  <a:lnTo>
                    <a:pt x="357" y="2"/>
                  </a:lnTo>
                  <a:lnTo>
                    <a:pt x="342" y="0"/>
                  </a:lnTo>
                  <a:lnTo>
                    <a:pt x="329" y="0"/>
                  </a:lnTo>
                  <a:lnTo>
                    <a:pt x="313" y="0"/>
                  </a:lnTo>
                  <a:lnTo>
                    <a:pt x="298" y="0"/>
                  </a:lnTo>
                  <a:lnTo>
                    <a:pt x="289" y="0"/>
                  </a:lnTo>
                  <a:lnTo>
                    <a:pt x="281" y="0"/>
                  </a:lnTo>
                  <a:lnTo>
                    <a:pt x="272" y="0"/>
                  </a:lnTo>
                  <a:lnTo>
                    <a:pt x="264" y="0"/>
                  </a:lnTo>
                  <a:lnTo>
                    <a:pt x="256" y="0"/>
                  </a:lnTo>
                  <a:lnTo>
                    <a:pt x="249" y="0"/>
                  </a:lnTo>
                  <a:lnTo>
                    <a:pt x="239" y="0"/>
                  </a:lnTo>
                  <a:lnTo>
                    <a:pt x="232" y="0"/>
                  </a:lnTo>
                  <a:lnTo>
                    <a:pt x="222" y="0"/>
                  </a:lnTo>
                  <a:lnTo>
                    <a:pt x="213" y="0"/>
                  </a:lnTo>
                  <a:lnTo>
                    <a:pt x="205" y="0"/>
                  </a:lnTo>
                  <a:lnTo>
                    <a:pt x="197" y="0"/>
                  </a:lnTo>
                  <a:lnTo>
                    <a:pt x="188" y="0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3" y="0"/>
                  </a:lnTo>
                  <a:lnTo>
                    <a:pt x="146" y="0"/>
                  </a:lnTo>
                  <a:lnTo>
                    <a:pt x="133" y="0"/>
                  </a:lnTo>
                  <a:lnTo>
                    <a:pt x="118" y="0"/>
                  </a:lnTo>
                  <a:lnTo>
                    <a:pt x="104" y="0"/>
                  </a:lnTo>
                  <a:lnTo>
                    <a:pt x="91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61" y="2"/>
                  </a:lnTo>
                  <a:lnTo>
                    <a:pt x="47" y="2"/>
                  </a:lnTo>
                  <a:lnTo>
                    <a:pt x="45" y="7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6008" name="AutoShape 120"/>
          <p:cNvSpPr>
            <a:spLocks noChangeArrowheads="1"/>
          </p:cNvSpPr>
          <p:nvPr/>
        </p:nvSpPr>
        <p:spPr bwMode="auto">
          <a:xfrm>
            <a:off x="3124200" y="1981200"/>
            <a:ext cx="1600200" cy="1676400"/>
          </a:xfrm>
          <a:custGeom>
            <a:avLst/>
            <a:gdLst>
              <a:gd name="G0" fmla="+- 0 0 0"/>
              <a:gd name="G1" fmla="+- -11457336 0 0"/>
              <a:gd name="G2" fmla="+- 0 0 -11457336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457336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457336"/>
              <a:gd name="G36" fmla="sin G34 -11457336"/>
              <a:gd name="G37" fmla="+/ -11457336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287 w 21600"/>
              <a:gd name="T5" fmla="*/ 11 h 21600"/>
              <a:gd name="T6" fmla="*/ 2733 w 21600"/>
              <a:gd name="T7" fmla="*/ 10069 h 21600"/>
              <a:gd name="T8" fmla="*/ 11043 w 21600"/>
              <a:gd name="T9" fmla="*/ 5405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8006" y="5399"/>
                  <a:pt x="5673" y="7530"/>
                  <a:pt x="5422" y="10312"/>
                </a:cubicBezTo>
                <a:lnTo>
                  <a:pt x="44" y="9825"/>
                </a:lnTo>
                <a:cubicBezTo>
                  <a:pt x="547" y="4261"/>
                  <a:pt x="5212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009" name="AutoShape 12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63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0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533400" y="4267200"/>
            <a:ext cx="4953000" cy="2054225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On January 21, John Parker’s account totaling $610 is considered to be uncollectible.</a:t>
            </a:r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85725" y="16764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6" name="Line 4"/>
          <p:cNvSpPr>
            <a:spLocks noChangeShapeType="1"/>
          </p:cNvSpPr>
          <p:nvPr/>
        </p:nvSpPr>
        <p:spPr bwMode="auto">
          <a:xfrm>
            <a:off x="9067800" y="16764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7" name="Line 5"/>
          <p:cNvSpPr>
            <a:spLocks noChangeShapeType="1"/>
          </p:cNvSpPr>
          <p:nvPr/>
        </p:nvSpPr>
        <p:spPr bwMode="auto">
          <a:xfrm flipH="1">
            <a:off x="457200" y="16764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8" name="Line 6"/>
          <p:cNvSpPr>
            <a:spLocks noChangeShapeType="1"/>
          </p:cNvSpPr>
          <p:nvPr/>
        </p:nvSpPr>
        <p:spPr bwMode="auto">
          <a:xfrm flipH="1">
            <a:off x="1371600" y="16764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9" name="Line 7"/>
          <p:cNvSpPr>
            <a:spLocks noChangeShapeType="1"/>
          </p:cNvSpPr>
          <p:nvPr/>
        </p:nvSpPr>
        <p:spPr bwMode="auto">
          <a:xfrm>
            <a:off x="5715000" y="16764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0" name="Rectangle 8"/>
          <p:cNvSpPr>
            <a:spLocks noChangeArrowheads="1"/>
          </p:cNvSpPr>
          <p:nvPr/>
        </p:nvSpPr>
        <p:spPr bwMode="auto">
          <a:xfrm>
            <a:off x="7847013" y="17764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1" name="Line 9"/>
          <p:cNvSpPr>
            <a:spLocks noChangeShapeType="1"/>
          </p:cNvSpPr>
          <p:nvPr/>
        </p:nvSpPr>
        <p:spPr bwMode="auto">
          <a:xfrm>
            <a:off x="7696200" y="16764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2" name="Rectangle 10"/>
          <p:cNvSpPr>
            <a:spLocks noChangeArrowheads="1"/>
          </p:cNvSpPr>
          <p:nvPr/>
        </p:nvSpPr>
        <p:spPr bwMode="auto">
          <a:xfrm>
            <a:off x="8083550" y="16764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3" name="Rectangle 11"/>
          <p:cNvSpPr>
            <a:spLocks noChangeArrowheads="1"/>
          </p:cNvSpPr>
          <p:nvPr/>
        </p:nvSpPr>
        <p:spPr bwMode="auto">
          <a:xfrm>
            <a:off x="6702425" y="16764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4" name="Line 12"/>
          <p:cNvSpPr>
            <a:spLocks noChangeShapeType="1"/>
          </p:cNvSpPr>
          <p:nvPr/>
        </p:nvSpPr>
        <p:spPr bwMode="auto">
          <a:xfrm>
            <a:off x="96838" y="21336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5" name="Line 13"/>
          <p:cNvSpPr>
            <a:spLocks noChangeShapeType="1"/>
          </p:cNvSpPr>
          <p:nvPr/>
        </p:nvSpPr>
        <p:spPr bwMode="auto">
          <a:xfrm>
            <a:off x="96838" y="25908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6" name="Line 14"/>
          <p:cNvSpPr>
            <a:spLocks noChangeShapeType="1"/>
          </p:cNvSpPr>
          <p:nvPr/>
        </p:nvSpPr>
        <p:spPr bwMode="auto">
          <a:xfrm>
            <a:off x="96838" y="3048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7" name="Line 15"/>
          <p:cNvSpPr>
            <a:spLocks noChangeShapeType="1"/>
          </p:cNvSpPr>
          <p:nvPr/>
        </p:nvSpPr>
        <p:spPr bwMode="auto">
          <a:xfrm>
            <a:off x="76200" y="38862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8" name="Line 16"/>
          <p:cNvSpPr>
            <a:spLocks noChangeShapeType="1"/>
          </p:cNvSpPr>
          <p:nvPr/>
        </p:nvSpPr>
        <p:spPr bwMode="auto">
          <a:xfrm flipH="1">
            <a:off x="6324600" y="16764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9" name="Line 17"/>
          <p:cNvSpPr>
            <a:spLocks noChangeShapeType="1"/>
          </p:cNvSpPr>
          <p:nvPr/>
        </p:nvSpPr>
        <p:spPr bwMode="auto">
          <a:xfrm>
            <a:off x="76200" y="34290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0" name="Rectangle 18"/>
          <p:cNvSpPr>
            <a:spLocks noChangeArrowheads="1"/>
          </p:cNvSpPr>
          <p:nvPr/>
        </p:nvSpPr>
        <p:spPr bwMode="auto">
          <a:xfrm>
            <a:off x="7837488" y="17764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1" name="Text Box 19"/>
          <p:cNvSpPr txBox="1">
            <a:spLocks noChangeArrowheads="1"/>
          </p:cNvSpPr>
          <p:nvPr/>
        </p:nvSpPr>
        <p:spPr bwMode="auto">
          <a:xfrm>
            <a:off x="381000" y="1746250"/>
            <a:ext cx="8753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Jan.  21	Allowance for Doubtful Accounts	      610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6932" name="Text Box 20"/>
          <p:cNvSpPr txBox="1">
            <a:spLocks noChangeArrowheads="1"/>
          </p:cNvSpPr>
          <p:nvPr/>
        </p:nvSpPr>
        <p:spPr bwMode="auto">
          <a:xfrm>
            <a:off x="1524000" y="2203450"/>
            <a:ext cx="7620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Accounts Receivable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John Parker  	610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6933" name="Line 21"/>
          <p:cNvSpPr>
            <a:spLocks noChangeShapeType="1"/>
          </p:cNvSpPr>
          <p:nvPr/>
        </p:nvSpPr>
        <p:spPr bwMode="auto">
          <a:xfrm>
            <a:off x="76200" y="1676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4" name="Line 22"/>
          <p:cNvSpPr>
            <a:spLocks noChangeShapeType="1"/>
          </p:cNvSpPr>
          <p:nvPr/>
        </p:nvSpPr>
        <p:spPr bwMode="auto">
          <a:xfrm>
            <a:off x="990600" y="16764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5" name="Text Box 23"/>
          <p:cNvSpPr txBox="1">
            <a:spLocks noChangeArrowheads="1"/>
          </p:cNvSpPr>
          <p:nvPr/>
        </p:nvSpPr>
        <p:spPr bwMode="auto">
          <a:xfrm>
            <a:off x="1981200" y="2690813"/>
            <a:ext cx="3810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To write off the uncollectible account.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66936" name="Group 24"/>
          <p:cNvGrpSpPr>
            <a:grpSpLocks/>
          </p:cNvGrpSpPr>
          <p:nvPr/>
        </p:nvGrpSpPr>
        <p:grpSpPr bwMode="auto">
          <a:xfrm>
            <a:off x="5715000" y="4038600"/>
            <a:ext cx="3124200" cy="2574925"/>
            <a:chOff x="2880" y="1834"/>
            <a:chExt cx="2712" cy="2156"/>
          </a:xfrm>
        </p:grpSpPr>
        <p:sp>
          <p:nvSpPr>
            <p:cNvPr id="166937" name="Freeform 25"/>
            <p:cNvSpPr>
              <a:spLocks/>
            </p:cNvSpPr>
            <p:nvPr/>
          </p:nvSpPr>
          <p:spPr bwMode="auto">
            <a:xfrm>
              <a:off x="4717" y="3842"/>
              <a:ext cx="305" cy="148"/>
            </a:xfrm>
            <a:custGeom>
              <a:avLst/>
              <a:gdLst>
                <a:gd name="T0" fmla="*/ 361 w 610"/>
                <a:gd name="T1" fmla="*/ 0 h 297"/>
                <a:gd name="T2" fmla="*/ 553 w 610"/>
                <a:gd name="T3" fmla="*/ 80 h 297"/>
                <a:gd name="T4" fmla="*/ 610 w 610"/>
                <a:gd name="T5" fmla="*/ 297 h 297"/>
                <a:gd name="T6" fmla="*/ 0 w 610"/>
                <a:gd name="T7" fmla="*/ 297 h 297"/>
                <a:gd name="T8" fmla="*/ 361 w 610"/>
                <a:gd name="T9" fmla="*/ 0 h 297"/>
                <a:gd name="T10" fmla="*/ 361 w 610"/>
                <a:gd name="T1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297">
                  <a:moveTo>
                    <a:pt x="361" y="0"/>
                  </a:moveTo>
                  <a:lnTo>
                    <a:pt x="553" y="80"/>
                  </a:lnTo>
                  <a:lnTo>
                    <a:pt x="610" y="297"/>
                  </a:lnTo>
                  <a:lnTo>
                    <a:pt x="0" y="297"/>
                  </a:lnTo>
                  <a:lnTo>
                    <a:pt x="361" y="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38" name="Freeform 26"/>
            <p:cNvSpPr>
              <a:spLocks/>
            </p:cNvSpPr>
            <p:nvPr/>
          </p:nvSpPr>
          <p:spPr bwMode="auto">
            <a:xfrm>
              <a:off x="2880" y="3641"/>
              <a:ext cx="2029" cy="349"/>
            </a:xfrm>
            <a:custGeom>
              <a:avLst/>
              <a:gdLst>
                <a:gd name="T0" fmla="*/ 0 w 4057"/>
                <a:gd name="T1" fmla="*/ 0 h 698"/>
                <a:gd name="T2" fmla="*/ 4057 w 4057"/>
                <a:gd name="T3" fmla="*/ 432 h 698"/>
                <a:gd name="T4" fmla="*/ 4010 w 4057"/>
                <a:gd name="T5" fmla="*/ 546 h 698"/>
                <a:gd name="T6" fmla="*/ 3625 w 4057"/>
                <a:gd name="T7" fmla="*/ 698 h 698"/>
                <a:gd name="T8" fmla="*/ 0 w 4057"/>
                <a:gd name="T9" fmla="*/ 698 h 698"/>
                <a:gd name="T10" fmla="*/ 0 w 4057"/>
                <a:gd name="T11" fmla="*/ 0 h 698"/>
                <a:gd name="T12" fmla="*/ 0 w 4057"/>
                <a:gd name="T13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7" h="698">
                  <a:moveTo>
                    <a:pt x="0" y="0"/>
                  </a:moveTo>
                  <a:lnTo>
                    <a:pt x="4057" y="432"/>
                  </a:lnTo>
                  <a:lnTo>
                    <a:pt x="4010" y="546"/>
                  </a:lnTo>
                  <a:lnTo>
                    <a:pt x="3625" y="698"/>
                  </a:lnTo>
                  <a:lnTo>
                    <a:pt x="0" y="6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39" name="Freeform 27"/>
            <p:cNvSpPr>
              <a:spLocks/>
            </p:cNvSpPr>
            <p:nvPr/>
          </p:nvSpPr>
          <p:spPr bwMode="auto">
            <a:xfrm>
              <a:off x="5234" y="3862"/>
              <a:ext cx="188" cy="128"/>
            </a:xfrm>
            <a:custGeom>
              <a:avLst/>
              <a:gdLst>
                <a:gd name="T0" fmla="*/ 0 w 377"/>
                <a:gd name="T1" fmla="*/ 257 h 257"/>
                <a:gd name="T2" fmla="*/ 25 w 377"/>
                <a:gd name="T3" fmla="*/ 88 h 257"/>
                <a:gd name="T4" fmla="*/ 377 w 377"/>
                <a:gd name="T5" fmla="*/ 0 h 257"/>
                <a:gd name="T6" fmla="*/ 344 w 377"/>
                <a:gd name="T7" fmla="*/ 257 h 257"/>
                <a:gd name="T8" fmla="*/ 0 w 377"/>
                <a:gd name="T9" fmla="*/ 257 h 257"/>
                <a:gd name="T10" fmla="*/ 0 w 377"/>
                <a:gd name="T11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" h="257">
                  <a:moveTo>
                    <a:pt x="0" y="257"/>
                  </a:moveTo>
                  <a:lnTo>
                    <a:pt x="25" y="88"/>
                  </a:lnTo>
                  <a:lnTo>
                    <a:pt x="377" y="0"/>
                  </a:lnTo>
                  <a:lnTo>
                    <a:pt x="344" y="257"/>
                  </a:lnTo>
                  <a:lnTo>
                    <a:pt x="0" y="257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CC7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40" name="Freeform 28"/>
            <p:cNvSpPr>
              <a:spLocks/>
            </p:cNvSpPr>
            <p:nvPr/>
          </p:nvSpPr>
          <p:spPr bwMode="auto">
            <a:xfrm>
              <a:off x="4889" y="2959"/>
              <a:ext cx="693" cy="1031"/>
            </a:xfrm>
            <a:custGeom>
              <a:avLst/>
              <a:gdLst>
                <a:gd name="T0" fmla="*/ 491 w 1388"/>
                <a:gd name="T1" fmla="*/ 0 h 2062"/>
                <a:gd name="T2" fmla="*/ 859 w 1388"/>
                <a:gd name="T3" fmla="*/ 40 h 2062"/>
                <a:gd name="T4" fmla="*/ 1147 w 1388"/>
                <a:gd name="T5" fmla="*/ 89 h 2062"/>
                <a:gd name="T6" fmla="*/ 1243 w 1388"/>
                <a:gd name="T7" fmla="*/ 304 h 2062"/>
                <a:gd name="T8" fmla="*/ 1261 w 1388"/>
                <a:gd name="T9" fmla="*/ 682 h 2062"/>
                <a:gd name="T10" fmla="*/ 1243 w 1388"/>
                <a:gd name="T11" fmla="*/ 1036 h 2062"/>
                <a:gd name="T12" fmla="*/ 1171 w 1388"/>
                <a:gd name="T13" fmla="*/ 1420 h 2062"/>
                <a:gd name="T14" fmla="*/ 1388 w 1388"/>
                <a:gd name="T15" fmla="*/ 1509 h 2062"/>
                <a:gd name="T16" fmla="*/ 1363 w 1388"/>
                <a:gd name="T17" fmla="*/ 1653 h 2062"/>
                <a:gd name="T18" fmla="*/ 1204 w 1388"/>
                <a:gd name="T19" fmla="*/ 1773 h 2062"/>
                <a:gd name="T20" fmla="*/ 698 w 1388"/>
                <a:gd name="T21" fmla="*/ 1900 h 2062"/>
                <a:gd name="T22" fmla="*/ 666 w 1388"/>
                <a:gd name="T23" fmla="*/ 2062 h 2062"/>
                <a:gd name="T24" fmla="*/ 249 w 1388"/>
                <a:gd name="T25" fmla="*/ 2062 h 2062"/>
                <a:gd name="T26" fmla="*/ 0 w 1388"/>
                <a:gd name="T27" fmla="*/ 1131 h 2062"/>
                <a:gd name="T28" fmla="*/ 491 w 1388"/>
                <a:gd name="T29" fmla="*/ 0 h 2062"/>
                <a:gd name="T30" fmla="*/ 491 w 1388"/>
                <a:gd name="T31" fmla="*/ 0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88" h="2062">
                  <a:moveTo>
                    <a:pt x="491" y="0"/>
                  </a:moveTo>
                  <a:lnTo>
                    <a:pt x="859" y="40"/>
                  </a:lnTo>
                  <a:lnTo>
                    <a:pt x="1147" y="89"/>
                  </a:lnTo>
                  <a:lnTo>
                    <a:pt x="1243" y="304"/>
                  </a:lnTo>
                  <a:lnTo>
                    <a:pt x="1261" y="682"/>
                  </a:lnTo>
                  <a:lnTo>
                    <a:pt x="1243" y="1036"/>
                  </a:lnTo>
                  <a:lnTo>
                    <a:pt x="1171" y="1420"/>
                  </a:lnTo>
                  <a:lnTo>
                    <a:pt x="1388" y="1509"/>
                  </a:lnTo>
                  <a:lnTo>
                    <a:pt x="1363" y="1653"/>
                  </a:lnTo>
                  <a:lnTo>
                    <a:pt x="1204" y="1773"/>
                  </a:lnTo>
                  <a:lnTo>
                    <a:pt x="698" y="1900"/>
                  </a:lnTo>
                  <a:lnTo>
                    <a:pt x="666" y="2062"/>
                  </a:lnTo>
                  <a:lnTo>
                    <a:pt x="249" y="2062"/>
                  </a:lnTo>
                  <a:lnTo>
                    <a:pt x="0" y="1131"/>
                  </a:lnTo>
                  <a:lnTo>
                    <a:pt x="491" y="0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41" name="Freeform 29"/>
            <p:cNvSpPr>
              <a:spLocks/>
            </p:cNvSpPr>
            <p:nvPr/>
          </p:nvSpPr>
          <p:spPr bwMode="auto">
            <a:xfrm>
              <a:off x="2880" y="2794"/>
              <a:ext cx="823" cy="891"/>
            </a:xfrm>
            <a:custGeom>
              <a:avLst/>
              <a:gdLst>
                <a:gd name="T0" fmla="*/ 0 w 1646"/>
                <a:gd name="T1" fmla="*/ 40 h 1781"/>
                <a:gd name="T2" fmla="*/ 500 w 1646"/>
                <a:gd name="T3" fmla="*/ 882 h 1781"/>
                <a:gd name="T4" fmla="*/ 924 w 1646"/>
                <a:gd name="T5" fmla="*/ 1612 h 1781"/>
                <a:gd name="T6" fmla="*/ 1061 w 1646"/>
                <a:gd name="T7" fmla="*/ 1781 h 1781"/>
                <a:gd name="T8" fmla="*/ 1646 w 1646"/>
                <a:gd name="T9" fmla="*/ 1581 h 1781"/>
                <a:gd name="T10" fmla="*/ 1317 w 1646"/>
                <a:gd name="T11" fmla="*/ 1228 h 1781"/>
                <a:gd name="T12" fmla="*/ 1068 w 1646"/>
                <a:gd name="T13" fmla="*/ 899 h 1781"/>
                <a:gd name="T14" fmla="*/ 717 w 1646"/>
                <a:gd name="T15" fmla="*/ 408 h 1781"/>
                <a:gd name="T16" fmla="*/ 490 w 1646"/>
                <a:gd name="T17" fmla="*/ 0 h 1781"/>
                <a:gd name="T18" fmla="*/ 236 w 1646"/>
                <a:gd name="T19" fmla="*/ 47 h 1781"/>
                <a:gd name="T20" fmla="*/ 0 w 1646"/>
                <a:gd name="T21" fmla="*/ 40 h 1781"/>
                <a:gd name="T22" fmla="*/ 0 w 1646"/>
                <a:gd name="T23" fmla="*/ 40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6" h="1781">
                  <a:moveTo>
                    <a:pt x="0" y="40"/>
                  </a:moveTo>
                  <a:lnTo>
                    <a:pt x="500" y="882"/>
                  </a:lnTo>
                  <a:lnTo>
                    <a:pt x="924" y="1612"/>
                  </a:lnTo>
                  <a:lnTo>
                    <a:pt x="1061" y="1781"/>
                  </a:lnTo>
                  <a:lnTo>
                    <a:pt x="1646" y="1581"/>
                  </a:lnTo>
                  <a:lnTo>
                    <a:pt x="1317" y="1228"/>
                  </a:lnTo>
                  <a:lnTo>
                    <a:pt x="1068" y="899"/>
                  </a:lnTo>
                  <a:lnTo>
                    <a:pt x="717" y="408"/>
                  </a:lnTo>
                  <a:lnTo>
                    <a:pt x="490" y="0"/>
                  </a:lnTo>
                  <a:lnTo>
                    <a:pt x="236" y="47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42" name="Freeform 30"/>
            <p:cNvSpPr>
              <a:spLocks/>
            </p:cNvSpPr>
            <p:nvPr/>
          </p:nvSpPr>
          <p:spPr bwMode="auto">
            <a:xfrm>
              <a:off x="2917" y="2814"/>
              <a:ext cx="725" cy="786"/>
            </a:xfrm>
            <a:custGeom>
              <a:avLst/>
              <a:gdLst>
                <a:gd name="T0" fmla="*/ 0 w 1451"/>
                <a:gd name="T1" fmla="*/ 24 h 1572"/>
                <a:gd name="T2" fmla="*/ 506 w 1451"/>
                <a:gd name="T3" fmla="*/ 819 h 1572"/>
                <a:gd name="T4" fmla="*/ 1122 w 1451"/>
                <a:gd name="T5" fmla="*/ 1572 h 1572"/>
                <a:gd name="T6" fmla="*/ 1451 w 1451"/>
                <a:gd name="T7" fmla="*/ 1501 h 1572"/>
                <a:gd name="T8" fmla="*/ 1059 w 1451"/>
                <a:gd name="T9" fmla="*/ 996 h 1572"/>
                <a:gd name="T10" fmla="*/ 723 w 1451"/>
                <a:gd name="T11" fmla="*/ 545 h 1572"/>
                <a:gd name="T12" fmla="*/ 386 w 1451"/>
                <a:gd name="T13" fmla="*/ 0 h 1572"/>
                <a:gd name="T14" fmla="*/ 177 w 1451"/>
                <a:gd name="T15" fmla="*/ 32 h 1572"/>
                <a:gd name="T16" fmla="*/ 0 w 1451"/>
                <a:gd name="T17" fmla="*/ 24 h 1572"/>
                <a:gd name="T18" fmla="*/ 0 w 1451"/>
                <a:gd name="T19" fmla="*/ 24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1" h="1572">
                  <a:moveTo>
                    <a:pt x="0" y="24"/>
                  </a:moveTo>
                  <a:lnTo>
                    <a:pt x="506" y="819"/>
                  </a:lnTo>
                  <a:lnTo>
                    <a:pt x="1122" y="1572"/>
                  </a:lnTo>
                  <a:lnTo>
                    <a:pt x="1451" y="1501"/>
                  </a:lnTo>
                  <a:lnTo>
                    <a:pt x="1059" y="996"/>
                  </a:lnTo>
                  <a:lnTo>
                    <a:pt x="723" y="545"/>
                  </a:lnTo>
                  <a:lnTo>
                    <a:pt x="386" y="0"/>
                  </a:lnTo>
                  <a:lnTo>
                    <a:pt x="177" y="3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43" name="Freeform 31"/>
            <p:cNvSpPr>
              <a:spLocks/>
            </p:cNvSpPr>
            <p:nvPr/>
          </p:nvSpPr>
          <p:spPr bwMode="auto">
            <a:xfrm>
              <a:off x="3879" y="2610"/>
              <a:ext cx="1275" cy="1272"/>
            </a:xfrm>
            <a:custGeom>
              <a:avLst/>
              <a:gdLst>
                <a:gd name="T0" fmla="*/ 1010 w 2550"/>
                <a:gd name="T1" fmla="*/ 200 h 2543"/>
                <a:gd name="T2" fmla="*/ 730 w 2550"/>
                <a:gd name="T3" fmla="*/ 274 h 2543"/>
                <a:gd name="T4" fmla="*/ 569 w 2550"/>
                <a:gd name="T5" fmla="*/ 384 h 2543"/>
                <a:gd name="T6" fmla="*/ 458 w 2550"/>
                <a:gd name="T7" fmla="*/ 433 h 2543"/>
                <a:gd name="T8" fmla="*/ 401 w 2550"/>
                <a:gd name="T9" fmla="*/ 673 h 2543"/>
                <a:gd name="T10" fmla="*/ 401 w 2550"/>
                <a:gd name="T11" fmla="*/ 907 h 2543"/>
                <a:gd name="T12" fmla="*/ 344 w 2550"/>
                <a:gd name="T13" fmla="*/ 1026 h 2543"/>
                <a:gd name="T14" fmla="*/ 249 w 2550"/>
                <a:gd name="T15" fmla="*/ 1171 h 2543"/>
                <a:gd name="T16" fmla="*/ 224 w 2550"/>
                <a:gd name="T17" fmla="*/ 1372 h 2543"/>
                <a:gd name="T18" fmla="*/ 160 w 2550"/>
                <a:gd name="T19" fmla="*/ 1532 h 2543"/>
                <a:gd name="T20" fmla="*/ 80 w 2550"/>
                <a:gd name="T21" fmla="*/ 1580 h 2543"/>
                <a:gd name="T22" fmla="*/ 0 w 2550"/>
                <a:gd name="T23" fmla="*/ 1726 h 2543"/>
                <a:gd name="T24" fmla="*/ 416 w 2550"/>
                <a:gd name="T25" fmla="*/ 1910 h 2543"/>
                <a:gd name="T26" fmla="*/ 506 w 2550"/>
                <a:gd name="T27" fmla="*/ 1806 h 2543"/>
                <a:gd name="T28" fmla="*/ 641 w 2550"/>
                <a:gd name="T29" fmla="*/ 2062 h 2543"/>
                <a:gd name="T30" fmla="*/ 738 w 2550"/>
                <a:gd name="T31" fmla="*/ 2351 h 2543"/>
                <a:gd name="T32" fmla="*/ 2084 w 2550"/>
                <a:gd name="T33" fmla="*/ 2494 h 2543"/>
                <a:gd name="T34" fmla="*/ 2276 w 2550"/>
                <a:gd name="T35" fmla="*/ 2543 h 2543"/>
                <a:gd name="T36" fmla="*/ 2268 w 2550"/>
                <a:gd name="T37" fmla="*/ 2239 h 2543"/>
                <a:gd name="T38" fmla="*/ 2365 w 2550"/>
                <a:gd name="T39" fmla="*/ 1749 h 2543"/>
                <a:gd name="T40" fmla="*/ 2388 w 2550"/>
                <a:gd name="T41" fmla="*/ 1388 h 2543"/>
                <a:gd name="T42" fmla="*/ 2430 w 2550"/>
                <a:gd name="T43" fmla="*/ 1196 h 2543"/>
                <a:gd name="T44" fmla="*/ 2550 w 2550"/>
                <a:gd name="T45" fmla="*/ 593 h 2543"/>
                <a:gd name="T46" fmla="*/ 2525 w 2550"/>
                <a:gd name="T47" fmla="*/ 433 h 2543"/>
                <a:gd name="T48" fmla="*/ 2470 w 2550"/>
                <a:gd name="T49" fmla="*/ 369 h 2543"/>
                <a:gd name="T50" fmla="*/ 2171 w 2550"/>
                <a:gd name="T51" fmla="*/ 217 h 2543"/>
                <a:gd name="T52" fmla="*/ 2004 w 2550"/>
                <a:gd name="T53" fmla="*/ 152 h 2543"/>
                <a:gd name="T54" fmla="*/ 1772 w 2550"/>
                <a:gd name="T55" fmla="*/ 32 h 2543"/>
                <a:gd name="T56" fmla="*/ 1635 w 2550"/>
                <a:gd name="T57" fmla="*/ 0 h 2543"/>
                <a:gd name="T58" fmla="*/ 1010 w 2550"/>
                <a:gd name="T59" fmla="*/ 200 h 2543"/>
                <a:gd name="T60" fmla="*/ 1010 w 2550"/>
                <a:gd name="T61" fmla="*/ 200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50" h="2543">
                  <a:moveTo>
                    <a:pt x="1010" y="200"/>
                  </a:moveTo>
                  <a:lnTo>
                    <a:pt x="730" y="274"/>
                  </a:lnTo>
                  <a:lnTo>
                    <a:pt x="569" y="384"/>
                  </a:lnTo>
                  <a:lnTo>
                    <a:pt x="458" y="433"/>
                  </a:lnTo>
                  <a:lnTo>
                    <a:pt x="401" y="673"/>
                  </a:lnTo>
                  <a:lnTo>
                    <a:pt x="401" y="907"/>
                  </a:lnTo>
                  <a:lnTo>
                    <a:pt x="344" y="1026"/>
                  </a:lnTo>
                  <a:lnTo>
                    <a:pt x="249" y="1171"/>
                  </a:lnTo>
                  <a:lnTo>
                    <a:pt x="224" y="1372"/>
                  </a:lnTo>
                  <a:lnTo>
                    <a:pt x="160" y="1532"/>
                  </a:lnTo>
                  <a:lnTo>
                    <a:pt x="80" y="1580"/>
                  </a:lnTo>
                  <a:lnTo>
                    <a:pt x="0" y="1726"/>
                  </a:lnTo>
                  <a:lnTo>
                    <a:pt x="416" y="1910"/>
                  </a:lnTo>
                  <a:lnTo>
                    <a:pt x="506" y="1806"/>
                  </a:lnTo>
                  <a:lnTo>
                    <a:pt x="641" y="2062"/>
                  </a:lnTo>
                  <a:lnTo>
                    <a:pt x="738" y="2351"/>
                  </a:lnTo>
                  <a:lnTo>
                    <a:pt x="2084" y="2494"/>
                  </a:lnTo>
                  <a:lnTo>
                    <a:pt x="2276" y="2543"/>
                  </a:lnTo>
                  <a:lnTo>
                    <a:pt x="2268" y="2239"/>
                  </a:lnTo>
                  <a:lnTo>
                    <a:pt x="2365" y="1749"/>
                  </a:lnTo>
                  <a:lnTo>
                    <a:pt x="2388" y="1388"/>
                  </a:lnTo>
                  <a:lnTo>
                    <a:pt x="2430" y="1196"/>
                  </a:lnTo>
                  <a:lnTo>
                    <a:pt x="2550" y="593"/>
                  </a:lnTo>
                  <a:lnTo>
                    <a:pt x="2525" y="433"/>
                  </a:lnTo>
                  <a:lnTo>
                    <a:pt x="2470" y="369"/>
                  </a:lnTo>
                  <a:lnTo>
                    <a:pt x="2171" y="217"/>
                  </a:lnTo>
                  <a:lnTo>
                    <a:pt x="2004" y="152"/>
                  </a:lnTo>
                  <a:lnTo>
                    <a:pt x="1772" y="32"/>
                  </a:lnTo>
                  <a:lnTo>
                    <a:pt x="1635" y="0"/>
                  </a:lnTo>
                  <a:lnTo>
                    <a:pt x="1010" y="200"/>
                  </a:lnTo>
                  <a:lnTo>
                    <a:pt x="1010" y="200"/>
                  </a:lnTo>
                  <a:close/>
                </a:path>
              </a:pathLst>
            </a:custGeom>
            <a:solidFill>
              <a:srgbClr val="850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44" name="Freeform 32"/>
            <p:cNvSpPr>
              <a:spLocks/>
            </p:cNvSpPr>
            <p:nvPr/>
          </p:nvSpPr>
          <p:spPr bwMode="auto">
            <a:xfrm>
              <a:off x="4142" y="1866"/>
              <a:ext cx="651" cy="493"/>
            </a:xfrm>
            <a:custGeom>
              <a:avLst/>
              <a:gdLst>
                <a:gd name="T0" fmla="*/ 62 w 1300"/>
                <a:gd name="T1" fmla="*/ 699 h 986"/>
                <a:gd name="T2" fmla="*/ 40 w 1300"/>
                <a:gd name="T3" fmla="*/ 806 h 986"/>
                <a:gd name="T4" fmla="*/ 93 w 1300"/>
                <a:gd name="T5" fmla="*/ 910 h 986"/>
                <a:gd name="T6" fmla="*/ 171 w 1300"/>
                <a:gd name="T7" fmla="*/ 920 h 986"/>
                <a:gd name="T8" fmla="*/ 703 w 1300"/>
                <a:gd name="T9" fmla="*/ 908 h 986"/>
                <a:gd name="T10" fmla="*/ 1057 w 1300"/>
                <a:gd name="T11" fmla="*/ 986 h 986"/>
                <a:gd name="T12" fmla="*/ 1300 w 1300"/>
                <a:gd name="T13" fmla="*/ 743 h 986"/>
                <a:gd name="T14" fmla="*/ 1167 w 1300"/>
                <a:gd name="T15" fmla="*/ 222 h 986"/>
                <a:gd name="T16" fmla="*/ 825 w 1300"/>
                <a:gd name="T17" fmla="*/ 0 h 986"/>
                <a:gd name="T18" fmla="*/ 523 w 1300"/>
                <a:gd name="T19" fmla="*/ 13 h 986"/>
                <a:gd name="T20" fmla="*/ 294 w 1300"/>
                <a:gd name="T21" fmla="*/ 91 h 986"/>
                <a:gd name="T22" fmla="*/ 154 w 1300"/>
                <a:gd name="T23" fmla="*/ 195 h 986"/>
                <a:gd name="T24" fmla="*/ 0 w 1300"/>
                <a:gd name="T25" fmla="*/ 463 h 986"/>
                <a:gd name="T26" fmla="*/ 49 w 1300"/>
                <a:gd name="T27" fmla="*/ 642 h 986"/>
                <a:gd name="T28" fmla="*/ 62 w 1300"/>
                <a:gd name="T29" fmla="*/ 699 h 986"/>
                <a:gd name="T30" fmla="*/ 62 w 1300"/>
                <a:gd name="T31" fmla="*/ 699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00" h="986">
                  <a:moveTo>
                    <a:pt x="62" y="699"/>
                  </a:moveTo>
                  <a:lnTo>
                    <a:pt x="40" y="806"/>
                  </a:lnTo>
                  <a:lnTo>
                    <a:pt x="93" y="910"/>
                  </a:lnTo>
                  <a:lnTo>
                    <a:pt x="171" y="920"/>
                  </a:lnTo>
                  <a:lnTo>
                    <a:pt x="703" y="908"/>
                  </a:lnTo>
                  <a:lnTo>
                    <a:pt x="1057" y="986"/>
                  </a:lnTo>
                  <a:lnTo>
                    <a:pt x="1300" y="743"/>
                  </a:lnTo>
                  <a:lnTo>
                    <a:pt x="1167" y="222"/>
                  </a:lnTo>
                  <a:lnTo>
                    <a:pt x="825" y="0"/>
                  </a:lnTo>
                  <a:lnTo>
                    <a:pt x="523" y="13"/>
                  </a:lnTo>
                  <a:lnTo>
                    <a:pt x="294" y="91"/>
                  </a:lnTo>
                  <a:lnTo>
                    <a:pt x="154" y="195"/>
                  </a:lnTo>
                  <a:lnTo>
                    <a:pt x="0" y="463"/>
                  </a:lnTo>
                  <a:lnTo>
                    <a:pt x="49" y="642"/>
                  </a:lnTo>
                  <a:lnTo>
                    <a:pt x="62" y="699"/>
                  </a:lnTo>
                  <a:lnTo>
                    <a:pt x="62" y="699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45" name="Freeform 33"/>
            <p:cNvSpPr>
              <a:spLocks/>
            </p:cNvSpPr>
            <p:nvPr/>
          </p:nvSpPr>
          <p:spPr bwMode="auto">
            <a:xfrm>
              <a:off x="4552" y="1958"/>
              <a:ext cx="250" cy="320"/>
            </a:xfrm>
            <a:custGeom>
              <a:avLst/>
              <a:gdLst>
                <a:gd name="T0" fmla="*/ 211 w 500"/>
                <a:gd name="T1" fmla="*/ 61 h 641"/>
                <a:gd name="T2" fmla="*/ 228 w 500"/>
                <a:gd name="T3" fmla="*/ 226 h 641"/>
                <a:gd name="T4" fmla="*/ 152 w 500"/>
                <a:gd name="T5" fmla="*/ 386 h 641"/>
                <a:gd name="T6" fmla="*/ 234 w 500"/>
                <a:gd name="T7" fmla="*/ 393 h 641"/>
                <a:gd name="T8" fmla="*/ 86 w 500"/>
                <a:gd name="T9" fmla="*/ 485 h 641"/>
                <a:gd name="T10" fmla="*/ 0 w 500"/>
                <a:gd name="T11" fmla="*/ 530 h 641"/>
                <a:gd name="T12" fmla="*/ 131 w 500"/>
                <a:gd name="T13" fmla="*/ 622 h 641"/>
                <a:gd name="T14" fmla="*/ 354 w 500"/>
                <a:gd name="T15" fmla="*/ 566 h 641"/>
                <a:gd name="T16" fmla="*/ 481 w 500"/>
                <a:gd name="T17" fmla="*/ 641 h 641"/>
                <a:gd name="T18" fmla="*/ 500 w 500"/>
                <a:gd name="T19" fmla="*/ 616 h 641"/>
                <a:gd name="T20" fmla="*/ 401 w 500"/>
                <a:gd name="T21" fmla="*/ 133 h 641"/>
                <a:gd name="T22" fmla="*/ 289 w 500"/>
                <a:gd name="T23" fmla="*/ 0 h 641"/>
                <a:gd name="T24" fmla="*/ 211 w 500"/>
                <a:gd name="T25" fmla="*/ 61 h 641"/>
                <a:gd name="T26" fmla="*/ 211 w 500"/>
                <a:gd name="T27" fmla="*/ 6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0" h="641">
                  <a:moveTo>
                    <a:pt x="211" y="61"/>
                  </a:moveTo>
                  <a:lnTo>
                    <a:pt x="228" y="226"/>
                  </a:lnTo>
                  <a:lnTo>
                    <a:pt x="152" y="386"/>
                  </a:lnTo>
                  <a:lnTo>
                    <a:pt x="234" y="393"/>
                  </a:lnTo>
                  <a:lnTo>
                    <a:pt x="86" y="485"/>
                  </a:lnTo>
                  <a:lnTo>
                    <a:pt x="0" y="530"/>
                  </a:lnTo>
                  <a:lnTo>
                    <a:pt x="131" y="622"/>
                  </a:lnTo>
                  <a:lnTo>
                    <a:pt x="354" y="566"/>
                  </a:lnTo>
                  <a:lnTo>
                    <a:pt x="481" y="641"/>
                  </a:lnTo>
                  <a:lnTo>
                    <a:pt x="500" y="616"/>
                  </a:lnTo>
                  <a:lnTo>
                    <a:pt x="401" y="133"/>
                  </a:lnTo>
                  <a:lnTo>
                    <a:pt x="289" y="0"/>
                  </a:lnTo>
                  <a:lnTo>
                    <a:pt x="211" y="61"/>
                  </a:lnTo>
                  <a:lnTo>
                    <a:pt x="211" y="61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46" name="Freeform 34"/>
            <p:cNvSpPr>
              <a:spLocks/>
            </p:cNvSpPr>
            <p:nvPr/>
          </p:nvSpPr>
          <p:spPr bwMode="auto">
            <a:xfrm>
              <a:off x="4457" y="1855"/>
              <a:ext cx="194" cy="80"/>
            </a:xfrm>
            <a:custGeom>
              <a:avLst/>
              <a:gdLst>
                <a:gd name="T0" fmla="*/ 0 w 388"/>
                <a:gd name="T1" fmla="*/ 57 h 159"/>
                <a:gd name="T2" fmla="*/ 30 w 388"/>
                <a:gd name="T3" fmla="*/ 95 h 159"/>
                <a:gd name="T4" fmla="*/ 160 w 388"/>
                <a:gd name="T5" fmla="*/ 72 h 159"/>
                <a:gd name="T6" fmla="*/ 160 w 388"/>
                <a:gd name="T7" fmla="*/ 131 h 159"/>
                <a:gd name="T8" fmla="*/ 352 w 388"/>
                <a:gd name="T9" fmla="*/ 159 h 159"/>
                <a:gd name="T10" fmla="*/ 388 w 388"/>
                <a:gd name="T11" fmla="*/ 140 h 159"/>
                <a:gd name="T12" fmla="*/ 378 w 388"/>
                <a:gd name="T13" fmla="*/ 116 h 159"/>
                <a:gd name="T14" fmla="*/ 217 w 388"/>
                <a:gd name="T15" fmla="*/ 0 h 159"/>
                <a:gd name="T16" fmla="*/ 44 w 388"/>
                <a:gd name="T17" fmla="*/ 0 h 159"/>
                <a:gd name="T18" fmla="*/ 0 w 388"/>
                <a:gd name="T19" fmla="*/ 57 h 159"/>
                <a:gd name="T20" fmla="*/ 0 w 388"/>
                <a:gd name="T21" fmla="*/ 5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8" h="159">
                  <a:moveTo>
                    <a:pt x="0" y="57"/>
                  </a:moveTo>
                  <a:lnTo>
                    <a:pt x="30" y="95"/>
                  </a:lnTo>
                  <a:lnTo>
                    <a:pt x="160" y="72"/>
                  </a:lnTo>
                  <a:lnTo>
                    <a:pt x="160" y="131"/>
                  </a:lnTo>
                  <a:lnTo>
                    <a:pt x="352" y="159"/>
                  </a:lnTo>
                  <a:lnTo>
                    <a:pt x="388" y="140"/>
                  </a:lnTo>
                  <a:lnTo>
                    <a:pt x="378" y="116"/>
                  </a:lnTo>
                  <a:lnTo>
                    <a:pt x="217" y="0"/>
                  </a:lnTo>
                  <a:lnTo>
                    <a:pt x="44" y="0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47" name="Freeform 35"/>
            <p:cNvSpPr>
              <a:spLocks/>
            </p:cNvSpPr>
            <p:nvPr/>
          </p:nvSpPr>
          <p:spPr bwMode="auto">
            <a:xfrm>
              <a:off x="4129" y="1961"/>
              <a:ext cx="130" cy="199"/>
            </a:xfrm>
            <a:custGeom>
              <a:avLst/>
              <a:gdLst>
                <a:gd name="T0" fmla="*/ 0 w 261"/>
                <a:gd name="T1" fmla="*/ 296 h 399"/>
                <a:gd name="T2" fmla="*/ 50 w 261"/>
                <a:gd name="T3" fmla="*/ 399 h 399"/>
                <a:gd name="T4" fmla="*/ 137 w 261"/>
                <a:gd name="T5" fmla="*/ 321 h 399"/>
                <a:gd name="T6" fmla="*/ 190 w 261"/>
                <a:gd name="T7" fmla="*/ 131 h 399"/>
                <a:gd name="T8" fmla="*/ 261 w 261"/>
                <a:gd name="T9" fmla="*/ 42 h 399"/>
                <a:gd name="T10" fmla="*/ 217 w 261"/>
                <a:gd name="T11" fmla="*/ 0 h 399"/>
                <a:gd name="T12" fmla="*/ 126 w 261"/>
                <a:gd name="T13" fmla="*/ 72 h 399"/>
                <a:gd name="T14" fmla="*/ 51 w 261"/>
                <a:gd name="T15" fmla="*/ 203 h 399"/>
                <a:gd name="T16" fmla="*/ 0 w 261"/>
                <a:gd name="T17" fmla="*/ 296 h 399"/>
                <a:gd name="T18" fmla="*/ 0 w 261"/>
                <a:gd name="T19" fmla="*/ 29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399">
                  <a:moveTo>
                    <a:pt x="0" y="296"/>
                  </a:moveTo>
                  <a:lnTo>
                    <a:pt x="50" y="399"/>
                  </a:lnTo>
                  <a:lnTo>
                    <a:pt x="137" y="321"/>
                  </a:lnTo>
                  <a:lnTo>
                    <a:pt x="190" y="131"/>
                  </a:lnTo>
                  <a:lnTo>
                    <a:pt x="261" y="42"/>
                  </a:lnTo>
                  <a:lnTo>
                    <a:pt x="217" y="0"/>
                  </a:lnTo>
                  <a:lnTo>
                    <a:pt x="126" y="72"/>
                  </a:lnTo>
                  <a:lnTo>
                    <a:pt x="51" y="203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48" name="Freeform 36"/>
            <p:cNvSpPr>
              <a:spLocks/>
            </p:cNvSpPr>
            <p:nvPr/>
          </p:nvSpPr>
          <p:spPr bwMode="auto">
            <a:xfrm>
              <a:off x="4222" y="1916"/>
              <a:ext cx="407" cy="282"/>
            </a:xfrm>
            <a:custGeom>
              <a:avLst/>
              <a:gdLst>
                <a:gd name="T0" fmla="*/ 422 w 814"/>
                <a:gd name="T1" fmla="*/ 6 h 563"/>
                <a:gd name="T2" fmla="*/ 436 w 814"/>
                <a:gd name="T3" fmla="*/ 76 h 563"/>
                <a:gd name="T4" fmla="*/ 248 w 814"/>
                <a:gd name="T5" fmla="*/ 92 h 563"/>
                <a:gd name="T6" fmla="*/ 314 w 814"/>
                <a:gd name="T7" fmla="*/ 223 h 563"/>
                <a:gd name="T8" fmla="*/ 71 w 814"/>
                <a:gd name="T9" fmla="*/ 145 h 563"/>
                <a:gd name="T10" fmla="*/ 278 w 814"/>
                <a:gd name="T11" fmla="*/ 287 h 563"/>
                <a:gd name="T12" fmla="*/ 99 w 814"/>
                <a:gd name="T13" fmla="*/ 272 h 563"/>
                <a:gd name="T14" fmla="*/ 19 w 814"/>
                <a:gd name="T15" fmla="*/ 392 h 563"/>
                <a:gd name="T16" fmla="*/ 126 w 814"/>
                <a:gd name="T17" fmla="*/ 377 h 563"/>
                <a:gd name="T18" fmla="*/ 0 w 814"/>
                <a:gd name="T19" fmla="*/ 481 h 563"/>
                <a:gd name="T20" fmla="*/ 156 w 814"/>
                <a:gd name="T21" fmla="*/ 477 h 563"/>
                <a:gd name="T22" fmla="*/ 172 w 814"/>
                <a:gd name="T23" fmla="*/ 563 h 563"/>
                <a:gd name="T24" fmla="*/ 251 w 814"/>
                <a:gd name="T25" fmla="*/ 477 h 563"/>
                <a:gd name="T26" fmla="*/ 415 w 814"/>
                <a:gd name="T27" fmla="*/ 538 h 563"/>
                <a:gd name="T28" fmla="*/ 422 w 814"/>
                <a:gd name="T29" fmla="*/ 449 h 563"/>
                <a:gd name="T30" fmla="*/ 535 w 814"/>
                <a:gd name="T31" fmla="*/ 457 h 563"/>
                <a:gd name="T32" fmla="*/ 738 w 814"/>
                <a:gd name="T33" fmla="*/ 434 h 563"/>
                <a:gd name="T34" fmla="*/ 814 w 814"/>
                <a:gd name="T35" fmla="*/ 333 h 563"/>
                <a:gd name="T36" fmla="*/ 632 w 814"/>
                <a:gd name="T37" fmla="*/ 386 h 563"/>
                <a:gd name="T38" fmla="*/ 670 w 814"/>
                <a:gd name="T39" fmla="*/ 202 h 563"/>
                <a:gd name="T40" fmla="*/ 567 w 814"/>
                <a:gd name="T41" fmla="*/ 122 h 563"/>
                <a:gd name="T42" fmla="*/ 556 w 814"/>
                <a:gd name="T43" fmla="*/ 6 h 563"/>
                <a:gd name="T44" fmla="*/ 476 w 814"/>
                <a:gd name="T45" fmla="*/ 0 h 563"/>
                <a:gd name="T46" fmla="*/ 422 w 814"/>
                <a:gd name="T47" fmla="*/ 6 h 563"/>
                <a:gd name="T48" fmla="*/ 422 w 814"/>
                <a:gd name="T49" fmla="*/ 6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4" h="563">
                  <a:moveTo>
                    <a:pt x="422" y="6"/>
                  </a:moveTo>
                  <a:lnTo>
                    <a:pt x="436" y="76"/>
                  </a:lnTo>
                  <a:lnTo>
                    <a:pt x="248" y="92"/>
                  </a:lnTo>
                  <a:lnTo>
                    <a:pt x="314" y="223"/>
                  </a:lnTo>
                  <a:lnTo>
                    <a:pt x="71" y="145"/>
                  </a:lnTo>
                  <a:lnTo>
                    <a:pt x="278" y="287"/>
                  </a:lnTo>
                  <a:lnTo>
                    <a:pt x="99" y="272"/>
                  </a:lnTo>
                  <a:lnTo>
                    <a:pt x="19" y="392"/>
                  </a:lnTo>
                  <a:lnTo>
                    <a:pt x="126" y="377"/>
                  </a:lnTo>
                  <a:lnTo>
                    <a:pt x="0" y="481"/>
                  </a:lnTo>
                  <a:lnTo>
                    <a:pt x="156" y="477"/>
                  </a:lnTo>
                  <a:lnTo>
                    <a:pt x="172" y="563"/>
                  </a:lnTo>
                  <a:lnTo>
                    <a:pt x="251" y="477"/>
                  </a:lnTo>
                  <a:lnTo>
                    <a:pt x="415" y="538"/>
                  </a:lnTo>
                  <a:lnTo>
                    <a:pt x="422" y="449"/>
                  </a:lnTo>
                  <a:lnTo>
                    <a:pt x="535" y="457"/>
                  </a:lnTo>
                  <a:lnTo>
                    <a:pt x="738" y="434"/>
                  </a:lnTo>
                  <a:lnTo>
                    <a:pt x="814" y="333"/>
                  </a:lnTo>
                  <a:lnTo>
                    <a:pt x="632" y="386"/>
                  </a:lnTo>
                  <a:lnTo>
                    <a:pt x="670" y="202"/>
                  </a:lnTo>
                  <a:lnTo>
                    <a:pt x="567" y="122"/>
                  </a:lnTo>
                  <a:lnTo>
                    <a:pt x="556" y="6"/>
                  </a:lnTo>
                  <a:lnTo>
                    <a:pt x="476" y="0"/>
                  </a:lnTo>
                  <a:lnTo>
                    <a:pt x="422" y="6"/>
                  </a:lnTo>
                  <a:lnTo>
                    <a:pt x="422" y="6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49" name="Freeform 37"/>
            <p:cNvSpPr>
              <a:spLocks/>
            </p:cNvSpPr>
            <p:nvPr/>
          </p:nvSpPr>
          <p:spPr bwMode="auto">
            <a:xfrm>
              <a:off x="4505" y="1911"/>
              <a:ext cx="63" cy="91"/>
            </a:xfrm>
            <a:custGeom>
              <a:avLst/>
              <a:gdLst>
                <a:gd name="T0" fmla="*/ 51 w 125"/>
                <a:gd name="T1" fmla="*/ 0 h 180"/>
                <a:gd name="T2" fmla="*/ 0 w 125"/>
                <a:gd name="T3" fmla="*/ 101 h 180"/>
                <a:gd name="T4" fmla="*/ 74 w 125"/>
                <a:gd name="T5" fmla="*/ 123 h 180"/>
                <a:gd name="T6" fmla="*/ 63 w 125"/>
                <a:gd name="T7" fmla="*/ 160 h 180"/>
                <a:gd name="T8" fmla="*/ 125 w 125"/>
                <a:gd name="T9" fmla="*/ 180 h 180"/>
                <a:gd name="T10" fmla="*/ 95 w 125"/>
                <a:gd name="T11" fmla="*/ 89 h 180"/>
                <a:gd name="T12" fmla="*/ 49 w 125"/>
                <a:gd name="T13" fmla="*/ 76 h 180"/>
                <a:gd name="T14" fmla="*/ 51 w 125"/>
                <a:gd name="T15" fmla="*/ 0 h 180"/>
                <a:gd name="T16" fmla="*/ 51 w 125"/>
                <a:gd name="T1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80">
                  <a:moveTo>
                    <a:pt x="51" y="0"/>
                  </a:moveTo>
                  <a:lnTo>
                    <a:pt x="0" y="101"/>
                  </a:lnTo>
                  <a:lnTo>
                    <a:pt x="74" y="123"/>
                  </a:lnTo>
                  <a:lnTo>
                    <a:pt x="63" y="160"/>
                  </a:lnTo>
                  <a:lnTo>
                    <a:pt x="125" y="180"/>
                  </a:lnTo>
                  <a:lnTo>
                    <a:pt x="95" y="89"/>
                  </a:lnTo>
                  <a:lnTo>
                    <a:pt x="49" y="76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50" name="Freeform 38"/>
            <p:cNvSpPr>
              <a:spLocks/>
            </p:cNvSpPr>
            <p:nvPr/>
          </p:nvSpPr>
          <p:spPr bwMode="auto">
            <a:xfrm>
              <a:off x="4300" y="1900"/>
              <a:ext cx="155" cy="112"/>
            </a:xfrm>
            <a:custGeom>
              <a:avLst/>
              <a:gdLst>
                <a:gd name="T0" fmla="*/ 284 w 310"/>
                <a:gd name="T1" fmla="*/ 38 h 224"/>
                <a:gd name="T2" fmla="*/ 151 w 310"/>
                <a:gd name="T3" fmla="*/ 0 h 224"/>
                <a:gd name="T4" fmla="*/ 189 w 310"/>
                <a:gd name="T5" fmla="*/ 63 h 224"/>
                <a:gd name="T6" fmla="*/ 0 w 310"/>
                <a:gd name="T7" fmla="*/ 82 h 224"/>
                <a:gd name="T8" fmla="*/ 19 w 310"/>
                <a:gd name="T9" fmla="*/ 158 h 224"/>
                <a:gd name="T10" fmla="*/ 65 w 310"/>
                <a:gd name="T11" fmla="*/ 196 h 224"/>
                <a:gd name="T12" fmla="*/ 196 w 310"/>
                <a:gd name="T13" fmla="*/ 224 h 224"/>
                <a:gd name="T14" fmla="*/ 234 w 310"/>
                <a:gd name="T15" fmla="*/ 158 h 224"/>
                <a:gd name="T16" fmla="*/ 310 w 310"/>
                <a:gd name="T17" fmla="*/ 156 h 224"/>
                <a:gd name="T18" fmla="*/ 284 w 310"/>
                <a:gd name="T19" fmla="*/ 38 h 224"/>
                <a:gd name="T20" fmla="*/ 284 w 310"/>
                <a:gd name="T21" fmla="*/ 3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0" h="224">
                  <a:moveTo>
                    <a:pt x="284" y="38"/>
                  </a:moveTo>
                  <a:lnTo>
                    <a:pt x="151" y="0"/>
                  </a:lnTo>
                  <a:lnTo>
                    <a:pt x="189" y="63"/>
                  </a:lnTo>
                  <a:lnTo>
                    <a:pt x="0" y="82"/>
                  </a:lnTo>
                  <a:lnTo>
                    <a:pt x="19" y="158"/>
                  </a:lnTo>
                  <a:lnTo>
                    <a:pt x="65" y="196"/>
                  </a:lnTo>
                  <a:lnTo>
                    <a:pt x="196" y="224"/>
                  </a:lnTo>
                  <a:lnTo>
                    <a:pt x="234" y="158"/>
                  </a:lnTo>
                  <a:lnTo>
                    <a:pt x="310" y="156"/>
                  </a:lnTo>
                  <a:lnTo>
                    <a:pt x="284" y="38"/>
                  </a:lnTo>
                  <a:lnTo>
                    <a:pt x="284" y="38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51" name="Freeform 39"/>
            <p:cNvSpPr>
              <a:spLocks/>
            </p:cNvSpPr>
            <p:nvPr/>
          </p:nvSpPr>
          <p:spPr bwMode="auto">
            <a:xfrm>
              <a:off x="4235" y="1990"/>
              <a:ext cx="78" cy="55"/>
            </a:xfrm>
            <a:custGeom>
              <a:avLst/>
              <a:gdLst>
                <a:gd name="T0" fmla="*/ 154 w 156"/>
                <a:gd name="T1" fmla="*/ 0 h 110"/>
                <a:gd name="T2" fmla="*/ 48 w 156"/>
                <a:gd name="T3" fmla="*/ 9 h 110"/>
                <a:gd name="T4" fmla="*/ 6 w 156"/>
                <a:gd name="T5" fmla="*/ 59 h 110"/>
                <a:gd name="T6" fmla="*/ 78 w 156"/>
                <a:gd name="T7" fmla="*/ 59 h 110"/>
                <a:gd name="T8" fmla="*/ 0 w 156"/>
                <a:gd name="T9" fmla="*/ 110 h 110"/>
                <a:gd name="T10" fmla="*/ 126 w 156"/>
                <a:gd name="T11" fmla="*/ 110 h 110"/>
                <a:gd name="T12" fmla="*/ 156 w 156"/>
                <a:gd name="T13" fmla="*/ 66 h 110"/>
                <a:gd name="T14" fmla="*/ 105 w 156"/>
                <a:gd name="T15" fmla="*/ 59 h 110"/>
                <a:gd name="T16" fmla="*/ 154 w 156"/>
                <a:gd name="T17" fmla="*/ 0 h 110"/>
                <a:gd name="T18" fmla="*/ 154 w 156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10">
                  <a:moveTo>
                    <a:pt x="154" y="0"/>
                  </a:moveTo>
                  <a:lnTo>
                    <a:pt x="48" y="9"/>
                  </a:lnTo>
                  <a:lnTo>
                    <a:pt x="6" y="59"/>
                  </a:lnTo>
                  <a:lnTo>
                    <a:pt x="78" y="59"/>
                  </a:lnTo>
                  <a:lnTo>
                    <a:pt x="0" y="110"/>
                  </a:lnTo>
                  <a:lnTo>
                    <a:pt x="126" y="110"/>
                  </a:lnTo>
                  <a:lnTo>
                    <a:pt x="156" y="66"/>
                  </a:lnTo>
                  <a:lnTo>
                    <a:pt x="105" y="59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52" name="Freeform 40"/>
            <p:cNvSpPr>
              <a:spLocks/>
            </p:cNvSpPr>
            <p:nvPr/>
          </p:nvSpPr>
          <p:spPr bwMode="auto">
            <a:xfrm>
              <a:off x="4196" y="2073"/>
              <a:ext cx="63" cy="68"/>
            </a:xfrm>
            <a:custGeom>
              <a:avLst/>
              <a:gdLst>
                <a:gd name="T0" fmla="*/ 128 w 128"/>
                <a:gd name="T1" fmla="*/ 0 h 137"/>
                <a:gd name="T2" fmla="*/ 55 w 128"/>
                <a:gd name="T3" fmla="*/ 53 h 137"/>
                <a:gd name="T4" fmla="*/ 0 w 128"/>
                <a:gd name="T5" fmla="*/ 137 h 137"/>
                <a:gd name="T6" fmla="*/ 69 w 128"/>
                <a:gd name="T7" fmla="*/ 82 h 137"/>
                <a:gd name="T8" fmla="*/ 128 w 128"/>
                <a:gd name="T9" fmla="*/ 0 h 137"/>
                <a:gd name="T10" fmla="*/ 128 w 12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7">
                  <a:moveTo>
                    <a:pt x="128" y="0"/>
                  </a:moveTo>
                  <a:lnTo>
                    <a:pt x="55" y="53"/>
                  </a:lnTo>
                  <a:lnTo>
                    <a:pt x="0" y="137"/>
                  </a:lnTo>
                  <a:lnTo>
                    <a:pt x="69" y="82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53" name="Freeform 41"/>
            <p:cNvSpPr>
              <a:spLocks/>
            </p:cNvSpPr>
            <p:nvPr/>
          </p:nvSpPr>
          <p:spPr bwMode="auto">
            <a:xfrm>
              <a:off x="4175" y="2175"/>
              <a:ext cx="486" cy="191"/>
            </a:xfrm>
            <a:custGeom>
              <a:avLst/>
              <a:gdLst>
                <a:gd name="T0" fmla="*/ 0 w 974"/>
                <a:gd name="T1" fmla="*/ 109 h 382"/>
                <a:gd name="T2" fmla="*/ 42 w 974"/>
                <a:gd name="T3" fmla="*/ 48 h 382"/>
                <a:gd name="T4" fmla="*/ 55 w 974"/>
                <a:gd name="T5" fmla="*/ 124 h 382"/>
                <a:gd name="T6" fmla="*/ 143 w 974"/>
                <a:gd name="T7" fmla="*/ 8 h 382"/>
                <a:gd name="T8" fmla="*/ 164 w 974"/>
                <a:gd name="T9" fmla="*/ 166 h 382"/>
                <a:gd name="T10" fmla="*/ 238 w 974"/>
                <a:gd name="T11" fmla="*/ 88 h 382"/>
                <a:gd name="T12" fmla="*/ 320 w 974"/>
                <a:gd name="T13" fmla="*/ 31 h 382"/>
                <a:gd name="T14" fmla="*/ 422 w 974"/>
                <a:gd name="T15" fmla="*/ 118 h 382"/>
                <a:gd name="T16" fmla="*/ 415 w 974"/>
                <a:gd name="T17" fmla="*/ 0 h 382"/>
                <a:gd name="T18" fmla="*/ 493 w 974"/>
                <a:gd name="T19" fmla="*/ 38 h 382"/>
                <a:gd name="T20" fmla="*/ 580 w 974"/>
                <a:gd name="T21" fmla="*/ 8 h 382"/>
                <a:gd name="T22" fmla="*/ 715 w 974"/>
                <a:gd name="T23" fmla="*/ 50 h 382"/>
                <a:gd name="T24" fmla="*/ 793 w 974"/>
                <a:gd name="T25" fmla="*/ 63 h 382"/>
                <a:gd name="T26" fmla="*/ 702 w 974"/>
                <a:gd name="T27" fmla="*/ 82 h 382"/>
                <a:gd name="T28" fmla="*/ 799 w 974"/>
                <a:gd name="T29" fmla="*/ 152 h 382"/>
                <a:gd name="T30" fmla="*/ 888 w 974"/>
                <a:gd name="T31" fmla="*/ 257 h 382"/>
                <a:gd name="T32" fmla="*/ 974 w 974"/>
                <a:gd name="T33" fmla="*/ 295 h 382"/>
                <a:gd name="T34" fmla="*/ 841 w 974"/>
                <a:gd name="T35" fmla="*/ 265 h 382"/>
                <a:gd name="T36" fmla="*/ 890 w 974"/>
                <a:gd name="T37" fmla="*/ 333 h 382"/>
                <a:gd name="T38" fmla="*/ 835 w 974"/>
                <a:gd name="T39" fmla="*/ 308 h 382"/>
                <a:gd name="T40" fmla="*/ 692 w 974"/>
                <a:gd name="T41" fmla="*/ 156 h 382"/>
                <a:gd name="T42" fmla="*/ 654 w 974"/>
                <a:gd name="T43" fmla="*/ 118 h 382"/>
                <a:gd name="T44" fmla="*/ 459 w 974"/>
                <a:gd name="T45" fmla="*/ 202 h 382"/>
                <a:gd name="T46" fmla="*/ 417 w 974"/>
                <a:gd name="T47" fmla="*/ 308 h 382"/>
                <a:gd name="T48" fmla="*/ 230 w 974"/>
                <a:gd name="T49" fmla="*/ 382 h 382"/>
                <a:gd name="T50" fmla="*/ 69 w 974"/>
                <a:gd name="T51" fmla="*/ 306 h 382"/>
                <a:gd name="T52" fmla="*/ 29 w 974"/>
                <a:gd name="T53" fmla="*/ 145 h 382"/>
                <a:gd name="T54" fmla="*/ 0 w 974"/>
                <a:gd name="T55" fmla="*/ 109 h 382"/>
                <a:gd name="T56" fmla="*/ 0 w 974"/>
                <a:gd name="T57" fmla="*/ 10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74" h="382">
                  <a:moveTo>
                    <a:pt x="0" y="109"/>
                  </a:moveTo>
                  <a:lnTo>
                    <a:pt x="42" y="48"/>
                  </a:lnTo>
                  <a:lnTo>
                    <a:pt x="55" y="124"/>
                  </a:lnTo>
                  <a:lnTo>
                    <a:pt x="143" y="8"/>
                  </a:lnTo>
                  <a:lnTo>
                    <a:pt x="164" y="166"/>
                  </a:lnTo>
                  <a:lnTo>
                    <a:pt x="238" y="88"/>
                  </a:lnTo>
                  <a:lnTo>
                    <a:pt x="320" y="31"/>
                  </a:lnTo>
                  <a:lnTo>
                    <a:pt x="422" y="118"/>
                  </a:lnTo>
                  <a:lnTo>
                    <a:pt x="415" y="0"/>
                  </a:lnTo>
                  <a:lnTo>
                    <a:pt x="493" y="38"/>
                  </a:lnTo>
                  <a:lnTo>
                    <a:pt x="580" y="8"/>
                  </a:lnTo>
                  <a:lnTo>
                    <a:pt x="715" y="50"/>
                  </a:lnTo>
                  <a:lnTo>
                    <a:pt x="793" y="63"/>
                  </a:lnTo>
                  <a:lnTo>
                    <a:pt x="702" y="82"/>
                  </a:lnTo>
                  <a:lnTo>
                    <a:pt x="799" y="152"/>
                  </a:lnTo>
                  <a:lnTo>
                    <a:pt x="888" y="257"/>
                  </a:lnTo>
                  <a:lnTo>
                    <a:pt x="974" y="295"/>
                  </a:lnTo>
                  <a:lnTo>
                    <a:pt x="841" y="265"/>
                  </a:lnTo>
                  <a:lnTo>
                    <a:pt x="890" y="333"/>
                  </a:lnTo>
                  <a:lnTo>
                    <a:pt x="835" y="308"/>
                  </a:lnTo>
                  <a:lnTo>
                    <a:pt x="692" y="156"/>
                  </a:lnTo>
                  <a:lnTo>
                    <a:pt x="654" y="118"/>
                  </a:lnTo>
                  <a:lnTo>
                    <a:pt x="459" y="202"/>
                  </a:lnTo>
                  <a:lnTo>
                    <a:pt x="417" y="308"/>
                  </a:lnTo>
                  <a:lnTo>
                    <a:pt x="230" y="382"/>
                  </a:lnTo>
                  <a:lnTo>
                    <a:pt x="69" y="306"/>
                  </a:lnTo>
                  <a:lnTo>
                    <a:pt x="29" y="145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54" name="Freeform 42"/>
            <p:cNvSpPr>
              <a:spLocks/>
            </p:cNvSpPr>
            <p:nvPr/>
          </p:nvSpPr>
          <p:spPr bwMode="auto">
            <a:xfrm>
              <a:off x="4514" y="2093"/>
              <a:ext cx="145" cy="97"/>
            </a:xfrm>
            <a:custGeom>
              <a:avLst/>
              <a:gdLst>
                <a:gd name="T0" fmla="*/ 0 w 291"/>
                <a:gd name="T1" fmla="*/ 118 h 194"/>
                <a:gd name="T2" fmla="*/ 173 w 291"/>
                <a:gd name="T3" fmla="*/ 110 h 194"/>
                <a:gd name="T4" fmla="*/ 291 w 291"/>
                <a:gd name="T5" fmla="*/ 0 h 194"/>
                <a:gd name="T6" fmla="*/ 211 w 291"/>
                <a:gd name="T7" fmla="*/ 112 h 194"/>
                <a:gd name="T8" fmla="*/ 251 w 291"/>
                <a:gd name="T9" fmla="*/ 131 h 194"/>
                <a:gd name="T10" fmla="*/ 146 w 291"/>
                <a:gd name="T11" fmla="*/ 194 h 194"/>
                <a:gd name="T12" fmla="*/ 21 w 291"/>
                <a:gd name="T13" fmla="*/ 177 h 194"/>
                <a:gd name="T14" fmla="*/ 0 w 291"/>
                <a:gd name="T15" fmla="*/ 118 h 194"/>
                <a:gd name="T16" fmla="*/ 0 w 291"/>
                <a:gd name="T17" fmla="*/ 11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194">
                  <a:moveTo>
                    <a:pt x="0" y="118"/>
                  </a:moveTo>
                  <a:lnTo>
                    <a:pt x="173" y="110"/>
                  </a:lnTo>
                  <a:lnTo>
                    <a:pt x="291" y="0"/>
                  </a:lnTo>
                  <a:lnTo>
                    <a:pt x="211" y="112"/>
                  </a:lnTo>
                  <a:lnTo>
                    <a:pt x="251" y="131"/>
                  </a:lnTo>
                  <a:lnTo>
                    <a:pt x="146" y="194"/>
                  </a:lnTo>
                  <a:lnTo>
                    <a:pt x="21" y="17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55" name="Freeform 43"/>
            <p:cNvSpPr>
              <a:spLocks/>
            </p:cNvSpPr>
            <p:nvPr/>
          </p:nvSpPr>
          <p:spPr bwMode="auto">
            <a:xfrm>
              <a:off x="4563" y="2008"/>
              <a:ext cx="107" cy="88"/>
            </a:xfrm>
            <a:custGeom>
              <a:avLst/>
              <a:gdLst>
                <a:gd name="T0" fmla="*/ 0 w 213"/>
                <a:gd name="T1" fmla="*/ 175 h 175"/>
                <a:gd name="T2" fmla="*/ 44 w 213"/>
                <a:gd name="T3" fmla="*/ 121 h 175"/>
                <a:gd name="T4" fmla="*/ 72 w 213"/>
                <a:gd name="T5" fmla="*/ 15 h 175"/>
                <a:gd name="T6" fmla="*/ 125 w 213"/>
                <a:gd name="T7" fmla="*/ 0 h 175"/>
                <a:gd name="T8" fmla="*/ 213 w 213"/>
                <a:gd name="T9" fmla="*/ 64 h 175"/>
                <a:gd name="T10" fmla="*/ 110 w 213"/>
                <a:gd name="T11" fmla="*/ 55 h 175"/>
                <a:gd name="T12" fmla="*/ 47 w 213"/>
                <a:gd name="T13" fmla="*/ 144 h 175"/>
                <a:gd name="T14" fmla="*/ 0 w 213"/>
                <a:gd name="T15" fmla="*/ 175 h 175"/>
                <a:gd name="T16" fmla="*/ 0 w 213"/>
                <a:gd name="T1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175">
                  <a:moveTo>
                    <a:pt x="0" y="175"/>
                  </a:moveTo>
                  <a:lnTo>
                    <a:pt x="44" y="121"/>
                  </a:lnTo>
                  <a:lnTo>
                    <a:pt x="72" y="15"/>
                  </a:lnTo>
                  <a:lnTo>
                    <a:pt x="125" y="0"/>
                  </a:lnTo>
                  <a:lnTo>
                    <a:pt x="213" y="64"/>
                  </a:lnTo>
                  <a:lnTo>
                    <a:pt x="110" y="55"/>
                  </a:lnTo>
                  <a:lnTo>
                    <a:pt x="47" y="144"/>
                  </a:lnTo>
                  <a:lnTo>
                    <a:pt x="0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56" name="Freeform 44"/>
            <p:cNvSpPr>
              <a:spLocks/>
            </p:cNvSpPr>
            <p:nvPr/>
          </p:nvSpPr>
          <p:spPr bwMode="auto">
            <a:xfrm>
              <a:off x="4297" y="2191"/>
              <a:ext cx="301" cy="145"/>
            </a:xfrm>
            <a:custGeom>
              <a:avLst/>
              <a:gdLst>
                <a:gd name="T0" fmla="*/ 405 w 600"/>
                <a:gd name="T1" fmla="*/ 0 h 291"/>
                <a:gd name="T2" fmla="*/ 519 w 600"/>
                <a:gd name="T3" fmla="*/ 188 h 291"/>
                <a:gd name="T4" fmla="*/ 600 w 600"/>
                <a:gd name="T5" fmla="*/ 291 h 291"/>
                <a:gd name="T6" fmla="*/ 214 w 600"/>
                <a:gd name="T7" fmla="*/ 291 h 291"/>
                <a:gd name="T8" fmla="*/ 108 w 600"/>
                <a:gd name="T9" fmla="*/ 199 h 291"/>
                <a:gd name="T10" fmla="*/ 64 w 600"/>
                <a:gd name="T11" fmla="*/ 258 h 291"/>
                <a:gd name="T12" fmla="*/ 0 w 600"/>
                <a:gd name="T13" fmla="*/ 218 h 291"/>
                <a:gd name="T14" fmla="*/ 28 w 600"/>
                <a:gd name="T15" fmla="*/ 118 h 291"/>
                <a:gd name="T16" fmla="*/ 93 w 600"/>
                <a:gd name="T17" fmla="*/ 43 h 291"/>
                <a:gd name="T18" fmla="*/ 194 w 600"/>
                <a:gd name="T19" fmla="*/ 118 h 291"/>
                <a:gd name="T20" fmla="*/ 195 w 600"/>
                <a:gd name="T21" fmla="*/ 23 h 291"/>
                <a:gd name="T22" fmla="*/ 309 w 600"/>
                <a:gd name="T23" fmla="*/ 80 h 291"/>
                <a:gd name="T24" fmla="*/ 340 w 600"/>
                <a:gd name="T25" fmla="*/ 4 h 291"/>
                <a:gd name="T26" fmla="*/ 389 w 600"/>
                <a:gd name="T27" fmla="*/ 24 h 291"/>
                <a:gd name="T28" fmla="*/ 405 w 600"/>
                <a:gd name="T29" fmla="*/ 0 h 291"/>
                <a:gd name="T30" fmla="*/ 405 w 600"/>
                <a:gd name="T3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0" h="291">
                  <a:moveTo>
                    <a:pt x="405" y="0"/>
                  </a:moveTo>
                  <a:lnTo>
                    <a:pt x="519" y="188"/>
                  </a:lnTo>
                  <a:lnTo>
                    <a:pt x="600" y="291"/>
                  </a:lnTo>
                  <a:lnTo>
                    <a:pt x="214" y="291"/>
                  </a:lnTo>
                  <a:lnTo>
                    <a:pt x="108" y="199"/>
                  </a:lnTo>
                  <a:lnTo>
                    <a:pt x="64" y="258"/>
                  </a:lnTo>
                  <a:lnTo>
                    <a:pt x="0" y="218"/>
                  </a:lnTo>
                  <a:lnTo>
                    <a:pt x="28" y="118"/>
                  </a:lnTo>
                  <a:lnTo>
                    <a:pt x="93" y="43"/>
                  </a:lnTo>
                  <a:lnTo>
                    <a:pt x="194" y="118"/>
                  </a:lnTo>
                  <a:lnTo>
                    <a:pt x="195" y="23"/>
                  </a:lnTo>
                  <a:lnTo>
                    <a:pt x="309" y="80"/>
                  </a:lnTo>
                  <a:lnTo>
                    <a:pt x="340" y="4"/>
                  </a:lnTo>
                  <a:lnTo>
                    <a:pt x="389" y="24"/>
                  </a:lnTo>
                  <a:lnTo>
                    <a:pt x="405" y="0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57" name="Freeform 45"/>
            <p:cNvSpPr>
              <a:spLocks/>
            </p:cNvSpPr>
            <p:nvPr/>
          </p:nvSpPr>
          <p:spPr bwMode="auto">
            <a:xfrm>
              <a:off x="4320" y="1913"/>
              <a:ext cx="123" cy="85"/>
            </a:xfrm>
            <a:custGeom>
              <a:avLst/>
              <a:gdLst>
                <a:gd name="T0" fmla="*/ 164 w 245"/>
                <a:gd name="T1" fmla="*/ 0 h 169"/>
                <a:gd name="T2" fmla="*/ 206 w 245"/>
                <a:gd name="T3" fmla="*/ 72 h 169"/>
                <a:gd name="T4" fmla="*/ 126 w 245"/>
                <a:gd name="T5" fmla="*/ 57 h 169"/>
                <a:gd name="T6" fmla="*/ 76 w 245"/>
                <a:gd name="T7" fmla="*/ 80 h 169"/>
                <a:gd name="T8" fmla="*/ 0 w 245"/>
                <a:gd name="T9" fmla="*/ 74 h 169"/>
                <a:gd name="T10" fmla="*/ 12 w 245"/>
                <a:gd name="T11" fmla="*/ 133 h 169"/>
                <a:gd name="T12" fmla="*/ 130 w 245"/>
                <a:gd name="T13" fmla="*/ 169 h 169"/>
                <a:gd name="T14" fmla="*/ 97 w 245"/>
                <a:gd name="T15" fmla="*/ 112 h 169"/>
                <a:gd name="T16" fmla="*/ 245 w 245"/>
                <a:gd name="T17" fmla="*/ 99 h 169"/>
                <a:gd name="T18" fmla="*/ 230 w 245"/>
                <a:gd name="T19" fmla="*/ 40 h 169"/>
                <a:gd name="T20" fmla="*/ 164 w 245"/>
                <a:gd name="T21" fmla="*/ 0 h 169"/>
                <a:gd name="T22" fmla="*/ 164 w 245"/>
                <a:gd name="T2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5" h="169">
                  <a:moveTo>
                    <a:pt x="164" y="0"/>
                  </a:moveTo>
                  <a:lnTo>
                    <a:pt x="206" y="72"/>
                  </a:lnTo>
                  <a:lnTo>
                    <a:pt x="126" y="57"/>
                  </a:lnTo>
                  <a:lnTo>
                    <a:pt x="76" y="80"/>
                  </a:lnTo>
                  <a:lnTo>
                    <a:pt x="0" y="74"/>
                  </a:lnTo>
                  <a:lnTo>
                    <a:pt x="12" y="133"/>
                  </a:lnTo>
                  <a:lnTo>
                    <a:pt x="130" y="169"/>
                  </a:lnTo>
                  <a:lnTo>
                    <a:pt x="97" y="112"/>
                  </a:lnTo>
                  <a:lnTo>
                    <a:pt x="245" y="99"/>
                  </a:lnTo>
                  <a:lnTo>
                    <a:pt x="230" y="40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58" name="Freeform 46"/>
            <p:cNvSpPr>
              <a:spLocks/>
            </p:cNvSpPr>
            <p:nvPr/>
          </p:nvSpPr>
          <p:spPr bwMode="auto">
            <a:xfrm>
              <a:off x="3546" y="3462"/>
              <a:ext cx="552" cy="265"/>
            </a:xfrm>
            <a:custGeom>
              <a:avLst/>
              <a:gdLst>
                <a:gd name="T0" fmla="*/ 690 w 1102"/>
                <a:gd name="T1" fmla="*/ 0 h 530"/>
                <a:gd name="T2" fmla="*/ 937 w 1102"/>
                <a:gd name="T3" fmla="*/ 129 h 530"/>
                <a:gd name="T4" fmla="*/ 1102 w 1102"/>
                <a:gd name="T5" fmla="*/ 165 h 530"/>
                <a:gd name="T6" fmla="*/ 1055 w 1102"/>
                <a:gd name="T7" fmla="*/ 278 h 530"/>
                <a:gd name="T8" fmla="*/ 914 w 1102"/>
                <a:gd name="T9" fmla="*/ 407 h 530"/>
                <a:gd name="T10" fmla="*/ 705 w 1102"/>
                <a:gd name="T11" fmla="*/ 483 h 530"/>
                <a:gd name="T12" fmla="*/ 471 w 1102"/>
                <a:gd name="T13" fmla="*/ 519 h 530"/>
                <a:gd name="T14" fmla="*/ 205 w 1102"/>
                <a:gd name="T15" fmla="*/ 530 h 530"/>
                <a:gd name="T16" fmla="*/ 0 w 1102"/>
                <a:gd name="T17" fmla="*/ 331 h 530"/>
                <a:gd name="T18" fmla="*/ 370 w 1102"/>
                <a:gd name="T19" fmla="*/ 200 h 530"/>
                <a:gd name="T20" fmla="*/ 690 w 1102"/>
                <a:gd name="T21" fmla="*/ 0 h 530"/>
                <a:gd name="T22" fmla="*/ 690 w 1102"/>
                <a:gd name="T2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2" h="530">
                  <a:moveTo>
                    <a:pt x="690" y="0"/>
                  </a:moveTo>
                  <a:lnTo>
                    <a:pt x="937" y="129"/>
                  </a:lnTo>
                  <a:lnTo>
                    <a:pt x="1102" y="165"/>
                  </a:lnTo>
                  <a:lnTo>
                    <a:pt x="1055" y="278"/>
                  </a:lnTo>
                  <a:lnTo>
                    <a:pt x="914" y="407"/>
                  </a:lnTo>
                  <a:lnTo>
                    <a:pt x="705" y="483"/>
                  </a:lnTo>
                  <a:lnTo>
                    <a:pt x="471" y="519"/>
                  </a:lnTo>
                  <a:lnTo>
                    <a:pt x="205" y="530"/>
                  </a:lnTo>
                  <a:lnTo>
                    <a:pt x="0" y="331"/>
                  </a:lnTo>
                  <a:lnTo>
                    <a:pt x="370" y="200"/>
                  </a:lnTo>
                  <a:lnTo>
                    <a:pt x="690" y="0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59" name="Freeform 47"/>
            <p:cNvSpPr>
              <a:spLocks/>
            </p:cNvSpPr>
            <p:nvPr/>
          </p:nvSpPr>
          <p:spPr bwMode="auto">
            <a:xfrm>
              <a:off x="4215" y="2233"/>
              <a:ext cx="560" cy="1392"/>
            </a:xfrm>
            <a:custGeom>
              <a:avLst/>
              <a:gdLst>
                <a:gd name="T0" fmla="*/ 0 w 1122"/>
                <a:gd name="T1" fmla="*/ 189 h 2785"/>
                <a:gd name="T2" fmla="*/ 53 w 1122"/>
                <a:gd name="T3" fmla="*/ 124 h 2785"/>
                <a:gd name="T4" fmla="*/ 183 w 1122"/>
                <a:gd name="T5" fmla="*/ 242 h 2785"/>
                <a:gd name="T6" fmla="*/ 312 w 1122"/>
                <a:gd name="T7" fmla="*/ 189 h 2785"/>
                <a:gd name="T8" fmla="*/ 411 w 1122"/>
                <a:gd name="T9" fmla="*/ 189 h 2785"/>
                <a:gd name="T10" fmla="*/ 527 w 1122"/>
                <a:gd name="T11" fmla="*/ 185 h 2785"/>
                <a:gd name="T12" fmla="*/ 687 w 1122"/>
                <a:gd name="T13" fmla="*/ 168 h 2785"/>
                <a:gd name="T14" fmla="*/ 850 w 1122"/>
                <a:gd name="T15" fmla="*/ 249 h 2785"/>
                <a:gd name="T16" fmla="*/ 915 w 1122"/>
                <a:gd name="T17" fmla="*/ 164 h 2785"/>
                <a:gd name="T18" fmla="*/ 1000 w 1122"/>
                <a:gd name="T19" fmla="*/ 0 h 2785"/>
                <a:gd name="T20" fmla="*/ 1122 w 1122"/>
                <a:gd name="T21" fmla="*/ 73 h 2785"/>
                <a:gd name="T22" fmla="*/ 1109 w 1122"/>
                <a:gd name="T23" fmla="*/ 228 h 2785"/>
                <a:gd name="T24" fmla="*/ 1044 w 1122"/>
                <a:gd name="T25" fmla="*/ 352 h 2785"/>
                <a:gd name="T26" fmla="*/ 1004 w 1122"/>
                <a:gd name="T27" fmla="*/ 439 h 2785"/>
                <a:gd name="T28" fmla="*/ 877 w 1122"/>
                <a:gd name="T29" fmla="*/ 1236 h 2785"/>
                <a:gd name="T30" fmla="*/ 721 w 1122"/>
                <a:gd name="T31" fmla="*/ 1456 h 2785"/>
                <a:gd name="T32" fmla="*/ 677 w 1122"/>
                <a:gd name="T33" fmla="*/ 1525 h 2785"/>
                <a:gd name="T34" fmla="*/ 742 w 1122"/>
                <a:gd name="T35" fmla="*/ 2017 h 2785"/>
                <a:gd name="T36" fmla="*/ 816 w 1122"/>
                <a:gd name="T37" fmla="*/ 2259 h 2785"/>
                <a:gd name="T38" fmla="*/ 936 w 1122"/>
                <a:gd name="T39" fmla="*/ 2367 h 2785"/>
                <a:gd name="T40" fmla="*/ 1071 w 1122"/>
                <a:gd name="T41" fmla="*/ 2530 h 2785"/>
                <a:gd name="T42" fmla="*/ 1057 w 1122"/>
                <a:gd name="T43" fmla="*/ 2591 h 2785"/>
                <a:gd name="T44" fmla="*/ 806 w 1122"/>
                <a:gd name="T45" fmla="*/ 2690 h 2785"/>
                <a:gd name="T46" fmla="*/ 698 w 1122"/>
                <a:gd name="T47" fmla="*/ 2785 h 2785"/>
                <a:gd name="T48" fmla="*/ 483 w 1122"/>
                <a:gd name="T49" fmla="*/ 2776 h 2785"/>
                <a:gd name="T50" fmla="*/ 405 w 1122"/>
                <a:gd name="T51" fmla="*/ 2690 h 2785"/>
                <a:gd name="T52" fmla="*/ 358 w 1122"/>
                <a:gd name="T53" fmla="*/ 2186 h 2785"/>
                <a:gd name="T54" fmla="*/ 333 w 1122"/>
                <a:gd name="T55" fmla="*/ 1814 h 2785"/>
                <a:gd name="T56" fmla="*/ 289 w 1122"/>
                <a:gd name="T57" fmla="*/ 1776 h 2785"/>
                <a:gd name="T58" fmla="*/ 234 w 1122"/>
                <a:gd name="T59" fmla="*/ 1646 h 2785"/>
                <a:gd name="T60" fmla="*/ 238 w 1122"/>
                <a:gd name="T61" fmla="*/ 1375 h 2785"/>
                <a:gd name="T62" fmla="*/ 312 w 1122"/>
                <a:gd name="T63" fmla="*/ 1147 h 2785"/>
                <a:gd name="T64" fmla="*/ 312 w 1122"/>
                <a:gd name="T65" fmla="*/ 1069 h 2785"/>
                <a:gd name="T66" fmla="*/ 329 w 1122"/>
                <a:gd name="T67" fmla="*/ 899 h 2785"/>
                <a:gd name="T68" fmla="*/ 247 w 1122"/>
                <a:gd name="T69" fmla="*/ 736 h 2785"/>
                <a:gd name="T70" fmla="*/ 129 w 1122"/>
                <a:gd name="T71" fmla="*/ 586 h 2785"/>
                <a:gd name="T72" fmla="*/ 88 w 1122"/>
                <a:gd name="T73" fmla="*/ 525 h 2785"/>
                <a:gd name="T74" fmla="*/ 74 w 1122"/>
                <a:gd name="T75" fmla="*/ 362 h 2785"/>
                <a:gd name="T76" fmla="*/ 71 w 1122"/>
                <a:gd name="T77" fmla="*/ 289 h 2785"/>
                <a:gd name="T78" fmla="*/ 10 w 1122"/>
                <a:gd name="T79" fmla="*/ 211 h 2785"/>
                <a:gd name="T80" fmla="*/ 0 w 1122"/>
                <a:gd name="T81" fmla="*/ 189 h 2785"/>
                <a:gd name="T82" fmla="*/ 0 w 1122"/>
                <a:gd name="T83" fmla="*/ 189 h 2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22" h="2785">
                  <a:moveTo>
                    <a:pt x="0" y="189"/>
                  </a:moveTo>
                  <a:lnTo>
                    <a:pt x="53" y="124"/>
                  </a:lnTo>
                  <a:lnTo>
                    <a:pt x="183" y="242"/>
                  </a:lnTo>
                  <a:lnTo>
                    <a:pt x="312" y="189"/>
                  </a:lnTo>
                  <a:lnTo>
                    <a:pt x="411" y="189"/>
                  </a:lnTo>
                  <a:lnTo>
                    <a:pt x="527" y="185"/>
                  </a:lnTo>
                  <a:lnTo>
                    <a:pt x="687" y="168"/>
                  </a:lnTo>
                  <a:lnTo>
                    <a:pt x="850" y="249"/>
                  </a:lnTo>
                  <a:lnTo>
                    <a:pt x="915" y="164"/>
                  </a:lnTo>
                  <a:lnTo>
                    <a:pt x="1000" y="0"/>
                  </a:lnTo>
                  <a:lnTo>
                    <a:pt x="1122" y="73"/>
                  </a:lnTo>
                  <a:lnTo>
                    <a:pt x="1109" y="228"/>
                  </a:lnTo>
                  <a:lnTo>
                    <a:pt x="1044" y="352"/>
                  </a:lnTo>
                  <a:lnTo>
                    <a:pt x="1004" y="439"/>
                  </a:lnTo>
                  <a:lnTo>
                    <a:pt x="877" y="1236"/>
                  </a:lnTo>
                  <a:lnTo>
                    <a:pt x="721" y="1456"/>
                  </a:lnTo>
                  <a:lnTo>
                    <a:pt x="677" y="1525"/>
                  </a:lnTo>
                  <a:lnTo>
                    <a:pt x="742" y="2017"/>
                  </a:lnTo>
                  <a:lnTo>
                    <a:pt x="816" y="2259"/>
                  </a:lnTo>
                  <a:lnTo>
                    <a:pt x="936" y="2367"/>
                  </a:lnTo>
                  <a:lnTo>
                    <a:pt x="1071" y="2530"/>
                  </a:lnTo>
                  <a:lnTo>
                    <a:pt x="1057" y="2591"/>
                  </a:lnTo>
                  <a:lnTo>
                    <a:pt x="806" y="2690"/>
                  </a:lnTo>
                  <a:lnTo>
                    <a:pt x="698" y="2785"/>
                  </a:lnTo>
                  <a:lnTo>
                    <a:pt x="483" y="2776"/>
                  </a:lnTo>
                  <a:lnTo>
                    <a:pt x="405" y="2690"/>
                  </a:lnTo>
                  <a:lnTo>
                    <a:pt x="358" y="2186"/>
                  </a:lnTo>
                  <a:lnTo>
                    <a:pt x="333" y="1814"/>
                  </a:lnTo>
                  <a:lnTo>
                    <a:pt x="289" y="1776"/>
                  </a:lnTo>
                  <a:lnTo>
                    <a:pt x="234" y="1646"/>
                  </a:lnTo>
                  <a:lnTo>
                    <a:pt x="238" y="1375"/>
                  </a:lnTo>
                  <a:lnTo>
                    <a:pt x="312" y="1147"/>
                  </a:lnTo>
                  <a:lnTo>
                    <a:pt x="312" y="1069"/>
                  </a:lnTo>
                  <a:lnTo>
                    <a:pt x="329" y="899"/>
                  </a:lnTo>
                  <a:lnTo>
                    <a:pt x="247" y="736"/>
                  </a:lnTo>
                  <a:lnTo>
                    <a:pt x="129" y="586"/>
                  </a:lnTo>
                  <a:lnTo>
                    <a:pt x="88" y="525"/>
                  </a:lnTo>
                  <a:lnTo>
                    <a:pt x="74" y="362"/>
                  </a:lnTo>
                  <a:lnTo>
                    <a:pt x="71" y="289"/>
                  </a:lnTo>
                  <a:lnTo>
                    <a:pt x="10" y="211"/>
                  </a:lnTo>
                  <a:lnTo>
                    <a:pt x="0" y="189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60" name="Freeform 48"/>
            <p:cNvSpPr>
              <a:spLocks/>
            </p:cNvSpPr>
            <p:nvPr/>
          </p:nvSpPr>
          <p:spPr bwMode="auto">
            <a:xfrm>
              <a:off x="4239" y="2360"/>
              <a:ext cx="60" cy="60"/>
            </a:xfrm>
            <a:custGeom>
              <a:avLst/>
              <a:gdLst>
                <a:gd name="T0" fmla="*/ 0 w 119"/>
                <a:gd name="T1" fmla="*/ 0 h 120"/>
                <a:gd name="T2" fmla="*/ 30 w 119"/>
                <a:gd name="T3" fmla="*/ 6 h 120"/>
                <a:gd name="T4" fmla="*/ 55 w 119"/>
                <a:gd name="T5" fmla="*/ 11 h 120"/>
                <a:gd name="T6" fmla="*/ 78 w 119"/>
                <a:gd name="T7" fmla="*/ 8 h 120"/>
                <a:gd name="T8" fmla="*/ 112 w 119"/>
                <a:gd name="T9" fmla="*/ 34 h 120"/>
                <a:gd name="T10" fmla="*/ 119 w 119"/>
                <a:gd name="T11" fmla="*/ 68 h 120"/>
                <a:gd name="T12" fmla="*/ 91 w 119"/>
                <a:gd name="T13" fmla="*/ 74 h 120"/>
                <a:gd name="T14" fmla="*/ 47 w 119"/>
                <a:gd name="T15" fmla="*/ 120 h 120"/>
                <a:gd name="T16" fmla="*/ 34 w 119"/>
                <a:gd name="T17" fmla="*/ 93 h 120"/>
                <a:gd name="T18" fmla="*/ 19 w 119"/>
                <a:gd name="T19" fmla="*/ 49 h 120"/>
                <a:gd name="T20" fmla="*/ 0 w 119"/>
                <a:gd name="T21" fmla="*/ 0 h 120"/>
                <a:gd name="T22" fmla="*/ 0 w 119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120">
                  <a:moveTo>
                    <a:pt x="0" y="0"/>
                  </a:moveTo>
                  <a:lnTo>
                    <a:pt x="30" y="6"/>
                  </a:lnTo>
                  <a:lnTo>
                    <a:pt x="55" y="11"/>
                  </a:lnTo>
                  <a:lnTo>
                    <a:pt x="78" y="8"/>
                  </a:lnTo>
                  <a:lnTo>
                    <a:pt x="112" y="34"/>
                  </a:lnTo>
                  <a:lnTo>
                    <a:pt x="119" y="68"/>
                  </a:lnTo>
                  <a:lnTo>
                    <a:pt x="91" y="74"/>
                  </a:lnTo>
                  <a:lnTo>
                    <a:pt x="47" y="120"/>
                  </a:lnTo>
                  <a:lnTo>
                    <a:pt x="34" y="93"/>
                  </a:lnTo>
                  <a:lnTo>
                    <a:pt x="19" y="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61" name="Freeform 49"/>
            <p:cNvSpPr>
              <a:spLocks/>
            </p:cNvSpPr>
            <p:nvPr/>
          </p:nvSpPr>
          <p:spPr bwMode="auto">
            <a:xfrm>
              <a:off x="4365" y="2348"/>
              <a:ext cx="94" cy="52"/>
            </a:xfrm>
            <a:custGeom>
              <a:avLst/>
              <a:gdLst>
                <a:gd name="T0" fmla="*/ 21 w 188"/>
                <a:gd name="T1" fmla="*/ 10 h 105"/>
                <a:gd name="T2" fmla="*/ 0 w 188"/>
                <a:gd name="T3" fmla="*/ 50 h 105"/>
                <a:gd name="T4" fmla="*/ 38 w 188"/>
                <a:gd name="T5" fmla="*/ 54 h 105"/>
                <a:gd name="T6" fmla="*/ 57 w 188"/>
                <a:gd name="T7" fmla="*/ 101 h 105"/>
                <a:gd name="T8" fmla="*/ 87 w 188"/>
                <a:gd name="T9" fmla="*/ 105 h 105"/>
                <a:gd name="T10" fmla="*/ 106 w 188"/>
                <a:gd name="T11" fmla="*/ 78 h 105"/>
                <a:gd name="T12" fmla="*/ 178 w 188"/>
                <a:gd name="T13" fmla="*/ 59 h 105"/>
                <a:gd name="T14" fmla="*/ 188 w 188"/>
                <a:gd name="T15" fmla="*/ 42 h 105"/>
                <a:gd name="T16" fmla="*/ 155 w 188"/>
                <a:gd name="T17" fmla="*/ 31 h 105"/>
                <a:gd name="T18" fmla="*/ 76 w 188"/>
                <a:gd name="T19" fmla="*/ 19 h 105"/>
                <a:gd name="T20" fmla="*/ 32 w 188"/>
                <a:gd name="T21" fmla="*/ 0 h 105"/>
                <a:gd name="T22" fmla="*/ 21 w 188"/>
                <a:gd name="T23" fmla="*/ 10 h 105"/>
                <a:gd name="T24" fmla="*/ 21 w 188"/>
                <a:gd name="T25" fmla="*/ 1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05">
                  <a:moveTo>
                    <a:pt x="21" y="10"/>
                  </a:moveTo>
                  <a:lnTo>
                    <a:pt x="0" y="50"/>
                  </a:lnTo>
                  <a:lnTo>
                    <a:pt x="38" y="54"/>
                  </a:lnTo>
                  <a:lnTo>
                    <a:pt x="57" y="101"/>
                  </a:lnTo>
                  <a:lnTo>
                    <a:pt x="87" y="105"/>
                  </a:lnTo>
                  <a:lnTo>
                    <a:pt x="106" y="78"/>
                  </a:lnTo>
                  <a:lnTo>
                    <a:pt x="178" y="59"/>
                  </a:lnTo>
                  <a:lnTo>
                    <a:pt x="188" y="42"/>
                  </a:lnTo>
                  <a:lnTo>
                    <a:pt x="155" y="31"/>
                  </a:lnTo>
                  <a:lnTo>
                    <a:pt x="76" y="19"/>
                  </a:lnTo>
                  <a:lnTo>
                    <a:pt x="32" y="0"/>
                  </a:lnTo>
                  <a:lnTo>
                    <a:pt x="21" y="1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62" name="Freeform 50"/>
            <p:cNvSpPr>
              <a:spLocks/>
            </p:cNvSpPr>
            <p:nvPr/>
          </p:nvSpPr>
          <p:spPr bwMode="auto">
            <a:xfrm>
              <a:off x="4691" y="2264"/>
              <a:ext cx="25" cy="31"/>
            </a:xfrm>
            <a:custGeom>
              <a:avLst/>
              <a:gdLst>
                <a:gd name="T0" fmla="*/ 11 w 49"/>
                <a:gd name="T1" fmla="*/ 63 h 63"/>
                <a:gd name="T2" fmla="*/ 38 w 49"/>
                <a:gd name="T3" fmla="*/ 44 h 63"/>
                <a:gd name="T4" fmla="*/ 49 w 49"/>
                <a:gd name="T5" fmla="*/ 0 h 63"/>
                <a:gd name="T6" fmla="*/ 0 w 49"/>
                <a:gd name="T7" fmla="*/ 21 h 63"/>
                <a:gd name="T8" fmla="*/ 11 w 49"/>
                <a:gd name="T9" fmla="*/ 63 h 63"/>
                <a:gd name="T10" fmla="*/ 11 w 49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3">
                  <a:moveTo>
                    <a:pt x="11" y="63"/>
                  </a:moveTo>
                  <a:lnTo>
                    <a:pt x="38" y="44"/>
                  </a:lnTo>
                  <a:lnTo>
                    <a:pt x="49" y="0"/>
                  </a:lnTo>
                  <a:lnTo>
                    <a:pt x="0" y="21"/>
                  </a:lnTo>
                  <a:lnTo>
                    <a:pt x="11" y="63"/>
                  </a:lnTo>
                  <a:lnTo>
                    <a:pt x="11" y="63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63" name="Freeform 51"/>
            <p:cNvSpPr>
              <a:spLocks/>
            </p:cNvSpPr>
            <p:nvPr/>
          </p:nvSpPr>
          <p:spPr bwMode="auto">
            <a:xfrm>
              <a:off x="4653" y="2316"/>
              <a:ext cx="42" cy="47"/>
            </a:xfrm>
            <a:custGeom>
              <a:avLst/>
              <a:gdLst>
                <a:gd name="T0" fmla="*/ 11 w 83"/>
                <a:gd name="T1" fmla="*/ 89 h 93"/>
                <a:gd name="T2" fmla="*/ 76 w 83"/>
                <a:gd name="T3" fmla="*/ 22 h 93"/>
                <a:gd name="T4" fmla="*/ 83 w 83"/>
                <a:gd name="T5" fmla="*/ 0 h 93"/>
                <a:gd name="T6" fmla="*/ 36 w 83"/>
                <a:gd name="T7" fmla="*/ 3 h 93"/>
                <a:gd name="T8" fmla="*/ 0 w 83"/>
                <a:gd name="T9" fmla="*/ 93 h 93"/>
                <a:gd name="T10" fmla="*/ 11 w 83"/>
                <a:gd name="T11" fmla="*/ 89 h 93"/>
                <a:gd name="T12" fmla="*/ 11 w 83"/>
                <a:gd name="T13" fmla="*/ 8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93">
                  <a:moveTo>
                    <a:pt x="11" y="89"/>
                  </a:moveTo>
                  <a:lnTo>
                    <a:pt x="76" y="22"/>
                  </a:lnTo>
                  <a:lnTo>
                    <a:pt x="83" y="0"/>
                  </a:lnTo>
                  <a:lnTo>
                    <a:pt x="36" y="3"/>
                  </a:lnTo>
                  <a:lnTo>
                    <a:pt x="0" y="93"/>
                  </a:lnTo>
                  <a:lnTo>
                    <a:pt x="11" y="89"/>
                  </a:lnTo>
                  <a:lnTo>
                    <a:pt x="11" y="8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64" name="Freeform 52"/>
            <p:cNvSpPr>
              <a:spLocks/>
            </p:cNvSpPr>
            <p:nvPr/>
          </p:nvSpPr>
          <p:spPr bwMode="auto">
            <a:xfrm>
              <a:off x="4226" y="2288"/>
              <a:ext cx="267" cy="389"/>
            </a:xfrm>
            <a:custGeom>
              <a:avLst/>
              <a:gdLst>
                <a:gd name="T0" fmla="*/ 356 w 534"/>
                <a:gd name="T1" fmla="*/ 70 h 779"/>
                <a:gd name="T2" fmla="*/ 413 w 534"/>
                <a:gd name="T3" fmla="*/ 83 h 779"/>
                <a:gd name="T4" fmla="*/ 338 w 534"/>
                <a:gd name="T5" fmla="*/ 97 h 779"/>
                <a:gd name="T6" fmla="*/ 302 w 534"/>
                <a:gd name="T7" fmla="*/ 114 h 779"/>
                <a:gd name="T8" fmla="*/ 371 w 534"/>
                <a:gd name="T9" fmla="*/ 135 h 779"/>
                <a:gd name="T10" fmla="*/ 447 w 534"/>
                <a:gd name="T11" fmla="*/ 144 h 779"/>
                <a:gd name="T12" fmla="*/ 483 w 534"/>
                <a:gd name="T13" fmla="*/ 163 h 779"/>
                <a:gd name="T14" fmla="*/ 452 w 534"/>
                <a:gd name="T15" fmla="*/ 190 h 779"/>
                <a:gd name="T16" fmla="*/ 405 w 534"/>
                <a:gd name="T17" fmla="*/ 207 h 779"/>
                <a:gd name="T18" fmla="*/ 390 w 534"/>
                <a:gd name="T19" fmla="*/ 251 h 779"/>
                <a:gd name="T20" fmla="*/ 323 w 534"/>
                <a:gd name="T21" fmla="*/ 230 h 779"/>
                <a:gd name="T22" fmla="*/ 299 w 534"/>
                <a:gd name="T23" fmla="*/ 176 h 779"/>
                <a:gd name="T24" fmla="*/ 276 w 534"/>
                <a:gd name="T25" fmla="*/ 150 h 779"/>
                <a:gd name="T26" fmla="*/ 255 w 534"/>
                <a:gd name="T27" fmla="*/ 100 h 779"/>
                <a:gd name="T28" fmla="*/ 255 w 534"/>
                <a:gd name="T29" fmla="*/ 64 h 779"/>
                <a:gd name="T30" fmla="*/ 213 w 534"/>
                <a:gd name="T31" fmla="*/ 89 h 779"/>
                <a:gd name="T32" fmla="*/ 165 w 534"/>
                <a:gd name="T33" fmla="*/ 68 h 779"/>
                <a:gd name="T34" fmla="*/ 146 w 534"/>
                <a:gd name="T35" fmla="*/ 108 h 779"/>
                <a:gd name="T36" fmla="*/ 51 w 534"/>
                <a:gd name="T37" fmla="*/ 28 h 779"/>
                <a:gd name="T38" fmla="*/ 27 w 534"/>
                <a:gd name="T39" fmla="*/ 0 h 779"/>
                <a:gd name="T40" fmla="*/ 6 w 534"/>
                <a:gd name="T41" fmla="*/ 57 h 779"/>
                <a:gd name="T42" fmla="*/ 70 w 534"/>
                <a:gd name="T43" fmla="*/ 104 h 779"/>
                <a:gd name="T44" fmla="*/ 0 w 534"/>
                <a:gd name="T45" fmla="*/ 104 h 779"/>
                <a:gd name="T46" fmla="*/ 17 w 534"/>
                <a:gd name="T47" fmla="*/ 119 h 779"/>
                <a:gd name="T48" fmla="*/ 57 w 534"/>
                <a:gd name="T49" fmla="*/ 131 h 779"/>
                <a:gd name="T50" fmla="*/ 97 w 534"/>
                <a:gd name="T51" fmla="*/ 131 h 779"/>
                <a:gd name="T52" fmla="*/ 139 w 534"/>
                <a:gd name="T53" fmla="*/ 148 h 779"/>
                <a:gd name="T54" fmla="*/ 152 w 534"/>
                <a:gd name="T55" fmla="*/ 192 h 779"/>
                <a:gd name="T56" fmla="*/ 145 w 534"/>
                <a:gd name="T57" fmla="*/ 254 h 779"/>
                <a:gd name="T58" fmla="*/ 108 w 534"/>
                <a:gd name="T59" fmla="*/ 294 h 779"/>
                <a:gd name="T60" fmla="*/ 78 w 534"/>
                <a:gd name="T61" fmla="*/ 292 h 779"/>
                <a:gd name="T62" fmla="*/ 48 w 534"/>
                <a:gd name="T63" fmla="*/ 266 h 779"/>
                <a:gd name="T64" fmla="*/ 51 w 534"/>
                <a:gd name="T65" fmla="*/ 321 h 779"/>
                <a:gd name="T66" fmla="*/ 59 w 534"/>
                <a:gd name="T67" fmla="*/ 414 h 779"/>
                <a:gd name="T68" fmla="*/ 154 w 534"/>
                <a:gd name="T69" fmla="*/ 538 h 779"/>
                <a:gd name="T70" fmla="*/ 238 w 534"/>
                <a:gd name="T71" fmla="*/ 659 h 779"/>
                <a:gd name="T72" fmla="*/ 302 w 534"/>
                <a:gd name="T73" fmla="*/ 779 h 779"/>
                <a:gd name="T74" fmla="*/ 325 w 534"/>
                <a:gd name="T75" fmla="*/ 665 h 779"/>
                <a:gd name="T76" fmla="*/ 260 w 534"/>
                <a:gd name="T77" fmla="*/ 663 h 779"/>
                <a:gd name="T78" fmla="*/ 234 w 534"/>
                <a:gd name="T79" fmla="*/ 623 h 779"/>
                <a:gd name="T80" fmla="*/ 378 w 534"/>
                <a:gd name="T81" fmla="*/ 585 h 779"/>
                <a:gd name="T82" fmla="*/ 508 w 534"/>
                <a:gd name="T83" fmla="*/ 372 h 779"/>
                <a:gd name="T84" fmla="*/ 534 w 534"/>
                <a:gd name="T85" fmla="*/ 74 h 779"/>
                <a:gd name="T86" fmla="*/ 441 w 534"/>
                <a:gd name="T87" fmla="*/ 40 h 779"/>
                <a:gd name="T88" fmla="*/ 356 w 534"/>
                <a:gd name="T89" fmla="*/ 43 h 779"/>
                <a:gd name="T90" fmla="*/ 356 w 534"/>
                <a:gd name="T91" fmla="*/ 70 h 779"/>
                <a:gd name="T92" fmla="*/ 356 w 534"/>
                <a:gd name="T93" fmla="*/ 7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4" h="779">
                  <a:moveTo>
                    <a:pt x="356" y="70"/>
                  </a:moveTo>
                  <a:lnTo>
                    <a:pt x="413" y="83"/>
                  </a:lnTo>
                  <a:lnTo>
                    <a:pt x="338" y="97"/>
                  </a:lnTo>
                  <a:lnTo>
                    <a:pt x="302" y="114"/>
                  </a:lnTo>
                  <a:lnTo>
                    <a:pt x="371" y="135"/>
                  </a:lnTo>
                  <a:lnTo>
                    <a:pt x="447" y="144"/>
                  </a:lnTo>
                  <a:lnTo>
                    <a:pt x="483" y="163"/>
                  </a:lnTo>
                  <a:lnTo>
                    <a:pt x="452" y="190"/>
                  </a:lnTo>
                  <a:lnTo>
                    <a:pt x="405" y="207"/>
                  </a:lnTo>
                  <a:lnTo>
                    <a:pt x="390" y="251"/>
                  </a:lnTo>
                  <a:lnTo>
                    <a:pt x="323" y="230"/>
                  </a:lnTo>
                  <a:lnTo>
                    <a:pt x="299" y="176"/>
                  </a:lnTo>
                  <a:lnTo>
                    <a:pt x="276" y="150"/>
                  </a:lnTo>
                  <a:lnTo>
                    <a:pt x="255" y="100"/>
                  </a:lnTo>
                  <a:lnTo>
                    <a:pt x="255" y="64"/>
                  </a:lnTo>
                  <a:lnTo>
                    <a:pt x="213" y="89"/>
                  </a:lnTo>
                  <a:lnTo>
                    <a:pt x="165" y="68"/>
                  </a:lnTo>
                  <a:lnTo>
                    <a:pt x="146" y="108"/>
                  </a:lnTo>
                  <a:lnTo>
                    <a:pt x="51" y="28"/>
                  </a:lnTo>
                  <a:lnTo>
                    <a:pt x="27" y="0"/>
                  </a:lnTo>
                  <a:lnTo>
                    <a:pt x="6" y="57"/>
                  </a:lnTo>
                  <a:lnTo>
                    <a:pt x="70" y="104"/>
                  </a:lnTo>
                  <a:lnTo>
                    <a:pt x="0" y="104"/>
                  </a:lnTo>
                  <a:lnTo>
                    <a:pt x="17" y="119"/>
                  </a:lnTo>
                  <a:lnTo>
                    <a:pt x="57" y="131"/>
                  </a:lnTo>
                  <a:lnTo>
                    <a:pt x="97" y="131"/>
                  </a:lnTo>
                  <a:lnTo>
                    <a:pt x="139" y="148"/>
                  </a:lnTo>
                  <a:lnTo>
                    <a:pt x="152" y="192"/>
                  </a:lnTo>
                  <a:lnTo>
                    <a:pt x="145" y="254"/>
                  </a:lnTo>
                  <a:lnTo>
                    <a:pt x="108" y="294"/>
                  </a:lnTo>
                  <a:lnTo>
                    <a:pt x="78" y="292"/>
                  </a:lnTo>
                  <a:lnTo>
                    <a:pt x="48" y="266"/>
                  </a:lnTo>
                  <a:lnTo>
                    <a:pt x="51" y="321"/>
                  </a:lnTo>
                  <a:lnTo>
                    <a:pt x="59" y="414"/>
                  </a:lnTo>
                  <a:lnTo>
                    <a:pt x="154" y="538"/>
                  </a:lnTo>
                  <a:lnTo>
                    <a:pt x="238" y="659"/>
                  </a:lnTo>
                  <a:lnTo>
                    <a:pt x="302" y="779"/>
                  </a:lnTo>
                  <a:lnTo>
                    <a:pt x="325" y="665"/>
                  </a:lnTo>
                  <a:lnTo>
                    <a:pt x="260" y="663"/>
                  </a:lnTo>
                  <a:lnTo>
                    <a:pt x="234" y="623"/>
                  </a:lnTo>
                  <a:lnTo>
                    <a:pt x="378" y="585"/>
                  </a:lnTo>
                  <a:lnTo>
                    <a:pt x="508" y="372"/>
                  </a:lnTo>
                  <a:lnTo>
                    <a:pt x="534" y="74"/>
                  </a:lnTo>
                  <a:lnTo>
                    <a:pt x="441" y="40"/>
                  </a:lnTo>
                  <a:lnTo>
                    <a:pt x="356" y="43"/>
                  </a:lnTo>
                  <a:lnTo>
                    <a:pt x="356" y="70"/>
                  </a:lnTo>
                  <a:lnTo>
                    <a:pt x="356" y="7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65" name="Freeform 53"/>
            <p:cNvSpPr>
              <a:spLocks/>
            </p:cNvSpPr>
            <p:nvPr/>
          </p:nvSpPr>
          <p:spPr bwMode="auto">
            <a:xfrm>
              <a:off x="4333" y="2425"/>
              <a:ext cx="431" cy="1186"/>
            </a:xfrm>
            <a:custGeom>
              <a:avLst/>
              <a:gdLst>
                <a:gd name="T0" fmla="*/ 768 w 861"/>
                <a:gd name="T1" fmla="*/ 0 h 2373"/>
                <a:gd name="T2" fmla="*/ 603 w 861"/>
                <a:gd name="T3" fmla="*/ 175 h 2373"/>
                <a:gd name="T4" fmla="*/ 97 w 861"/>
                <a:gd name="T5" fmla="*/ 831 h 2373"/>
                <a:gd name="T6" fmla="*/ 108 w 861"/>
                <a:gd name="T7" fmla="*/ 930 h 2373"/>
                <a:gd name="T8" fmla="*/ 97 w 861"/>
                <a:gd name="T9" fmla="*/ 1080 h 2373"/>
                <a:gd name="T10" fmla="*/ 0 w 861"/>
                <a:gd name="T11" fmla="*/ 1169 h 2373"/>
                <a:gd name="T12" fmla="*/ 0 w 861"/>
                <a:gd name="T13" fmla="*/ 1272 h 2373"/>
                <a:gd name="T14" fmla="*/ 47 w 861"/>
                <a:gd name="T15" fmla="*/ 1380 h 2373"/>
                <a:gd name="T16" fmla="*/ 97 w 861"/>
                <a:gd name="T17" fmla="*/ 1344 h 2373"/>
                <a:gd name="T18" fmla="*/ 103 w 861"/>
                <a:gd name="T19" fmla="*/ 1534 h 2373"/>
                <a:gd name="T20" fmla="*/ 127 w 861"/>
                <a:gd name="T21" fmla="*/ 1958 h 2373"/>
                <a:gd name="T22" fmla="*/ 167 w 861"/>
                <a:gd name="T23" fmla="*/ 2306 h 2373"/>
                <a:gd name="T24" fmla="*/ 253 w 861"/>
                <a:gd name="T25" fmla="*/ 2373 h 2373"/>
                <a:gd name="T26" fmla="*/ 414 w 861"/>
                <a:gd name="T27" fmla="*/ 2373 h 2373"/>
                <a:gd name="T28" fmla="*/ 538 w 861"/>
                <a:gd name="T29" fmla="*/ 2287 h 2373"/>
                <a:gd name="T30" fmla="*/ 711 w 861"/>
                <a:gd name="T31" fmla="*/ 2194 h 2373"/>
                <a:gd name="T32" fmla="*/ 745 w 861"/>
                <a:gd name="T33" fmla="*/ 2122 h 2373"/>
                <a:gd name="T34" fmla="*/ 732 w 861"/>
                <a:gd name="T35" fmla="*/ 2106 h 2373"/>
                <a:gd name="T36" fmla="*/ 595 w 861"/>
                <a:gd name="T37" fmla="*/ 2135 h 2373"/>
                <a:gd name="T38" fmla="*/ 563 w 861"/>
                <a:gd name="T39" fmla="*/ 2133 h 2373"/>
                <a:gd name="T40" fmla="*/ 686 w 861"/>
                <a:gd name="T41" fmla="*/ 2040 h 2373"/>
                <a:gd name="T42" fmla="*/ 684 w 861"/>
                <a:gd name="T43" fmla="*/ 1962 h 2373"/>
                <a:gd name="T44" fmla="*/ 603 w 861"/>
                <a:gd name="T45" fmla="*/ 1894 h 2373"/>
                <a:gd name="T46" fmla="*/ 532 w 861"/>
                <a:gd name="T47" fmla="*/ 1736 h 2373"/>
                <a:gd name="T48" fmla="*/ 447 w 861"/>
                <a:gd name="T49" fmla="*/ 1289 h 2373"/>
                <a:gd name="T50" fmla="*/ 420 w 861"/>
                <a:gd name="T51" fmla="*/ 890 h 2373"/>
                <a:gd name="T52" fmla="*/ 454 w 861"/>
                <a:gd name="T53" fmla="*/ 778 h 2373"/>
                <a:gd name="T54" fmla="*/ 462 w 861"/>
                <a:gd name="T55" fmla="*/ 852 h 2373"/>
                <a:gd name="T56" fmla="*/ 502 w 861"/>
                <a:gd name="T57" fmla="*/ 873 h 2373"/>
                <a:gd name="T58" fmla="*/ 445 w 861"/>
                <a:gd name="T59" fmla="*/ 945 h 2373"/>
                <a:gd name="T60" fmla="*/ 458 w 861"/>
                <a:gd name="T61" fmla="*/ 1004 h 2373"/>
                <a:gd name="T62" fmla="*/ 521 w 861"/>
                <a:gd name="T63" fmla="*/ 1017 h 2373"/>
                <a:gd name="T64" fmla="*/ 692 w 861"/>
                <a:gd name="T65" fmla="*/ 764 h 2373"/>
                <a:gd name="T66" fmla="*/ 836 w 861"/>
                <a:gd name="T67" fmla="*/ 529 h 2373"/>
                <a:gd name="T68" fmla="*/ 861 w 861"/>
                <a:gd name="T69" fmla="*/ 472 h 2373"/>
                <a:gd name="T70" fmla="*/ 850 w 861"/>
                <a:gd name="T71" fmla="*/ 419 h 2373"/>
                <a:gd name="T72" fmla="*/ 774 w 861"/>
                <a:gd name="T73" fmla="*/ 278 h 2373"/>
                <a:gd name="T74" fmla="*/ 768 w 861"/>
                <a:gd name="T75" fmla="*/ 173 h 2373"/>
                <a:gd name="T76" fmla="*/ 768 w 861"/>
                <a:gd name="T77" fmla="*/ 80 h 2373"/>
                <a:gd name="T78" fmla="*/ 795 w 861"/>
                <a:gd name="T79" fmla="*/ 19 h 2373"/>
                <a:gd name="T80" fmla="*/ 768 w 861"/>
                <a:gd name="T81" fmla="*/ 0 h 2373"/>
                <a:gd name="T82" fmla="*/ 768 w 861"/>
                <a:gd name="T83" fmla="*/ 0 h 2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1" h="2373">
                  <a:moveTo>
                    <a:pt x="768" y="0"/>
                  </a:moveTo>
                  <a:lnTo>
                    <a:pt x="603" y="175"/>
                  </a:lnTo>
                  <a:lnTo>
                    <a:pt x="97" y="831"/>
                  </a:lnTo>
                  <a:lnTo>
                    <a:pt x="108" y="930"/>
                  </a:lnTo>
                  <a:lnTo>
                    <a:pt x="97" y="1080"/>
                  </a:lnTo>
                  <a:lnTo>
                    <a:pt x="0" y="1169"/>
                  </a:lnTo>
                  <a:lnTo>
                    <a:pt x="0" y="1272"/>
                  </a:lnTo>
                  <a:lnTo>
                    <a:pt x="47" y="1380"/>
                  </a:lnTo>
                  <a:lnTo>
                    <a:pt x="97" y="1344"/>
                  </a:lnTo>
                  <a:lnTo>
                    <a:pt x="103" y="1534"/>
                  </a:lnTo>
                  <a:lnTo>
                    <a:pt x="127" y="1958"/>
                  </a:lnTo>
                  <a:lnTo>
                    <a:pt x="167" y="2306"/>
                  </a:lnTo>
                  <a:lnTo>
                    <a:pt x="253" y="2373"/>
                  </a:lnTo>
                  <a:lnTo>
                    <a:pt x="414" y="2373"/>
                  </a:lnTo>
                  <a:lnTo>
                    <a:pt x="538" y="2287"/>
                  </a:lnTo>
                  <a:lnTo>
                    <a:pt x="711" y="2194"/>
                  </a:lnTo>
                  <a:lnTo>
                    <a:pt x="745" y="2122"/>
                  </a:lnTo>
                  <a:lnTo>
                    <a:pt x="732" y="2106"/>
                  </a:lnTo>
                  <a:lnTo>
                    <a:pt x="595" y="2135"/>
                  </a:lnTo>
                  <a:lnTo>
                    <a:pt x="563" y="2133"/>
                  </a:lnTo>
                  <a:lnTo>
                    <a:pt x="686" y="2040"/>
                  </a:lnTo>
                  <a:lnTo>
                    <a:pt x="684" y="1962"/>
                  </a:lnTo>
                  <a:lnTo>
                    <a:pt x="603" y="1894"/>
                  </a:lnTo>
                  <a:lnTo>
                    <a:pt x="532" y="1736"/>
                  </a:lnTo>
                  <a:lnTo>
                    <a:pt x="447" y="1289"/>
                  </a:lnTo>
                  <a:lnTo>
                    <a:pt x="420" y="890"/>
                  </a:lnTo>
                  <a:lnTo>
                    <a:pt x="454" y="778"/>
                  </a:lnTo>
                  <a:lnTo>
                    <a:pt x="462" y="852"/>
                  </a:lnTo>
                  <a:lnTo>
                    <a:pt x="502" y="873"/>
                  </a:lnTo>
                  <a:lnTo>
                    <a:pt x="445" y="945"/>
                  </a:lnTo>
                  <a:lnTo>
                    <a:pt x="458" y="1004"/>
                  </a:lnTo>
                  <a:lnTo>
                    <a:pt x="521" y="1017"/>
                  </a:lnTo>
                  <a:lnTo>
                    <a:pt x="692" y="764"/>
                  </a:lnTo>
                  <a:lnTo>
                    <a:pt x="836" y="529"/>
                  </a:lnTo>
                  <a:lnTo>
                    <a:pt x="861" y="472"/>
                  </a:lnTo>
                  <a:lnTo>
                    <a:pt x="850" y="419"/>
                  </a:lnTo>
                  <a:lnTo>
                    <a:pt x="774" y="278"/>
                  </a:lnTo>
                  <a:lnTo>
                    <a:pt x="768" y="173"/>
                  </a:lnTo>
                  <a:lnTo>
                    <a:pt x="768" y="80"/>
                  </a:lnTo>
                  <a:lnTo>
                    <a:pt x="795" y="19"/>
                  </a:lnTo>
                  <a:lnTo>
                    <a:pt x="768" y="0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66" name="Freeform 54"/>
            <p:cNvSpPr>
              <a:spLocks/>
            </p:cNvSpPr>
            <p:nvPr/>
          </p:nvSpPr>
          <p:spPr bwMode="auto">
            <a:xfrm>
              <a:off x="3244" y="3453"/>
              <a:ext cx="830" cy="319"/>
            </a:xfrm>
            <a:custGeom>
              <a:avLst/>
              <a:gdLst>
                <a:gd name="T0" fmla="*/ 48 w 1660"/>
                <a:gd name="T1" fmla="*/ 38 h 639"/>
                <a:gd name="T2" fmla="*/ 114 w 1660"/>
                <a:gd name="T3" fmla="*/ 133 h 639"/>
                <a:gd name="T4" fmla="*/ 185 w 1660"/>
                <a:gd name="T5" fmla="*/ 40 h 639"/>
                <a:gd name="T6" fmla="*/ 223 w 1660"/>
                <a:gd name="T7" fmla="*/ 129 h 639"/>
                <a:gd name="T8" fmla="*/ 169 w 1660"/>
                <a:gd name="T9" fmla="*/ 241 h 639"/>
                <a:gd name="T10" fmla="*/ 148 w 1660"/>
                <a:gd name="T11" fmla="*/ 382 h 639"/>
                <a:gd name="T12" fmla="*/ 240 w 1660"/>
                <a:gd name="T13" fmla="*/ 240 h 639"/>
                <a:gd name="T14" fmla="*/ 306 w 1660"/>
                <a:gd name="T15" fmla="*/ 331 h 639"/>
                <a:gd name="T16" fmla="*/ 270 w 1660"/>
                <a:gd name="T17" fmla="*/ 462 h 639"/>
                <a:gd name="T18" fmla="*/ 367 w 1660"/>
                <a:gd name="T19" fmla="*/ 378 h 639"/>
                <a:gd name="T20" fmla="*/ 736 w 1660"/>
                <a:gd name="T21" fmla="*/ 276 h 639"/>
                <a:gd name="T22" fmla="*/ 892 w 1660"/>
                <a:gd name="T23" fmla="*/ 221 h 639"/>
                <a:gd name="T24" fmla="*/ 1183 w 1660"/>
                <a:gd name="T25" fmla="*/ 84 h 639"/>
                <a:gd name="T26" fmla="*/ 1301 w 1660"/>
                <a:gd name="T27" fmla="*/ 0 h 639"/>
                <a:gd name="T28" fmla="*/ 1540 w 1660"/>
                <a:gd name="T29" fmla="*/ 131 h 639"/>
                <a:gd name="T30" fmla="*/ 1660 w 1660"/>
                <a:gd name="T31" fmla="*/ 184 h 639"/>
                <a:gd name="T32" fmla="*/ 1609 w 1660"/>
                <a:gd name="T33" fmla="*/ 298 h 639"/>
                <a:gd name="T34" fmla="*/ 1445 w 1660"/>
                <a:gd name="T35" fmla="*/ 426 h 639"/>
                <a:gd name="T36" fmla="*/ 1224 w 1660"/>
                <a:gd name="T37" fmla="*/ 498 h 639"/>
                <a:gd name="T38" fmla="*/ 1025 w 1660"/>
                <a:gd name="T39" fmla="*/ 530 h 639"/>
                <a:gd name="T40" fmla="*/ 757 w 1660"/>
                <a:gd name="T41" fmla="*/ 553 h 639"/>
                <a:gd name="T42" fmla="*/ 624 w 1660"/>
                <a:gd name="T43" fmla="*/ 580 h 639"/>
                <a:gd name="T44" fmla="*/ 485 w 1660"/>
                <a:gd name="T45" fmla="*/ 627 h 639"/>
                <a:gd name="T46" fmla="*/ 282 w 1660"/>
                <a:gd name="T47" fmla="*/ 639 h 639"/>
                <a:gd name="T48" fmla="*/ 162 w 1660"/>
                <a:gd name="T49" fmla="*/ 544 h 639"/>
                <a:gd name="T50" fmla="*/ 10 w 1660"/>
                <a:gd name="T51" fmla="*/ 342 h 639"/>
                <a:gd name="T52" fmla="*/ 0 w 1660"/>
                <a:gd name="T53" fmla="*/ 167 h 639"/>
                <a:gd name="T54" fmla="*/ 48 w 1660"/>
                <a:gd name="T55" fmla="*/ 38 h 639"/>
                <a:gd name="T56" fmla="*/ 48 w 1660"/>
                <a:gd name="T57" fmla="*/ 38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60" h="639">
                  <a:moveTo>
                    <a:pt x="48" y="38"/>
                  </a:moveTo>
                  <a:lnTo>
                    <a:pt x="114" y="133"/>
                  </a:lnTo>
                  <a:lnTo>
                    <a:pt x="185" y="40"/>
                  </a:lnTo>
                  <a:lnTo>
                    <a:pt x="223" y="129"/>
                  </a:lnTo>
                  <a:lnTo>
                    <a:pt x="169" y="241"/>
                  </a:lnTo>
                  <a:lnTo>
                    <a:pt x="148" y="382"/>
                  </a:lnTo>
                  <a:lnTo>
                    <a:pt x="240" y="240"/>
                  </a:lnTo>
                  <a:lnTo>
                    <a:pt x="306" y="331"/>
                  </a:lnTo>
                  <a:lnTo>
                    <a:pt x="270" y="462"/>
                  </a:lnTo>
                  <a:lnTo>
                    <a:pt x="367" y="378"/>
                  </a:lnTo>
                  <a:lnTo>
                    <a:pt x="736" y="276"/>
                  </a:lnTo>
                  <a:lnTo>
                    <a:pt x="892" y="221"/>
                  </a:lnTo>
                  <a:lnTo>
                    <a:pt x="1183" y="84"/>
                  </a:lnTo>
                  <a:lnTo>
                    <a:pt x="1301" y="0"/>
                  </a:lnTo>
                  <a:lnTo>
                    <a:pt x="1540" y="131"/>
                  </a:lnTo>
                  <a:lnTo>
                    <a:pt x="1660" y="184"/>
                  </a:lnTo>
                  <a:lnTo>
                    <a:pt x="1609" y="298"/>
                  </a:lnTo>
                  <a:lnTo>
                    <a:pt x="1445" y="426"/>
                  </a:lnTo>
                  <a:lnTo>
                    <a:pt x="1224" y="498"/>
                  </a:lnTo>
                  <a:lnTo>
                    <a:pt x="1025" y="530"/>
                  </a:lnTo>
                  <a:lnTo>
                    <a:pt x="757" y="553"/>
                  </a:lnTo>
                  <a:lnTo>
                    <a:pt x="624" y="580"/>
                  </a:lnTo>
                  <a:lnTo>
                    <a:pt x="485" y="627"/>
                  </a:lnTo>
                  <a:lnTo>
                    <a:pt x="282" y="639"/>
                  </a:lnTo>
                  <a:lnTo>
                    <a:pt x="162" y="544"/>
                  </a:lnTo>
                  <a:lnTo>
                    <a:pt x="10" y="342"/>
                  </a:lnTo>
                  <a:lnTo>
                    <a:pt x="0" y="167"/>
                  </a:lnTo>
                  <a:lnTo>
                    <a:pt x="48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67" name="Freeform 55"/>
            <p:cNvSpPr>
              <a:spLocks/>
            </p:cNvSpPr>
            <p:nvPr/>
          </p:nvSpPr>
          <p:spPr bwMode="auto">
            <a:xfrm>
              <a:off x="4337" y="2253"/>
              <a:ext cx="426" cy="1347"/>
            </a:xfrm>
            <a:custGeom>
              <a:avLst/>
              <a:gdLst>
                <a:gd name="T0" fmla="*/ 143 w 852"/>
                <a:gd name="T1" fmla="*/ 52 h 2696"/>
                <a:gd name="T2" fmla="*/ 200 w 852"/>
                <a:gd name="T3" fmla="*/ 130 h 2696"/>
                <a:gd name="T4" fmla="*/ 208 w 852"/>
                <a:gd name="T5" fmla="*/ 166 h 2696"/>
                <a:gd name="T6" fmla="*/ 113 w 852"/>
                <a:gd name="T7" fmla="*/ 185 h 2696"/>
                <a:gd name="T8" fmla="*/ 276 w 852"/>
                <a:gd name="T9" fmla="*/ 226 h 2696"/>
                <a:gd name="T10" fmla="*/ 206 w 852"/>
                <a:gd name="T11" fmla="*/ 276 h 2696"/>
                <a:gd name="T12" fmla="*/ 202 w 852"/>
                <a:gd name="T13" fmla="*/ 341 h 2696"/>
                <a:gd name="T14" fmla="*/ 124 w 852"/>
                <a:gd name="T15" fmla="*/ 449 h 2696"/>
                <a:gd name="T16" fmla="*/ 82 w 852"/>
                <a:gd name="T17" fmla="*/ 506 h 2696"/>
                <a:gd name="T18" fmla="*/ 0 w 852"/>
                <a:gd name="T19" fmla="*/ 544 h 2696"/>
                <a:gd name="T20" fmla="*/ 19 w 852"/>
                <a:gd name="T21" fmla="*/ 601 h 2696"/>
                <a:gd name="T22" fmla="*/ 156 w 852"/>
                <a:gd name="T23" fmla="*/ 591 h 2696"/>
                <a:gd name="T24" fmla="*/ 103 w 852"/>
                <a:gd name="T25" fmla="*/ 740 h 2696"/>
                <a:gd name="T26" fmla="*/ 31 w 852"/>
                <a:gd name="T27" fmla="*/ 757 h 2696"/>
                <a:gd name="T28" fmla="*/ 69 w 852"/>
                <a:gd name="T29" fmla="*/ 1034 h 2696"/>
                <a:gd name="T30" fmla="*/ 94 w 852"/>
                <a:gd name="T31" fmla="*/ 1202 h 2696"/>
                <a:gd name="T32" fmla="*/ 196 w 852"/>
                <a:gd name="T33" fmla="*/ 2283 h 2696"/>
                <a:gd name="T34" fmla="*/ 238 w 852"/>
                <a:gd name="T35" fmla="*/ 2574 h 2696"/>
                <a:gd name="T36" fmla="*/ 213 w 852"/>
                <a:gd name="T37" fmla="*/ 2661 h 2696"/>
                <a:gd name="T38" fmla="*/ 424 w 852"/>
                <a:gd name="T39" fmla="*/ 2692 h 2696"/>
                <a:gd name="T40" fmla="*/ 673 w 852"/>
                <a:gd name="T41" fmla="*/ 2513 h 2696"/>
                <a:gd name="T42" fmla="*/ 550 w 852"/>
                <a:gd name="T43" fmla="*/ 2494 h 2696"/>
                <a:gd name="T44" fmla="*/ 597 w 852"/>
                <a:gd name="T45" fmla="*/ 2422 h 2696"/>
                <a:gd name="T46" fmla="*/ 658 w 852"/>
                <a:gd name="T47" fmla="*/ 2310 h 2696"/>
                <a:gd name="T48" fmla="*/ 405 w 852"/>
                <a:gd name="T49" fmla="*/ 1625 h 2696"/>
                <a:gd name="T50" fmla="*/ 415 w 852"/>
                <a:gd name="T51" fmla="*/ 1097 h 2696"/>
                <a:gd name="T52" fmla="*/ 514 w 852"/>
                <a:gd name="T53" fmla="*/ 1122 h 2696"/>
                <a:gd name="T54" fmla="*/ 641 w 852"/>
                <a:gd name="T55" fmla="*/ 1108 h 2696"/>
                <a:gd name="T56" fmla="*/ 852 w 852"/>
                <a:gd name="T57" fmla="*/ 782 h 2696"/>
                <a:gd name="T58" fmla="*/ 761 w 852"/>
                <a:gd name="T59" fmla="*/ 569 h 2696"/>
                <a:gd name="T60" fmla="*/ 658 w 852"/>
                <a:gd name="T61" fmla="*/ 586 h 2696"/>
                <a:gd name="T62" fmla="*/ 618 w 852"/>
                <a:gd name="T63" fmla="*/ 553 h 2696"/>
                <a:gd name="T64" fmla="*/ 687 w 852"/>
                <a:gd name="T65" fmla="*/ 399 h 2696"/>
                <a:gd name="T66" fmla="*/ 778 w 852"/>
                <a:gd name="T67" fmla="*/ 342 h 2696"/>
                <a:gd name="T68" fmla="*/ 829 w 852"/>
                <a:gd name="T69" fmla="*/ 42 h 2696"/>
                <a:gd name="T70" fmla="*/ 755 w 852"/>
                <a:gd name="T71" fmla="*/ 92 h 2696"/>
                <a:gd name="T72" fmla="*/ 732 w 852"/>
                <a:gd name="T73" fmla="*/ 166 h 2696"/>
                <a:gd name="T74" fmla="*/ 571 w 852"/>
                <a:gd name="T75" fmla="*/ 232 h 2696"/>
                <a:gd name="T76" fmla="*/ 518 w 852"/>
                <a:gd name="T77" fmla="*/ 198 h 2696"/>
                <a:gd name="T78" fmla="*/ 348 w 852"/>
                <a:gd name="T79" fmla="*/ 0 h 2696"/>
                <a:gd name="T80" fmla="*/ 274 w 852"/>
                <a:gd name="T81" fmla="*/ 52 h 2696"/>
                <a:gd name="T82" fmla="*/ 223 w 852"/>
                <a:gd name="T83" fmla="*/ 114 h 2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52" h="2696">
                  <a:moveTo>
                    <a:pt x="223" y="114"/>
                  </a:moveTo>
                  <a:lnTo>
                    <a:pt x="143" y="52"/>
                  </a:lnTo>
                  <a:lnTo>
                    <a:pt x="126" y="130"/>
                  </a:lnTo>
                  <a:lnTo>
                    <a:pt x="200" y="130"/>
                  </a:lnTo>
                  <a:lnTo>
                    <a:pt x="244" y="156"/>
                  </a:lnTo>
                  <a:lnTo>
                    <a:pt x="208" y="166"/>
                  </a:lnTo>
                  <a:lnTo>
                    <a:pt x="160" y="169"/>
                  </a:lnTo>
                  <a:lnTo>
                    <a:pt x="113" y="185"/>
                  </a:lnTo>
                  <a:lnTo>
                    <a:pt x="208" y="206"/>
                  </a:lnTo>
                  <a:lnTo>
                    <a:pt x="276" y="226"/>
                  </a:lnTo>
                  <a:lnTo>
                    <a:pt x="253" y="255"/>
                  </a:lnTo>
                  <a:lnTo>
                    <a:pt x="206" y="276"/>
                  </a:lnTo>
                  <a:lnTo>
                    <a:pt x="227" y="299"/>
                  </a:lnTo>
                  <a:lnTo>
                    <a:pt x="202" y="341"/>
                  </a:lnTo>
                  <a:lnTo>
                    <a:pt x="126" y="388"/>
                  </a:lnTo>
                  <a:lnTo>
                    <a:pt x="124" y="449"/>
                  </a:lnTo>
                  <a:lnTo>
                    <a:pt x="162" y="491"/>
                  </a:lnTo>
                  <a:lnTo>
                    <a:pt x="82" y="506"/>
                  </a:lnTo>
                  <a:lnTo>
                    <a:pt x="67" y="529"/>
                  </a:lnTo>
                  <a:lnTo>
                    <a:pt x="0" y="544"/>
                  </a:lnTo>
                  <a:lnTo>
                    <a:pt x="16" y="569"/>
                  </a:lnTo>
                  <a:lnTo>
                    <a:pt x="19" y="601"/>
                  </a:lnTo>
                  <a:lnTo>
                    <a:pt x="92" y="610"/>
                  </a:lnTo>
                  <a:lnTo>
                    <a:pt x="156" y="591"/>
                  </a:lnTo>
                  <a:lnTo>
                    <a:pt x="124" y="673"/>
                  </a:lnTo>
                  <a:lnTo>
                    <a:pt x="103" y="740"/>
                  </a:lnTo>
                  <a:lnTo>
                    <a:pt x="73" y="755"/>
                  </a:lnTo>
                  <a:lnTo>
                    <a:pt x="31" y="757"/>
                  </a:lnTo>
                  <a:lnTo>
                    <a:pt x="86" y="875"/>
                  </a:lnTo>
                  <a:lnTo>
                    <a:pt x="69" y="1034"/>
                  </a:lnTo>
                  <a:lnTo>
                    <a:pt x="69" y="1129"/>
                  </a:lnTo>
                  <a:lnTo>
                    <a:pt x="94" y="1202"/>
                  </a:lnTo>
                  <a:lnTo>
                    <a:pt x="145" y="1700"/>
                  </a:lnTo>
                  <a:lnTo>
                    <a:pt x="196" y="2283"/>
                  </a:lnTo>
                  <a:lnTo>
                    <a:pt x="196" y="2430"/>
                  </a:lnTo>
                  <a:lnTo>
                    <a:pt x="238" y="2574"/>
                  </a:lnTo>
                  <a:lnTo>
                    <a:pt x="187" y="2574"/>
                  </a:lnTo>
                  <a:lnTo>
                    <a:pt x="213" y="2661"/>
                  </a:lnTo>
                  <a:lnTo>
                    <a:pt x="289" y="2696"/>
                  </a:lnTo>
                  <a:lnTo>
                    <a:pt x="424" y="2692"/>
                  </a:lnTo>
                  <a:lnTo>
                    <a:pt x="556" y="2589"/>
                  </a:lnTo>
                  <a:lnTo>
                    <a:pt x="673" y="2513"/>
                  </a:lnTo>
                  <a:lnTo>
                    <a:pt x="643" y="2490"/>
                  </a:lnTo>
                  <a:lnTo>
                    <a:pt x="550" y="2494"/>
                  </a:lnTo>
                  <a:lnTo>
                    <a:pt x="421" y="2449"/>
                  </a:lnTo>
                  <a:lnTo>
                    <a:pt x="597" y="2422"/>
                  </a:lnTo>
                  <a:lnTo>
                    <a:pt x="658" y="2373"/>
                  </a:lnTo>
                  <a:lnTo>
                    <a:pt x="658" y="2310"/>
                  </a:lnTo>
                  <a:lnTo>
                    <a:pt x="518" y="2222"/>
                  </a:lnTo>
                  <a:lnTo>
                    <a:pt x="405" y="1625"/>
                  </a:lnTo>
                  <a:lnTo>
                    <a:pt x="388" y="1190"/>
                  </a:lnTo>
                  <a:lnTo>
                    <a:pt x="415" y="1097"/>
                  </a:lnTo>
                  <a:lnTo>
                    <a:pt x="540" y="972"/>
                  </a:lnTo>
                  <a:lnTo>
                    <a:pt x="514" y="1122"/>
                  </a:lnTo>
                  <a:lnTo>
                    <a:pt x="538" y="1150"/>
                  </a:lnTo>
                  <a:lnTo>
                    <a:pt x="641" y="1108"/>
                  </a:lnTo>
                  <a:lnTo>
                    <a:pt x="839" y="858"/>
                  </a:lnTo>
                  <a:lnTo>
                    <a:pt x="852" y="782"/>
                  </a:lnTo>
                  <a:lnTo>
                    <a:pt x="778" y="671"/>
                  </a:lnTo>
                  <a:lnTo>
                    <a:pt x="761" y="569"/>
                  </a:lnTo>
                  <a:lnTo>
                    <a:pt x="725" y="578"/>
                  </a:lnTo>
                  <a:lnTo>
                    <a:pt x="658" y="586"/>
                  </a:lnTo>
                  <a:lnTo>
                    <a:pt x="601" y="590"/>
                  </a:lnTo>
                  <a:lnTo>
                    <a:pt x="618" y="553"/>
                  </a:lnTo>
                  <a:lnTo>
                    <a:pt x="675" y="472"/>
                  </a:lnTo>
                  <a:lnTo>
                    <a:pt x="687" y="399"/>
                  </a:lnTo>
                  <a:lnTo>
                    <a:pt x="732" y="367"/>
                  </a:lnTo>
                  <a:lnTo>
                    <a:pt x="778" y="342"/>
                  </a:lnTo>
                  <a:lnTo>
                    <a:pt x="852" y="171"/>
                  </a:lnTo>
                  <a:lnTo>
                    <a:pt x="829" y="42"/>
                  </a:lnTo>
                  <a:lnTo>
                    <a:pt x="769" y="48"/>
                  </a:lnTo>
                  <a:lnTo>
                    <a:pt x="755" y="92"/>
                  </a:lnTo>
                  <a:lnTo>
                    <a:pt x="719" y="112"/>
                  </a:lnTo>
                  <a:lnTo>
                    <a:pt x="732" y="166"/>
                  </a:lnTo>
                  <a:lnTo>
                    <a:pt x="649" y="226"/>
                  </a:lnTo>
                  <a:lnTo>
                    <a:pt x="571" y="232"/>
                  </a:lnTo>
                  <a:lnTo>
                    <a:pt x="556" y="192"/>
                  </a:lnTo>
                  <a:lnTo>
                    <a:pt x="518" y="198"/>
                  </a:lnTo>
                  <a:lnTo>
                    <a:pt x="426" y="93"/>
                  </a:lnTo>
                  <a:lnTo>
                    <a:pt x="348" y="0"/>
                  </a:lnTo>
                  <a:lnTo>
                    <a:pt x="310" y="73"/>
                  </a:lnTo>
                  <a:lnTo>
                    <a:pt x="274" y="52"/>
                  </a:lnTo>
                  <a:lnTo>
                    <a:pt x="223" y="114"/>
                  </a:lnTo>
                  <a:lnTo>
                    <a:pt x="223" y="114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68" name="Freeform 56"/>
            <p:cNvSpPr>
              <a:spLocks/>
            </p:cNvSpPr>
            <p:nvPr/>
          </p:nvSpPr>
          <p:spPr bwMode="auto">
            <a:xfrm>
              <a:off x="4583" y="2852"/>
              <a:ext cx="63" cy="42"/>
            </a:xfrm>
            <a:custGeom>
              <a:avLst/>
              <a:gdLst>
                <a:gd name="T0" fmla="*/ 125 w 125"/>
                <a:gd name="T1" fmla="*/ 0 h 83"/>
                <a:gd name="T2" fmla="*/ 0 w 125"/>
                <a:gd name="T3" fmla="*/ 59 h 83"/>
                <a:gd name="T4" fmla="*/ 0 w 125"/>
                <a:gd name="T5" fmla="*/ 78 h 83"/>
                <a:gd name="T6" fmla="*/ 72 w 125"/>
                <a:gd name="T7" fmla="*/ 83 h 83"/>
                <a:gd name="T8" fmla="*/ 125 w 125"/>
                <a:gd name="T9" fmla="*/ 0 h 83"/>
                <a:gd name="T10" fmla="*/ 125 w 125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83">
                  <a:moveTo>
                    <a:pt x="125" y="0"/>
                  </a:moveTo>
                  <a:lnTo>
                    <a:pt x="0" y="59"/>
                  </a:lnTo>
                  <a:lnTo>
                    <a:pt x="0" y="78"/>
                  </a:lnTo>
                  <a:lnTo>
                    <a:pt x="72" y="83"/>
                  </a:lnTo>
                  <a:lnTo>
                    <a:pt x="125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69" name="Freeform 57"/>
            <p:cNvSpPr>
              <a:spLocks/>
            </p:cNvSpPr>
            <p:nvPr/>
          </p:nvSpPr>
          <p:spPr bwMode="auto">
            <a:xfrm>
              <a:off x="4283" y="2355"/>
              <a:ext cx="103" cy="167"/>
            </a:xfrm>
            <a:custGeom>
              <a:avLst/>
              <a:gdLst>
                <a:gd name="T0" fmla="*/ 50 w 205"/>
                <a:gd name="T1" fmla="*/ 0 h 332"/>
                <a:gd name="T2" fmla="*/ 50 w 205"/>
                <a:gd name="T3" fmla="*/ 110 h 332"/>
                <a:gd name="T4" fmla="*/ 0 w 205"/>
                <a:gd name="T5" fmla="*/ 290 h 332"/>
                <a:gd name="T6" fmla="*/ 19 w 205"/>
                <a:gd name="T7" fmla="*/ 321 h 332"/>
                <a:gd name="T8" fmla="*/ 57 w 205"/>
                <a:gd name="T9" fmla="*/ 332 h 332"/>
                <a:gd name="T10" fmla="*/ 93 w 205"/>
                <a:gd name="T11" fmla="*/ 315 h 332"/>
                <a:gd name="T12" fmla="*/ 154 w 205"/>
                <a:gd name="T13" fmla="*/ 317 h 332"/>
                <a:gd name="T14" fmla="*/ 177 w 205"/>
                <a:gd name="T15" fmla="*/ 287 h 332"/>
                <a:gd name="T16" fmla="*/ 200 w 205"/>
                <a:gd name="T17" fmla="*/ 258 h 332"/>
                <a:gd name="T18" fmla="*/ 177 w 205"/>
                <a:gd name="T19" fmla="*/ 214 h 332"/>
                <a:gd name="T20" fmla="*/ 177 w 205"/>
                <a:gd name="T21" fmla="*/ 150 h 332"/>
                <a:gd name="T22" fmla="*/ 205 w 205"/>
                <a:gd name="T23" fmla="*/ 135 h 332"/>
                <a:gd name="T24" fmla="*/ 181 w 205"/>
                <a:gd name="T25" fmla="*/ 106 h 332"/>
                <a:gd name="T26" fmla="*/ 181 w 205"/>
                <a:gd name="T27" fmla="*/ 57 h 332"/>
                <a:gd name="T28" fmla="*/ 88 w 205"/>
                <a:gd name="T29" fmla="*/ 1 h 332"/>
                <a:gd name="T30" fmla="*/ 50 w 205"/>
                <a:gd name="T31" fmla="*/ 0 h 332"/>
                <a:gd name="T32" fmla="*/ 50 w 205"/>
                <a:gd name="T3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5" h="332">
                  <a:moveTo>
                    <a:pt x="50" y="0"/>
                  </a:moveTo>
                  <a:lnTo>
                    <a:pt x="50" y="110"/>
                  </a:lnTo>
                  <a:lnTo>
                    <a:pt x="0" y="290"/>
                  </a:lnTo>
                  <a:lnTo>
                    <a:pt x="19" y="321"/>
                  </a:lnTo>
                  <a:lnTo>
                    <a:pt x="57" y="332"/>
                  </a:lnTo>
                  <a:lnTo>
                    <a:pt x="93" y="315"/>
                  </a:lnTo>
                  <a:lnTo>
                    <a:pt x="154" y="317"/>
                  </a:lnTo>
                  <a:lnTo>
                    <a:pt x="177" y="287"/>
                  </a:lnTo>
                  <a:lnTo>
                    <a:pt x="200" y="258"/>
                  </a:lnTo>
                  <a:lnTo>
                    <a:pt x="177" y="214"/>
                  </a:lnTo>
                  <a:lnTo>
                    <a:pt x="177" y="150"/>
                  </a:lnTo>
                  <a:lnTo>
                    <a:pt x="205" y="135"/>
                  </a:lnTo>
                  <a:lnTo>
                    <a:pt x="181" y="106"/>
                  </a:lnTo>
                  <a:lnTo>
                    <a:pt x="181" y="57"/>
                  </a:lnTo>
                  <a:lnTo>
                    <a:pt x="88" y="1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70" name="Freeform 58"/>
            <p:cNvSpPr>
              <a:spLocks/>
            </p:cNvSpPr>
            <p:nvPr/>
          </p:nvSpPr>
          <p:spPr bwMode="auto">
            <a:xfrm>
              <a:off x="4287" y="2527"/>
              <a:ext cx="50" cy="78"/>
            </a:xfrm>
            <a:custGeom>
              <a:avLst/>
              <a:gdLst>
                <a:gd name="T0" fmla="*/ 28 w 100"/>
                <a:gd name="T1" fmla="*/ 9 h 155"/>
                <a:gd name="T2" fmla="*/ 64 w 100"/>
                <a:gd name="T3" fmla="*/ 66 h 155"/>
                <a:gd name="T4" fmla="*/ 100 w 100"/>
                <a:gd name="T5" fmla="*/ 97 h 155"/>
                <a:gd name="T6" fmla="*/ 100 w 100"/>
                <a:gd name="T7" fmla="*/ 155 h 155"/>
                <a:gd name="T8" fmla="*/ 72 w 100"/>
                <a:gd name="T9" fmla="*/ 121 h 155"/>
                <a:gd name="T10" fmla="*/ 0 w 100"/>
                <a:gd name="T11" fmla="*/ 15 h 155"/>
                <a:gd name="T12" fmla="*/ 11 w 100"/>
                <a:gd name="T13" fmla="*/ 0 h 155"/>
                <a:gd name="T14" fmla="*/ 28 w 100"/>
                <a:gd name="T15" fmla="*/ 9 h 155"/>
                <a:gd name="T16" fmla="*/ 28 w 100"/>
                <a:gd name="T17" fmla="*/ 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55">
                  <a:moveTo>
                    <a:pt x="28" y="9"/>
                  </a:moveTo>
                  <a:lnTo>
                    <a:pt x="64" y="66"/>
                  </a:lnTo>
                  <a:lnTo>
                    <a:pt x="100" y="97"/>
                  </a:lnTo>
                  <a:lnTo>
                    <a:pt x="100" y="155"/>
                  </a:lnTo>
                  <a:lnTo>
                    <a:pt x="72" y="121"/>
                  </a:lnTo>
                  <a:lnTo>
                    <a:pt x="0" y="15"/>
                  </a:lnTo>
                  <a:lnTo>
                    <a:pt x="11" y="0"/>
                  </a:lnTo>
                  <a:lnTo>
                    <a:pt x="28" y="9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71" name="Freeform 59"/>
            <p:cNvSpPr>
              <a:spLocks/>
            </p:cNvSpPr>
            <p:nvPr/>
          </p:nvSpPr>
          <p:spPr bwMode="auto">
            <a:xfrm>
              <a:off x="3227" y="3458"/>
              <a:ext cx="818" cy="317"/>
            </a:xfrm>
            <a:custGeom>
              <a:avLst/>
              <a:gdLst>
                <a:gd name="T0" fmla="*/ 1637 w 1637"/>
                <a:gd name="T1" fmla="*/ 211 h 634"/>
                <a:gd name="T2" fmla="*/ 1599 w 1637"/>
                <a:gd name="T3" fmla="*/ 150 h 634"/>
                <a:gd name="T4" fmla="*/ 1437 w 1637"/>
                <a:gd name="T5" fmla="*/ 74 h 634"/>
                <a:gd name="T6" fmla="*/ 1317 w 1637"/>
                <a:gd name="T7" fmla="*/ 76 h 634"/>
                <a:gd name="T8" fmla="*/ 1076 w 1637"/>
                <a:gd name="T9" fmla="*/ 186 h 634"/>
                <a:gd name="T10" fmla="*/ 743 w 1637"/>
                <a:gd name="T11" fmla="*/ 292 h 634"/>
                <a:gd name="T12" fmla="*/ 643 w 1637"/>
                <a:gd name="T13" fmla="*/ 311 h 634"/>
                <a:gd name="T14" fmla="*/ 479 w 1637"/>
                <a:gd name="T15" fmla="*/ 328 h 634"/>
                <a:gd name="T16" fmla="*/ 403 w 1637"/>
                <a:gd name="T17" fmla="*/ 363 h 634"/>
                <a:gd name="T18" fmla="*/ 304 w 1637"/>
                <a:gd name="T19" fmla="*/ 442 h 634"/>
                <a:gd name="T20" fmla="*/ 344 w 1637"/>
                <a:gd name="T21" fmla="*/ 296 h 634"/>
                <a:gd name="T22" fmla="*/ 464 w 1637"/>
                <a:gd name="T23" fmla="*/ 186 h 634"/>
                <a:gd name="T24" fmla="*/ 485 w 1637"/>
                <a:gd name="T25" fmla="*/ 127 h 634"/>
                <a:gd name="T26" fmla="*/ 460 w 1637"/>
                <a:gd name="T27" fmla="*/ 110 h 634"/>
                <a:gd name="T28" fmla="*/ 439 w 1637"/>
                <a:gd name="T29" fmla="*/ 110 h 634"/>
                <a:gd name="T30" fmla="*/ 279 w 1637"/>
                <a:gd name="T31" fmla="*/ 224 h 634"/>
                <a:gd name="T32" fmla="*/ 255 w 1637"/>
                <a:gd name="T33" fmla="*/ 260 h 634"/>
                <a:gd name="T34" fmla="*/ 220 w 1637"/>
                <a:gd name="T35" fmla="*/ 382 h 634"/>
                <a:gd name="T36" fmla="*/ 188 w 1637"/>
                <a:gd name="T37" fmla="*/ 450 h 634"/>
                <a:gd name="T38" fmla="*/ 196 w 1637"/>
                <a:gd name="T39" fmla="*/ 288 h 634"/>
                <a:gd name="T40" fmla="*/ 224 w 1637"/>
                <a:gd name="T41" fmla="*/ 184 h 634"/>
                <a:gd name="T42" fmla="*/ 291 w 1637"/>
                <a:gd name="T43" fmla="*/ 57 h 634"/>
                <a:gd name="T44" fmla="*/ 279 w 1637"/>
                <a:gd name="T45" fmla="*/ 0 h 634"/>
                <a:gd name="T46" fmla="*/ 241 w 1637"/>
                <a:gd name="T47" fmla="*/ 0 h 634"/>
                <a:gd name="T48" fmla="*/ 146 w 1637"/>
                <a:gd name="T49" fmla="*/ 117 h 634"/>
                <a:gd name="T50" fmla="*/ 74 w 1637"/>
                <a:gd name="T51" fmla="*/ 15 h 634"/>
                <a:gd name="T52" fmla="*/ 0 w 1637"/>
                <a:gd name="T53" fmla="*/ 125 h 634"/>
                <a:gd name="T54" fmla="*/ 23 w 1637"/>
                <a:gd name="T55" fmla="*/ 325 h 634"/>
                <a:gd name="T56" fmla="*/ 21 w 1637"/>
                <a:gd name="T57" fmla="*/ 442 h 634"/>
                <a:gd name="T58" fmla="*/ 143 w 1637"/>
                <a:gd name="T59" fmla="*/ 555 h 634"/>
                <a:gd name="T60" fmla="*/ 239 w 1637"/>
                <a:gd name="T61" fmla="*/ 579 h 634"/>
                <a:gd name="T62" fmla="*/ 298 w 1637"/>
                <a:gd name="T63" fmla="*/ 634 h 634"/>
                <a:gd name="T64" fmla="*/ 559 w 1637"/>
                <a:gd name="T65" fmla="*/ 621 h 634"/>
                <a:gd name="T66" fmla="*/ 738 w 1637"/>
                <a:gd name="T67" fmla="*/ 541 h 634"/>
                <a:gd name="T68" fmla="*/ 1139 w 1637"/>
                <a:gd name="T69" fmla="*/ 503 h 634"/>
                <a:gd name="T70" fmla="*/ 1456 w 1637"/>
                <a:gd name="T71" fmla="*/ 412 h 634"/>
                <a:gd name="T72" fmla="*/ 1612 w 1637"/>
                <a:gd name="T73" fmla="*/ 292 h 634"/>
                <a:gd name="T74" fmla="*/ 1637 w 1637"/>
                <a:gd name="T75" fmla="*/ 211 h 634"/>
                <a:gd name="T76" fmla="*/ 1637 w 1637"/>
                <a:gd name="T77" fmla="*/ 21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37" h="634">
                  <a:moveTo>
                    <a:pt x="1637" y="211"/>
                  </a:moveTo>
                  <a:lnTo>
                    <a:pt x="1599" y="150"/>
                  </a:lnTo>
                  <a:lnTo>
                    <a:pt x="1437" y="74"/>
                  </a:lnTo>
                  <a:lnTo>
                    <a:pt x="1317" y="76"/>
                  </a:lnTo>
                  <a:lnTo>
                    <a:pt x="1076" y="186"/>
                  </a:lnTo>
                  <a:lnTo>
                    <a:pt x="743" y="292"/>
                  </a:lnTo>
                  <a:lnTo>
                    <a:pt x="643" y="311"/>
                  </a:lnTo>
                  <a:lnTo>
                    <a:pt x="479" y="328"/>
                  </a:lnTo>
                  <a:lnTo>
                    <a:pt x="403" y="363"/>
                  </a:lnTo>
                  <a:lnTo>
                    <a:pt x="304" y="442"/>
                  </a:lnTo>
                  <a:lnTo>
                    <a:pt x="344" y="296"/>
                  </a:lnTo>
                  <a:lnTo>
                    <a:pt x="464" y="186"/>
                  </a:lnTo>
                  <a:lnTo>
                    <a:pt x="485" y="127"/>
                  </a:lnTo>
                  <a:lnTo>
                    <a:pt x="460" y="110"/>
                  </a:lnTo>
                  <a:lnTo>
                    <a:pt x="439" y="110"/>
                  </a:lnTo>
                  <a:lnTo>
                    <a:pt x="279" y="224"/>
                  </a:lnTo>
                  <a:lnTo>
                    <a:pt x="255" y="260"/>
                  </a:lnTo>
                  <a:lnTo>
                    <a:pt x="220" y="382"/>
                  </a:lnTo>
                  <a:lnTo>
                    <a:pt x="188" y="450"/>
                  </a:lnTo>
                  <a:lnTo>
                    <a:pt x="196" y="288"/>
                  </a:lnTo>
                  <a:lnTo>
                    <a:pt x="224" y="184"/>
                  </a:lnTo>
                  <a:lnTo>
                    <a:pt x="291" y="57"/>
                  </a:lnTo>
                  <a:lnTo>
                    <a:pt x="279" y="0"/>
                  </a:lnTo>
                  <a:lnTo>
                    <a:pt x="241" y="0"/>
                  </a:lnTo>
                  <a:lnTo>
                    <a:pt x="146" y="117"/>
                  </a:lnTo>
                  <a:lnTo>
                    <a:pt x="74" y="15"/>
                  </a:lnTo>
                  <a:lnTo>
                    <a:pt x="0" y="125"/>
                  </a:lnTo>
                  <a:lnTo>
                    <a:pt x="23" y="325"/>
                  </a:lnTo>
                  <a:lnTo>
                    <a:pt x="21" y="442"/>
                  </a:lnTo>
                  <a:lnTo>
                    <a:pt x="143" y="555"/>
                  </a:lnTo>
                  <a:lnTo>
                    <a:pt x="239" y="579"/>
                  </a:lnTo>
                  <a:lnTo>
                    <a:pt x="298" y="634"/>
                  </a:lnTo>
                  <a:lnTo>
                    <a:pt x="559" y="621"/>
                  </a:lnTo>
                  <a:lnTo>
                    <a:pt x="738" y="541"/>
                  </a:lnTo>
                  <a:lnTo>
                    <a:pt x="1139" y="503"/>
                  </a:lnTo>
                  <a:lnTo>
                    <a:pt x="1456" y="412"/>
                  </a:lnTo>
                  <a:lnTo>
                    <a:pt x="1612" y="292"/>
                  </a:lnTo>
                  <a:lnTo>
                    <a:pt x="1637" y="211"/>
                  </a:lnTo>
                  <a:lnTo>
                    <a:pt x="1637" y="211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72" name="Freeform 60"/>
            <p:cNvSpPr>
              <a:spLocks/>
            </p:cNvSpPr>
            <p:nvPr/>
          </p:nvSpPr>
          <p:spPr bwMode="auto">
            <a:xfrm>
              <a:off x="4443" y="2253"/>
              <a:ext cx="133" cy="215"/>
            </a:xfrm>
            <a:custGeom>
              <a:avLst/>
              <a:gdLst>
                <a:gd name="T0" fmla="*/ 113 w 267"/>
                <a:gd name="T1" fmla="*/ 53 h 432"/>
                <a:gd name="T2" fmla="*/ 134 w 267"/>
                <a:gd name="T3" fmla="*/ 0 h 432"/>
                <a:gd name="T4" fmla="*/ 191 w 267"/>
                <a:gd name="T5" fmla="*/ 92 h 432"/>
                <a:gd name="T6" fmla="*/ 267 w 267"/>
                <a:gd name="T7" fmla="*/ 183 h 432"/>
                <a:gd name="T8" fmla="*/ 232 w 267"/>
                <a:gd name="T9" fmla="*/ 259 h 432"/>
                <a:gd name="T10" fmla="*/ 194 w 267"/>
                <a:gd name="T11" fmla="*/ 245 h 432"/>
                <a:gd name="T12" fmla="*/ 179 w 267"/>
                <a:gd name="T13" fmla="*/ 245 h 432"/>
                <a:gd name="T14" fmla="*/ 128 w 267"/>
                <a:gd name="T15" fmla="*/ 280 h 432"/>
                <a:gd name="T16" fmla="*/ 78 w 267"/>
                <a:gd name="T17" fmla="*/ 432 h 432"/>
                <a:gd name="T18" fmla="*/ 54 w 267"/>
                <a:gd name="T19" fmla="*/ 409 h 432"/>
                <a:gd name="T20" fmla="*/ 14 w 267"/>
                <a:gd name="T21" fmla="*/ 382 h 432"/>
                <a:gd name="T22" fmla="*/ 19 w 267"/>
                <a:gd name="T23" fmla="*/ 341 h 432"/>
                <a:gd name="T24" fmla="*/ 73 w 267"/>
                <a:gd name="T25" fmla="*/ 289 h 432"/>
                <a:gd name="T26" fmla="*/ 90 w 267"/>
                <a:gd name="T27" fmla="*/ 228 h 432"/>
                <a:gd name="T28" fmla="*/ 90 w 267"/>
                <a:gd name="T29" fmla="*/ 206 h 432"/>
                <a:gd name="T30" fmla="*/ 2 w 267"/>
                <a:gd name="T31" fmla="*/ 188 h 432"/>
                <a:gd name="T32" fmla="*/ 0 w 267"/>
                <a:gd name="T33" fmla="*/ 175 h 432"/>
                <a:gd name="T34" fmla="*/ 54 w 267"/>
                <a:gd name="T35" fmla="*/ 169 h 432"/>
                <a:gd name="T36" fmla="*/ 65 w 267"/>
                <a:gd name="T37" fmla="*/ 57 h 432"/>
                <a:gd name="T38" fmla="*/ 113 w 267"/>
                <a:gd name="T39" fmla="*/ 53 h 432"/>
                <a:gd name="T40" fmla="*/ 113 w 267"/>
                <a:gd name="T41" fmla="*/ 53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7" h="432">
                  <a:moveTo>
                    <a:pt x="113" y="53"/>
                  </a:moveTo>
                  <a:lnTo>
                    <a:pt x="134" y="0"/>
                  </a:lnTo>
                  <a:lnTo>
                    <a:pt x="191" y="92"/>
                  </a:lnTo>
                  <a:lnTo>
                    <a:pt x="267" y="183"/>
                  </a:lnTo>
                  <a:lnTo>
                    <a:pt x="232" y="259"/>
                  </a:lnTo>
                  <a:lnTo>
                    <a:pt x="194" y="245"/>
                  </a:lnTo>
                  <a:lnTo>
                    <a:pt x="179" y="245"/>
                  </a:lnTo>
                  <a:lnTo>
                    <a:pt x="128" y="280"/>
                  </a:lnTo>
                  <a:lnTo>
                    <a:pt x="78" y="432"/>
                  </a:lnTo>
                  <a:lnTo>
                    <a:pt x="54" y="409"/>
                  </a:lnTo>
                  <a:lnTo>
                    <a:pt x="14" y="382"/>
                  </a:lnTo>
                  <a:lnTo>
                    <a:pt x="19" y="341"/>
                  </a:lnTo>
                  <a:lnTo>
                    <a:pt x="73" y="289"/>
                  </a:lnTo>
                  <a:lnTo>
                    <a:pt x="90" y="228"/>
                  </a:lnTo>
                  <a:lnTo>
                    <a:pt x="90" y="206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54" y="169"/>
                  </a:lnTo>
                  <a:lnTo>
                    <a:pt x="65" y="57"/>
                  </a:lnTo>
                  <a:lnTo>
                    <a:pt x="113" y="53"/>
                  </a:lnTo>
                  <a:lnTo>
                    <a:pt x="113" y="53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73" name="Freeform 61"/>
            <p:cNvSpPr>
              <a:spLocks/>
            </p:cNvSpPr>
            <p:nvPr/>
          </p:nvSpPr>
          <p:spPr bwMode="auto">
            <a:xfrm>
              <a:off x="4405" y="2277"/>
              <a:ext cx="28" cy="33"/>
            </a:xfrm>
            <a:custGeom>
              <a:avLst/>
              <a:gdLst>
                <a:gd name="T0" fmla="*/ 0 w 57"/>
                <a:gd name="T1" fmla="*/ 0 h 64"/>
                <a:gd name="T2" fmla="*/ 14 w 57"/>
                <a:gd name="T3" fmla="*/ 53 h 64"/>
                <a:gd name="T4" fmla="*/ 57 w 57"/>
                <a:gd name="T5" fmla="*/ 64 h 64"/>
                <a:gd name="T6" fmla="*/ 0 w 57"/>
                <a:gd name="T7" fmla="*/ 0 h 64"/>
                <a:gd name="T8" fmla="*/ 0 w 57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4">
                  <a:moveTo>
                    <a:pt x="0" y="0"/>
                  </a:moveTo>
                  <a:lnTo>
                    <a:pt x="14" y="53"/>
                  </a:lnTo>
                  <a:lnTo>
                    <a:pt x="57" y="6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74" name="Freeform 62"/>
            <p:cNvSpPr>
              <a:spLocks/>
            </p:cNvSpPr>
            <p:nvPr/>
          </p:nvSpPr>
          <p:spPr bwMode="auto">
            <a:xfrm>
              <a:off x="4301" y="2387"/>
              <a:ext cx="58" cy="122"/>
            </a:xfrm>
            <a:custGeom>
              <a:avLst/>
              <a:gdLst>
                <a:gd name="T0" fmla="*/ 34 w 116"/>
                <a:gd name="T1" fmla="*/ 0 h 245"/>
                <a:gd name="T2" fmla="*/ 33 w 116"/>
                <a:gd name="T3" fmla="*/ 65 h 245"/>
                <a:gd name="T4" fmla="*/ 25 w 116"/>
                <a:gd name="T5" fmla="*/ 101 h 245"/>
                <a:gd name="T6" fmla="*/ 0 w 116"/>
                <a:gd name="T7" fmla="*/ 232 h 245"/>
                <a:gd name="T8" fmla="*/ 19 w 116"/>
                <a:gd name="T9" fmla="*/ 245 h 245"/>
                <a:gd name="T10" fmla="*/ 61 w 116"/>
                <a:gd name="T11" fmla="*/ 238 h 245"/>
                <a:gd name="T12" fmla="*/ 110 w 116"/>
                <a:gd name="T13" fmla="*/ 240 h 245"/>
                <a:gd name="T14" fmla="*/ 110 w 116"/>
                <a:gd name="T15" fmla="*/ 217 h 245"/>
                <a:gd name="T16" fmla="*/ 33 w 116"/>
                <a:gd name="T17" fmla="*/ 223 h 245"/>
                <a:gd name="T18" fmla="*/ 72 w 116"/>
                <a:gd name="T19" fmla="*/ 171 h 245"/>
                <a:gd name="T20" fmla="*/ 103 w 116"/>
                <a:gd name="T21" fmla="*/ 147 h 245"/>
                <a:gd name="T22" fmla="*/ 116 w 116"/>
                <a:gd name="T23" fmla="*/ 90 h 245"/>
                <a:gd name="T24" fmla="*/ 91 w 116"/>
                <a:gd name="T25" fmla="*/ 59 h 245"/>
                <a:gd name="T26" fmla="*/ 114 w 116"/>
                <a:gd name="T27" fmla="*/ 31 h 245"/>
                <a:gd name="T28" fmla="*/ 91 w 116"/>
                <a:gd name="T29" fmla="*/ 0 h 245"/>
                <a:gd name="T30" fmla="*/ 34 w 116"/>
                <a:gd name="T31" fmla="*/ 0 h 245"/>
                <a:gd name="T32" fmla="*/ 34 w 116"/>
                <a:gd name="T3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245">
                  <a:moveTo>
                    <a:pt x="34" y="0"/>
                  </a:moveTo>
                  <a:lnTo>
                    <a:pt x="33" y="65"/>
                  </a:lnTo>
                  <a:lnTo>
                    <a:pt x="25" y="101"/>
                  </a:lnTo>
                  <a:lnTo>
                    <a:pt x="0" y="232"/>
                  </a:lnTo>
                  <a:lnTo>
                    <a:pt x="19" y="245"/>
                  </a:lnTo>
                  <a:lnTo>
                    <a:pt x="61" y="238"/>
                  </a:lnTo>
                  <a:lnTo>
                    <a:pt x="110" y="240"/>
                  </a:lnTo>
                  <a:lnTo>
                    <a:pt x="110" y="217"/>
                  </a:lnTo>
                  <a:lnTo>
                    <a:pt x="33" y="223"/>
                  </a:lnTo>
                  <a:lnTo>
                    <a:pt x="72" y="171"/>
                  </a:lnTo>
                  <a:lnTo>
                    <a:pt x="103" y="147"/>
                  </a:lnTo>
                  <a:lnTo>
                    <a:pt x="116" y="90"/>
                  </a:lnTo>
                  <a:lnTo>
                    <a:pt x="91" y="59"/>
                  </a:lnTo>
                  <a:lnTo>
                    <a:pt x="114" y="31"/>
                  </a:lnTo>
                  <a:lnTo>
                    <a:pt x="91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75" name="Freeform 63"/>
            <p:cNvSpPr>
              <a:spLocks/>
            </p:cNvSpPr>
            <p:nvPr/>
          </p:nvSpPr>
          <p:spPr bwMode="auto">
            <a:xfrm>
              <a:off x="4369" y="2518"/>
              <a:ext cx="26" cy="19"/>
            </a:xfrm>
            <a:custGeom>
              <a:avLst/>
              <a:gdLst>
                <a:gd name="T0" fmla="*/ 0 w 53"/>
                <a:gd name="T1" fmla="*/ 7 h 38"/>
                <a:gd name="T2" fmla="*/ 17 w 53"/>
                <a:gd name="T3" fmla="*/ 38 h 38"/>
                <a:gd name="T4" fmla="*/ 53 w 53"/>
                <a:gd name="T5" fmla="*/ 15 h 38"/>
                <a:gd name="T6" fmla="*/ 36 w 53"/>
                <a:gd name="T7" fmla="*/ 0 h 38"/>
                <a:gd name="T8" fmla="*/ 0 w 53"/>
                <a:gd name="T9" fmla="*/ 7 h 38"/>
                <a:gd name="T10" fmla="*/ 0 w 53"/>
                <a:gd name="T11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38">
                  <a:moveTo>
                    <a:pt x="0" y="7"/>
                  </a:moveTo>
                  <a:lnTo>
                    <a:pt x="17" y="38"/>
                  </a:lnTo>
                  <a:lnTo>
                    <a:pt x="53" y="15"/>
                  </a:lnTo>
                  <a:lnTo>
                    <a:pt x="36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76" name="Freeform 64"/>
            <p:cNvSpPr>
              <a:spLocks/>
            </p:cNvSpPr>
            <p:nvPr/>
          </p:nvSpPr>
          <p:spPr bwMode="auto">
            <a:xfrm>
              <a:off x="4321" y="2570"/>
              <a:ext cx="12" cy="14"/>
            </a:xfrm>
            <a:custGeom>
              <a:avLst/>
              <a:gdLst>
                <a:gd name="T0" fmla="*/ 0 w 25"/>
                <a:gd name="T1" fmla="*/ 0 h 29"/>
                <a:gd name="T2" fmla="*/ 13 w 25"/>
                <a:gd name="T3" fmla="*/ 29 h 29"/>
                <a:gd name="T4" fmla="*/ 25 w 25"/>
                <a:gd name="T5" fmla="*/ 29 h 29"/>
                <a:gd name="T6" fmla="*/ 17 w 25"/>
                <a:gd name="T7" fmla="*/ 8 h 29"/>
                <a:gd name="T8" fmla="*/ 0 w 25"/>
                <a:gd name="T9" fmla="*/ 0 h 29"/>
                <a:gd name="T10" fmla="*/ 0 w 25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0"/>
                  </a:moveTo>
                  <a:lnTo>
                    <a:pt x="13" y="29"/>
                  </a:lnTo>
                  <a:lnTo>
                    <a:pt x="25" y="29"/>
                  </a:lnTo>
                  <a:lnTo>
                    <a:pt x="17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77" name="Freeform 65"/>
            <p:cNvSpPr>
              <a:spLocks/>
            </p:cNvSpPr>
            <p:nvPr/>
          </p:nvSpPr>
          <p:spPr bwMode="auto">
            <a:xfrm>
              <a:off x="4382" y="2351"/>
              <a:ext cx="264" cy="857"/>
            </a:xfrm>
            <a:custGeom>
              <a:avLst/>
              <a:gdLst>
                <a:gd name="T0" fmla="*/ 87 w 528"/>
                <a:gd name="T1" fmla="*/ 325 h 1715"/>
                <a:gd name="T2" fmla="*/ 87 w 528"/>
                <a:gd name="T3" fmla="*/ 403 h 1715"/>
                <a:gd name="T4" fmla="*/ 66 w 528"/>
                <a:gd name="T5" fmla="*/ 502 h 1715"/>
                <a:gd name="T6" fmla="*/ 17 w 528"/>
                <a:gd name="T7" fmla="*/ 660 h 1715"/>
                <a:gd name="T8" fmla="*/ 0 w 528"/>
                <a:gd name="T9" fmla="*/ 795 h 1715"/>
                <a:gd name="T10" fmla="*/ 0 w 528"/>
                <a:gd name="T11" fmla="*/ 882 h 1715"/>
                <a:gd name="T12" fmla="*/ 28 w 528"/>
                <a:gd name="T13" fmla="*/ 1019 h 1715"/>
                <a:gd name="T14" fmla="*/ 127 w 528"/>
                <a:gd name="T15" fmla="*/ 1426 h 1715"/>
                <a:gd name="T16" fmla="*/ 186 w 528"/>
                <a:gd name="T17" fmla="*/ 1703 h 1715"/>
                <a:gd name="T18" fmla="*/ 209 w 528"/>
                <a:gd name="T19" fmla="*/ 1715 h 1715"/>
                <a:gd name="T20" fmla="*/ 228 w 528"/>
                <a:gd name="T21" fmla="*/ 1686 h 1715"/>
                <a:gd name="T22" fmla="*/ 236 w 528"/>
                <a:gd name="T23" fmla="*/ 1095 h 1715"/>
                <a:gd name="T24" fmla="*/ 243 w 528"/>
                <a:gd name="T25" fmla="*/ 969 h 1715"/>
                <a:gd name="T26" fmla="*/ 323 w 528"/>
                <a:gd name="T27" fmla="*/ 770 h 1715"/>
                <a:gd name="T28" fmla="*/ 409 w 528"/>
                <a:gd name="T29" fmla="*/ 599 h 1715"/>
                <a:gd name="T30" fmla="*/ 418 w 528"/>
                <a:gd name="T31" fmla="*/ 500 h 1715"/>
                <a:gd name="T32" fmla="*/ 492 w 528"/>
                <a:gd name="T33" fmla="*/ 338 h 1715"/>
                <a:gd name="T34" fmla="*/ 511 w 528"/>
                <a:gd name="T35" fmla="*/ 150 h 1715"/>
                <a:gd name="T36" fmla="*/ 528 w 528"/>
                <a:gd name="T37" fmla="*/ 143 h 1715"/>
                <a:gd name="T38" fmla="*/ 521 w 528"/>
                <a:gd name="T39" fmla="*/ 86 h 1715"/>
                <a:gd name="T40" fmla="*/ 498 w 528"/>
                <a:gd name="T41" fmla="*/ 72 h 1715"/>
                <a:gd name="T42" fmla="*/ 483 w 528"/>
                <a:gd name="T43" fmla="*/ 72 h 1715"/>
                <a:gd name="T44" fmla="*/ 471 w 528"/>
                <a:gd name="T45" fmla="*/ 103 h 1715"/>
                <a:gd name="T46" fmla="*/ 481 w 528"/>
                <a:gd name="T47" fmla="*/ 146 h 1715"/>
                <a:gd name="T48" fmla="*/ 439 w 528"/>
                <a:gd name="T49" fmla="*/ 283 h 1715"/>
                <a:gd name="T50" fmla="*/ 422 w 528"/>
                <a:gd name="T51" fmla="*/ 357 h 1715"/>
                <a:gd name="T52" fmla="*/ 374 w 528"/>
                <a:gd name="T53" fmla="*/ 470 h 1715"/>
                <a:gd name="T54" fmla="*/ 361 w 528"/>
                <a:gd name="T55" fmla="*/ 536 h 1715"/>
                <a:gd name="T56" fmla="*/ 315 w 528"/>
                <a:gd name="T57" fmla="*/ 584 h 1715"/>
                <a:gd name="T58" fmla="*/ 338 w 528"/>
                <a:gd name="T59" fmla="*/ 494 h 1715"/>
                <a:gd name="T60" fmla="*/ 378 w 528"/>
                <a:gd name="T61" fmla="*/ 357 h 1715"/>
                <a:gd name="T62" fmla="*/ 429 w 528"/>
                <a:gd name="T63" fmla="*/ 245 h 1715"/>
                <a:gd name="T64" fmla="*/ 431 w 528"/>
                <a:gd name="T65" fmla="*/ 103 h 1715"/>
                <a:gd name="T66" fmla="*/ 464 w 528"/>
                <a:gd name="T67" fmla="*/ 63 h 1715"/>
                <a:gd name="T68" fmla="*/ 467 w 528"/>
                <a:gd name="T69" fmla="*/ 10 h 1715"/>
                <a:gd name="T70" fmla="*/ 441 w 528"/>
                <a:gd name="T71" fmla="*/ 0 h 1715"/>
                <a:gd name="T72" fmla="*/ 424 w 528"/>
                <a:gd name="T73" fmla="*/ 11 h 1715"/>
                <a:gd name="T74" fmla="*/ 395 w 528"/>
                <a:gd name="T75" fmla="*/ 89 h 1715"/>
                <a:gd name="T76" fmla="*/ 346 w 528"/>
                <a:gd name="T77" fmla="*/ 228 h 1715"/>
                <a:gd name="T78" fmla="*/ 304 w 528"/>
                <a:gd name="T79" fmla="*/ 395 h 1715"/>
                <a:gd name="T80" fmla="*/ 262 w 528"/>
                <a:gd name="T81" fmla="*/ 506 h 1715"/>
                <a:gd name="T82" fmla="*/ 220 w 528"/>
                <a:gd name="T83" fmla="*/ 538 h 1715"/>
                <a:gd name="T84" fmla="*/ 190 w 528"/>
                <a:gd name="T85" fmla="*/ 498 h 1715"/>
                <a:gd name="T86" fmla="*/ 140 w 528"/>
                <a:gd name="T87" fmla="*/ 490 h 1715"/>
                <a:gd name="T88" fmla="*/ 140 w 528"/>
                <a:gd name="T89" fmla="*/ 395 h 1715"/>
                <a:gd name="T90" fmla="*/ 135 w 528"/>
                <a:gd name="T91" fmla="*/ 319 h 1715"/>
                <a:gd name="T92" fmla="*/ 87 w 528"/>
                <a:gd name="T93" fmla="*/ 325 h 1715"/>
                <a:gd name="T94" fmla="*/ 87 w 528"/>
                <a:gd name="T95" fmla="*/ 325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8" h="1715">
                  <a:moveTo>
                    <a:pt x="87" y="325"/>
                  </a:moveTo>
                  <a:lnTo>
                    <a:pt x="87" y="403"/>
                  </a:lnTo>
                  <a:lnTo>
                    <a:pt x="66" y="502"/>
                  </a:lnTo>
                  <a:lnTo>
                    <a:pt x="17" y="660"/>
                  </a:lnTo>
                  <a:lnTo>
                    <a:pt x="0" y="795"/>
                  </a:lnTo>
                  <a:lnTo>
                    <a:pt x="0" y="882"/>
                  </a:lnTo>
                  <a:lnTo>
                    <a:pt x="28" y="1019"/>
                  </a:lnTo>
                  <a:lnTo>
                    <a:pt x="127" y="1426"/>
                  </a:lnTo>
                  <a:lnTo>
                    <a:pt x="186" y="1703"/>
                  </a:lnTo>
                  <a:lnTo>
                    <a:pt x="209" y="1715"/>
                  </a:lnTo>
                  <a:lnTo>
                    <a:pt x="228" y="1686"/>
                  </a:lnTo>
                  <a:lnTo>
                    <a:pt x="236" y="1095"/>
                  </a:lnTo>
                  <a:lnTo>
                    <a:pt x="243" y="969"/>
                  </a:lnTo>
                  <a:lnTo>
                    <a:pt x="323" y="770"/>
                  </a:lnTo>
                  <a:lnTo>
                    <a:pt x="409" y="599"/>
                  </a:lnTo>
                  <a:lnTo>
                    <a:pt x="418" y="500"/>
                  </a:lnTo>
                  <a:lnTo>
                    <a:pt x="492" y="338"/>
                  </a:lnTo>
                  <a:lnTo>
                    <a:pt x="511" y="150"/>
                  </a:lnTo>
                  <a:lnTo>
                    <a:pt x="528" y="143"/>
                  </a:lnTo>
                  <a:lnTo>
                    <a:pt x="521" y="86"/>
                  </a:lnTo>
                  <a:lnTo>
                    <a:pt x="498" y="72"/>
                  </a:lnTo>
                  <a:lnTo>
                    <a:pt x="483" y="72"/>
                  </a:lnTo>
                  <a:lnTo>
                    <a:pt x="471" y="103"/>
                  </a:lnTo>
                  <a:lnTo>
                    <a:pt x="481" y="146"/>
                  </a:lnTo>
                  <a:lnTo>
                    <a:pt x="439" y="283"/>
                  </a:lnTo>
                  <a:lnTo>
                    <a:pt x="422" y="357"/>
                  </a:lnTo>
                  <a:lnTo>
                    <a:pt x="374" y="470"/>
                  </a:lnTo>
                  <a:lnTo>
                    <a:pt x="361" y="536"/>
                  </a:lnTo>
                  <a:lnTo>
                    <a:pt x="315" y="584"/>
                  </a:lnTo>
                  <a:lnTo>
                    <a:pt x="338" y="494"/>
                  </a:lnTo>
                  <a:lnTo>
                    <a:pt x="378" y="357"/>
                  </a:lnTo>
                  <a:lnTo>
                    <a:pt x="429" y="245"/>
                  </a:lnTo>
                  <a:lnTo>
                    <a:pt x="431" y="103"/>
                  </a:lnTo>
                  <a:lnTo>
                    <a:pt x="464" y="63"/>
                  </a:lnTo>
                  <a:lnTo>
                    <a:pt x="467" y="10"/>
                  </a:lnTo>
                  <a:lnTo>
                    <a:pt x="441" y="0"/>
                  </a:lnTo>
                  <a:lnTo>
                    <a:pt x="424" y="11"/>
                  </a:lnTo>
                  <a:lnTo>
                    <a:pt x="395" y="89"/>
                  </a:lnTo>
                  <a:lnTo>
                    <a:pt x="346" y="228"/>
                  </a:lnTo>
                  <a:lnTo>
                    <a:pt x="304" y="395"/>
                  </a:lnTo>
                  <a:lnTo>
                    <a:pt x="262" y="506"/>
                  </a:lnTo>
                  <a:lnTo>
                    <a:pt x="220" y="538"/>
                  </a:lnTo>
                  <a:lnTo>
                    <a:pt x="190" y="498"/>
                  </a:lnTo>
                  <a:lnTo>
                    <a:pt x="140" y="490"/>
                  </a:lnTo>
                  <a:lnTo>
                    <a:pt x="140" y="395"/>
                  </a:lnTo>
                  <a:lnTo>
                    <a:pt x="135" y="319"/>
                  </a:lnTo>
                  <a:lnTo>
                    <a:pt x="87" y="325"/>
                  </a:lnTo>
                  <a:lnTo>
                    <a:pt x="87" y="32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78" name="Freeform 66"/>
            <p:cNvSpPr>
              <a:spLocks/>
            </p:cNvSpPr>
            <p:nvPr/>
          </p:nvSpPr>
          <p:spPr bwMode="auto">
            <a:xfrm>
              <a:off x="4484" y="2385"/>
              <a:ext cx="69" cy="188"/>
            </a:xfrm>
            <a:custGeom>
              <a:avLst/>
              <a:gdLst>
                <a:gd name="T0" fmla="*/ 139 w 139"/>
                <a:gd name="T1" fmla="*/ 2 h 377"/>
                <a:gd name="T2" fmla="*/ 118 w 139"/>
                <a:gd name="T3" fmla="*/ 75 h 377"/>
                <a:gd name="T4" fmla="*/ 93 w 139"/>
                <a:gd name="T5" fmla="*/ 124 h 377"/>
                <a:gd name="T6" fmla="*/ 99 w 139"/>
                <a:gd name="T7" fmla="*/ 189 h 377"/>
                <a:gd name="T8" fmla="*/ 71 w 139"/>
                <a:gd name="T9" fmla="*/ 295 h 377"/>
                <a:gd name="T10" fmla="*/ 40 w 139"/>
                <a:gd name="T11" fmla="*/ 377 h 377"/>
                <a:gd name="T12" fmla="*/ 0 w 139"/>
                <a:gd name="T13" fmla="*/ 356 h 377"/>
                <a:gd name="T14" fmla="*/ 31 w 139"/>
                <a:gd name="T15" fmla="*/ 223 h 377"/>
                <a:gd name="T16" fmla="*/ 84 w 139"/>
                <a:gd name="T17" fmla="*/ 25 h 377"/>
                <a:gd name="T18" fmla="*/ 105 w 139"/>
                <a:gd name="T19" fmla="*/ 0 h 377"/>
                <a:gd name="T20" fmla="*/ 139 w 139"/>
                <a:gd name="T21" fmla="*/ 2 h 377"/>
                <a:gd name="T22" fmla="*/ 139 w 139"/>
                <a:gd name="T23" fmla="*/ 2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377">
                  <a:moveTo>
                    <a:pt x="139" y="2"/>
                  </a:moveTo>
                  <a:lnTo>
                    <a:pt x="118" y="75"/>
                  </a:lnTo>
                  <a:lnTo>
                    <a:pt x="93" y="124"/>
                  </a:lnTo>
                  <a:lnTo>
                    <a:pt x="99" y="189"/>
                  </a:lnTo>
                  <a:lnTo>
                    <a:pt x="71" y="295"/>
                  </a:lnTo>
                  <a:lnTo>
                    <a:pt x="40" y="377"/>
                  </a:lnTo>
                  <a:lnTo>
                    <a:pt x="0" y="356"/>
                  </a:lnTo>
                  <a:lnTo>
                    <a:pt x="31" y="223"/>
                  </a:lnTo>
                  <a:lnTo>
                    <a:pt x="84" y="25"/>
                  </a:lnTo>
                  <a:lnTo>
                    <a:pt x="105" y="0"/>
                  </a:lnTo>
                  <a:lnTo>
                    <a:pt x="139" y="2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79" name="Freeform 67"/>
            <p:cNvSpPr>
              <a:spLocks/>
            </p:cNvSpPr>
            <p:nvPr/>
          </p:nvSpPr>
          <p:spPr bwMode="auto">
            <a:xfrm>
              <a:off x="4558" y="2653"/>
              <a:ext cx="53" cy="103"/>
            </a:xfrm>
            <a:custGeom>
              <a:avLst/>
              <a:gdLst>
                <a:gd name="T0" fmla="*/ 106 w 106"/>
                <a:gd name="T1" fmla="*/ 0 h 207"/>
                <a:gd name="T2" fmla="*/ 77 w 106"/>
                <a:gd name="T3" fmla="*/ 47 h 207"/>
                <a:gd name="T4" fmla="*/ 19 w 106"/>
                <a:gd name="T5" fmla="*/ 108 h 207"/>
                <a:gd name="T6" fmla="*/ 0 w 106"/>
                <a:gd name="T7" fmla="*/ 207 h 207"/>
                <a:gd name="T8" fmla="*/ 64 w 106"/>
                <a:gd name="T9" fmla="*/ 172 h 207"/>
                <a:gd name="T10" fmla="*/ 100 w 106"/>
                <a:gd name="T11" fmla="*/ 76 h 207"/>
                <a:gd name="T12" fmla="*/ 106 w 106"/>
                <a:gd name="T13" fmla="*/ 0 h 207"/>
                <a:gd name="T14" fmla="*/ 106 w 106"/>
                <a:gd name="T1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207">
                  <a:moveTo>
                    <a:pt x="106" y="0"/>
                  </a:moveTo>
                  <a:lnTo>
                    <a:pt x="77" y="47"/>
                  </a:lnTo>
                  <a:lnTo>
                    <a:pt x="19" y="108"/>
                  </a:lnTo>
                  <a:lnTo>
                    <a:pt x="0" y="207"/>
                  </a:lnTo>
                  <a:lnTo>
                    <a:pt x="64" y="172"/>
                  </a:lnTo>
                  <a:lnTo>
                    <a:pt x="100" y="76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80" name="Freeform 68"/>
            <p:cNvSpPr>
              <a:spLocks/>
            </p:cNvSpPr>
            <p:nvPr/>
          </p:nvSpPr>
          <p:spPr bwMode="auto">
            <a:xfrm>
              <a:off x="4638" y="2649"/>
              <a:ext cx="41" cy="139"/>
            </a:xfrm>
            <a:custGeom>
              <a:avLst/>
              <a:gdLst>
                <a:gd name="T0" fmla="*/ 57 w 84"/>
                <a:gd name="T1" fmla="*/ 0 h 277"/>
                <a:gd name="T2" fmla="*/ 17 w 84"/>
                <a:gd name="T3" fmla="*/ 40 h 277"/>
                <a:gd name="T4" fmla="*/ 0 w 84"/>
                <a:gd name="T5" fmla="*/ 114 h 277"/>
                <a:gd name="T6" fmla="*/ 23 w 84"/>
                <a:gd name="T7" fmla="*/ 192 h 277"/>
                <a:gd name="T8" fmla="*/ 4 w 84"/>
                <a:gd name="T9" fmla="*/ 277 h 277"/>
                <a:gd name="T10" fmla="*/ 33 w 84"/>
                <a:gd name="T11" fmla="*/ 266 h 277"/>
                <a:gd name="T12" fmla="*/ 84 w 84"/>
                <a:gd name="T13" fmla="*/ 196 h 277"/>
                <a:gd name="T14" fmla="*/ 67 w 84"/>
                <a:gd name="T15" fmla="*/ 167 h 277"/>
                <a:gd name="T16" fmla="*/ 84 w 84"/>
                <a:gd name="T17" fmla="*/ 89 h 277"/>
                <a:gd name="T18" fmla="*/ 57 w 84"/>
                <a:gd name="T19" fmla="*/ 0 h 277"/>
                <a:gd name="T20" fmla="*/ 57 w 84"/>
                <a:gd name="T2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277">
                  <a:moveTo>
                    <a:pt x="57" y="0"/>
                  </a:moveTo>
                  <a:lnTo>
                    <a:pt x="17" y="40"/>
                  </a:lnTo>
                  <a:lnTo>
                    <a:pt x="0" y="114"/>
                  </a:lnTo>
                  <a:lnTo>
                    <a:pt x="23" y="192"/>
                  </a:lnTo>
                  <a:lnTo>
                    <a:pt x="4" y="277"/>
                  </a:lnTo>
                  <a:lnTo>
                    <a:pt x="33" y="266"/>
                  </a:lnTo>
                  <a:lnTo>
                    <a:pt x="84" y="196"/>
                  </a:lnTo>
                  <a:lnTo>
                    <a:pt x="67" y="167"/>
                  </a:lnTo>
                  <a:lnTo>
                    <a:pt x="84" y="89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81" name="Freeform 69"/>
            <p:cNvSpPr>
              <a:spLocks/>
            </p:cNvSpPr>
            <p:nvPr/>
          </p:nvSpPr>
          <p:spPr bwMode="auto">
            <a:xfrm>
              <a:off x="4711" y="2639"/>
              <a:ext cx="37" cy="56"/>
            </a:xfrm>
            <a:custGeom>
              <a:avLst/>
              <a:gdLst>
                <a:gd name="T0" fmla="*/ 0 w 74"/>
                <a:gd name="T1" fmla="*/ 15 h 112"/>
                <a:gd name="T2" fmla="*/ 38 w 74"/>
                <a:gd name="T3" fmla="*/ 112 h 112"/>
                <a:gd name="T4" fmla="*/ 74 w 74"/>
                <a:gd name="T5" fmla="*/ 82 h 112"/>
                <a:gd name="T6" fmla="*/ 74 w 74"/>
                <a:gd name="T7" fmla="*/ 15 h 112"/>
                <a:gd name="T8" fmla="*/ 53 w 74"/>
                <a:gd name="T9" fmla="*/ 0 h 112"/>
                <a:gd name="T10" fmla="*/ 0 w 74"/>
                <a:gd name="T11" fmla="*/ 15 h 112"/>
                <a:gd name="T12" fmla="*/ 0 w 74"/>
                <a:gd name="T13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12">
                  <a:moveTo>
                    <a:pt x="0" y="15"/>
                  </a:moveTo>
                  <a:lnTo>
                    <a:pt x="38" y="112"/>
                  </a:lnTo>
                  <a:lnTo>
                    <a:pt x="74" y="82"/>
                  </a:lnTo>
                  <a:lnTo>
                    <a:pt x="74" y="15"/>
                  </a:lnTo>
                  <a:lnTo>
                    <a:pt x="53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82" name="Freeform 70"/>
            <p:cNvSpPr>
              <a:spLocks/>
            </p:cNvSpPr>
            <p:nvPr/>
          </p:nvSpPr>
          <p:spPr bwMode="auto">
            <a:xfrm>
              <a:off x="4561" y="3332"/>
              <a:ext cx="99" cy="111"/>
            </a:xfrm>
            <a:custGeom>
              <a:avLst/>
              <a:gdLst>
                <a:gd name="T0" fmla="*/ 0 w 200"/>
                <a:gd name="T1" fmla="*/ 28 h 220"/>
                <a:gd name="T2" fmla="*/ 17 w 200"/>
                <a:gd name="T3" fmla="*/ 150 h 220"/>
                <a:gd name="T4" fmla="*/ 103 w 200"/>
                <a:gd name="T5" fmla="*/ 220 h 220"/>
                <a:gd name="T6" fmla="*/ 200 w 200"/>
                <a:gd name="T7" fmla="*/ 209 h 220"/>
                <a:gd name="T8" fmla="*/ 198 w 200"/>
                <a:gd name="T9" fmla="*/ 155 h 220"/>
                <a:gd name="T10" fmla="*/ 63 w 200"/>
                <a:gd name="T11" fmla="*/ 72 h 220"/>
                <a:gd name="T12" fmla="*/ 19 w 200"/>
                <a:gd name="T13" fmla="*/ 0 h 220"/>
                <a:gd name="T14" fmla="*/ 0 w 200"/>
                <a:gd name="T15" fmla="*/ 28 h 220"/>
                <a:gd name="T16" fmla="*/ 0 w 200"/>
                <a:gd name="T17" fmla="*/ 2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20">
                  <a:moveTo>
                    <a:pt x="0" y="28"/>
                  </a:moveTo>
                  <a:lnTo>
                    <a:pt x="17" y="150"/>
                  </a:lnTo>
                  <a:lnTo>
                    <a:pt x="103" y="220"/>
                  </a:lnTo>
                  <a:lnTo>
                    <a:pt x="200" y="209"/>
                  </a:lnTo>
                  <a:lnTo>
                    <a:pt x="198" y="155"/>
                  </a:lnTo>
                  <a:lnTo>
                    <a:pt x="63" y="72"/>
                  </a:lnTo>
                  <a:lnTo>
                    <a:pt x="19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83" name="Freeform 71"/>
            <p:cNvSpPr>
              <a:spLocks/>
            </p:cNvSpPr>
            <p:nvPr/>
          </p:nvSpPr>
          <p:spPr bwMode="auto">
            <a:xfrm>
              <a:off x="4466" y="3463"/>
              <a:ext cx="114" cy="98"/>
            </a:xfrm>
            <a:custGeom>
              <a:avLst/>
              <a:gdLst>
                <a:gd name="T0" fmla="*/ 51 w 228"/>
                <a:gd name="T1" fmla="*/ 0 h 198"/>
                <a:gd name="T2" fmla="*/ 13 w 228"/>
                <a:gd name="T3" fmla="*/ 27 h 198"/>
                <a:gd name="T4" fmla="*/ 0 w 228"/>
                <a:gd name="T5" fmla="*/ 114 h 198"/>
                <a:gd name="T6" fmla="*/ 57 w 228"/>
                <a:gd name="T7" fmla="*/ 186 h 198"/>
                <a:gd name="T8" fmla="*/ 177 w 228"/>
                <a:gd name="T9" fmla="*/ 198 h 198"/>
                <a:gd name="T10" fmla="*/ 228 w 228"/>
                <a:gd name="T11" fmla="*/ 162 h 198"/>
                <a:gd name="T12" fmla="*/ 223 w 228"/>
                <a:gd name="T13" fmla="*/ 108 h 198"/>
                <a:gd name="T14" fmla="*/ 137 w 228"/>
                <a:gd name="T15" fmla="*/ 59 h 198"/>
                <a:gd name="T16" fmla="*/ 97 w 228"/>
                <a:gd name="T17" fmla="*/ 21 h 198"/>
                <a:gd name="T18" fmla="*/ 51 w 228"/>
                <a:gd name="T19" fmla="*/ 0 h 198"/>
                <a:gd name="T20" fmla="*/ 51 w 228"/>
                <a:gd name="T2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198">
                  <a:moveTo>
                    <a:pt x="51" y="0"/>
                  </a:moveTo>
                  <a:lnTo>
                    <a:pt x="13" y="27"/>
                  </a:lnTo>
                  <a:lnTo>
                    <a:pt x="0" y="114"/>
                  </a:lnTo>
                  <a:lnTo>
                    <a:pt x="57" y="186"/>
                  </a:lnTo>
                  <a:lnTo>
                    <a:pt x="177" y="198"/>
                  </a:lnTo>
                  <a:lnTo>
                    <a:pt x="228" y="162"/>
                  </a:lnTo>
                  <a:lnTo>
                    <a:pt x="223" y="108"/>
                  </a:lnTo>
                  <a:lnTo>
                    <a:pt x="137" y="59"/>
                  </a:lnTo>
                  <a:lnTo>
                    <a:pt x="97" y="21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84" name="Freeform 72"/>
            <p:cNvSpPr>
              <a:spLocks/>
            </p:cNvSpPr>
            <p:nvPr/>
          </p:nvSpPr>
          <p:spPr bwMode="auto">
            <a:xfrm>
              <a:off x="4347" y="2562"/>
              <a:ext cx="65" cy="21"/>
            </a:xfrm>
            <a:custGeom>
              <a:avLst/>
              <a:gdLst>
                <a:gd name="T0" fmla="*/ 0 w 132"/>
                <a:gd name="T1" fmla="*/ 0 h 44"/>
                <a:gd name="T2" fmla="*/ 132 w 132"/>
                <a:gd name="T3" fmla="*/ 0 h 44"/>
                <a:gd name="T4" fmla="*/ 113 w 132"/>
                <a:gd name="T5" fmla="*/ 40 h 44"/>
                <a:gd name="T6" fmla="*/ 10 w 132"/>
                <a:gd name="T7" fmla="*/ 44 h 44"/>
                <a:gd name="T8" fmla="*/ 0 w 132"/>
                <a:gd name="T9" fmla="*/ 0 h 44"/>
                <a:gd name="T10" fmla="*/ 0 w 13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44">
                  <a:moveTo>
                    <a:pt x="0" y="0"/>
                  </a:moveTo>
                  <a:lnTo>
                    <a:pt x="132" y="0"/>
                  </a:lnTo>
                  <a:lnTo>
                    <a:pt x="113" y="40"/>
                  </a:lnTo>
                  <a:lnTo>
                    <a:pt x="10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85" name="Freeform 73"/>
            <p:cNvSpPr>
              <a:spLocks/>
            </p:cNvSpPr>
            <p:nvPr/>
          </p:nvSpPr>
          <p:spPr bwMode="auto">
            <a:xfrm>
              <a:off x="4261" y="2377"/>
              <a:ext cx="36" cy="21"/>
            </a:xfrm>
            <a:custGeom>
              <a:avLst/>
              <a:gdLst>
                <a:gd name="T0" fmla="*/ 0 w 73"/>
                <a:gd name="T1" fmla="*/ 42 h 42"/>
                <a:gd name="T2" fmla="*/ 31 w 73"/>
                <a:gd name="T3" fmla="*/ 42 h 42"/>
                <a:gd name="T4" fmla="*/ 73 w 73"/>
                <a:gd name="T5" fmla="*/ 33 h 42"/>
                <a:gd name="T6" fmla="*/ 71 w 73"/>
                <a:gd name="T7" fmla="*/ 2 h 42"/>
                <a:gd name="T8" fmla="*/ 40 w 73"/>
                <a:gd name="T9" fmla="*/ 0 h 42"/>
                <a:gd name="T10" fmla="*/ 0 w 73"/>
                <a:gd name="T11" fmla="*/ 0 h 42"/>
                <a:gd name="T12" fmla="*/ 0 w 73"/>
                <a:gd name="T13" fmla="*/ 42 h 42"/>
                <a:gd name="T14" fmla="*/ 0 w 7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42">
                  <a:moveTo>
                    <a:pt x="0" y="42"/>
                  </a:moveTo>
                  <a:lnTo>
                    <a:pt x="31" y="42"/>
                  </a:lnTo>
                  <a:lnTo>
                    <a:pt x="73" y="33"/>
                  </a:lnTo>
                  <a:lnTo>
                    <a:pt x="71" y="2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86" name="Freeform 74"/>
            <p:cNvSpPr>
              <a:spLocks/>
            </p:cNvSpPr>
            <p:nvPr/>
          </p:nvSpPr>
          <p:spPr bwMode="auto">
            <a:xfrm>
              <a:off x="4393" y="2366"/>
              <a:ext cx="53" cy="20"/>
            </a:xfrm>
            <a:custGeom>
              <a:avLst/>
              <a:gdLst>
                <a:gd name="T0" fmla="*/ 0 w 104"/>
                <a:gd name="T1" fmla="*/ 0 h 40"/>
                <a:gd name="T2" fmla="*/ 13 w 104"/>
                <a:gd name="T3" fmla="*/ 40 h 40"/>
                <a:gd name="T4" fmla="*/ 64 w 104"/>
                <a:gd name="T5" fmla="*/ 33 h 40"/>
                <a:gd name="T6" fmla="*/ 104 w 104"/>
                <a:gd name="T7" fmla="*/ 12 h 40"/>
                <a:gd name="T8" fmla="*/ 83 w 104"/>
                <a:gd name="T9" fmla="*/ 0 h 40"/>
                <a:gd name="T10" fmla="*/ 0 w 104"/>
                <a:gd name="T11" fmla="*/ 0 h 40"/>
                <a:gd name="T12" fmla="*/ 0 w 104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40">
                  <a:moveTo>
                    <a:pt x="0" y="0"/>
                  </a:moveTo>
                  <a:lnTo>
                    <a:pt x="13" y="40"/>
                  </a:lnTo>
                  <a:lnTo>
                    <a:pt x="64" y="33"/>
                  </a:lnTo>
                  <a:lnTo>
                    <a:pt x="104" y="1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87" name="Freeform 75"/>
            <p:cNvSpPr>
              <a:spLocks/>
            </p:cNvSpPr>
            <p:nvPr/>
          </p:nvSpPr>
          <p:spPr bwMode="auto">
            <a:xfrm>
              <a:off x="4505" y="2465"/>
              <a:ext cx="21" cy="33"/>
            </a:xfrm>
            <a:custGeom>
              <a:avLst/>
              <a:gdLst>
                <a:gd name="T0" fmla="*/ 19 w 42"/>
                <a:gd name="T1" fmla="*/ 0 h 67"/>
                <a:gd name="T2" fmla="*/ 0 w 42"/>
                <a:gd name="T3" fmla="*/ 67 h 67"/>
                <a:gd name="T4" fmla="*/ 38 w 42"/>
                <a:gd name="T5" fmla="*/ 50 h 67"/>
                <a:gd name="T6" fmla="*/ 42 w 42"/>
                <a:gd name="T7" fmla="*/ 12 h 67"/>
                <a:gd name="T8" fmla="*/ 19 w 42"/>
                <a:gd name="T9" fmla="*/ 0 h 67"/>
                <a:gd name="T10" fmla="*/ 19 w 42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67">
                  <a:moveTo>
                    <a:pt x="19" y="0"/>
                  </a:moveTo>
                  <a:lnTo>
                    <a:pt x="0" y="67"/>
                  </a:lnTo>
                  <a:lnTo>
                    <a:pt x="38" y="50"/>
                  </a:lnTo>
                  <a:lnTo>
                    <a:pt x="42" y="12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88" name="Freeform 76"/>
            <p:cNvSpPr>
              <a:spLocks/>
            </p:cNvSpPr>
            <p:nvPr/>
          </p:nvSpPr>
          <p:spPr bwMode="auto">
            <a:xfrm>
              <a:off x="4600" y="2356"/>
              <a:ext cx="14" cy="15"/>
            </a:xfrm>
            <a:custGeom>
              <a:avLst/>
              <a:gdLst>
                <a:gd name="T0" fmla="*/ 0 w 29"/>
                <a:gd name="T1" fmla="*/ 2 h 31"/>
                <a:gd name="T2" fmla="*/ 2 w 29"/>
                <a:gd name="T3" fmla="*/ 31 h 31"/>
                <a:gd name="T4" fmla="*/ 29 w 29"/>
                <a:gd name="T5" fmla="*/ 12 h 31"/>
                <a:gd name="T6" fmla="*/ 21 w 29"/>
                <a:gd name="T7" fmla="*/ 0 h 31"/>
                <a:gd name="T8" fmla="*/ 0 w 29"/>
                <a:gd name="T9" fmla="*/ 2 h 31"/>
                <a:gd name="T10" fmla="*/ 0 w 29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1">
                  <a:moveTo>
                    <a:pt x="0" y="2"/>
                  </a:moveTo>
                  <a:lnTo>
                    <a:pt x="2" y="31"/>
                  </a:lnTo>
                  <a:lnTo>
                    <a:pt x="29" y="12"/>
                  </a:lnTo>
                  <a:lnTo>
                    <a:pt x="2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89" name="Freeform 77"/>
            <p:cNvSpPr>
              <a:spLocks/>
            </p:cNvSpPr>
            <p:nvPr/>
          </p:nvSpPr>
          <p:spPr bwMode="auto">
            <a:xfrm>
              <a:off x="4553" y="2439"/>
              <a:ext cx="33" cy="67"/>
            </a:xfrm>
            <a:custGeom>
              <a:avLst/>
              <a:gdLst>
                <a:gd name="T0" fmla="*/ 42 w 67"/>
                <a:gd name="T1" fmla="*/ 0 h 135"/>
                <a:gd name="T2" fmla="*/ 23 w 67"/>
                <a:gd name="T3" fmla="*/ 30 h 135"/>
                <a:gd name="T4" fmla="*/ 0 w 67"/>
                <a:gd name="T5" fmla="*/ 135 h 135"/>
                <a:gd name="T6" fmla="*/ 40 w 67"/>
                <a:gd name="T7" fmla="*/ 104 h 135"/>
                <a:gd name="T8" fmla="*/ 67 w 67"/>
                <a:gd name="T9" fmla="*/ 19 h 135"/>
                <a:gd name="T10" fmla="*/ 42 w 67"/>
                <a:gd name="T11" fmla="*/ 0 h 135"/>
                <a:gd name="T12" fmla="*/ 42 w 67"/>
                <a:gd name="T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35">
                  <a:moveTo>
                    <a:pt x="42" y="0"/>
                  </a:moveTo>
                  <a:lnTo>
                    <a:pt x="23" y="30"/>
                  </a:lnTo>
                  <a:lnTo>
                    <a:pt x="0" y="135"/>
                  </a:lnTo>
                  <a:lnTo>
                    <a:pt x="40" y="104"/>
                  </a:lnTo>
                  <a:lnTo>
                    <a:pt x="67" y="19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90" name="Freeform 78"/>
            <p:cNvSpPr>
              <a:spLocks/>
            </p:cNvSpPr>
            <p:nvPr/>
          </p:nvSpPr>
          <p:spPr bwMode="auto">
            <a:xfrm>
              <a:off x="4612" y="2467"/>
              <a:ext cx="10" cy="22"/>
            </a:xfrm>
            <a:custGeom>
              <a:avLst/>
              <a:gdLst>
                <a:gd name="T0" fmla="*/ 7 w 21"/>
                <a:gd name="T1" fmla="*/ 0 h 44"/>
                <a:gd name="T2" fmla="*/ 0 w 21"/>
                <a:gd name="T3" fmla="*/ 44 h 44"/>
                <a:gd name="T4" fmla="*/ 17 w 21"/>
                <a:gd name="T5" fmla="*/ 23 h 44"/>
                <a:gd name="T6" fmla="*/ 21 w 21"/>
                <a:gd name="T7" fmla="*/ 11 h 44"/>
                <a:gd name="T8" fmla="*/ 7 w 21"/>
                <a:gd name="T9" fmla="*/ 0 h 44"/>
                <a:gd name="T10" fmla="*/ 7 w 21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4">
                  <a:moveTo>
                    <a:pt x="7" y="0"/>
                  </a:moveTo>
                  <a:lnTo>
                    <a:pt x="0" y="44"/>
                  </a:lnTo>
                  <a:lnTo>
                    <a:pt x="17" y="23"/>
                  </a:lnTo>
                  <a:lnTo>
                    <a:pt x="21" y="1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91" name="Freeform 79"/>
            <p:cNvSpPr>
              <a:spLocks/>
            </p:cNvSpPr>
            <p:nvPr/>
          </p:nvSpPr>
          <p:spPr bwMode="auto">
            <a:xfrm>
              <a:off x="4387" y="2696"/>
              <a:ext cx="21" cy="119"/>
            </a:xfrm>
            <a:custGeom>
              <a:avLst/>
              <a:gdLst>
                <a:gd name="T0" fmla="*/ 23 w 42"/>
                <a:gd name="T1" fmla="*/ 0 h 238"/>
                <a:gd name="T2" fmla="*/ 0 w 42"/>
                <a:gd name="T3" fmla="*/ 150 h 238"/>
                <a:gd name="T4" fmla="*/ 31 w 42"/>
                <a:gd name="T5" fmla="*/ 238 h 238"/>
                <a:gd name="T6" fmla="*/ 42 w 42"/>
                <a:gd name="T7" fmla="*/ 182 h 238"/>
                <a:gd name="T8" fmla="*/ 42 w 42"/>
                <a:gd name="T9" fmla="*/ 40 h 238"/>
                <a:gd name="T10" fmla="*/ 23 w 42"/>
                <a:gd name="T11" fmla="*/ 0 h 238"/>
                <a:gd name="T12" fmla="*/ 23 w 42"/>
                <a:gd name="T1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38">
                  <a:moveTo>
                    <a:pt x="23" y="0"/>
                  </a:moveTo>
                  <a:lnTo>
                    <a:pt x="0" y="150"/>
                  </a:lnTo>
                  <a:lnTo>
                    <a:pt x="31" y="238"/>
                  </a:lnTo>
                  <a:lnTo>
                    <a:pt x="42" y="182"/>
                  </a:lnTo>
                  <a:lnTo>
                    <a:pt x="42" y="4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92" name="Freeform 80"/>
            <p:cNvSpPr>
              <a:spLocks/>
            </p:cNvSpPr>
            <p:nvPr/>
          </p:nvSpPr>
          <p:spPr bwMode="auto">
            <a:xfrm>
              <a:off x="4478" y="3499"/>
              <a:ext cx="49" cy="44"/>
            </a:xfrm>
            <a:custGeom>
              <a:avLst/>
              <a:gdLst>
                <a:gd name="T0" fmla="*/ 21 w 99"/>
                <a:gd name="T1" fmla="*/ 0 h 90"/>
                <a:gd name="T2" fmla="*/ 0 w 99"/>
                <a:gd name="T3" fmla="*/ 15 h 90"/>
                <a:gd name="T4" fmla="*/ 11 w 99"/>
                <a:gd name="T5" fmla="*/ 53 h 90"/>
                <a:gd name="T6" fmla="*/ 47 w 99"/>
                <a:gd name="T7" fmla="*/ 90 h 90"/>
                <a:gd name="T8" fmla="*/ 95 w 99"/>
                <a:gd name="T9" fmla="*/ 84 h 90"/>
                <a:gd name="T10" fmla="*/ 99 w 99"/>
                <a:gd name="T11" fmla="*/ 52 h 90"/>
                <a:gd name="T12" fmla="*/ 21 w 99"/>
                <a:gd name="T13" fmla="*/ 0 h 90"/>
                <a:gd name="T14" fmla="*/ 21 w 99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90">
                  <a:moveTo>
                    <a:pt x="21" y="0"/>
                  </a:moveTo>
                  <a:lnTo>
                    <a:pt x="0" y="15"/>
                  </a:lnTo>
                  <a:lnTo>
                    <a:pt x="11" y="53"/>
                  </a:lnTo>
                  <a:lnTo>
                    <a:pt x="47" y="90"/>
                  </a:lnTo>
                  <a:lnTo>
                    <a:pt x="95" y="84"/>
                  </a:lnTo>
                  <a:lnTo>
                    <a:pt x="99" y="52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93" name="Freeform 81"/>
            <p:cNvSpPr>
              <a:spLocks/>
            </p:cNvSpPr>
            <p:nvPr/>
          </p:nvSpPr>
          <p:spPr bwMode="auto">
            <a:xfrm>
              <a:off x="3246" y="3503"/>
              <a:ext cx="24" cy="176"/>
            </a:xfrm>
            <a:custGeom>
              <a:avLst/>
              <a:gdLst>
                <a:gd name="T0" fmla="*/ 8 w 47"/>
                <a:gd name="T1" fmla="*/ 43 h 351"/>
                <a:gd name="T2" fmla="*/ 11 w 47"/>
                <a:gd name="T3" fmla="*/ 251 h 351"/>
                <a:gd name="T4" fmla="*/ 0 w 47"/>
                <a:gd name="T5" fmla="*/ 321 h 351"/>
                <a:gd name="T6" fmla="*/ 25 w 47"/>
                <a:gd name="T7" fmla="*/ 351 h 351"/>
                <a:gd name="T8" fmla="*/ 19 w 47"/>
                <a:gd name="T9" fmla="*/ 260 h 351"/>
                <a:gd name="T10" fmla="*/ 34 w 47"/>
                <a:gd name="T11" fmla="*/ 70 h 351"/>
                <a:gd name="T12" fmla="*/ 47 w 47"/>
                <a:gd name="T13" fmla="*/ 0 h 351"/>
                <a:gd name="T14" fmla="*/ 8 w 47"/>
                <a:gd name="T15" fmla="*/ 43 h 351"/>
                <a:gd name="T16" fmla="*/ 8 w 47"/>
                <a:gd name="T17" fmla="*/ 43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51">
                  <a:moveTo>
                    <a:pt x="8" y="43"/>
                  </a:moveTo>
                  <a:lnTo>
                    <a:pt x="11" y="251"/>
                  </a:lnTo>
                  <a:lnTo>
                    <a:pt x="0" y="321"/>
                  </a:lnTo>
                  <a:lnTo>
                    <a:pt x="25" y="351"/>
                  </a:lnTo>
                  <a:lnTo>
                    <a:pt x="19" y="260"/>
                  </a:lnTo>
                  <a:lnTo>
                    <a:pt x="34" y="70"/>
                  </a:lnTo>
                  <a:lnTo>
                    <a:pt x="47" y="0"/>
                  </a:lnTo>
                  <a:lnTo>
                    <a:pt x="8" y="43"/>
                  </a:lnTo>
                  <a:lnTo>
                    <a:pt x="8" y="43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94" name="Freeform 82"/>
            <p:cNvSpPr>
              <a:spLocks/>
            </p:cNvSpPr>
            <p:nvPr/>
          </p:nvSpPr>
          <p:spPr bwMode="auto">
            <a:xfrm>
              <a:off x="3276" y="3469"/>
              <a:ext cx="83" cy="228"/>
            </a:xfrm>
            <a:custGeom>
              <a:avLst/>
              <a:gdLst>
                <a:gd name="T0" fmla="*/ 139 w 165"/>
                <a:gd name="T1" fmla="*/ 8 h 457"/>
                <a:gd name="T2" fmla="*/ 34 w 165"/>
                <a:gd name="T3" fmla="*/ 189 h 457"/>
                <a:gd name="T4" fmla="*/ 0 w 165"/>
                <a:gd name="T5" fmla="*/ 373 h 457"/>
                <a:gd name="T6" fmla="*/ 19 w 165"/>
                <a:gd name="T7" fmla="*/ 457 h 457"/>
                <a:gd name="T8" fmla="*/ 19 w 165"/>
                <a:gd name="T9" fmla="*/ 350 h 457"/>
                <a:gd name="T10" fmla="*/ 95 w 165"/>
                <a:gd name="T11" fmla="*/ 158 h 457"/>
                <a:gd name="T12" fmla="*/ 163 w 165"/>
                <a:gd name="T13" fmla="*/ 38 h 457"/>
                <a:gd name="T14" fmla="*/ 165 w 165"/>
                <a:gd name="T15" fmla="*/ 0 h 457"/>
                <a:gd name="T16" fmla="*/ 139 w 165"/>
                <a:gd name="T17" fmla="*/ 8 h 457"/>
                <a:gd name="T18" fmla="*/ 139 w 165"/>
                <a:gd name="T19" fmla="*/ 8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457">
                  <a:moveTo>
                    <a:pt x="139" y="8"/>
                  </a:moveTo>
                  <a:lnTo>
                    <a:pt x="34" y="189"/>
                  </a:lnTo>
                  <a:lnTo>
                    <a:pt x="0" y="373"/>
                  </a:lnTo>
                  <a:lnTo>
                    <a:pt x="19" y="457"/>
                  </a:lnTo>
                  <a:lnTo>
                    <a:pt x="19" y="350"/>
                  </a:lnTo>
                  <a:lnTo>
                    <a:pt x="95" y="158"/>
                  </a:lnTo>
                  <a:lnTo>
                    <a:pt x="163" y="38"/>
                  </a:lnTo>
                  <a:lnTo>
                    <a:pt x="165" y="0"/>
                  </a:lnTo>
                  <a:lnTo>
                    <a:pt x="139" y="8"/>
                  </a:lnTo>
                  <a:lnTo>
                    <a:pt x="139" y="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95" name="Freeform 83"/>
            <p:cNvSpPr>
              <a:spLocks/>
            </p:cNvSpPr>
            <p:nvPr/>
          </p:nvSpPr>
          <p:spPr bwMode="auto">
            <a:xfrm>
              <a:off x="3343" y="3515"/>
              <a:ext cx="119" cy="162"/>
            </a:xfrm>
            <a:custGeom>
              <a:avLst/>
              <a:gdLst>
                <a:gd name="T0" fmla="*/ 238 w 238"/>
                <a:gd name="T1" fmla="*/ 38 h 325"/>
                <a:gd name="T2" fmla="*/ 144 w 238"/>
                <a:gd name="T3" fmla="*/ 125 h 325"/>
                <a:gd name="T4" fmla="*/ 72 w 238"/>
                <a:gd name="T5" fmla="*/ 182 h 325"/>
                <a:gd name="T6" fmla="*/ 0 w 238"/>
                <a:gd name="T7" fmla="*/ 325 h 325"/>
                <a:gd name="T8" fmla="*/ 51 w 238"/>
                <a:gd name="T9" fmla="*/ 125 h 325"/>
                <a:gd name="T10" fmla="*/ 211 w 238"/>
                <a:gd name="T11" fmla="*/ 0 h 325"/>
                <a:gd name="T12" fmla="*/ 236 w 238"/>
                <a:gd name="T13" fmla="*/ 9 h 325"/>
                <a:gd name="T14" fmla="*/ 238 w 238"/>
                <a:gd name="T15" fmla="*/ 38 h 325"/>
                <a:gd name="T16" fmla="*/ 238 w 238"/>
                <a:gd name="T17" fmla="*/ 3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325">
                  <a:moveTo>
                    <a:pt x="238" y="38"/>
                  </a:moveTo>
                  <a:lnTo>
                    <a:pt x="144" y="125"/>
                  </a:lnTo>
                  <a:lnTo>
                    <a:pt x="72" y="182"/>
                  </a:lnTo>
                  <a:lnTo>
                    <a:pt x="0" y="325"/>
                  </a:lnTo>
                  <a:lnTo>
                    <a:pt x="51" y="125"/>
                  </a:lnTo>
                  <a:lnTo>
                    <a:pt x="211" y="0"/>
                  </a:lnTo>
                  <a:lnTo>
                    <a:pt x="236" y="9"/>
                  </a:lnTo>
                  <a:lnTo>
                    <a:pt x="238" y="38"/>
                  </a:lnTo>
                  <a:lnTo>
                    <a:pt x="238" y="3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96" name="Freeform 84"/>
            <p:cNvSpPr>
              <a:spLocks/>
            </p:cNvSpPr>
            <p:nvPr/>
          </p:nvSpPr>
          <p:spPr bwMode="auto">
            <a:xfrm>
              <a:off x="3406" y="3609"/>
              <a:ext cx="141" cy="64"/>
            </a:xfrm>
            <a:custGeom>
              <a:avLst/>
              <a:gdLst>
                <a:gd name="T0" fmla="*/ 278 w 284"/>
                <a:gd name="T1" fmla="*/ 32 h 127"/>
                <a:gd name="T2" fmla="*/ 122 w 284"/>
                <a:gd name="T3" fmla="*/ 81 h 127"/>
                <a:gd name="T4" fmla="*/ 44 w 284"/>
                <a:gd name="T5" fmla="*/ 127 h 127"/>
                <a:gd name="T6" fmla="*/ 0 w 284"/>
                <a:gd name="T7" fmla="*/ 118 h 127"/>
                <a:gd name="T8" fmla="*/ 31 w 284"/>
                <a:gd name="T9" fmla="*/ 66 h 127"/>
                <a:gd name="T10" fmla="*/ 92 w 284"/>
                <a:gd name="T11" fmla="*/ 26 h 127"/>
                <a:gd name="T12" fmla="*/ 284 w 284"/>
                <a:gd name="T13" fmla="*/ 0 h 127"/>
                <a:gd name="T14" fmla="*/ 278 w 284"/>
                <a:gd name="T15" fmla="*/ 32 h 127"/>
                <a:gd name="T16" fmla="*/ 278 w 284"/>
                <a:gd name="T17" fmla="*/ 3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27">
                  <a:moveTo>
                    <a:pt x="278" y="32"/>
                  </a:moveTo>
                  <a:lnTo>
                    <a:pt x="122" y="81"/>
                  </a:lnTo>
                  <a:lnTo>
                    <a:pt x="44" y="127"/>
                  </a:lnTo>
                  <a:lnTo>
                    <a:pt x="0" y="118"/>
                  </a:lnTo>
                  <a:lnTo>
                    <a:pt x="31" y="66"/>
                  </a:lnTo>
                  <a:lnTo>
                    <a:pt x="92" y="26"/>
                  </a:lnTo>
                  <a:lnTo>
                    <a:pt x="284" y="0"/>
                  </a:lnTo>
                  <a:lnTo>
                    <a:pt x="278" y="32"/>
                  </a:lnTo>
                  <a:lnTo>
                    <a:pt x="278" y="32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97" name="Freeform 85"/>
            <p:cNvSpPr>
              <a:spLocks/>
            </p:cNvSpPr>
            <p:nvPr/>
          </p:nvSpPr>
          <p:spPr bwMode="auto">
            <a:xfrm>
              <a:off x="3452" y="3641"/>
              <a:ext cx="103" cy="94"/>
            </a:xfrm>
            <a:custGeom>
              <a:avLst/>
              <a:gdLst>
                <a:gd name="T0" fmla="*/ 189 w 206"/>
                <a:gd name="T1" fmla="*/ 0 h 189"/>
                <a:gd name="T2" fmla="*/ 206 w 206"/>
                <a:gd name="T3" fmla="*/ 82 h 189"/>
                <a:gd name="T4" fmla="*/ 134 w 206"/>
                <a:gd name="T5" fmla="*/ 189 h 189"/>
                <a:gd name="T6" fmla="*/ 58 w 206"/>
                <a:gd name="T7" fmla="*/ 152 h 189"/>
                <a:gd name="T8" fmla="*/ 0 w 206"/>
                <a:gd name="T9" fmla="*/ 88 h 189"/>
                <a:gd name="T10" fmla="*/ 103 w 206"/>
                <a:gd name="T11" fmla="*/ 27 h 189"/>
                <a:gd name="T12" fmla="*/ 189 w 206"/>
                <a:gd name="T13" fmla="*/ 0 h 189"/>
                <a:gd name="T14" fmla="*/ 189 w 206"/>
                <a:gd name="T1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" h="189">
                  <a:moveTo>
                    <a:pt x="189" y="0"/>
                  </a:moveTo>
                  <a:lnTo>
                    <a:pt x="206" y="82"/>
                  </a:lnTo>
                  <a:lnTo>
                    <a:pt x="134" y="189"/>
                  </a:lnTo>
                  <a:lnTo>
                    <a:pt x="58" y="152"/>
                  </a:lnTo>
                  <a:lnTo>
                    <a:pt x="0" y="88"/>
                  </a:lnTo>
                  <a:lnTo>
                    <a:pt x="103" y="27"/>
                  </a:lnTo>
                  <a:lnTo>
                    <a:pt x="189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98" name="Freeform 86"/>
            <p:cNvSpPr>
              <a:spLocks/>
            </p:cNvSpPr>
            <p:nvPr/>
          </p:nvSpPr>
          <p:spPr bwMode="auto">
            <a:xfrm>
              <a:off x="3565" y="3613"/>
              <a:ext cx="93" cy="92"/>
            </a:xfrm>
            <a:custGeom>
              <a:avLst/>
              <a:gdLst>
                <a:gd name="T0" fmla="*/ 38 w 184"/>
                <a:gd name="T1" fmla="*/ 0 h 185"/>
                <a:gd name="T2" fmla="*/ 51 w 184"/>
                <a:gd name="T3" fmla="*/ 84 h 185"/>
                <a:gd name="T4" fmla="*/ 0 w 184"/>
                <a:gd name="T5" fmla="*/ 185 h 185"/>
                <a:gd name="T6" fmla="*/ 177 w 184"/>
                <a:gd name="T7" fmla="*/ 183 h 185"/>
                <a:gd name="T8" fmla="*/ 184 w 184"/>
                <a:gd name="T9" fmla="*/ 130 h 185"/>
                <a:gd name="T10" fmla="*/ 177 w 184"/>
                <a:gd name="T11" fmla="*/ 14 h 185"/>
                <a:gd name="T12" fmla="*/ 38 w 184"/>
                <a:gd name="T13" fmla="*/ 0 h 185"/>
                <a:gd name="T14" fmla="*/ 38 w 184"/>
                <a:gd name="T1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185">
                  <a:moveTo>
                    <a:pt x="38" y="0"/>
                  </a:moveTo>
                  <a:lnTo>
                    <a:pt x="51" y="84"/>
                  </a:lnTo>
                  <a:lnTo>
                    <a:pt x="0" y="185"/>
                  </a:lnTo>
                  <a:lnTo>
                    <a:pt x="177" y="183"/>
                  </a:lnTo>
                  <a:lnTo>
                    <a:pt x="184" y="130"/>
                  </a:lnTo>
                  <a:lnTo>
                    <a:pt x="177" y="14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99" name="Freeform 87"/>
            <p:cNvSpPr>
              <a:spLocks/>
            </p:cNvSpPr>
            <p:nvPr/>
          </p:nvSpPr>
          <p:spPr bwMode="auto">
            <a:xfrm>
              <a:off x="3675" y="3578"/>
              <a:ext cx="286" cy="126"/>
            </a:xfrm>
            <a:custGeom>
              <a:avLst/>
              <a:gdLst>
                <a:gd name="T0" fmla="*/ 0 w 573"/>
                <a:gd name="T1" fmla="*/ 78 h 251"/>
                <a:gd name="T2" fmla="*/ 232 w 573"/>
                <a:gd name="T3" fmla="*/ 59 h 251"/>
                <a:gd name="T4" fmla="*/ 535 w 573"/>
                <a:gd name="T5" fmla="*/ 0 h 251"/>
                <a:gd name="T6" fmla="*/ 573 w 573"/>
                <a:gd name="T7" fmla="*/ 25 h 251"/>
                <a:gd name="T8" fmla="*/ 529 w 573"/>
                <a:gd name="T9" fmla="*/ 99 h 251"/>
                <a:gd name="T10" fmla="*/ 295 w 573"/>
                <a:gd name="T11" fmla="*/ 198 h 251"/>
                <a:gd name="T12" fmla="*/ 132 w 573"/>
                <a:gd name="T13" fmla="*/ 243 h 251"/>
                <a:gd name="T14" fmla="*/ 12 w 573"/>
                <a:gd name="T15" fmla="*/ 251 h 251"/>
                <a:gd name="T16" fmla="*/ 14 w 573"/>
                <a:gd name="T17" fmla="*/ 175 h 251"/>
                <a:gd name="T18" fmla="*/ 0 w 573"/>
                <a:gd name="T19" fmla="*/ 78 h 251"/>
                <a:gd name="T20" fmla="*/ 0 w 573"/>
                <a:gd name="T21" fmla="*/ 7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251">
                  <a:moveTo>
                    <a:pt x="0" y="78"/>
                  </a:moveTo>
                  <a:lnTo>
                    <a:pt x="232" y="59"/>
                  </a:lnTo>
                  <a:lnTo>
                    <a:pt x="535" y="0"/>
                  </a:lnTo>
                  <a:lnTo>
                    <a:pt x="573" y="25"/>
                  </a:lnTo>
                  <a:lnTo>
                    <a:pt x="529" y="99"/>
                  </a:lnTo>
                  <a:lnTo>
                    <a:pt x="295" y="198"/>
                  </a:lnTo>
                  <a:lnTo>
                    <a:pt x="132" y="243"/>
                  </a:lnTo>
                  <a:lnTo>
                    <a:pt x="12" y="251"/>
                  </a:lnTo>
                  <a:lnTo>
                    <a:pt x="14" y="175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00" name="Freeform 88"/>
            <p:cNvSpPr>
              <a:spLocks/>
            </p:cNvSpPr>
            <p:nvPr/>
          </p:nvSpPr>
          <p:spPr bwMode="auto">
            <a:xfrm>
              <a:off x="4475" y="2571"/>
              <a:ext cx="42" cy="19"/>
            </a:xfrm>
            <a:custGeom>
              <a:avLst/>
              <a:gdLst>
                <a:gd name="T0" fmla="*/ 0 w 84"/>
                <a:gd name="T1" fmla="*/ 0 h 38"/>
                <a:gd name="T2" fmla="*/ 46 w 84"/>
                <a:gd name="T3" fmla="*/ 17 h 38"/>
                <a:gd name="T4" fmla="*/ 51 w 84"/>
                <a:gd name="T5" fmla="*/ 32 h 38"/>
                <a:gd name="T6" fmla="*/ 69 w 84"/>
                <a:gd name="T7" fmla="*/ 38 h 38"/>
                <a:gd name="T8" fmla="*/ 84 w 84"/>
                <a:gd name="T9" fmla="*/ 25 h 38"/>
                <a:gd name="T10" fmla="*/ 78 w 84"/>
                <a:gd name="T11" fmla="*/ 8 h 38"/>
                <a:gd name="T12" fmla="*/ 63 w 84"/>
                <a:gd name="T13" fmla="*/ 6 h 38"/>
                <a:gd name="T14" fmla="*/ 31 w 84"/>
                <a:gd name="T15" fmla="*/ 0 h 38"/>
                <a:gd name="T16" fmla="*/ 0 w 84"/>
                <a:gd name="T17" fmla="*/ 0 h 38"/>
                <a:gd name="T18" fmla="*/ 0 w 84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38">
                  <a:moveTo>
                    <a:pt x="0" y="0"/>
                  </a:moveTo>
                  <a:lnTo>
                    <a:pt x="46" y="17"/>
                  </a:lnTo>
                  <a:lnTo>
                    <a:pt x="51" y="32"/>
                  </a:lnTo>
                  <a:lnTo>
                    <a:pt x="69" y="38"/>
                  </a:lnTo>
                  <a:lnTo>
                    <a:pt x="84" y="25"/>
                  </a:lnTo>
                  <a:lnTo>
                    <a:pt x="78" y="8"/>
                  </a:lnTo>
                  <a:lnTo>
                    <a:pt x="63" y="6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01" name="Freeform 89"/>
            <p:cNvSpPr>
              <a:spLocks/>
            </p:cNvSpPr>
            <p:nvPr/>
          </p:nvSpPr>
          <p:spPr bwMode="auto">
            <a:xfrm>
              <a:off x="4678" y="2438"/>
              <a:ext cx="39" cy="67"/>
            </a:xfrm>
            <a:custGeom>
              <a:avLst/>
              <a:gdLst>
                <a:gd name="T0" fmla="*/ 78 w 78"/>
                <a:gd name="T1" fmla="*/ 0 h 135"/>
                <a:gd name="T2" fmla="*/ 53 w 78"/>
                <a:gd name="T3" fmla="*/ 72 h 135"/>
                <a:gd name="T4" fmla="*/ 48 w 78"/>
                <a:gd name="T5" fmla="*/ 135 h 135"/>
                <a:gd name="T6" fmla="*/ 0 w 78"/>
                <a:gd name="T7" fmla="*/ 129 h 135"/>
                <a:gd name="T8" fmla="*/ 0 w 78"/>
                <a:gd name="T9" fmla="*/ 76 h 135"/>
                <a:gd name="T10" fmla="*/ 40 w 78"/>
                <a:gd name="T11" fmla="*/ 6 h 135"/>
                <a:gd name="T12" fmla="*/ 78 w 78"/>
                <a:gd name="T13" fmla="*/ 0 h 135"/>
                <a:gd name="T14" fmla="*/ 78 w 78"/>
                <a:gd name="T1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5">
                  <a:moveTo>
                    <a:pt x="78" y="0"/>
                  </a:moveTo>
                  <a:lnTo>
                    <a:pt x="53" y="72"/>
                  </a:lnTo>
                  <a:lnTo>
                    <a:pt x="48" y="135"/>
                  </a:lnTo>
                  <a:lnTo>
                    <a:pt x="0" y="129"/>
                  </a:lnTo>
                  <a:lnTo>
                    <a:pt x="0" y="76"/>
                  </a:lnTo>
                  <a:lnTo>
                    <a:pt x="40" y="6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02" name="Freeform 90"/>
            <p:cNvSpPr>
              <a:spLocks/>
            </p:cNvSpPr>
            <p:nvPr/>
          </p:nvSpPr>
          <p:spPr bwMode="auto">
            <a:xfrm>
              <a:off x="4410" y="2222"/>
              <a:ext cx="99" cy="65"/>
            </a:xfrm>
            <a:custGeom>
              <a:avLst/>
              <a:gdLst>
                <a:gd name="T0" fmla="*/ 9 w 198"/>
                <a:gd name="T1" fmla="*/ 44 h 130"/>
                <a:gd name="T2" fmla="*/ 64 w 198"/>
                <a:gd name="T3" fmla="*/ 107 h 130"/>
                <a:gd name="T4" fmla="*/ 160 w 198"/>
                <a:gd name="T5" fmla="*/ 111 h 130"/>
                <a:gd name="T6" fmla="*/ 177 w 198"/>
                <a:gd name="T7" fmla="*/ 130 h 130"/>
                <a:gd name="T8" fmla="*/ 198 w 198"/>
                <a:gd name="T9" fmla="*/ 63 h 130"/>
                <a:gd name="T10" fmla="*/ 150 w 198"/>
                <a:gd name="T11" fmla="*/ 0 h 130"/>
                <a:gd name="T12" fmla="*/ 125 w 198"/>
                <a:gd name="T13" fmla="*/ 71 h 130"/>
                <a:gd name="T14" fmla="*/ 0 w 198"/>
                <a:gd name="T15" fmla="*/ 12 h 130"/>
                <a:gd name="T16" fmla="*/ 9 w 198"/>
                <a:gd name="T17" fmla="*/ 44 h 130"/>
                <a:gd name="T18" fmla="*/ 9 w 198"/>
                <a:gd name="T19" fmla="*/ 4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130">
                  <a:moveTo>
                    <a:pt x="9" y="44"/>
                  </a:moveTo>
                  <a:lnTo>
                    <a:pt x="64" y="107"/>
                  </a:lnTo>
                  <a:lnTo>
                    <a:pt x="160" y="111"/>
                  </a:lnTo>
                  <a:lnTo>
                    <a:pt x="177" y="130"/>
                  </a:lnTo>
                  <a:lnTo>
                    <a:pt x="198" y="63"/>
                  </a:lnTo>
                  <a:lnTo>
                    <a:pt x="150" y="0"/>
                  </a:lnTo>
                  <a:lnTo>
                    <a:pt x="125" y="71"/>
                  </a:lnTo>
                  <a:lnTo>
                    <a:pt x="0" y="12"/>
                  </a:lnTo>
                  <a:lnTo>
                    <a:pt x="9" y="44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03" name="Freeform 91"/>
            <p:cNvSpPr>
              <a:spLocks/>
            </p:cNvSpPr>
            <p:nvPr/>
          </p:nvSpPr>
          <p:spPr bwMode="auto">
            <a:xfrm>
              <a:off x="4659" y="2338"/>
              <a:ext cx="80" cy="87"/>
            </a:xfrm>
            <a:custGeom>
              <a:avLst/>
              <a:gdLst>
                <a:gd name="T0" fmla="*/ 156 w 162"/>
                <a:gd name="T1" fmla="*/ 0 h 173"/>
                <a:gd name="T2" fmla="*/ 107 w 162"/>
                <a:gd name="T3" fmla="*/ 73 h 173"/>
                <a:gd name="T4" fmla="*/ 0 w 162"/>
                <a:gd name="T5" fmla="*/ 103 h 173"/>
                <a:gd name="T6" fmla="*/ 74 w 162"/>
                <a:gd name="T7" fmla="*/ 173 h 173"/>
                <a:gd name="T8" fmla="*/ 122 w 162"/>
                <a:gd name="T9" fmla="*/ 143 h 173"/>
                <a:gd name="T10" fmla="*/ 162 w 162"/>
                <a:gd name="T11" fmla="*/ 48 h 173"/>
                <a:gd name="T12" fmla="*/ 156 w 162"/>
                <a:gd name="T13" fmla="*/ 0 h 173"/>
                <a:gd name="T14" fmla="*/ 156 w 162"/>
                <a:gd name="T1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73">
                  <a:moveTo>
                    <a:pt x="156" y="0"/>
                  </a:moveTo>
                  <a:lnTo>
                    <a:pt x="107" y="73"/>
                  </a:lnTo>
                  <a:lnTo>
                    <a:pt x="0" y="103"/>
                  </a:lnTo>
                  <a:lnTo>
                    <a:pt x="74" y="173"/>
                  </a:lnTo>
                  <a:lnTo>
                    <a:pt x="122" y="143"/>
                  </a:lnTo>
                  <a:lnTo>
                    <a:pt x="162" y="48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04" name="Freeform 92"/>
            <p:cNvSpPr>
              <a:spLocks/>
            </p:cNvSpPr>
            <p:nvPr/>
          </p:nvSpPr>
          <p:spPr bwMode="auto">
            <a:xfrm>
              <a:off x="4681" y="2376"/>
              <a:ext cx="41" cy="38"/>
            </a:xfrm>
            <a:custGeom>
              <a:avLst/>
              <a:gdLst>
                <a:gd name="T0" fmla="*/ 0 w 81"/>
                <a:gd name="T1" fmla="*/ 36 h 76"/>
                <a:gd name="T2" fmla="*/ 81 w 81"/>
                <a:gd name="T3" fmla="*/ 0 h 76"/>
                <a:gd name="T4" fmla="*/ 64 w 81"/>
                <a:gd name="T5" fmla="*/ 61 h 76"/>
                <a:gd name="T6" fmla="*/ 34 w 81"/>
                <a:gd name="T7" fmla="*/ 76 h 76"/>
                <a:gd name="T8" fmla="*/ 0 w 81"/>
                <a:gd name="T9" fmla="*/ 36 h 76"/>
                <a:gd name="T10" fmla="*/ 0 w 81"/>
                <a:gd name="T11" fmla="*/ 3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6">
                  <a:moveTo>
                    <a:pt x="0" y="36"/>
                  </a:moveTo>
                  <a:lnTo>
                    <a:pt x="81" y="0"/>
                  </a:lnTo>
                  <a:lnTo>
                    <a:pt x="64" y="61"/>
                  </a:lnTo>
                  <a:lnTo>
                    <a:pt x="34" y="76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05" name="Freeform 93"/>
            <p:cNvSpPr>
              <a:spLocks/>
            </p:cNvSpPr>
            <p:nvPr/>
          </p:nvSpPr>
          <p:spPr bwMode="auto">
            <a:xfrm>
              <a:off x="4340" y="2573"/>
              <a:ext cx="62" cy="35"/>
            </a:xfrm>
            <a:custGeom>
              <a:avLst/>
              <a:gdLst>
                <a:gd name="T0" fmla="*/ 0 w 124"/>
                <a:gd name="T1" fmla="*/ 0 h 70"/>
                <a:gd name="T2" fmla="*/ 17 w 124"/>
                <a:gd name="T3" fmla="*/ 70 h 70"/>
                <a:gd name="T4" fmla="*/ 86 w 124"/>
                <a:gd name="T5" fmla="*/ 70 h 70"/>
                <a:gd name="T6" fmla="*/ 110 w 124"/>
                <a:gd name="T7" fmla="*/ 51 h 70"/>
                <a:gd name="T8" fmla="*/ 124 w 124"/>
                <a:gd name="T9" fmla="*/ 9 h 70"/>
                <a:gd name="T10" fmla="*/ 27 w 124"/>
                <a:gd name="T11" fmla="*/ 13 h 70"/>
                <a:gd name="T12" fmla="*/ 0 w 124"/>
                <a:gd name="T13" fmla="*/ 0 h 70"/>
                <a:gd name="T14" fmla="*/ 0 w 12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70">
                  <a:moveTo>
                    <a:pt x="0" y="0"/>
                  </a:moveTo>
                  <a:lnTo>
                    <a:pt x="17" y="70"/>
                  </a:lnTo>
                  <a:lnTo>
                    <a:pt x="86" y="70"/>
                  </a:lnTo>
                  <a:lnTo>
                    <a:pt x="110" y="51"/>
                  </a:lnTo>
                  <a:lnTo>
                    <a:pt x="124" y="9"/>
                  </a:lnTo>
                  <a:lnTo>
                    <a:pt x="27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06" name="Freeform 94"/>
            <p:cNvSpPr>
              <a:spLocks/>
            </p:cNvSpPr>
            <p:nvPr/>
          </p:nvSpPr>
          <p:spPr bwMode="auto">
            <a:xfrm>
              <a:off x="4351" y="2594"/>
              <a:ext cx="36" cy="7"/>
            </a:xfrm>
            <a:custGeom>
              <a:avLst/>
              <a:gdLst>
                <a:gd name="T0" fmla="*/ 0 w 72"/>
                <a:gd name="T1" fmla="*/ 2 h 15"/>
                <a:gd name="T2" fmla="*/ 72 w 72"/>
                <a:gd name="T3" fmla="*/ 0 h 15"/>
                <a:gd name="T4" fmla="*/ 63 w 72"/>
                <a:gd name="T5" fmla="*/ 15 h 15"/>
                <a:gd name="T6" fmla="*/ 0 w 72"/>
                <a:gd name="T7" fmla="*/ 13 h 15"/>
                <a:gd name="T8" fmla="*/ 0 w 72"/>
                <a:gd name="T9" fmla="*/ 2 h 15"/>
                <a:gd name="T10" fmla="*/ 0 w 72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5">
                  <a:moveTo>
                    <a:pt x="0" y="2"/>
                  </a:moveTo>
                  <a:lnTo>
                    <a:pt x="72" y="0"/>
                  </a:lnTo>
                  <a:lnTo>
                    <a:pt x="63" y="15"/>
                  </a:lnTo>
                  <a:lnTo>
                    <a:pt x="0" y="1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07" name="Freeform 95"/>
            <p:cNvSpPr>
              <a:spLocks/>
            </p:cNvSpPr>
            <p:nvPr/>
          </p:nvSpPr>
          <p:spPr bwMode="auto">
            <a:xfrm>
              <a:off x="4341" y="2562"/>
              <a:ext cx="61" cy="15"/>
            </a:xfrm>
            <a:custGeom>
              <a:avLst/>
              <a:gdLst>
                <a:gd name="T0" fmla="*/ 29 w 122"/>
                <a:gd name="T1" fmla="*/ 28 h 28"/>
                <a:gd name="T2" fmla="*/ 114 w 122"/>
                <a:gd name="T3" fmla="*/ 15 h 28"/>
                <a:gd name="T4" fmla="*/ 122 w 122"/>
                <a:gd name="T5" fmla="*/ 4 h 28"/>
                <a:gd name="T6" fmla="*/ 101 w 122"/>
                <a:gd name="T7" fmla="*/ 0 h 28"/>
                <a:gd name="T8" fmla="*/ 21 w 122"/>
                <a:gd name="T9" fmla="*/ 0 h 28"/>
                <a:gd name="T10" fmla="*/ 0 w 122"/>
                <a:gd name="T11" fmla="*/ 8 h 28"/>
                <a:gd name="T12" fmla="*/ 29 w 122"/>
                <a:gd name="T13" fmla="*/ 28 h 28"/>
                <a:gd name="T14" fmla="*/ 29 w 122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28">
                  <a:moveTo>
                    <a:pt x="29" y="28"/>
                  </a:moveTo>
                  <a:lnTo>
                    <a:pt x="114" y="15"/>
                  </a:lnTo>
                  <a:lnTo>
                    <a:pt x="122" y="4"/>
                  </a:lnTo>
                  <a:lnTo>
                    <a:pt x="101" y="0"/>
                  </a:lnTo>
                  <a:lnTo>
                    <a:pt x="21" y="0"/>
                  </a:lnTo>
                  <a:lnTo>
                    <a:pt x="0" y="8"/>
                  </a:lnTo>
                  <a:lnTo>
                    <a:pt x="29" y="28"/>
                  </a:lnTo>
                  <a:lnTo>
                    <a:pt x="2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08" name="Freeform 96"/>
            <p:cNvSpPr>
              <a:spLocks/>
            </p:cNvSpPr>
            <p:nvPr/>
          </p:nvSpPr>
          <p:spPr bwMode="auto">
            <a:xfrm>
              <a:off x="4405" y="2368"/>
              <a:ext cx="23" cy="17"/>
            </a:xfrm>
            <a:custGeom>
              <a:avLst/>
              <a:gdLst>
                <a:gd name="T0" fmla="*/ 8 w 48"/>
                <a:gd name="T1" fmla="*/ 34 h 34"/>
                <a:gd name="T2" fmla="*/ 48 w 48"/>
                <a:gd name="T3" fmla="*/ 19 h 34"/>
                <a:gd name="T4" fmla="*/ 44 w 48"/>
                <a:gd name="T5" fmla="*/ 6 h 34"/>
                <a:gd name="T6" fmla="*/ 0 w 48"/>
                <a:gd name="T7" fmla="*/ 0 h 34"/>
                <a:gd name="T8" fmla="*/ 8 w 48"/>
                <a:gd name="T9" fmla="*/ 34 h 34"/>
                <a:gd name="T10" fmla="*/ 8 w 48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34">
                  <a:moveTo>
                    <a:pt x="8" y="34"/>
                  </a:moveTo>
                  <a:lnTo>
                    <a:pt x="48" y="19"/>
                  </a:lnTo>
                  <a:lnTo>
                    <a:pt x="44" y="6"/>
                  </a:lnTo>
                  <a:lnTo>
                    <a:pt x="0" y="0"/>
                  </a:lnTo>
                  <a:lnTo>
                    <a:pt x="8" y="34"/>
                  </a:lnTo>
                  <a:lnTo>
                    <a:pt x="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09" name="Freeform 97"/>
            <p:cNvSpPr>
              <a:spLocks/>
            </p:cNvSpPr>
            <p:nvPr/>
          </p:nvSpPr>
          <p:spPr bwMode="auto">
            <a:xfrm>
              <a:off x="4264" y="2377"/>
              <a:ext cx="26" cy="20"/>
            </a:xfrm>
            <a:custGeom>
              <a:avLst/>
              <a:gdLst>
                <a:gd name="T0" fmla="*/ 0 w 51"/>
                <a:gd name="T1" fmla="*/ 0 h 40"/>
                <a:gd name="T2" fmla="*/ 4 w 51"/>
                <a:gd name="T3" fmla="*/ 40 h 40"/>
                <a:gd name="T4" fmla="*/ 51 w 51"/>
                <a:gd name="T5" fmla="*/ 25 h 40"/>
                <a:gd name="T6" fmla="*/ 50 w 51"/>
                <a:gd name="T7" fmla="*/ 6 h 40"/>
                <a:gd name="T8" fmla="*/ 0 w 51"/>
                <a:gd name="T9" fmla="*/ 0 h 40"/>
                <a:gd name="T10" fmla="*/ 0 w 51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0">
                  <a:moveTo>
                    <a:pt x="0" y="0"/>
                  </a:moveTo>
                  <a:lnTo>
                    <a:pt x="4" y="40"/>
                  </a:lnTo>
                  <a:lnTo>
                    <a:pt x="51" y="25"/>
                  </a:lnTo>
                  <a:lnTo>
                    <a:pt x="5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10" name="Freeform 98"/>
            <p:cNvSpPr>
              <a:spLocks/>
            </p:cNvSpPr>
            <p:nvPr/>
          </p:nvSpPr>
          <p:spPr bwMode="auto">
            <a:xfrm>
              <a:off x="3651" y="3618"/>
              <a:ext cx="30" cy="82"/>
            </a:xfrm>
            <a:custGeom>
              <a:avLst/>
              <a:gdLst>
                <a:gd name="T0" fmla="*/ 0 w 61"/>
                <a:gd name="T1" fmla="*/ 0 h 163"/>
                <a:gd name="T2" fmla="*/ 17 w 61"/>
                <a:gd name="T3" fmla="*/ 97 h 163"/>
                <a:gd name="T4" fmla="*/ 17 w 61"/>
                <a:gd name="T5" fmla="*/ 163 h 163"/>
                <a:gd name="T6" fmla="*/ 59 w 61"/>
                <a:gd name="T7" fmla="*/ 139 h 163"/>
                <a:gd name="T8" fmla="*/ 61 w 61"/>
                <a:gd name="T9" fmla="*/ 83 h 163"/>
                <a:gd name="T10" fmla="*/ 49 w 61"/>
                <a:gd name="T11" fmla="*/ 11 h 163"/>
                <a:gd name="T12" fmla="*/ 0 w 61"/>
                <a:gd name="T13" fmla="*/ 0 h 163"/>
                <a:gd name="T14" fmla="*/ 0 w 61"/>
                <a:gd name="T1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63">
                  <a:moveTo>
                    <a:pt x="0" y="0"/>
                  </a:moveTo>
                  <a:lnTo>
                    <a:pt x="17" y="97"/>
                  </a:lnTo>
                  <a:lnTo>
                    <a:pt x="17" y="163"/>
                  </a:lnTo>
                  <a:lnTo>
                    <a:pt x="59" y="139"/>
                  </a:lnTo>
                  <a:lnTo>
                    <a:pt x="61" y="83"/>
                  </a:lnTo>
                  <a:lnTo>
                    <a:pt x="49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11" name="Freeform 99"/>
            <p:cNvSpPr>
              <a:spLocks/>
            </p:cNvSpPr>
            <p:nvPr/>
          </p:nvSpPr>
          <p:spPr bwMode="auto">
            <a:xfrm>
              <a:off x="3659" y="3641"/>
              <a:ext cx="20" cy="35"/>
            </a:xfrm>
            <a:custGeom>
              <a:avLst/>
              <a:gdLst>
                <a:gd name="T0" fmla="*/ 0 w 40"/>
                <a:gd name="T1" fmla="*/ 0 h 71"/>
                <a:gd name="T2" fmla="*/ 38 w 40"/>
                <a:gd name="T3" fmla="*/ 0 h 71"/>
                <a:gd name="T4" fmla="*/ 40 w 40"/>
                <a:gd name="T5" fmla="*/ 71 h 71"/>
                <a:gd name="T6" fmla="*/ 0 w 40"/>
                <a:gd name="T7" fmla="*/ 71 h 71"/>
                <a:gd name="T8" fmla="*/ 0 w 40"/>
                <a:gd name="T9" fmla="*/ 0 h 71"/>
                <a:gd name="T10" fmla="*/ 0 w 40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71">
                  <a:moveTo>
                    <a:pt x="0" y="0"/>
                  </a:moveTo>
                  <a:lnTo>
                    <a:pt x="38" y="0"/>
                  </a:lnTo>
                  <a:lnTo>
                    <a:pt x="40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12" name="Freeform 100"/>
            <p:cNvSpPr>
              <a:spLocks/>
            </p:cNvSpPr>
            <p:nvPr/>
          </p:nvSpPr>
          <p:spPr bwMode="auto">
            <a:xfrm>
              <a:off x="3659" y="3648"/>
              <a:ext cx="20" cy="21"/>
            </a:xfrm>
            <a:custGeom>
              <a:avLst/>
              <a:gdLst>
                <a:gd name="T0" fmla="*/ 0 w 40"/>
                <a:gd name="T1" fmla="*/ 0 h 42"/>
                <a:gd name="T2" fmla="*/ 40 w 40"/>
                <a:gd name="T3" fmla="*/ 2 h 42"/>
                <a:gd name="T4" fmla="*/ 40 w 40"/>
                <a:gd name="T5" fmla="*/ 40 h 42"/>
                <a:gd name="T6" fmla="*/ 0 w 40"/>
                <a:gd name="T7" fmla="*/ 42 h 42"/>
                <a:gd name="T8" fmla="*/ 0 w 40"/>
                <a:gd name="T9" fmla="*/ 0 h 42"/>
                <a:gd name="T10" fmla="*/ 0 w 40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0"/>
                  </a:moveTo>
                  <a:lnTo>
                    <a:pt x="40" y="2"/>
                  </a:lnTo>
                  <a:lnTo>
                    <a:pt x="40" y="40"/>
                  </a:lnTo>
                  <a:lnTo>
                    <a:pt x="0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13" name="Freeform 101"/>
            <p:cNvSpPr>
              <a:spLocks/>
            </p:cNvSpPr>
            <p:nvPr/>
          </p:nvSpPr>
          <p:spPr bwMode="auto">
            <a:xfrm>
              <a:off x="4678" y="2464"/>
              <a:ext cx="23" cy="25"/>
            </a:xfrm>
            <a:custGeom>
              <a:avLst/>
              <a:gdLst>
                <a:gd name="T0" fmla="*/ 36 w 46"/>
                <a:gd name="T1" fmla="*/ 0 h 52"/>
                <a:gd name="T2" fmla="*/ 9 w 46"/>
                <a:gd name="T3" fmla="*/ 19 h 52"/>
                <a:gd name="T4" fmla="*/ 0 w 46"/>
                <a:gd name="T5" fmla="*/ 52 h 52"/>
                <a:gd name="T6" fmla="*/ 44 w 46"/>
                <a:gd name="T7" fmla="*/ 52 h 52"/>
                <a:gd name="T8" fmla="*/ 46 w 46"/>
                <a:gd name="T9" fmla="*/ 6 h 52"/>
                <a:gd name="T10" fmla="*/ 36 w 46"/>
                <a:gd name="T11" fmla="*/ 0 h 52"/>
                <a:gd name="T12" fmla="*/ 36 w 46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2">
                  <a:moveTo>
                    <a:pt x="36" y="0"/>
                  </a:moveTo>
                  <a:lnTo>
                    <a:pt x="9" y="19"/>
                  </a:lnTo>
                  <a:lnTo>
                    <a:pt x="0" y="52"/>
                  </a:lnTo>
                  <a:lnTo>
                    <a:pt x="44" y="52"/>
                  </a:lnTo>
                  <a:lnTo>
                    <a:pt x="46" y="6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14" name="Freeform 102"/>
            <p:cNvSpPr>
              <a:spLocks/>
            </p:cNvSpPr>
            <p:nvPr/>
          </p:nvSpPr>
          <p:spPr bwMode="auto">
            <a:xfrm>
              <a:off x="4504" y="2576"/>
              <a:ext cx="6" cy="9"/>
            </a:xfrm>
            <a:custGeom>
              <a:avLst/>
              <a:gdLst>
                <a:gd name="T0" fmla="*/ 0 w 13"/>
                <a:gd name="T1" fmla="*/ 0 h 19"/>
                <a:gd name="T2" fmla="*/ 0 w 13"/>
                <a:gd name="T3" fmla="*/ 19 h 19"/>
                <a:gd name="T4" fmla="*/ 12 w 13"/>
                <a:gd name="T5" fmla="*/ 17 h 19"/>
                <a:gd name="T6" fmla="*/ 13 w 13"/>
                <a:gd name="T7" fmla="*/ 5 h 19"/>
                <a:gd name="T8" fmla="*/ 10 w 13"/>
                <a:gd name="T9" fmla="*/ 1 h 19"/>
                <a:gd name="T10" fmla="*/ 0 w 13"/>
                <a:gd name="T11" fmla="*/ 0 h 19"/>
                <a:gd name="T12" fmla="*/ 0 w 13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0" y="19"/>
                  </a:lnTo>
                  <a:lnTo>
                    <a:pt x="12" y="17"/>
                  </a:lnTo>
                  <a:lnTo>
                    <a:pt x="13" y="5"/>
                  </a:lnTo>
                  <a:lnTo>
                    <a:pt x="1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15" name="Freeform 103"/>
            <p:cNvSpPr>
              <a:spLocks/>
            </p:cNvSpPr>
            <p:nvPr/>
          </p:nvSpPr>
          <p:spPr bwMode="auto">
            <a:xfrm>
              <a:off x="4044" y="3140"/>
              <a:ext cx="76" cy="211"/>
            </a:xfrm>
            <a:custGeom>
              <a:avLst/>
              <a:gdLst>
                <a:gd name="T0" fmla="*/ 65 w 152"/>
                <a:gd name="T1" fmla="*/ 0 h 422"/>
                <a:gd name="T2" fmla="*/ 135 w 152"/>
                <a:gd name="T3" fmla="*/ 114 h 422"/>
                <a:gd name="T4" fmla="*/ 152 w 152"/>
                <a:gd name="T5" fmla="*/ 422 h 422"/>
                <a:gd name="T6" fmla="*/ 0 w 152"/>
                <a:gd name="T7" fmla="*/ 194 h 422"/>
                <a:gd name="T8" fmla="*/ 17 w 152"/>
                <a:gd name="T9" fmla="*/ 70 h 422"/>
                <a:gd name="T10" fmla="*/ 65 w 152"/>
                <a:gd name="T11" fmla="*/ 0 h 422"/>
                <a:gd name="T12" fmla="*/ 65 w 152"/>
                <a:gd name="T13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422">
                  <a:moveTo>
                    <a:pt x="65" y="0"/>
                  </a:moveTo>
                  <a:lnTo>
                    <a:pt x="135" y="114"/>
                  </a:lnTo>
                  <a:lnTo>
                    <a:pt x="152" y="422"/>
                  </a:lnTo>
                  <a:lnTo>
                    <a:pt x="0" y="194"/>
                  </a:lnTo>
                  <a:lnTo>
                    <a:pt x="17" y="70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16" name="Freeform 104"/>
            <p:cNvSpPr>
              <a:spLocks/>
            </p:cNvSpPr>
            <p:nvPr/>
          </p:nvSpPr>
          <p:spPr bwMode="auto">
            <a:xfrm>
              <a:off x="4008" y="3375"/>
              <a:ext cx="97" cy="151"/>
            </a:xfrm>
            <a:custGeom>
              <a:avLst/>
              <a:gdLst>
                <a:gd name="T0" fmla="*/ 0 w 194"/>
                <a:gd name="T1" fmla="*/ 0 h 302"/>
                <a:gd name="T2" fmla="*/ 125 w 194"/>
                <a:gd name="T3" fmla="*/ 152 h 302"/>
                <a:gd name="T4" fmla="*/ 32 w 194"/>
                <a:gd name="T5" fmla="*/ 152 h 302"/>
                <a:gd name="T6" fmla="*/ 194 w 194"/>
                <a:gd name="T7" fmla="*/ 255 h 302"/>
                <a:gd name="T8" fmla="*/ 140 w 194"/>
                <a:gd name="T9" fmla="*/ 302 h 302"/>
                <a:gd name="T10" fmla="*/ 11 w 194"/>
                <a:gd name="T11" fmla="*/ 259 h 302"/>
                <a:gd name="T12" fmla="*/ 17 w 194"/>
                <a:gd name="T13" fmla="*/ 188 h 302"/>
                <a:gd name="T14" fmla="*/ 0 w 194"/>
                <a:gd name="T15" fmla="*/ 0 h 302"/>
                <a:gd name="T16" fmla="*/ 0 w 194"/>
                <a:gd name="T1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302">
                  <a:moveTo>
                    <a:pt x="0" y="0"/>
                  </a:moveTo>
                  <a:lnTo>
                    <a:pt x="125" y="152"/>
                  </a:lnTo>
                  <a:lnTo>
                    <a:pt x="32" y="152"/>
                  </a:lnTo>
                  <a:lnTo>
                    <a:pt x="194" y="255"/>
                  </a:lnTo>
                  <a:lnTo>
                    <a:pt x="140" y="302"/>
                  </a:lnTo>
                  <a:lnTo>
                    <a:pt x="11" y="259"/>
                  </a:lnTo>
                  <a:lnTo>
                    <a:pt x="17" y="1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17" name="Freeform 105"/>
            <p:cNvSpPr>
              <a:spLocks/>
            </p:cNvSpPr>
            <p:nvPr/>
          </p:nvSpPr>
          <p:spPr bwMode="auto">
            <a:xfrm>
              <a:off x="4155" y="2762"/>
              <a:ext cx="768" cy="1091"/>
            </a:xfrm>
            <a:custGeom>
              <a:avLst/>
              <a:gdLst>
                <a:gd name="T0" fmla="*/ 0 w 1537"/>
                <a:gd name="T1" fmla="*/ 924 h 2182"/>
                <a:gd name="T2" fmla="*/ 113 w 1537"/>
                <a:gd name="T3" fmla="*/ 1534 h 2182"/>
                <a:gd name="T4" fmla="*/ 242 w 1537"/>
                <a:gd name="T5" fmla="*/ 2042 h 2182"/>
                <a:gd name="T6" fmla="*/ 1537 w 1537"/>
                <a:gd name="T7" fmla="*/ 2182 h 2182"/>
                <a:gd name="T8" fmla="*/ 1381 w 1537"/>
                <a:gd name="T9" fmla="*/ 1836 h 2182"/>
                <a:gd name="T10" fmla="*/ 1143 w 1537"/>
                <a:gd name="T11" fmla="*/ 1620 h 2182"/>
                <a:gd name="T12" fmla="*/ 1099 w 1537"/>
                <a:gd name="T13" fmla="*/ 1648 h 2182"/>
                <a:gd name="T14" fmla="*/ 1208 w 1537"/>
                <a:gd name="T15" fmla="*/ 1804 h 2182"/>
                <a:gd name="T16" fmla="*/ 1213 w 1537"/>
                <a:gd name="T17" fmla="*/ 1924 h 2182"/>
                <a:gd name="T18" fmla="*/ 1057 w 1537"/>
                <a:gd name="T19" fmla="*/ 1663 h 2182"/>
                <a:gd name="T20" fmla="*/ 900 w 1537"/>
                <a:gd name="T21" fmla="*/ 1751 h 2182"/>
                <a:gd name="T22" fmla="*/ 776 w 1537"/>
                <a:gd name="T23" fmla="*/ 1821 h 2182"/>
                <a:gd name="T24" fmla="*/ 620 w 1537"/>
                <a:gd name="T25" fmla="*/ 1745 h 2182"/>
                <a:gd name="T26" fmla="*/ 485 w 1537"/>
                <a:gd name="T27" fmla="*/ 1707 h 2182"/>
                <a:gd name="T28" fmla="*/ 426 w 1537"/>
                <a:gd name="T29" fmla="*/ 1188 h 2182"/>
                <a:gd name="T30" fmla="*/ 426 w 1537"/>
                <a:gd name="T31" fmla="*/ 816 h 2182"/>
                <a:gd name="T32" fmla="*/ 301 w 1537"/>
                <a:gd name="T33" fmla="*/ 567 h 2182"/>
                <a:gd name="T34" fmla="*/ 324 w 1537"/>
                <a:gd name="T35" fmla="*/ 318 h 2182"/>
                <a:gd name="T36" fmla="*/ 388 w 1537"/>
                <a:gd name="T37" fmla="*/ 0 h 2182"/>
                <a:gd name="T38" fmla="*/ 248 w 1537"/>
                <a:gd name="T39" fmla="*/ 50 h 2182"/>
                <a:gd name="T40" fmla="*/ 204 w 1537"/>
                <a:gd name="T41" fmla="*/ 217 h 2182"/>
                <a:gd name="T42" fmla="*/ 124 w 1537"/>
                <a:gd name="T43" fmla="*/ 135 h 2182"/>
                <a:gd name="T44" fmla="*/ 124 w 1537"/>
                <a:gd name="T45" fmla="*/ 481 h 2182"/>
                <a:gd name="T46" fmla="*/ 297 w 1537"/>
                <a:gd name="T47" fmla="*/ 1296 h 2182"/>
                <a:gd name="T48" fmla="*/ 145 w 1537"/>
                <a:gd name="T49" fmla="*/ 1021 h 2182"/>
                <a:gd name="T50" fmla="*/ 194 w 1537"/>
                <a:gd name="T51" fmla="*/ 1238 h 2182"/>
                <a:gd name="T52" fmla="*/ 436 w 1537"/>
                <a:gd name="T53" fmla="*/ 1821 h 2182"/>
                <a:gd name="T54" fmla="*/ 118 w 1537"/>
                <a:gd name="T55" fmla="*/ 1367 h 2182"/>
                <a:gd name="T56" fmla="*/ 0 w 1537"/>
                <a:gd name="T57" fmla="*/ 924 h 2182"/>
                <a:gd name="T58" fmla="*/ 0 w 1537"/>
                <a:gd name="T59" fmla="*/ 924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37" h="2182">
                  <a:moveTo>
                    <a:pt x="0" y="924"/>
                  </a:moveTo>
                  <a:lnTo>
                    <a:pt x="113" y="1534"/>
                  </a:lnTo>
                  <a:lnTo>
                    <a:pt x="242" y="2042"/>
                  </a:lnTo>
                  <a:lnTo>
                    <a:pt x="1537" y="2182"/>
                  </a:lnTo>
                  <a:lnTo>
                    <a:pt x="1381" y="1836"/>
                  </a:lnTo>
                  <a:lnTo>
                    <a:pt x="1143" y="1620"/>
                  </a:lnTo>
                  <a:lnTo>
                    <a:pt x="1099" y="1648"/>
                  </a:lnTo>
                  <a:lnTo>
                    <a:pt x="1208" y="1804"/>
                  </a:lnTo>
                  <a:lnTo>
                    <a:pt x="1213" y="1924"/>
                  </a:lnTo>
                  <a:lnTo>
                    <a:pt x="1057" y="1663"/>
                  </a:lnTo>
                  <a:lnTo>
                    <a:pt x="900" y="1751"/>
                  </a:lnTo>
                  <a:lnTo>
                    <a:pt x="776" y="1821"/>
                  </a:lnTo>
                  <a:lnTo>
                    <a:pt x="620" y="1745"/>
                  </a:lnTo>
                  <a:lnTo>
                    <a:pt x="485" y="1707"/>
                  </a:lnTo>
                  <a:lnTo>
                    <a:pt x="426" y="1188"/>
                  </a:lnTo>
                  <a:lnTo>
                    <a:pt x="426" y="816"/>
                  </a:lnTo>
                  <a:lnTo>
                    <a:pt x="301" y="567"/>
                  </a:lnTo>
                  <a:lnTo>
                    <a:pt x="324" y="318"/>
                  </a:lnTo>
                  <a:lnTo>
                    <a:pt x="388" y="0"/>
                  </a:lnTo>
                  <a:lnTo>
                    <a:pt x="248" y="50"/>
                  </a:lnTo>
                  <a:lnTo>
                    <a:pt x="204" y="217"/>
                  </a:lnTo>
                  <a:lnTo>
                    <a:pt x="124" y="135"/>
                  </a:lnTo>
                  <a:lnTo>
                    <a:pt x="124" y="481"/>
                  </a:lnTo>
                  <a:lnTo>
                    <a:pt x="297" y="1296"/>
                  </a:lnTo>
                  <a:lnTo>
                    <a:pt x="145" y="1021"/>
                  </a:lnTo>
                  <a:lnTo>
                    <a:pt x="194" y="1238"/>
                  </a:lnTo>
                  <a:lnTo>
                    <a:pt x="436" y="1821"/>
                  </a:lnTo>
                  <a:lnTo>
                    <a:pt x="118" y="1367"/>
                  </a:lnTo>
                  <a:lnTo>
                    <a:pt x="0" y="924"/>
                  </a:lnTo>
                  <a:lnTo>
                    <a:pt x="0" y="924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18" name="Freeform 106"/>
            <p:cNvSpPr>
              <a:spLocks/>
            </p:cNvSpPr>
            <p:nvPr/>
          </p:nvSpPr>
          <p:spPr bwMode="auto">
            <a:xfrm>
              <a:off x="4585" y="2678"/>
              <a:ext cx="255" cy="316"/>
            </a:xfrm>
            <a:custGeom>
              <a:avLst/>
              <a:gdLst>
                <a:gd name="T0" fmla="*/ 410 w 509"/>
                <a:gd name="T1" fmla="*/ 0 h 631"/>
                <a:gd name="T2" fmla="*/ 114 w 509"/>
                <a:gd name="T3" fmla="*/ 422 h 631"/>
                <a:gd name="T4" fmla="*/ 0 w 509"/>
                <a:gd name="T5" fmla="*/ 631 h 631"/>
                <a:gd name="T6" fmla="*/ 195 w 509"/>
                <a:gd name="T7" fmla="*/ 448 h 631"/>
                <a:gd name="T8" fmla="*/ 372 w 509"/>
                <a:gd name="T9" fmla="*/ 237 h 631"/>
                <a:gd name="T10" fmla="*/ 509 w 509"/>
                <a:gd name="T11" fmla="*/ 49 h 631"/>
                <a:gd name="T12" fmla="*/ 410 w 509"/>
                <a:gd name="T13" fmla="*/ 0 h 631"/>
                <a:gd name="T14" fmla="*/ 410 w 509"/>
                <a:gd name="T15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9" h="631">
                  <a:moveTo>
                    <a:pt x="410" y="0"/>
                  </a:moveTo>
                  <a:lnTo>
                    <a:pt x="114" y="422"/>
                  </a:lnTo>
                  <a:lnTo>
                    <a:pt x="0" y="631"/>
                  </a:lnTo>
                  <a:lnTo>
                    <a:pt x="195" y="448"/>
                  </a:lnTo>
                  <a:lnTo>
                    <a:pt x="372" y="237"/>
                  </a:lnTo>
                  <a:lnTo>
                    <a:pt x="509" y="49"/>
                  </a:lnTo>
                  <a:lnTo>
                    <a:pt x="410" y="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19" name="Freeform 107"/>
            <p:cNvSpPr>
              <a:spLocks/>
            </p:cNvSpPr>
            <p:nvPr/>
          </p:nvSpPr>
          <p:spPr bwMode="auto">
            <a:xfrm>
              <a:off x="4589" y="2724"/>
              <a:ext cx="526" cy="406"/>
            </a:xfrm>
            <a:custGeom>
              <a:avLst/>
              <a:gdLst>
                <a:gd name="T0" fmla="*/ 599 w 1052"/>
                <a:gd name="T1" fmla="*/ 6 h 812"/>
                <a:gd name="T2" fmla="*/ 420 w 1052"/>
                <a:gd name="T3" fmla="*/ 205 h 812"/>
                <a:gd name="T4" fmla="*/ 86 w 1052"/>
                <a:gd name="T5" fmla="*/ 563 h 812"/>
                <a:gd name="T6" fmla="*/ 0 w 1052"/>
                <a:gd name="T7" fmla="*/ 812 h 812"/>
                <a:gd name="T8" fmla="*/ 242 w 1052"/>
                <a:gd name="T9" fmla="*/ 557 h 812"/>
                <a:gd name="T10" fmla="*/ 491 w 1052"/>
                <a:gd name="T11" fmla="*/ 293 h 812"/>
                <a:gd name="T12" fmla="*/ 464 w 1052"/>
                <a:gd name="T13" fmla="*/ 454 h 812"/>
                <a:gd name="T14" fmla="*/ 620 w 1052"/>
                <a:gd name="T15" fmla="*/ 287 h 812"/>
                <a:gd name="T16" fmla="*/ 829 w 1052"/>
                <a:gd name="T17" fmla="*/ 141 h 812"/>
                <a:gd name="T18" fmla="*/ 782 w 1052"/>
                <a:gd name="T19" fmla="*/ 297 h 812"/>
                <a:gd name="T20" fmla="*/ 1052 w 1052"/>
                <a:gd name="T21" fmla="*/ 249 h 812"/>
                <a:gd name="T22" fmla="*/ 1014 w 1052"/>
                <a:gd name="T23" fmla="*/ 167 h 812"/>
                <a:gd name="T24" fmla="*/ 825 w 1052"/>
                <a:gd name="T25" fmla="*/ 88 h 812"/>
                <a:gd name="T26" fmla="*/ 679 w 1052"/>
                <a:gd name="T27" fmla="*/ 0 h 812"/>
                <a:gd name="T28" fmla="*/ 599 w 1052"/>
                <a:gd name="T29" fmla="*/ 6 h 812"/>
                <a:gd name="T30" fmla="*/ 599 w 1052"/>
                <a:gd name="T31" fmla="*/ 6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2" h="812">
                  <a:moveTo>
                    <a:pt x="599" y="6"/>
                  </a:moveTo>
                  <a:lnTo>
                    <a:pt x="420" y="205"/>
                  </a:lnTo>
                  <a:lnTo>
                    <a:pt x="86" y="563"/>
                  </a:lnTo>
                  <a:lnTo>
                    <a:pt x="0" y="812"/>
                  </a:lnTo>
                  <a:lnTo>
                    <a:pt x="242" y="557"/>
                  </a:lnTo>
                  <a:lnTo>
                    <a:pt x="491" y="293"/>
                  </a:lnTo>
                  <a:lnTo>
                    <a:pt x="464" y="454"/>
                  </a:lnTo>
                  <a:lnTo>
                    <a:pt x="620" y="287"/>
                  </a:lnTo>
                  <a:lnTo>
                    <a:pt x="829" y="141"/>
                  </a:lnTo>
                  <a:lnTo>
                    <a:pt x="782" y="297"/>
                  </a:lnTo>
                  <a:lnTo>
                    <a:pt x="1052" y="249"/>
                  </a:lnTo>
                  <a:lnTo>
                    <a:pt x="1014" y="167"/>
                  </a:lnTo>
                  <a:lnTo>
                    <a:pt x="825" y="88"/>
                  </a:lnTo>
                  <a:lnTo>
                    <a:pt x="679" y="0"/>
                  </a:lnTo>
                  <a:lnTo>
                    <a:pt x="599" y="6"/>
                  </a:lnTo>
                  <a:lnTo>
                    <a:pt x="599" y="6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20" name="Freeform 108"/>
            <p:cNvSpPr>
              <a:spLocks/>
            </p:cNvSpPr>
            <p:nvPr/>
          </p:nvSpPr>
          <p:spPr bwMode="auto">
            <a:xfrm>
              <a:off x="4718" y="2889"/>
              <a:ext cx="348" cy="178"/>
            </a:xfrm>
            <a:custGeom>
              <a:avLst/>
              <a:gdLst>
                <a:gd name="T0" fmla="*/ 696 w 696"/>
                <a:gd name="T1" fmla="*/ 0 h 355"/>
                <a:gd name="T2" fmla="*/ 437 w 696"/>
                <a:gd name="T3" fmla="*/ 129 h 355"/>
                <a:gd name="T4" fmla="*/ 68 w 696"/>
                <a:gd name="T5" fmla="*/ 264 h 355"/>
                <a:gd name="T6" fmla="*/ 0 w 696"/>
                <a:gd name="T7" fmla="*/ 355 h 355"/>
                <a:gd name="T8" fmla="*/ 139 w 696"/>
                <a:gd name="T9" fmla="*/ 279 h 355"/>
                <a:gd name="T10" fmla="*/ 517 w 696"/>
                <a:gd name="T11" fmla="*/ 161 h 355"/>
                <a:gd name="T12" fmla="*/ 696 w 696"/>
                <a:gd name="T13" fmla="*/ 0 h 355"/>
                <a:gd name="T14" fmla="*/ 696 w 696"/>
                <a:gd name="T1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6" h="355">
                  <a:moveTo>
                    <a:pt x="696" y="0"/>
                  </a:moveTo>
                  <a:lnTo>
                    <a:pt x="437" y="129"/>
                  </a:lnTo>
                  <a:lnTo>
                    <a:pt x="68" y="264"/>
                  </a:lnTo>
                  <a:lnTo>
                    <a:pt x="0" y="355"/>
                  </a:lnTo>
                  <a:lnTo>
                    <a:pt x="139" y="279"/>
                  </a:lnTo>
                  <a:lnTo>
                    <a:pt x="517" y="161"/>
                  </a:lnTo>
                  <a:lnTo>
                    <a:pt x="696" y="0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21" name="Freeform 109"/>
            <p:cNvSpPr>
              <a:spLocks/>
            </p:cNvSpPr>
            <p:nvPr/>
          </p:nvSpPr>
          <p:spPr bwMode="auto">
            <a:xfrm>
              <a:off x="4813" y="2986"/>
              <a:ext cx="288" cy="125"/>
            </a:xfrm>
            <a:custGeom>
              <a:avLst/>
              <a:gdLst>
                <a:gd name="T0" fmla="*/ 578 w 578"/>
                <a:gd name="T1" fmla="*/ 0 h 249"/>
                <a:gd name="T2" fmla="*/ 0 w 578"/>
                <a:gd name="T3" fmla="*/ 249 h 249"/>
                <a:gd name="T4" fmla="*/ 291 w 578"/>
                <a:gd name="T5" fmla="*/ 243 h 249"/>
                <a:gd name="T6" fmla="*/ 464 w 578"/>
                <a:gd name="T7" fmla="*/ 171 h 249"/>
                <a:gd name="T8" fmla="*/ 578 w 578"/>
                <a:gd name="T9" fmla="*/ 0 h 249"/>
                <a:gd name="T10" fmla="*/ 578 w 578"/>
                <a:gd name="T1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8" h="249">
                  <a:moveTo>
                    <a:pt x="578" y="0"/>
                  </a:moveTo>
                  <a:lnTo>
                    <a:pt x="0" y="249"/>
                  </a:lnTo>
                  <a:lnTo>
                    <a:pt x="291" y="243"/>
                  </a:lnTo>
                  <a:lnTo>
                    <a:pt x="464" y="171"/>
                  </a:lnTo>
                  <a:lnTo>
                    <a:pt x="578" y="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22" name="Freeform 110"/>
            <p:cNvSpPr>
              <a:spLocks/>
            </p:cNvSpPr>
            <p:nvPr/>
          </p:nvSpPr>
          <p:spPr bwMode="auto">
            <a:xfrm>
              <a:off x="4629" y="3124"/>
              <a:ext cx="451" cy="317"/>
            </a:xfrm>
            <a:custGeom>
              <a:avLst/>
              <a:gdLst>
                <a:gd name="T0" fmla="*/ 901 w 901"/>
                <a:gd name="T1" fmla="*/ 0 h 633"/>
                <a:gd name="T2" fmla="*/ 702 w 901"/>
                <a:gd name="T3" fmla="*/ 54 h 633"/>
                <a:gd name="T4" fmla="*/ 378 w 901"/>
                <a:gd name="T5" fmla="*/ 124 h 633"/>
                <a:gd name="T6" fmla="*/ 0 w 901"/>
                <a:gd name="T7" fmla="*/ 346 h 633"/>
                <a:gd name="T8" fmla="*/ 211 w 901"/>
                <a:gd name="T9" fmla="*/ 567 h 633"/>
                <a:gd name="T10" fmla="*/ 272 w 901"/>
                <a:gd name="T11" fmla="*/ 633 h 633"/>
                <a:gd name="T12" fmla="*/ 696 w 901"/>
                <a:gd name="T13" fmla="*/ 377 h 633"/>
                <a:gd name="T14" fmla="*/ 804 w 901"/>
                <a:gd name="T15" fmla="*/ 443 h 633"/>
                <a:gd name="T16" fmla="*/ 875 w 901"/>
                <a:gd name="T17" fmla="*/ 130 h 633"/>
                <a:gd name="T18" fmla="*/ 901 w 901"/>
                <a:gd name="T19" fmla="*/ 0 h 633"/>
                <a:gd name="T20" fmla="*/ 901 w 901"/>
                <a:gd name="T21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1" h="633">
                  <a:moveTo>
                    <a:pt x="901" y="0"/>
                  </a:moveTo>
                  <a:lnTo>
                    <a:pt x="702" y="54"/>
                  </a:lnTo>
                  <a:lnTo>
                    <a:pt x="378" y="124"/>
                  </a:lnTo>
                  <a:lnTo>
                    <a:pt x="0" y="346"/>
                  </a:lnTo>
                  <a:lnTo>
                    <a:pt x="211" y="567"/>
                  </a:lnTo>
                  <a:lnTo>
                    <a:pt x="272" y="633"/>
                  </a:lnTo>
                  <a:lnTo>
                    <a:pt x="696" y="377"/>
                  </a:lnTo>
                  <a:lnTo>
                    <a:pt x="804" y="443"/>
                  </a:lnTo>
                  <a:lnTo>
                    <a:pt x="875" y="130"/>
                  </a:lnTo>
                  <a:lnTo>
                    <a:pt x="901" y="0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23" name="Freeform 111"/>
            <p:cNvSpPr>
              <a:spLocks/>
            </p:cNvSpPr>
            <p:nvPr/>
          </p:nvSpPr>
          <p:spPr bwMode="auto">
            <a:xfrm>
              <a:off x="4815" y="3391"/>
              <a:ext cx="229" cy="349"/>
            </a:xfrm>
            <a:custGeom>
              <a:avLst/>
              <a:gdLst>
                <a:gd name="T0" fmla="*/ 313 w 458"/>
                <a:gd name="T1" fmla="*/ 21 h 698"/>
                <a:gd name="T2" fmla="*/ 431 w 458"/>
                <a:gd name="T3" fmla="*/ 147 h 698"/>
                <a:gd name="T4" fmla="*/ 156 w 458"/>
                <a:gd name="T5" fmla="*/ 168 h 698"/>
                <a:gd name="T6" fmla="*/ 0 w 458"/>
                <a:gd name="T7" fmla="*/ 287 h 698"/>
                <a:gd name="T8" fmla="*/ 329 w 458"/>
                <a:gd name="T9" fmla="*/ 698 h 698"/>
                <a:gd name="T10" fmla="*/ 458 w 458"/>
                <a:gd name="T11" fmla="*/ 191 h 698"/>
                <a:gd name="T12" fmla="*/ 443 w 458"/>
                <a:gd name="T13" fmla="*/ 0 h 698"/>
                <a:gd name="T14" fmla="*/ 313 w 458"/>
                <a:gd name="T15" fmla="*/ 21 h 698"/>
                <a:gd name="T16" fmla="*/ 313 w 458"/>
                <a:gd name="T17" fmla="*/ 2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8" h="698">
                  <a:moveTo>
                    <a:pt x="313" y="21"/>
                  </a:moveTo>
                  <a:lnTo>
                    <a:pt x="431" y="147"/>
                  </a:lnTo>
                  <a:lnTo>
                    <a:pt x="156" y="168"/>
                  </a:lnTo>
                  <a:lnTo>
                    <a:pt x="0" y="287"/>
                  </a:lnTo>
                  <a:lnTo>
                    <a:pt x="329" y="698"/>
                  </a:lnTo>
                  <a:lnTo>
                    <a:pt x="458" y="191"/>
                  </a:lnTo>
                  <a:lnTo>
                    <a:pt x="443" y="0"/>
                  </a:lnTo>
                  <a:lnTo>
                    <a:pt x="313" y="21"/>
                  </a:lnTo>
                  <a:lnTo>
                    <a:pt x="313" y="21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24" name="Freeform 112"/>
            <p:cNvSpPr>
              <a:spLocks/>
            </p:cNvSpPr>
            <p:nvPr/>
          </p:nvSpPr>
          <p:spPr bwMode="auto">
            <a:xfrm>
              <a:off x="5310" y="3898"/>
              <a:ext cx="84" cy="92"/>
            </a:xfrm>
            <a:custGeom>
              <a:avLst/>
              <a:gdLst>
                <a:gd name="T0" fmla="*/ 0 w 170"/>
                <a:gd name="T1" fmla="*/ 22 h 184"/>
                <a:gd name="T2" fmla="*/ 8 w 170"/>
                <a:gd name="T3" fmla="*/ 184 h 184"/>
                <a:gd name="T4" fmla="*/ 170 w 170"/>
                <a:gd name="T5" fmla="*/ 119 h 184"/>
                <a:gd name="T6" fmla="*/ 170 w 170"/>
                <a:gd name="T7" fmla="*/ 0 h 184"/>
                <a:gd name="T8" fmla="*/ 0 w 170"/>
                <a:gd name="T9" fmla="*/ 22 h 184"/>
                <a:gd name="T10" fmla="*/ 0 w 170"/>
                <a:gd name="T11" fmla="*/ 2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184">
                  <a:moveTo>
                    <a:pt x="0" y="22"/>
                  </a:moveTo>
                  <a:lnTo>
                    <a:pt x="8" y="184"/>
                  </a:lnTo>
                  <a:lnTo>
                    <a:pt x="170" y="119"/>
                  </a:lnTo>
                  <a:lnTo>
                    <a:pt x="170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25" name="Freeform 113"/>
            <p:cNvSpPr>
              <a:spLocks/>
            </p:cNvSpPr>
            <p:nvPr/>
          </p:nvSpPr>
          <p:spPr bwMode="auto">
            <a:xfrm>
              <a:off x="5402" y="3047"/>
              <a:ext cx="88" cy="461"/>
            </a:xfrm>
            <a:custGeom>
              <a:avLst/>
              <a:gdLst>
                <a:gd name="T0" fmla="*/ 0 w 177"/>
                <a:gd name="T1" fmla="*/ 0 h 922"/>
                <a:gd name="T2" fmla="*/ 47 w 177"/>
                <a:gd name="T3" fmla="*/ 538 h 922"/>
                <a:gd name="T4" fmla="*/ 40 w 177"/>
                <a:gd name="T5" fmla="*/ 922 h 922"/>
                <a:gd name="T6" fmla="*/ 120 w 177"/>
                <a:gd name="T7" fmla="*/ 827 h 922"/>
                <a:gd name="T8" fmla="*/ 177 w 177"/>
                <a:gd name="T9" fmla="*/ 386 h 922"/>
                <a:gd name="T10" fmla="*/ 120 w 177"/>
                <a:gd name="T11" fmla="*/ 88 h 922"/>
                <a:gd name="T12" fmla="*/ 0 w 177"/>
                <a:gd name="T13" fmla="*/ 0 h 922"/>
                <a:gd name="T14" fmla="*/ 0 w 177"/>
                <a:gd name="T15" fmla="*/ 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922">
                  <a:moveTo>
                    <a:pt x="0" y="0"/>
                  </a:moveTo>
                  <a:lnTo>
                    <a:pt x="47" y="538"/>
                  </a:lnTo>
                  <a:lnTo>
                    <a:pt x="40" y="922"/>
                  </a:lnTo>
                  <a:lnTo>
                    <a:pt x="120" y="827"/>
                  </a:lnTo>
                  <a:lnTo>
                    <a:pt x="177" y="386"/>
                  </a:lnTo>
                  <a:lnTo>
                    <a:pt x="120" y="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26" name="Freeform 114"/>
            <p:cNvSpPr>
              <a:spLocks/>
            </p:cNvSpPr>
            <p:nvPr/>
          </p:nvSpPr>
          <p:spPr bwMode="auto">
            <a:xfrm>
              <a:off x="5166" y="3056"/>
              <a:ext cx="184" cy="617"/>
            </a:xfrm>
            <a:custGeom>
              <a:avLst/>
              <a:gdLst>
                <a:gd name="T0" fmla="*/ 6 w 367"/>
                <a:gd name="T1" fmla="*/ 0 h 1234"/>
                <a:gd name="T2" fmla="*/ 135 w 367"/>
                <a:gd name="T3" fmla="*/ 352 h 1234"/>
                <a:gd name="T4" fmla="*/ 135 w 367"/>
                <a:gd name="T5" fmla="*/ 810 h 1234"/>
                <a:gd name="T6" fmla="*/ 0 w 367"/>
                <a:gd name="T7" fmla="*/ 1234 h 1234"/>
                <a:gd name="T8" fmla="*/ 295 w 367"/>
                <a:gd name="T9" fmla="*/ 1154 h 1234"/>
                <a:gd name="T10" fmla="*/ 367 w 367"/>
                <a:gd name="T11" fmla="*/ 569 h 1234"/>
                <a:gd name="T12" fmla="*/ 280 w 367"/>
                <a:gd name="T13" fmla="*/ 128 h 1234"/>
                <a:gd name="T14" fmla="*/ 6 w 367"/>
                <a:gd name="T15" fmla="*/ 0 h 1234"/>
                <a:gd name="T16" fmla="*/ 6 w 367"/>
                <a:gd name="T17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1234">
                  <a:moveTo>
                    <a:pt x="6" y="0"/>
                  </a:moveTo>
                  <a:lnTo>
                    <a:pt x="135" y="352"/>
                  </a:lnTo>
                  <a:lnTo>
                    <a:pt x="135" y="810"/>
                  </a:lnTo>
                  <a:lnTo>
                    <a:pt x="0" y="1234"/>
                  </a:lnTo>
                  <a:lnTo>
                    <a:pt x="295" y="1154"/>
                  </a:lnTo>
                  <a:lnTo>
                    <a:pt x="367" y="569"/>
                  </a:lnTo>
                  <a:lnTo>
                    <a:pt x="280" y="12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27" name="Freeform 115"/>
            <p:cNvSpPr>
              <a:spLocks/>
            </p:cNvSpPr>
            <p:nvPr/>
          </p:nvSpPr>
          <p:spPr bwMode="auto">
            <a:xfrm>
              <a:off x="5085" y="3681"/>
              <a:ext cx="478" cy="128"/>
            </a:xfrm>
            <a:custGeom>
              <a:avLst/>
              <a:gdLst>
                <a:gd name="T0" fmla="*/ 0 w 954"/>
                <a:gd name="T1" fmla="*/ 209 h 257"/>
                <a:gd name="T2" fmla="*/ 408 w 954"/>
                <a:gd name="T3" fmla="*/ 257 h 257"/>
                <a:gd name="T4" fmla="*/ 954 w 954"/>
                <a:gd name="T5" fmla="*/ 88 h 257"/>
                <a:gd name="T6" fmla="*/ 867 w 954"/>
                <a:gd name="T7" fmla="*/ 17 h 257"/>
                <a:gd name="T8" fmla="*/ 640 w 954"/>
                <a:gd name="T9" fmla="*/ 0 h 257"/>
                <a:gd name="T10" fmla="*/ 281 w 954"/>
                <a:gd name="T11" fmla="*/ 23 h 257"/>
                <a:gd name="T12" fmla="*/ 7 w 954"/>
                <a:gd name="T13" fmla="*/ 97 h 257"/>
                <a:gd name="T14" fmla="*/ 0 w 954"/>
                <a:gd name="T15" fmla="*/ 209 h 257"/>
                <a:gd name="T16" fmla="*/ 0 w 954"/>
                <a:gd name="T17" fmla="*/ 20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4" h="257">
                  <a:moveTo>
                    <a:pt x="0" y="209"/>
                  </a:moveTo>
                  <a:lnTo>
                    <a:pt x="408" y="257"/>
                  </a:lnTo>
                  <a:lnTo>
                    <a:pt x="954" y="88"/>
                  </a:lnTo>
                  <a:lnTo>
                    <a:pt x="867" y="17"/>
                  </a:lnTo>
                  <a:lnTo>
                    <a:pt x="640" y="0"/>
                  </a:lnTo>
                  <a:lnTo>
                    <a:pt x="281" y="23"/>
                  </a:lnTo>
                  <a:lnTo>
                    <a:pt x="7" y="97"/>
                  </a:lnTo>
                  <a:lnTo>
                    <a:pt x="0" y="209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28" name="Freeform 116"/>
            <p:cNvSpPr>
              <a:spLocks/>
            </p:cNvSpPr>
            <p:nvPr/>
          </p:nvSpPr>
          <p:spPr bwMode="auto">
            <a:xfrm>
              <a:off x="4355" y="2322"/>
              <a:ext cx="97" cy="18"/>
            </a:xfrm>
            <a:custGeom>
              <a:avLst/>
              <a:gdLst>
                <a:gd name="T0" fmla="*/ 0 w 193"/>
                <a:gd name="T1" fmla="*/ 36 h 36"/>
                <a:gd name="T2" fmla="*/ 47 w 193"/>
                <a:gd name="T3" fmla="*/ 36 h 36"/>
                <a:gd name="T4" fmla="*/ 89 w 193"/>
                <a:gd name="T5" fmla="*/ 21 h 36"/>
                <a:gd name="T6" fmla="*/ 193 w 193"/>
                <a:gd name="T7" fmla="*/ 21 h 36"/>
                <a:gd name="T8" fmla="*/ 150 w 193"/>
                <a:gd name="T9" fmla="*/ 2 h 36"/>
                <a:gd name="T10" fmla="*/ 110 w 193"/>
                <a:gd name="T11" fmla="*/ 0 h 36"/>
                <a:gd name="T12" fmla="*/ 76 w 193"/>
                <a:gd name="T13" fmla="*/ 6 h 36"/>
                <a:gd name="T14" fmla="*/ 22 w 193"/>
                <a:gd name="T15" fmla="*/ 6 h 36"/>
                <a:gd name="T16" fmla="*/ 3 w 193"/>
                <a:gd name="T17" fmla="*/ 11 h 36"/>
                <a:gd name="T18" fmla="*/ 0 w 193"/>
                <a:gd name="T19" fmla="*/ 36 h 36"/>
                <a:gd name="T20" fmla="*/ 0 w 193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36">
                  <a:moveTo>
                    <a:pt x="0" y="36"/>
                  </a:moveTo>
                  <a:lnTo>
                    <a:pt x="47" y="36"/>
                  </a:lnTo>
                  <a:lnTo>
                    <a:pt x="89" y="21"/>
                  </a:lnTo>
                  <a:lnTo>
                    <a:pt x="193" y="21"/>
                  </a:lnTo>
                  <a:lnTo>
                    <a:pt x="150" y="2"/>
                  </a:lnTo>
                  <a:lnTo>
                    <a:pt x="110" y="0"/>
                  </a:lnTo>
                  <a:lnTo>
                    <a:pt x="76" y="6"/>
                  </a:lnTo>
                  <a:lnTo>
                    <a:pt x="22" y="6"/>
                  </a:lnTo>
                  <a:lnTo>
                    <a:pt x="3" y="11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29" name="Freeform 117"/>
            <p:cNvSpPr>
              <a:spLocks/>
            </p:cNvSpPr>
            <p:nvPr/>
          </p:nvSpPr>
          <p:spPr bwMode="auto">
            <a:xfrm>
              <a:off x="4224" y="2330"/>
              <a:ext cx="44" cy="16"/>
            </a:xfrm>
            <a:custGeom>
              <a:avLst/>
              <a:gdLst>
                <a:gd name="T0" fmla="*/ 10 w 88"/>
                <a:gd name="T1" fmla="*/ 21 h 33"/>
                <a:gd name="T2" fmla="*/ 42 w 88"/>
                <a:gd name="T3" fmla="*/ 21 h 33"/>
                <a:gd name="T4" fmla="*/ 88 w 88"/>
                <a:gd name="T5" fmla="*/ 33 h 33"/>
                <a:gd name="T6" fmla="*/ 42 w 88"/>
                <a:gd name="T7" fmla="*/ 0 h 33"/>
                <a:gd name="T8" fmla="*/ 12 w 88"/>
                <a:gd name="T9" fmla="*/ 2 h 33"/>
                <a:gd name="T10" fmla="*/ 0 w 88"/>
                <a:gd name="T11" fmla="*/ 12 h 33"/>
                <a:gd name="T12" fmla="*/ 10 w 88"/>
                <a:gd name="T13" fmla="*/ 21 h 33"/>
                <a:gd name="T14" fmla="*/ 10 w 88"/>
                <a:gd name="T15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">
                  <a:moveTo>
                    <a:pt x="10" y="21"/>
                  </a:moveTo>
                  <a:lnTo>
                    <a:pt x="42" y="21"/>
                  </a:lnTo>
                  <a:lnTo>
                    <a:pt x="88" y="33"/>
                  </a:lnTo>
                  <a:lnTo>
                    <a:pt x="42" y="0"/>
                  </a:lnTo>
                  <a:lnTo>
                    <a:pt x="12" y="2"/>
                  </a:lnTo>
                  <a:lnTo>
                    <a:pt x="0" y="12"/>
                  </a:lnTo>
                  <a:lnTo>
                    <a:pt x="10" y="21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30" name="Freeform 118"/>
            <p:cNvSpPr>
              <a:spLocks/>
            </p:cNvSpPr>
            <p:nvPr/>
          </p:nvSpPr>
          <p:spPr bwMode="auto">
            <a:xfrm>
              <a:off x="4251" y="2357"/>
              <a:ext cx="159" cy="234"/>
            </a:xfrm>
            <a:custGeom>
              <a:avLst/>
              <a:gdLst>
                <a:gd name="T0" fmla="*/ 63 w 320"/>
                <a:gd name="T1" fmla="*/ 0 h 468"/>
                <a:gd name="T2" fmla="*/ 101 w 320"/>
                <a:gd name="T3" fmla="*/ 42 h 468"/>
                <a:gd name="T4" fmla="*/ 105 w 320"/>
                <a:gd name="T5" fmla="*/ 67 h 468"/>
                <a:gd name="T6" fmla="*/ 105 w 320"/>
                <a:gd name="T7" fmla="*/ 82 h 468"/>
                <a:gd name="T8" fmla="*/ 67 w 320"/>
                <a:gd name="T9" fmla="*/ 259 h 468"/>
                <a:gd name="T10" fmla="*/ 56 w 320"/>
                <a:gd name="T11" fmla="*/ 285 h 468"/>
                <a:gd name="T12" fmla="*/ 67 w 320"/>
                <a:gd name="T13" fmla="*/ 324 h 468"/>
                <a:gd name="T14" fmla="*/ 109 w 320"/>
                <a:gd name="T15" fmla="*/ 339 h 468"/>
                <a:gd name="T16" fmla="*/ 149 w 320"/>
                <a:gd name="T17" fmla="*/ 316 h 468"/>
                <a:gd name="T18" fmla="*/ 229 w 320"/>
                <a:gd name="T19" fmla="*/ 312 h 468"/>
                <a:gd name="T20" fmla="*/ 259 w 320"/>
                <a:gd name="T21" fmla="*/ 295 h 468"/>
                <a:gd name="T22" fmla="*/ 236 w 320"/>
                <a:gd name="T23" fmla="*/ 322 h 468"/>
                <a:gd name="T24" fmla="*/ 172 w 320"/>
                <a:gd name="T25" fmla="*/ 325 h 468"/>
                <a:gd name="T26" fmla="*/ 143 w 320"/>
                <a:gd name="T27" fmla="*/ 352 h 468"/>
                <a:gd name="T28" fmla="*/ 158 w 320"/>
                <a:gd name="T29" fmla="*/ 362 h 468"/>
                <a:gd name="T30" fmla="*/ 158 w 320"/>
                <a:gd name="T31" fmla="*/ 375 h 468"/>
                <a:gd name="T32" fmla="*/ 143 w 320"/>
                <a:gd name="T33" fmla="*/ 396 h 468"/>
                <a:gd name="T34" fmla="*/ 179 w 320"/>
                <a:gd name="T35" fmla="*/ 405 h 468"/>
                <a:gd name="T36" fmla="*/ 223 w 320"/>
                <a:gd name="T37" fmla="*/ 400 h 468"/>
                <a:gd name="T38" fmla="*/ 320 w 320"/>
                <a:gd name="T39" fmla="*/ 409 h 468"/>
                <a:gd name="T40" fmla="*/ 305 w 320"/>
                <a:gd name="T41" fmla="*/ 417 h 468"/>
                <a:gd name="T42" fmla="*/ 202 w 320"/>
                <a:gd name="T43" fmla="*/ 417 h 468"/>
                <a:gd name="T44" fmla="*/ 210 w 320"/>
                <a:gd name="T45" fmla="*/ 441 h 468"/>
                <a:gd name="T46" fmla="*/ 303 w 320"/>
                <a:gd name="T47" fmla="*/ 436 h 468"/>
                <a:gd name="T48" fmla="*/ 282 w 320"/>
                <a:gd name="T49" fmla="*/ 460 h 468"/>
                <a:gd name="T50" fmla="*/ 259 w 320"/>
                <a:gd name="T51" fmla="*/ 468 h 468"/>
                <a:gd name="T52" fmla="*/ 200 w 320"/>
                <a:gd name="T53" fmla="*/ 468 h 468"/>
                <a:gd name="T54" fmla="*/ 189 w 320"/>
                <a:gd name="T55" fmla="*/ 443 h 468"/>
                <a:gd name="T56" fmla="*/ 135 w 320"/>
                <a:gd name="T57" fmla="*/ 407 h 468"/>
                <a:gd name="T58" fmla="*/ 122 w 320"/>
                <a:gd name="T59" fmla="*/ 354 h 468"/>
                <a:gd name="T60" fmla="*/ 86 w 320"/>
                <a:gd name="T61" fmla="*/ 356 h 468"/>
                <a:gd name="T62" fmla="*/ 116 w 320"/>
                <a:gd name="T63" fmla="*/ 419 h 468"/>
                <a:gd name="T64" fmla="*/ 35 w 320"/>
                <a:gd name="T65" fmla="*/ 329 h 468"/>
                <a:gd name="T66" fmla="*/ 2 w 320"/>
                <a:gd name="T67" fmla="*/ 272 h 468"/>
                <a:gd name="T68" fmla="*/ 0 w 320"/>
                <a:gd name="T69" fmla="*/ 177 h 468"/>
                <a:gd name="T70" fmla="*/ 18 w 320"/>
                <a:gd name="T71" fmla="*/ 270 h 468"/>
                <a:gd name="T72" fmla="*/ 37 w 320"/>
                <a:gd name="T73" fmla="*/ 291 h 468"/>
                <a:gd name="T74" fmla="*/ 57 w 320"/>
                <a:gd name="T75" fmla="*/ 234 h 468"/>
                <a:gd name="T76" fmla="*/ 90 w 320"/>
                <a:gd name="T77" fmla="*/ 86 h 468"/>
                <a:gd name="T78" fmla="*/ 88 w 320"/>
                <a:gd name="T79" fmla="*/ 46 h 468"/>
                <a:gd name="T80" fmla="*/ 63 w 320"/>
                <a:gd name="T81" fmla="*/ 0 h 468"/>
                <a:gd name="T82" fmla="*/ 63 w 320"/>
                <a:gd name="T8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0" h="468">
                  <a:moveTo>
                    <a:pt x="63" y="0"/>
                  </a:moveTo>
                  <a:lnTo>
                    <a:pt x="101" y="42"/>
                  </a:lnTo>
                  <a:lnTo>
                    <a:pt x="105" y="67"/>
                  </a:lnTo>
                  <a:lnTo>
                    <a:pt x="105" y="82"/>
                  </a:lnTo>
                  <a:lnTo>
                    <a:pt x="67" y="259"/>
                  </a:lnTo>
                  <a:lnTo>
                    <a:pt x="56" y="285"/>
                  </a:lnTo>
                  <a:lnTo>
                    <a:pt x="67" y="324"/>
                  </a:lnTo>
                  <a:lnTo>
                    <a:pt x="109" y="339"/>
                  </a:lnTo>
                  <a:lnTo>
                    <a:pt x="149" y="316"/>
                  </a:lnTo>
                  <a:lnTo>
                    <a:pt x="229" y="312"/>
                  </a:lnTo>
                  <a:lnTo>
                    <a:pt x="259" y="295"/>
                  </a:lnTo>
                  <a:lnTo>
                    <a:pt x="236" y="322"/>
                  </a:lnTo>
                  <a:lnTo>
                    <a:pt x="172" y="325"/>
                  </a:lnTo>
                  <a:lnTo>
                    <a:pt x="143" y="352"/>
                  </a:lnTo>
                  <a:lnTo>
                    <a:pt x="158" y="362"/>
                  </a:lnTo>
                  <a:lnTo>
                    <a:pt x="158" y="375"/>
                  </a:lnTo>
                  <a:lnTo>
                    <a:pt x="143" y="396"/>
                  </a:lnTo>
                  <a:lnTo>
                    <a:pt x="179" y="405"/>
                  </a:lnTo>
                  <a:lnTo>
                    <a:pt x="223" y="400"/>
                  </a:lnTo>
                  <a:lnTo>
                    <a:pt x="320" y="409"/>
                  </a:lnTo>
                  <a:lnTo>
                    <a:pt x="305" y="417"/>
                  </a:lnTo>
                  <a:lnTo>
                    <a:pt x="202" y="417"/>
                  </a:lnTo>
                  <a:lnTo>
                    <a:pt x="210" y="441"/>
                  </a:lnTo>
                  <a:lnTo>
                    <a:pt x="303" y="436"/>
                  </a:lnTo>
                  <a:lnTo>
                    <a:pt x="282" y="460"/>
                  </a:lnTo>
                  <a:lnTo>
                    <a:pt x="259" y="468"/>
                  </a:lnTo>
                  <a:lnTo>
                    <a:pt x="200" y="468"/>
                  </a:lnTo>
                  <a:lnTo>
                    <a:pt x="189" y="443"/>
                  </a:lnTo>
                  <a:lnTo>
                    <a:pt x="135" y="407"/>
                  </a:lnTo>
                  <a:lnTo>
                    <a:pt x="122" y="354"/>
                  </a:lnTo>
                  <a:lnTo>
                    <a:pt x="86" y="356"/>
                  </a:lnTo>
                  <a:lnTo>
                    <a:pt x="116" y="419"/>
                  </a:lnTo>
                  <a:lnTo>
                    <a:pt x="35" y="329"/>
                  </a:lnTo>
                  <a:lnTo>
                    <a:pt x="2" y="272"/>
                  </a:lnTo>
                  <a:lnTo>
                    <a:pt x="0" y="177"/>
                  </a:lnTo>
                  <a:lnTo>
                    <a:pt x="18" y="270"/>
                  </a:lnTo>
                  <a:lnTo>
                    <a:pt x="37" y="291"/>
                  </a:lnTo>
                  <a:lnTo>
                    <a:pt x="57" y="234"/>
                  </a:lnTo>
                  <a:lnTo>
                    <a:pt x="90" y="86"/>
                  </a:lnTo>
                  <a:lnTo>
                    <a:pt x="88" y="46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31" name="Freeform 119"/>
            <p:cNvSpPr>
              <a:spLocks/>
            </p:cNvSpPr>
            <p:nvPr/>
          </p:nvSpPr>
          <p:spPr bwMode="auto">
            <a:xfrm>
              <a:off x="4340" y="2467"/>
              <a:ext cx="93" cy="149"/>
            </a:xfrm>
            <a:custGeom>
              <a:avLst/>
              <a:gdLst>
                <a:gd name="T0" fmla="*/ 133 w 186"/>
                <a:gd name="T1" fmla="*/ 190 h 296"/>
                <a:gd name="T2" fmla="*/ 116 w 186"/>
                <a:gd name="T3" fmla="*/ 228 h 296"/>
                <a:gd name="T4" fmla="*/ 88 w 186"/>
                <a:gd name="T5" fmla="*/ 241 h 296"/>
                <a:gd name="T6" fmla="*/ 101 w 186"/>
                <a:gd name="T7" fmla="*/ 264 h 296"/>
                <a:gd name="T8" fmla="*/ 76 w 186"/>
                <a:gd name="T9" fmla="*/ 275 h 296"/>
                <a:gd name="T10" fmla="*/ 21 w 186"/>
                <a:gd name="T11" fmla="*/ 275 h 296"/>
                <a:gd name="T12" fmla="*/ 12 w 186"/>
                <a:gd name="T13" fmla="*/ 255 h 296"/>
                <a:gd name="T14" fmla="*/ 0 w 186"/>
                <a:gd name="T15" fmla="*/ 275 h 296"/>
                <a:gd name="T16" fmla="*/ 6 w 186"/>
                <a:gd name="T17" fmla="*/ 291 h 296"/>
                <a:gd name="T18" fmla="*/ 27 w 186"/>
                <a:gd name="T19" fmla="*/ 296 h 296"/>
                <a:gd name="T20" fmla="*/ 103 w 186"/>
                <a:gd name="T21" fmla="*/ 294 h 296"/>
                <a:gd name="T22" fmla="*/ 147 w 186"/>
                <a:gd name="T23" fmla="*/ 203 h 296"/>
                <a:gd name="T24" fmla="*/ 160 w 186"/>
                <a:gd name="T25" fmla="*/ 160 h 296"/>
                <a:gd name="T26" fmla="*/ 167 w 186"/>
                <a:gd name="T27" fmla="*/ 26 h 296"/>
                <a:gd name="T28" fmla="*/ 186 w 186"/>
                <a:gd name="T29" fmla="*/ 0 h 296"/>
                <a:gd name="T30" fmla="*/ 166 w 186"/>
                <a:gd name="T31" fmla="*/ 19 h 296"/>
                <a:gd name="T32" fmla="*/ 160 w 186"/>
                <a:gd name="T33" fmla="*/ 42 h 296"/>
                <a:gd name="T34" fmla="*/ 150 w 186"/>
                <a:gd name="T35" fmla="*/ 74 h 296"/>
                <a:gd name="T36" fmla="*/ 99 w 186"/>
                <a:gd name="T37" fmla="*/ 30 h 296"/>
                <a:gd name="T38" fmla="*/ 128 w 186"/>
                <a:gd name="T39" fmla="*/ 95 h 296"/>
                <a:gd name="T40" fmla="*/ 141 w 186"/>
                <a:gd name="T41" fmla="*/ 141 h 296"/>
                <a:gd name="T42" fmla="*/ 141 w 186"/>
                <a:gd name="T43" fmla="*/ 182 h 296"/>
                <a:gd name="T44" fmla="*/ 133 w 186"/>
                <a:gd name="T45" fmla="*/ 190 h 296"/>
                <a:gd name="T46" fmla="*/ 133 w 186"/>
                <a:gd name="T47" fmla="*/ 19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6" h="296">
                  <a:moveTo>
                    <a:pt x="133" y="190"/>
                  </a:moveTo>
                  <a:lnTo>
                    <a:pt x="116" y="228"/>
                  </a:lnTo>
                  <a:lnTo>
                    <a:pt x="88" y="241"/>
                  </a:lnTo>
                  <a:lnTo>
                    <a:pt x="101" y="264"/>
                  </a:lnTo>
                  <a:lnTo>
                    <a:pt x="76" y="275"/>
                  </a:lnTo>
                  <a:lnTo>
                    <a:pt x="21" y="275"/>
                  </a:lnTo>
                  <a:lnTo>
                    <a:pt x="12" y="255"/>
                  </a:lnTo>
                  <a:lnTo>
                    <a:pt x="0" y="275"/>
                  </a:lnTo>
                  <a:lnTo>
                    <a:pt x="6" y="291"/>
                  </a:lnTo>
                  <a:lnTo>
                    <a:pt x="27" y="296"/>
                  </a:lnTo>
                  <a:lnTo>
                    <a:pt x="103" y="294"/>
                  </a:lnTo>
                  <a:lnTo>
                    <a:pt x="147" y="203"/>
                  </a:lnTo>
                  <a:lnTo>
                    <a:pt x="160" y="160"/>
                  </a:lnTo>
                  <a:lnTo>
                    <a:pt x="167" y="26"/>
                  </a:lnTo>
                  <a:lnTo>
                    <a:pt x="186" y="0"/>
                  </a:lnTo>
                  <a:lnTo>
                    <a:pt x="166" y="19"/>
                  </a:lnTo>
                  <a:lnTo>
                    <a:pt x="160" y="42"/>
                  </a:lnTo>
                  <a:lnTo>
                    <a:pt x="150" y="74"/>
                  </a:lnTo>
                  <a:lnTo>
                    <a:pt x="99" y="30"/>
                  </a:lnTo>
                  <a:lnTo>
                    <a:pt x="128" y="95"/>
                  </a:lnTo>
                  <a:lnTo>
                    <a:pt x="141" y="141"/>
                  </a:lnTo>
                  <a:lnTo>
                    <a:pt x="141" y="182"/>
                  </a:lnTo>
                  <a:lnTo>
                    <a:pt x="133" y="190"/>
                  </a:lnTo>
                  <a:lnTo>
                    <a:pt x="133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32" name="Freeform 120"/>
            <p:cNvSpPr>
              <a:spLocks/>
            </p:cNvSpPr>
            <p:nvPr/>
          </p:nvSpPr>
          <p:spPr bwMode="auto">
            <a:xfrm>
              <a:off x="4229" y="2348"/>
              <a:ext cx="66" cy="36"/>
            </a:xfrm>
            <a:custGeom>
              <a:avLst/>
              <a:gdLst>
                <a:gd name="T0" fmla="*/ 4 w 133"/>
                <a:gd name="T1" fmla="*/ 0 h 73"/>
                <a:gd name="T2" fmla="*/ 17 w 133"/>
                <a:gd name="T3" fmla="*/ 29 h 73"/>
                <a:gd name="T4" fmla="*/ 36 w 133"/>
                <a:gd name="T5" fmla="*/ 57 h 73"/>
                <a:gd name="T6" fmla="*/ 0 w 133"/>
                <a:gd name="T7" fmla="*/ 73 h 73"/>
                <a:gd name="T8" fmla="*/ 51 w 133"/>
                <a:gd name="T9" fmla="*/ 73 h 73"/>
                <a:gd name="T10" fmla="*/ 87 w 133"/>
                <a:gd name="T11" fmla="*/ 61 h 73"/>
                <a:gd name="T12" fmla="*/ 133 w 133"/>
                <a:gd name="T13" fmla="*/ 61 h 73"/>
                <a:gd name="T14" fmla="*/ 108 w 133"/>
                <a:gd name="T15" fmla="*/ 46 h 73"/>
                <a:gd name="T16" fmla="*/ 51 w 133"/>
                <a:gd name="T17" fmla="*/ 48 h 73"/>
                <a:gd name="T18" fmla="*/ 21 w 133"/>
                <a:gd name="T19" fmla="*/ 19 h 73"/>
                <a:gd name="T20" fmla="*/ 4 w 133"/>
                <a:gd name="T21" fmla="*/ 0 h 73"/>
                <a:gd name="T22" fmla="*/ 4 w 133"/>
                <a:gd name="T2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" h="73">
                  <a:moveTo>
                    <a:pt x="4" y="0"/>
                  </a:moveTo>
                  <a:lnTo>
                    <a:pt x="17" y="29"/>
                  </a:lnTo>
                  <a:lnTo>
                    <a:pt x="36" y="57"/>
                  </a:lnTo>
                  <a:lnTo>
                    <a:pt x="0" y="73"/>
                  </a:lnTo>
                  <a:lnTo>
                    <a:pt x="51" y="73"/>
                  </a:lnTo>
                  <a:lnTo>
                    <a:pt x="87" y="61"/>
                  </a:lnTo>
                  <a:lnTo>
                    <a:pt x="133" y="61"/>
                  </a:lnTo>
                  <a:lnTo>
                    <a:pt x="108" y="46"/>
                  </a:lnTo>
                  <a:lnTo>
                    <a:pt x="51" y="48"/>
                  </a:lnTo>
                  <a:lnTo>
                    <a:pt x="21" y="19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33" name="Freeform 121"/>
            <p:cNvSpPr>
              <a:spLocks/>
            </p:cNvSpPr>
            <p:nvPr/>
          </p:nvSpPr>
          <p:spPr bwMode="auto">
            <a:xfrm>
              <a:off x="4254" y="2376"/>
              <a:ext cx="14" cy="21"/>
            </a:xfrm>
            <a:custGeom>
              <a:avLst/>
              <a:gdLst>
                <a:gd name="T0" fmla="*/ 0 w 29"/>
                <a:gd name="T1" fmla="*/ 8 h 42"/>
                <a:gd name="T2" fmla="*/ 12 w 29"/>
                <a:gd name="T3" fmla="*/ 42 h 42"/>
                <a:gd name="T4" fmla="*/ 29 w 29"/>
                <a:gd name="T5" fmla="*/ 42 h 42"/>
                <a:gd name="T6" fmla="*/ 29 w 29"/>
                <a:gd name="T7" fmla="*/ 0 h 42"/>
                <a:gd name="T8" fmla="*/ 0 w 29"/>
                <a:gd name="T9" fmla="*/ 8 h 42"/>
                <a:gd name="T10" fmla="*/ 0 w 29"/>
                <a:gd name="T11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2">
                  <a:moveTo>
                    <a:pt x="0" y="8"/>
                  </a:moveTo>
                  <a:lnTo>
                    <a:pt x="12" y="42"/>
                  </a:lnTo>
                  <a:lnTo>
                    <a:pt x="29" y="42"/>
                  </a:lnTo>
                  <a:lnTo>
                    <a:pt x="29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34" name="Freeform 122"/>
            <p:cNvSpPr>
              <a:spLocks/>
            </p:cNvSpPr>
            <p:nvPr/>
          </p:nvSpPr>
          <p:spPr bwMode="auto">
            <a:xfrm>
              <a:off x="4253" y="2395"/>
              <a:ext cx="27" cy="15"/>
            </a:xfrm>
            <a:custGeom>
              <a:avLst/>
              <a:gdLst>
                <a:gd name="T0" fmla="*/ 4 w 55"/>
                <a:gd name="T1" fmla="*/ 0 h 31"/>
                <a:gd name="T2" fmla="*/ 0 w 55"/>
                <a:gd name="T3" fmla="*/ 31 h 31"/>
                <a:gd name="T4" fmla="*/ 55 w 55"/>
                <a:gd name="T5" fmla="*/ 4 h 31"/>
                <a:gd name="T6" fmla="*/ 4 w 55"/>
                <a:gd name="T7" fmla="*/ 0 h 31"/>
                <a:gd name="T8" fmla="*/ 4 w 55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1">
                  <a:moveTo>
                    <a:pt x="4" y="0"/>
                  </a:moveTo>
                  <a:lnTo>
                    <a:pt x="0" y="31"/>
                  </a:lnTo>
                  <a:lnTo>
                    <a:pt x="55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35" name="Freeform 123"/>
            <p:cNvSpPr>
              <a:spLocks/>
            </p:cNvSpPr>
            <p:nvPr/>
          </p:nvSpPr>
          <p:spPr bwMode="auto">
            <a:xfrm>
              <a:off x="4365" y="2351"/>
              <a:ext cx="97" cy="26"/>
            </a:xfrm>
            <a:custGeom>
              <a:avLst/>
              <a:gdLst>
                <a:gd name="T0" fmla="*/ 41 w 194"/>
                <a:gd name="T1" fmla="*/ 0 h 51"/>
                <a:gd name="T2" fmla="*/ 72 w 194"/>
                <a:gd name="T3" fmla="*/ 15 h 51"/>
                <a:gd name="T4" fmla="*/ 154 w 194"/>
                <a:gd name="T5" fmla="*/ 23 h 51"/>
                <a:gd name="T6" fmla="*/ 194 w 194"/>
                <a:gd name="T7" fmla="*/ 36 h 51"/>
                <a:gd name="T8" fmla="*/ 148 w 194"/>
                <a:gd name="T9" fmla="*/ 51 h 51"/>
                <a:gd name="T10" fmla="*/ 140 w 194"/>
                <a:gd name="T11" fmla="*/ 36 h 51"/>
                <a:gd name="T12" fmla="*/ 0 w 194"/>
                <a:gd name="T13" fmla="*/ 36 h 51"/>
                <a:gd name="T14" fmla="*/ 15 w 194"/>
                <a:gd name="T15" fmla="*/ 13 h 51"/>
                <a:gd name="T16" fmla="*/ 41 w 194"/>
                <a:gd name="T17" fmla="*/ 0 h 51"/>
                <a:gd name="T18" fmla="*/ 41 w 194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51">
                  <a:moveTo>
                    <a:pt x="41" y="0"/>
                  </a:moveTo>
                  <a:lnTo>
                    <a:pt x="72" y="15"/>
                  </a:lnTo>
                  <a:lnTo>
                    <a:pt x="154" y="23"/>
                  </a:lnTo>
                  <a:lnTo>
                    <a:pt x="194" y="36"/>
                  </a:lnTo>
                  <a:lnTo>
                    <a:pt x="148" y="51"/>
                  </a:lnTo>
                  <a:lnTo>
                    <a:pt x="140" y="36"/>
                  </a:lnTo>
                  <a:lnTo>
                    <a:pt x="0" y="36"/>
                  </a:lnTo>
                  <a:lnTo>
                    <a:pt x="15" y="13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36" name="Freeform 124"/>
            <p:cNvSpPr>
              <a:spLocks/>
            </p:cNvSpPr>
            <p:nvPr/>
          </p:nvSpPr>
          <p:spPr bwMode="auto">
            <a:xfrm>
              <a:off x="4387" y="2366"/>
              <a:ext cx="38" cy="25"/>
            </a:xfrm>
            <a:custGeom>
              <a:avLst/>
              <a:gdLst>
                <a:gd name="T0" fmla="*/ 2 w 76"/>
                <a:gd name="T1" fmla="*/ 4 h 52"/>
                <a:gd name="T2" fmla="*/ 8 w 76"/>
                <a:gd name="T3" fmla="*/ 37 h 52"/>
                <a:gd name="T4" fmla="*/ 0 w 76"/>
                <a:gd name="T5" fmla="*/ 46 h 52"/>
                <a:gd name="T6" fmla="*/ 40 w 76"/>
                <a:gd name="T7" fmla="*/ 52 h 52"/>
                <a:gd name="T8" fmla="*/ 76 w 76"/>
                <a:gd name="T9" fmla="*/ 31 h 52"/>
                <a:gd name="T10" fmla="*/ 42 w 76"/>
                <a:gd name="T11" fmla="*/ 31 h 52"/>
                <a:gd name="T12" fmla="*/ 42 w 76"/>
                <a:gd name="T13" fmla="*/ 0 h 52"/>
                <a:gd name="T14" fmla="*/ 2 w 76"/>
                <a:gd name="T15" fmla="*/ 4 h 52"/>
                <a:gd name="T16" fmla="*/ 2 w 7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2">
                  <a:moveTo>
                    <a:pt x="2" y="4"/>
                  </a:moveTo>
                  <a:lnTo>
                    <a:pt x="8" y="37"/>
                  </a:lnTo>
                  <a:lnTo>
                    <a:pt x="0" y="46"/>
                  </a:lnTo>
                  <a:lnTo>
                    <a:pt x="40" y="52"/>
                  </a:lnTo>
                  <a:lnTo>
                    <a:pt x="76" y="31"/>
                  </a:lnTo>
                  <a:lnTo>
                    <a:pt x="42" y="31"/>
                  </a:lnTo>
                  <a:lnTo>
                    <a:pt x="42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37" name="Freeform 125"/>
            <p:cNvSpPr>
              <a:spLocks/>
            </p:cNvSpPr>
            <p:nvPr/>
          </p:nvSpPr>
          <p:spPr bwMode="auto">
            <a:xfrm>
              <a:off x="4445" y="2375"/>
              <a:ext cx="111" cy="206"/>
            </a:xfrm>
            <a:custGeom>
              <a:avLst/>
              <a:gdLst>
                <a:gd name="T0" fmla="*/ 0 w 223"/>
                <a:gd name="T1" fmla="*/ 181 h 413"/>
                <a:gd name="T2" fmla="*/ 19 w 223"/>
                <a:gd name="T3" fmla="*/ 183 h 413"/>
                <a:gd name="T4" fmla="*/ 25 w 223"/>
                <a:gd name="T5" fmla="*/ 211 h 413"/>
                <a:gd name="T6" fmla="*/ 29 w 223"/>
                <a:gd name="T7" fmla="*/ 369 h 413"/>
                <a:gd name="T8" fmla="*/ 31 w 223"/>
                <a:gd name="T9" fmla="*/ 388 h 413"/>
                <a:gd name="T10" fmla="*/ 52 w 223"/>
                <a:gd name="T11" fmla="*/ 384 h 413"/>
                <a:gd name="T12" fmla="*/ 90 w 223"/>
                <a:gd name="T13" fmla="*/ 259 h 413"/>
                <a:gd name="T14" fmla="*/ 141 w 223"/>
                <a:gd name="T15" fmla="*/ 40 h 413"/>
                <a:gd name="T16" fmla="*/ 169 w 223"/>
                <a:gd name="T17" fmla="*/ 2 h 413"/>
                <a:gd name="T18" fmla="*/ 204 w 223"/>
                <a:gd name="T19" fmla="*/ 0 h 413"/>
                <a:gd name="T20" fmla="*/ 223 w 223"/>
                <a:gd name="T21" fmla="*/ 14 h 413"/>
                <a:gd name="T22" fmla="*/ 194 w 223"/>
                <a:gd name="T23" fmla="*/ 8 h 413"/>
                <a:gd name="T24" fmla="*/ 169 w 223"/>
                <a:gd name="T25" fmla="*/ 16 h 413"/>
                <a:gd name="T26" fmla="*/ 145 w 223"/>
                <a:gd name="T27" fmla="*/ 71 h 413"/>
                <a:gd name="T28" fmla="*/ 99 w 223"/>
                <a:gd name="T29" fmla="*/ 278 h 413"/>
                <a:gd name="T30" fmla="*/ 67 w 223"/>
                <a:gd name="T31" fmla="*/ 384 h 413"/>
                <a:gd name="T32" fmla="*/ 93 w 223"/>
                <a:gd name="T33" fmla="*/ 392 h 413"/>
                <a:gd name="T34" fmla="*/ 93 w 223"/>
                <a:gd name="T35" fmla="*/ 403 h 413"/>
                <a:gd name="T36" fmla="*/ 57 w 223"/>
                <a:gd name="T37" fmla="*/ 400 h 413"/>
                <a:gd name="T38" fmla="*/ 21 w 223"/>
                <a:gd name="T39" fmla="*/ 413 h 413"/>
                <a:gd name="T40" fmla="*/ 19 w 223"/>
                <a:gd name="T41" fmla="*/ 259 h 413"/>
                <a:gd name="T42" fmla="*/ 14 w 223"/>
                <a:gd name="T43" fmla="*/ 198 h 413"/>
                <a:gd name="T44" fmla="*/ 0 w 223"/>
                <a:gd name="T45" fmla="*/ 181 h 413"/>
                <a:gd name="T46" fmla="*/ 0 w 223"/>
                <a:gd name="T47" fmla="*/ 18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3" h="413">
                  <a:moveTo>
                    <a:pt x="0" y="181"/>
                  </a:moveTo>
                  <a:lnTo>
                    <a:pt x="19" y="183"/>
                  </a:lnTo>
                  <a:lnTo>
                    <a:pt x="25" y="211"/>
                  </a:lnTo>
                  <a:lnTo>
                    <a:pt x="29" y="369"/>
                  </a:lnTo>
                  <a:lnTo>
                    <a:pt x="31" y="388"/>
                  </a:lnTo>
                  <a:lnTo>
                    <a:pt x="52" y="384"/>
                  </a:lnTo>
                  <a:lnTo>
                    <a:pt x="90" y="259"/>
                  </a:lnTo>
                  <a:lnTo>
                    <a:pt x="141" y="40"/>
                  </a:lnTo>
                  <a:lnTo>
                    <a:pt x="169" y="2"/>
                  </a:lnTo>
                  <a:lnTo>
                    <a:pt x="204" y="0"/>
                  </a:lnTo>
                  <a:lnTo>
                    <a:pt x="223" y="14"/>
                  </a:lnTo>
                  <a:lnTo>
                    <a:pt x="194" y="8"/>
                  </a:lnTo>
                  <a:lnTo>
                    <a:pt x="169" y="16"/>
                  </a:lnTo>
                  <a:lnTo>
                    <a:pt x="145" y="71"/>
                  </a:lnTo>
                  <a:lnTo>
                    <a:pt x="99" y="278"/>
                  </a:lnTo>
                  <a:lnTo>
                    <a:pt x="67" y="384"/>
                  </a:lnTo>
                  <a:lnTo>
                    <a:pt x="93" y="392"/>
                  </a:lnTo>
                  <a:lnTo>
                    <a:pt x="93" y="403"/>
                  </a:lnTo>
                  <a:lnTo>
                    <a:pt x="57" y="400"/>
                  </a:lnTo>
                  <a:lnTo>
                    <a:pt x="21" y="413"/>
                  </a:lnTo>
                  <a:lnTo>
                    <a:pt x="19" y="259"/>
                  </a:lnTo>
                  <a:lnTo>
                    <a:pt x="14" y="198"/>
                  </a:lnTo>
                  <a:lnTo>
                    <a:pt x="0" y="181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38" name="Freeform 126"/>
            <p:cNvSpPr>
              <a:spLocks/>
            </p:cNvSpPr>
            <p:nvPr/>
          </p:nvSpPr>
          <p:spPr bwMode="auto">
            <a:xfrm>
              <a:off x="4499" y="2347"/>
              <a:ext cx="120" cy="245"/>
            </a:xfrm>
            <a:custGeom>
              <a:avLst/>
              <a:gdLst>
                <a:gd name="T0" fmla="*/ 110 w 239"/>
                <a:gd name="T1" fmla="*/ 92 h 491"/>
                <a:gd name="T2" fmla="*/ 89 w 239"/>
                <a:gd name="T3" fmla="*/ 255 h 491"/>
                <a:gd name="T4" fmla="*/ 57 w 239"/>
                <a:gd name="T5" fmla="*/ 403 h 491"/>
                <a:gd name="T6" fmla="*/ 40 w 239"/>
                <a:gd name="T7" fmla="*/ 460 h 491"/>
                <a:gd name="T8" fmla="*/ 24 w 239"/>
                <a:gd name="T9" fmla="*/ 453 h 491"/>
                <a:gd name="T10" fmla="*/ 2 w 239"/>
                <a:gd name="T11" fmla="*/ 457 h 491"/>
                <a:gd name="T12" fmla="*/ 22 w 239"/>
                <a:gd name="T13" fmla="*/ 460 h 491"/>
                <a:gd name="T14" fmla="*/ 30 w 239"/>
                <a:gd name="T15" fmla="*/ 468 h 491"/>
                <a:gd name="T16" fmla="*/ 21 w 239"/>
                <a:gd name="T17" fmla="*/ 481 h 491"/>
                <a:gd name="T18" fmla="*/ 0 w 239"/>
                <a:gd name="T19" fmla="*/ 478 h 491"/>
                <a:gd name="T20" fmla="*/ 13 w 239"/>
                <a:gd name="T21" fmla="*/ 491 h 491"/>
                <a:gd name="T22" fmla="*/ 26 w 239"/>
                <a:gd name="T23" fmla="*/ 491 h 491"/>
                <a:gd name="T24" fmla="*/ 43 w 239"/>
                <a:gd name="T25" fmla="*/ 474 h 491"/>
                <a:gd name="T26" fmla="*/ 93 w 239"/>
                <a:gd name="T27" fmla="*/ 314 h 491"/>
                <a:gd name="T28" fmla="*/ 129 w 239"/>
                <a:gd name="T29" fmla="*/ 139 h 491"/>
                <a:gd name="T30" fmla="*/ 163 w 239"/>
                <a:gd name="T31" fmla="*/ 27 h 491"/>
                <a:gd name="T32" fmla="*/ 195 w 239"/>
                <a:gd name="T33" fmla="*/ 10 h 491"/>
                <a:gd name="T34" fmla="*/ 230 w 239"/>
                <a:gd name="T35" fmla="*/ 14 h 491"/>
                <a:gd name="T36" fmla="*/ 239 w 239"/>
                <a:gd name="T37" fmla="*/ 27 h 491"/>
                <a:gd name="T38" fmla="*/ 239 w 239"/>
                <a:gd name="T39" fmla="*/ 14 h 491"/>
                <a:gd name="T40" fmla="*/ 226 w 239"/>
                <a:gd name="T41" fmla="*/ 0 h 491"/>
                <a:gd name="T42" fmla="*/ 194 w 239"/>
                <a:gd name="T43" fmla="*/ 0 h 491"/>
                <a:gd name="T44" fmla="*/ 163 w 239"/>
                <a:gd name="T45" fmla="*/ 16 h 491"/>
                <a:gd name="T46" fmla="*/ 123 w 239"/>
                <a:gd name="T47" fmla="*/ 128 h 491"/>
                <a:gd name="T48" fmla="*/ 110 w 239"/>
                <a:gd name="T49" fmla="*/ 92 h 491"/>
                <a:gd name="T50" fmla="*/ 110 w 239"/>
                <a:gd name="T51" fmla="*/ 92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9" h="491">
                  <a:moveTo>
                    <a:pt x="110" y="92"/>
                  </a:moveTo>
                  <a:lnTo>
                    <a:pt x="89" y="255"/>
                  </a:lnTo>
                  <a:lnTo>
                    <a:pt x="57" y="403"/>
                  </a:lnTo>
                  <a:lnTo>
                    <a:pt x="40" y="460"/>
                  </a:lnTo>
                  <a:lnTo>
                    <a:pt x="24" y="453"/>
                  </a:lnTo>
                  <a:lnTo>
                    <a:pt x="2" y="457"/>
                  </a:lnTo>
                  <a:lnTo>
                    <a:pt x="22" y="460"/>
                  </a:lnTo>
                  <a:lnTo>
                    <a:pt x="30" y="468"/>
                  </a:lnTo>
                  <a:lnTo>
                    <a:pt x="21" y="481"/>
                  </a:lnTo>
                  <a:lnTo>
                    <a:pt x="0" y="478"/>
                  </a:lnTo>
                  <a:lnTo>
                    <a:pt x="13" y="491"/>
                  </a:lnTo>
                  <a:lnTo>
                    <a:pt x="26" y="491"/>
                  </a:lnTo>
                  <a:lnTo>
                    <a:pt x="43" y="474"/>
                  </a:lnTo>
                  <a:lnTo>
                    <a:pt x="93" y="314"/>
                  </a:lnTo>
                  <a:lnTo>
                    <a:pt x="129" y="139"/>
                  </a:lnTo>
                  <a:lnTo>
                    <a:pt x="163" y="27"/>
                  </a:lnTo>
                  <a:lnTo>
                    <a:pt x="195" y="10"/>
                  </a:lnTo>
                  <a:lnTo>
                    <a:pt x="230" y="14"/>
                  </a:lnTo>
                  <a:lnTo>
                    <a:pt x="239" y="27"/>
                  </a:lnTo>
                  <a:lnTo>
                    <a:pt x="239" y="14"/>
                  </a:lnTo>
                  <a:lnTo>
                    <a:pt x="226" y="0"/>
                  </a:lnTo>
                  <a:lnTo>
                    <a:pt x="194" y="0"/>
                  </a:lnTo>
                  <a:lnTo>
                    <a:pt x="163" y="16"/>
                  </a:lnTo>
                  <a:lnTo>
                    <a:pt x="123" y="128"/>
                  </a:lnTo>
                  <a:lnTo>
                    <a:pt x="110" y="92"/>
                  </a:lnTo>
                  <a:lnTo>
                    <a:pt x="11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39" name="Freeform 127"/>
            <p:cNvSpPr>
              <a:spLocks/>
            </p:cNvSpPr>
            <p:nvPr/>
          </p:nvSpPr>
          <p:spPr bwMode="auto">
            <a:xfrm>
              <a:off x="4566" y="2370"/>
              <a:ext cx="78" cy="224"/>
            </a:xfrm>
            <a:custGeom>
              <a:avLst/>
              <a:gdLst>
                <a:gd name="T0" fmla="*/ 102 w 156"/>
                <a:gd name="T1" fmla="*/ 0 h 447"/>
                <a:gd name="T2" fmla="*/ 74 w 156"/>
                <a:gd name="T3" fmla="*/ 188 h 447"/>
                <a:gd name="T4" fmla="*/ 43 w 156"/>
                <a:gd name="T5" fmla="*/ 319 h 447"/>
                <a:gd name="T6" fmla="*/ 0 w 156"/>
                <a:gd name="T7" fmla="*/ 447 h 447"/>
                <a:gd name="T8" fmla="*/ 66 w 156"/>
                <a:gd name="T9" fmla="*/ 316 h 447"/>
                <a:gd name="T10" fmla="*/ 98 w 156"/>
                <a:gd name="T11" fmla="*/ 80 h 447"/>
                <a:gd name="T12" fmla="*/ 112 w 156"/>
                <a:gd name="T13" fmla="*/ 42 h 447"/>
                <a:gd name="T14" fmla="*/ 146 w 156"/>
                <a:gd name="T15" fmla="*/ 46 h 447"/>
                <a:gd name="T16" fmla="*/ 156 w 156"/>
                <a:gd name="T17" fmla="*/ 61 h 447"/>
                <a:gd name="T18" fmla="*/ 156 w 156"/>
                <a:gd name="T19" fmla="*/ 38 h 447"/>
                <a:gd name="T20" fmla="*/ 142 w 156"/>
                <a:gd name="T21" fmla="*/ 30 h 447"/>
                <a:gd name="T22" fmla="*/ 112 w 156"/>
                <a:gd name="T23" fmla="*/ 28 h 447"/>
                <a:gd name="T24" fmla="*/ 102 w 156"/>
                <a:gd name="T25" fmla="*/ 0 h 447"/>
                <a:gd name="T26" fmla="*/ 102 w 156"/>
                <a:gd name="T2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447">
                  <a:moveTo>
                    <a:pt x="102" y="0"/>
                  </a:moveTo>
                  <a:lnTo>
                    <a:pt x="74" y="188"/>
                  </a:lnTo>
                  <a:lnTo>
                    <a:pt x="43" y="319"/>
                  </a:lnTo>
                  <a:lnTo>
                    <a:pt x="0" y="447"/>
                  </a:lnTo>
                  <a:lnTo>
                    <a:pt x="66" y="316"/>
                  </a:lnTo>
                  <a:lnTo>
                    <a:pt x="98" y="80"/>
                  </a:lnTo>
                  <a:lnTo>
                    <a:pt x="112" y="42"/>
                  </a:lnTo>
                  <a:lnTo>
                    <a:pt x="146" y="46"/>
                  </a:lnTo>
                  <a:lnTo>
                    <a:pt x="156" y="61"/>
                  </a:lnTo>
                  <a:lnTo>
                    <a:pt x="156" y="38"/>
                  </a:lnTo>
                  <a:lnTo>
                    <a:pt x="142" y="30"/>
                  </a:lnTo>
                  <a:lnTo>
                    <a:pt x="112" y="28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40" name="Freeform 128"/>
            <p:cNvSpPr>
              <a:spLocks/>
            </p:cNvSpPr>
            <p:nvPr/>
          </p:nvSpPr>
          <p:spPr bwMode="auto">
            <a:xfrm>
              <a:off x="4601" y="2420"/>
              <a:ext cx="44" cy="243"/>
            </a:xfrm>
            <a:custGeom>
              <a:avLst/>
              <a:gdLst>
                <a:gd name="T0" fmla="*/ 89 w 89"/>
                <a:gd name="T1" fmla="*/ 0 h 486"/>
                <a:gd name="T2" fmla="*/ 86 w 89"/>
                <a:gd name="T3" fmla="*/ 230 h 486"/>
                <a:gd name="T4" fmla="*/ 25 w 89"/>
                <a:gd name="T5" fmla="*/ 372 h 486"/>
                <a:gd name="T6" fmla="*/ 0 w 89"/>
                <a:gd name="T7" fmla="*/ 486 h 486"/>
                <a:gd name="T8" fmla="*/ 10 w 89"/>
                <a:gd name="T9" fmla="*/ 357 h 486"/>
                <a:gd name="T10" fmla="*/ 67 w 89"/>
                <a:gd name="T11" fmla="*/ 247 h 486"/>
                <a:gd name="T12" fmla="*/ 74 w 89"/>
                <a:gd name="T13" fmla="*/ 198 h 486"/>
                <a:gd name="T14" fmla="*/ 89 w 89"/>
                <a:gd name="T15" fmla="*/ 0 h 486"/>
                <a:gd name="T16" fmla="*/ 89 w 89"/>
                <a:gd name="T17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486">
                  <a:moveTo>
                    <a:pt x="89" y="0"/>
                  </a:moveTo>
                  <a:lnTo>
                    <a:pt x="86" y="230"/>
                  </a:lnTo>
                  <a:lnTo>
                    <a:pt x="25" y="372"/>
                  </a:lnTo>
                  <a:lnTo>
                    <a:pt x="0" y="486"/>
                  </a:lnTo>
                  <a:lnTo>
                    <a:pt x="10" y="357"/>
                  </a:lnTo>
                  <a:lnTo>
                    <a:pt x="67" y="247"/>
                  </a:lnTo>
                  <a:lnTo>
                    <a:pt x="74" y="198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41" name="Freeform 129"/>
            <p:cNvSpPr>
              <a:spLocks/>
            </p:cNvSpPr>
            <p:nvPr/>
          </p:nvSpPr>
          <p:spPr bwMode="auto">
            <a:xfrm>
              <a:off x="4325" y="2476"/>
              <a:ext cx="40" cy="19"/>
            </a:xfrm>
            <a:custGeom>
              <a:avLst/>
              <a:gdLst>
                <a:gd name="T0" fmla="*/ 40 w 80"/>
                <a:gd name="T1" fmla="*/ 0 h 38"/>
                <a:gd name="T2" fmla="*/ 0 w 80"/>
                <a:gd name="T3" fmla="*/ 38 h 38"/>
                <a:gd name="T4" fmla="*/ 80 w 80"/>
                <a:gd name="T5" fmla="*/ 21 h 38"/>
                <a:gd name="T6" fmla="*/ 70 w 80"/>
                <a:gd name="T7" fmla="*/ 4 h 38"/>
                <a:gd name="T8" fmla="*/ 40 w 80"/>
                <a:gd name="T9" fmla="*/ 0 h 38"/>
                <a:gd name="T10" fmla="*/ 40 w 80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38">
                  <a:moveTo>
                    <a:pt x="40" y="0"/>
                  </a:moveTo>
                  <a:lnTo>
                    <a:pt x="0" y="38"/>
                  </a:lnTo>
                  <a:lnTo>
                    <a:pt x="80" y="21"/>
                  </a:lnTo>
                  <a:lnTo>
                    <a:pt x="70" y="4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42" name="Freeform 130"/>
            <p:cNvSpPr>
              <a:spLocks/>
            </p:cNvSpPr>
            <p:nvPr/>
          </p:nvSpPr>
          <p:spPr bwMode="auto">
            <a:xfrm>
              <a:off x="4201" y="1908"/>
              <a:ext cx="440" cy="361"/>
            </a:xfrm>
            <a:custGeom>
              <a:avLst/>
              <a:gdLst>
                <a:gd name="T0" fmla="*/ 551 w 880"/>
                <a:gd name="T1" fmla="*/ 52 h 723"/>
                <a:gd name="T2" fmla="*/ 509 w 880"/>
                <a:gd name="T3" fmla="*/ 101 h 723"/>
                <a:gd name="T4" fmla="*/ 473 w 880"/>
                <a:gd name="T5" fmla="*/ 162 h 723"/>
                <a:gd name="T6" fmla="*/ 410 w 880"/>
                <a:gd name="T7" fmla="*/ 143 h 723"/>
                <a:gd name="T8" fmla="*/ 397 w 880"/>
                <a:gd name="T9" fmla="*/ 196 h 723"/>
                <a:gd name="T10" fmla="*/ 501 w 880"/>
                <a:gd name="T11" fmla="*/ 306 h 723"/>
                <a:gd name="T12" fmla="*/ 330 w 880"/>
                <a:gd name="T13" fmla="*/ 185 h 723"/>
                <a:gd name="T14" fmla="*/ 298 w 880"/>
                <a:gd name="T15" fmla="*/ 213 h 723"/>
                <a:gd name="T16" fmla="*/ 112 w 880"/>
                <a:gd name="T17" fmla="*/ 118 h 723"/>
                <a:gd name="T18" fmla="*/ 249 w 880"/>
                <a:gd name="T19" fmla="*/ 207 h 723"/>
                <a:gd name="T20" fmla="*/ 270 w 880"/>
                <a:gd name="T21" fmla="*/ 236 h 723"/>
                <a:gd name="T22" fmla="*/ 98 w 880"/>
                <a:gd name="T23" fmla="*/ 268 h 723"/>
                <a:gd name="T24" fmla="*/ 43 w 880"/>
                <a:gd name="T25" fmla="*/ 329 h 723"/>
                <a:gd name="T26" fmla="*/ 87 w 880"/>
                <a:gd name="T27" fmla="*/ 335 h 723"/>
                <a:gd name="T28" fmla="*/ 76 w 880"/>
                <a:gd name="T29" fmla="*/ 401 h 723"/>
                <a:gd name="T30" fmla="*/ 152 w 880"/>
                <a:gd name="T31" fmla="*/ 409 h 723"/>
                <a:gd name="T32" fmla="*/ 40 w 880"/>
                <a:gd name="T33" fmla="*/ 436 h 723"/>
                <a:gd name="T34" fmla="*/ 0 w 880"/>
                <a:gd name="T35" fmla="*/ 671 h 723"/>
                <a:gd name="T36" fmla="*/ 155 w 880"/>
                <a:gd name="T37" fmla="*/ 443 h 723"/>
                <a:gd name="T38" fmla="*/ 119 w 880"/>
                <a:gd name="T39" fmla="*/ 723 h 723"/>
                <a:gd name="T40" fmla="*/ 184 w 880"/>
                <a:gd name="T41" fmla="*/ 494 h 723"/>
                <a:gd name="T42" fmla="*/ 222 w 880"/>
                <a:gd name="T43" fmla="*/ 538 h 723"/>
                <a:gd name="T44" fmla="*/ 262 w 880"/>
                <a:gd name="T45" fmla="*/ 445 h 723"/>
                <a:gd name="T46" fmla="*/ 374 w 880"/>
                <a:gd name="T47" fmla="*/ 662 h 723"/>
                <a:gd name="T48" fmla="*/ 315 w 880"/>
                <a:gd name="T49" fmla="*/ 475 h 723"/>
                <a:gd name="T50" fmla="*/ 479 w 880"/>
                <a:gd name="T51" fmla="*/ 622 h 723"/>
                <a:gd name="T52" fmla="*/ 471 w 880"/>
                <a:gd name="T53" fmla="*/ 548 h 723"/>
                <a:gd name="T54" fmla="*/ 534 w 880"/>
                <a:gd name="T55" fmla="*/ 517 h 723"/>
                <a:gd name="T56" fmla="*/ 492 w 880"/>
                <a:gd name="T57" fmla="*/ 422 h 723"/>
                <a:gd name="T58" fmla="*/ 304 w 880"/>
                <a:gd name="T59" fmla="*/ 373 h 723"/>
                <a:gd name="T60" fmla="*/ 492 w 880"/>
                <a:gd name="T61" fmla="*/ 386 h 723"/>
                <a:gd name="T62" fmla="*/ 522 w 880"/>
                <a:gd name="T63" fmla="*/ 344 h 723"/>
                <a:gd name="T64" fmla="*/ 555 w 880"/>
                <a:gd name="T65" fmla="*/ 413 h 723"/>
                <a:gd name="T66" fmla="*/ 600 w 880"/>
                <a:gd name="T67" fmla="*/ 504 h 723"/>
                <a:gd name="T68" fmla="*/ 616 w 880"/>
                <a:gd name="T69" fmla="*/ 571 h 723"/>
                <a:gd name="T70" fmla="*/ 686 w 880"/>
                <a:gd name="T71" fmla="*/ 555 h 723"/>
                <a:gd name="T72" fmla="*/ 680 w 880"/>
                <a:gd name="T73" fmla="*/ 519 h 723"/>
                <a:gd name="T74" fmla="*/ 768 w 880"/>
                <a:gd name="T75" fmla="*/ 468 h 723"/>
                <a:gd name="T76" fmla="*/ 874 w 880"/>
                <a:gd name="T77" fmla="*/ 289 h 723"/>
                <a:gd name="T78" fmla="*/ 811 w 880"/>
                <a:gd name="T79" fmla="*/ 350 h 723"/>
                <a:gd name="T80" fmla="*/ 627 w 880"/>
                <a:gd name="T81" fmla="*/ 424 h 723"/>
                <a:gd name="T82" fmla="*/ 779 w 880"/>
                <a:gd name="T83" fmla="*/ 282 h 723"/>
                <a:gd name="T84" fmla="*/ 775 w 880"/>
                <a:gd name="T85" fmla="*/ 154 h 723"/>
                <a:gd name="T86" fmla="*/ 638 w 880"/>
                <a:gd name="T87" fmla="*/ 181 h 723"/>
                <a:gd name="T88" fmla="*/ 638 w 880"/>
                <a:gd name="T89" fmla="*/ 122 h 723"/>
                <a:gd name="T90" fmla="*/ 572 w 880"/>
                <a:gd name="T91" fmla="*/ 0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0" h="723">
                  <a:moveTo>
                    <a:pt x="572" y="0"/>
                  </a:moveTo>
                  <a:lnTo>
                    <a:pt x="551" y="52"/>
                  </a:lnTo>
                  <a:lnTo>
                    <a:pt x="471" y="25"/>
                  </a:lnTo>
                  <a:lnTo>
                    <a:pt x="509" y="101"/>
                  </a:lnTo>
                  <a:lnTo>
                    <a:pt x="467" y="97"/>
                  </a:lnTo>
                  <a:lnTo>
                    <a:pt x="473" y="162"/>
                  </a:lnTo>
                  <a:lnTo>
                    <a:pt x="406" y="78"/>
                  </a:lnTo>
                  <a:lnTo>
                    <a:pt x="410" y="143"/>
                  </a:lnTo>
                  <a:lnTo>
                    <a:pt x="313" y="109"/>
                  </a:lnTo>
                  <a:lnTo>
                    <a:pt x="397" y="196"/>
                  </a:lnTo>
                  <a:lnTo>
                    <a:pt x="444" y="253"/>
                  </a:lnTo>
                  <a:lnTo>
                    <a:pt x="501" y="306"/>
                  </a:lnTo>
                  <a:lnTo>
                    <a:pt x="397" y="259"/>
                  </a:lnTo>
                  <a:lnTo>
                    <a:pt x="330" y="185"/>
                  </a:lnTo>
                  <a:lnTo>
                    <a:pt x="290" y="156"/>
                  </a:lnTo>
                  <a:lnTo>
                    <a:pt x="298" y="213"/>
                  </a:lnTo>
                  <a:lnTo>
                    <a:pt x="214" y="143"/>
                  </a:lnTo>
                  <a:lnTo>
                    <a:pt x="112" y="118"/>
                  </a:lnTo>
                  <a:lnTo>
                    <a:pt x="216" y="173"/>
                  </a:lnTo>
                  <a:lnTo>
                    <a:pt x="249" y="207"/>
                  </a:lnTo>
                  <a:lnTo>
                    <a:pt x="97" y="230"/>
                  </a:lnTo>
                  <a:lnTo>
                    <a:pt x="270" y="236"/>
                  </a:lnTo>
                  <a:lnTo>
                    <a:pt x="353" y="266"/>
                  </a:lnTo>
                  <a:lnTo>
                    <a:pt x="98" y="268"/>
                  </a:lnTo>
                  <a:lnTo>
                    <a:pt x="17" y="316"/>
                  </a:lnTo>
                  <a:lnTo>
                    <a:pt x="43" y="329"/>
                  </a:lnTo>
                  <a:lnTo>
                    <a:pt x="11" y="409"/>
                  </a:lnTo>
                  <a:lnTo>
                    <a:pt x="87" y="335"/>
                  </a:lnTo>
                  <a:lnTo>
                    <a:pt x="184" y="314"/>
                  </a:lnTo>
                  <a:lnTo>
                    <a:pt x="76" y="401"/>
                  </a:lnTo>
                  <a:lnTo>
                    <a:pt x="230" y="327"/>
                  </a:lnTo>
                  <a:lnTo>
                    <a:pt x="152" y="409"/>
                  </a:lnTo>
                  <a:lnTo>
                    <a:pt x="28" y="508"/>
                  </a:lnTo>
                  <a:lnTo>
                    <a:pt x="40" y="436"/>
                  </a:lnTo>
                  <a:lnTo>
                    <a:pt x="3" y="527"/>
                  </a:lnTo>
                  <a:lnTo>
                    <a:pt x="0" y="671"/>
                  </a:lnTo>
                  <a:lnTo>
                    <a:pt x="76" y="512"/>
                  </a:lnTo>
                  <a:lnTo>
                    <a:pt x="155" y="443"/>
                  </a:lnTo>
                  <a:lnTo>
                    <a:pt x="93" y="603"/>
                  </a:lnTo>
                  <a:lnTo>
                    <a:pt x="119" y="723"/>
                  </a:lnTo>
                  <a:lnTo>
                    <a:pt x="142" y="586"/>
                  </a:lnTo>
                  <a:lnTo>
                    <a:pt x="184" y="494"/>
                  </a:lnTo>
                  <a:lnTo>
                    <a:pt x="207" y="601"/>
                  </a:lnTo>
                  <a:lnTo>
                    <a:pt x="222" y="538"/>
                  </a:lnTo>
                  <a:lnTo>
                    <a:pt x="252" y="548"/>
                  </a:lnTo>
                  <a:lnTo>
                    <a:pt x="262" y="445"/>
                  </a:lnTo>
                  <a:lnTo>
                    <a:pt x="304" y="580"/>
                  </a:lnTo>
                  <a:lnTo>
                    <a:pt x="374" y="662"/>
                  </a:lnTo>
                  <a:lnTo>
                    <a:pt x="334" y="563"/>
                  </a:lnTo>
                  <a:lnTo>
                    <a:pt x="315" y="475"/>
                  </a:lnTo>
                  <a:lnTo>
                    <a:pt x="372" y="521"/>
                  </a:lnTo>
                  <a:lnTo>
                    <a:pt x="479" y="622"/>
                  </a:lnTo>
                  <a:lnTo>
                    <a:pt x="412" y="525"/>
                  </a:lnTo>
                  <a:lnTo>
                    <a:pt x="471" y="548"/>
                  </a:lnTo>
                  <a:lnTo>
                    <a:pt x="435" y="479"/>
                  </a:lnTo>
                  <a:lnTo>
                    <a:pt x="534" y="517"/>
                  </a:lnTo>
                  <a:lnTo>
                    <a:pt x="424" y="424"/>
                  </a:lnTo>
                  <a:lnTo>
                    <a:pt x="492" y="422"/>
                  </a:lnTo>
                  <a:lnTo>
                    <a:pt x="397" y="379"/>
                  </a:lnTo>
                  <a:lnTo>
                    <a:pt x="304" y="373"/>
                  </a:lnTo>
                  <a:lnTo>
                    <a:pt x="393" y="344"/>
                  </a:lnTo>
                  <a:lnTo>
                    <a:pt x="492" y="386"/>
                  </a:lnTo>
                  <a:lnTo>
                    <a:pt x="471" y="314"/>
                  </a:lnTo>
                  <a:lnTo>
                    <a:pt x="522" y="344"/>
                  </a:lnTo>
                  <a:lnTo>
                    <a:pt x="566" y="301"/>
                  </a:lnTo>
                  <a:lnTo>
                    <a:pt x="555" y="413"/>
                  </a:lnTo>
                  <a:lnTo>
                    <a:pt x="515" y="432"/>
                  </a:lnTo>
                  <a:lnTo>
                    <a:pt x="600" y="504"/>
                  </a:lnTo>
                  <a:lnTo>
                    <a:pt x="560" y="521"/>
                  </a:lnTo>
                  <a:lnTo>
                    <a:pt x="616" y="571"/>
                  </a:lnTo>
                  <a:lnTo>
                    <a:pt x="707" y="593"/>
                  </a:lnTo>
                  <a:lnTo>
                    <a:pt x="686" y="555"/>
                  </a:lnTo>
                  <a:lnTo>
                    <a:pt x="828" y="540"/>
                  </a:lnTo>
                  <a:lnTo>
                    <a:pt x="680" y="519"/>
                  </a:lnTo>
                  <a:lnTo>
                    <a:pt x="610" y="479"/>
                  </a:lnTo>
                  <a:lnTo>
                    <a:pt x="768" y="468"/>
                  </a:lnTo>
                  <a:lnTo>
                    <a:pt x="880" y="380"/>
                  </a:lnTo>
                  <a:lnTo>
                    <a:pt x="874" y="289"/>
                  </a:lnTo>
                  <a:lnTo>
                    <a:pt x="823" y="207"/>
                  </a:lnTo>
                  <a:lnTo>
                    <a:pt x="811" y="350"/>
                  </a:lnTo>
                  <a:lnTo>
                    <a:pt x="751" y="413"/>
                  </a:lnTo>
                  <a:lnTo>
                    <a:pt x="627" y="424"/>
                  </a:lnTo>
                  <a:lnTo>
                    <a:pt x="735" y="339"/>
                  </a:lnTo>
                  <a:lnTo>
                    <a:pt x="779" y="282"/>
                  </a:lnTo>
                  <a:lnTo>
                    <a:pt x="741" y="272"/>
                  </a:lnTo>
                  <a:lnTo>
                    <a:pt x="775" y="154"/>
                  </a:lnTo>
                  <a:lnTo>
                    <a:pt x="705" y="198"/>
                  </a:lnTo>
                  <a:lnTo>
                    <a:pt x="638" y="181"/>
                  </a:lnTo>
                  <a:lnTo>
                    <a:pt x="564" y="215"/>
                  </a:lnTo>
                  <a:lnTo>
                    <a:pt x="638" y="122"/>
                  </a:lnTo>
                  <a:lnTo>
                    <a:pt x="591" y="114"/>
                  </a:lnTo>
                  <a:lnTo>
                    <a:pt x="572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43" name="Freeform 131"/>
            <p:cNvSpPr>
              <a:spLocks/>
            </p:cNvSpPr>
            <p:nvPr/>
          </p:nvSpPr>
          <p:spPr bwMode="auto">
            <a:xfrm>
              <a:off x="4139" y="2137"/>
              <a:ext cx="87" cy="199"/>
            </a:xfrm>
            <a:custGeom>
              <a:avLst/>
              <a:gdLst>
                <a:gd name="T0" fmla="*/ 175 w 175"/>
                <a:gd name="T1" fmla="*/ 154 h 400"/>
                <a:gd name="T2" fmla="*/ 127 w 175"/>
                <a:gd name="T3" fmla="*/ 276 h 400"/>
                <a:gd name="T4" fmla="*/ 127 w 175"/>
                <a:gd name="T5" fmla="*/ 367 h 400"/>
                <a:gd name="T6" fmla="*/ 97 w 175"/>
                <a:gd name="T7" fmla="*/ 325 h 400"/>
                <a:gd name="T8" fmla="*/ 95 w 175"/>
                <a:gd name="T9" fmla="*/ 274 h 400"/>
                <a:gd name="T10" fmla="*/ 112 w 175"/>
                <a:gd name="T11" fmla="*/ 179 h 400"/>
                <a:gd name="T12" fmla="*/ 72 w 175"/>
                <a:gd name="T13" fmla="*/ 204 h 400"/>
                <a:gd name="T14" fmla="*/ 91 w 175"/>
                <a:gd name="T15" fmla="*/ 122 h 400"/>
                <a:gd name="T16" fmla="*/ 143 w 175"/>
                <a:gd name="T17" fmla="*/ 0 h 400"/>
                <a:gd name="T18" fmla="*/ 72 w 175"/>
                <a:gd name="T19" fmla="*/ 27 h 400"/>
                <a:gd name="T20" fmla="*/ 0 w 175"/>
                <a:gd name="T21" fmla="*/ 38 h 400"/>
                <a:gd name="T22" fmla="*/ 34 w 175"/>
                <a:gd name="T23" fmla="*/ 71 h 400"/>
                <a:gd name="T24" fmla="*/ 6 w 175"/>
                <a:gd name="T25" fmla="*/ 107 h 400"/>
                <a:gd name="T26" fmla="*/ 36 w 175"/>
                <a:gd name="T27" fmla="*/ 160 h 400"/>
                <a:gd name="T28" fmla="*/ 57 w 175"/>
                <a:gd name="T29" fmla="*/ 175 h 400"/>
                <a:gd name="T30" fmla="*/ 40 w 175"/>
                <a:gd name="T31" fmla="*/ 303 h 400"/>
                <a:gd name="T32" fmla="*/ 82 w 175"/>
                <a:gd name="T33" fmla="*/ 381 h 400"/>
                <a:gd name="T34" fmla="*/ 158 w 175"/>
                <a:gd name="T35" fmla="*/ 400 h 400"/>
                <a:gd name="T36" fmla="*/ 175 w 175"/>
                <a:gd name="T37" fmla="*/ 291 h 400"/>
                <a:gd name="T38" fmla="*/ 175 w 175"/>
                <a:gd name="T39" fmla="*/ 154 h 400"/>
                <a:gd name="T40" fmla="*/ 175 w 175"/>
                <a:gd name="T41" fmla="*/ 15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400">
                  <a:moveTo>
                    <a:pt x="175" y="154"/>
                  </a:moveTo>
                  <a:lnTo>
                    <a:pt x="127" y="276"/>
                  </a:lnTo>
                  <a:lnTo>
                    <a:pt x="127" y="367"/>
                  </a:lnTo>
                  <a:lnTo>
                    <a:pt x="97" y="325"/>
                  </a:lnTo>
                  <a:lnTo>
                    <a:pt x="95" y="274"/>
                  </a:lnTo>
                  <a:lnTo>
                    <a:pt x="112" y="179"/>
                  </a:lnTo>
                  <a:lnTo>
                    <a:pt x="72" y="204"/>
                  </a:lnTo>
                  <a:lnTo>
                    <a:pt x="91" y="122"/>
                  </a:lnTo>
                  <a:lnTo>
                    <a:pt x="143" y="0"/>
                  </a:lnTo>
                  <a:lnTo>
                    <a:pt x="72" y="27"/>
                  </a:lnTo>
                  <a:lnTo>
                    <a:pt x="0" y="38"/>
                  </a:lnTo>
                  <a:lnTo>
                    <a:pt x="34" y="71"/>
                  </a:lnTo>
                  <a:lnTo>
                    <a:pt x="6" y="107"/>
                  </a:lnTo>
                  <a:lnTo>
                    <a:pt x="36" y="160"/>
                  </a:lnTo>
                  <a:lnTo>
                    <a:pt x="57" y="175"/>
                  </a:lnTo>
                  <a:lnTo>
                    <a:pt x="40" y="303"/>
                  </a:lnTo>
                  <a:lnTo>
                    <a:pt x="82" y="381"/>
                  </a:lnTo>
                  <a:lnTo>
                    <a:pt x="158" y="400"/>
                  </a:lnTo>
                  <a:lnTo>
                    <a:pt x="175" y="291"/>
                  </a:lnTo>
                  <a:lnTo>
                    <a:pt x="175" y="154"/>
                  </a:lnTo>
                  <a:lnTo>
                    <a:pt x="175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44" name="Freeform 132"/>
            <p:cNvSpPr>
              <a:spLocks/>
            </p:cNvSpPr>
            <p:nvPr/>
          </p:nvSpPr>
          <p:spPr bwMode="auto">
            <a:xfrm>
              <a:off x="4237" y="2282"/>
              <a:ext cx="68" cy="65"/>
            </a:xfrm>
            <a:custGeom>
              <a:avLst/>
              <a:gdLst>
                <a:gd name="T0" fmla="*/ 0 w 135"/>
                <a:gd name="T1" fmla="*/ 4 h 129"/>
                <a:gd name="T2" fmla="*/ 44 w 135"/>
                <a:gd name="T3" fmla="*/ 69 h 129"/>
                <a:gd name="T4" fmla="*/ 135 w 135"/>
                <a:gd name="T5" fmla="*/ 129 h 129"/>
                <a:gd name="T6" fmla="*/ 106 w 135"/>
                <a:gd name="T7" fmla="*/ 72 h 129"/>
                <a:gd name="T8" fmla="*/ 85 w 135"/>
                <a:gd name="T9" fmla="*/ 0 h 129"/>
                <a:gd name="T10" fmla="*/ 72 w 135"/>
                <a:gd name="T11" fmla="*/ 65 h 129"/>
                <a:gd name="T12" fmla="*/ 0 w 135"/>
                <a:gd name="T13" fmla="*/ 4 h 129"/>
                <a:gd name="T14" fmla="*/ 0 w 135"/>
                <a:gd name="T15" fmla="*/ 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29">
                  <a:moveTo>
                    <a:pt x="0" y="4"/>
                  </a:moveTo>
                  <a:lnTo>
                    <a:pt x="44" y="69"/>
                  </a:lnTo>
                  <a:lnTo>
                    <a:pt x="135" y="129"/>
                  </a:lnTo>
                  <a:lnTo>
                    <a:pt x="106" y="72"/>
                  </a:lnTo>
                  <a:lnTo>
                    <a:pt x="85" y="0"/>
                  </a:lnTo>
                  <a:lnTo>
                    <a:pt x="72" y="65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45" name="Freeform 133"/>
            <p:cNvSpPr>
              <a:spLocks/>
            </p:cNvSpPr>
            <p:nvPr/>
          </p:nvSpPr>
          <p:spPr bwMode="auto">
            <a:xfrm>
              <a:off x="4350" y="2284"/>
              <a:ext cx="52" cy="45"/>
            </a:xfrm>
            <a:custGeom>
              <a:avLst/>
              <a:gdLst>
                <a:gd name="T0" fmla="*/ 0 w 105"/>
                <a:gd name="T1" fmla="*/ 0 h 89"/>
                <a:gd name="T2" fmla="*/ 21 w 105"/>
                <a:gd name="T3" fmla="*/ 46 h 89"/>
                <a:gd name="T4" fmla="*/ 65 w 105"/>
                <a:gd name="T5" fmla="*/ 89 h 89"/>
                <a:gd name="T6" fmla="*/ 105 w 105"/>
                <a:gd name="T7" fmla="*/ 86 h 89"/>
                <a:gd name="T8" fmla="*/ 95 w 105"/>
                <a:gd name="T9" fmla="*/ 17 h 89"/>
                <a:gd name="T10" fmla="*/ 72 w 105"/>
                <a:gd name="T11" fmla="*/ 63 h 89"/>
                <a:gd name="T12" fmla="*/ 0 w 105"/>
                <a:gd name="T13" fmla="*/ 0 h 89"/>
                <a:gd name="T14" fmla="*/ 0 w 105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9">
                  <a:moveTo>
                    <a:pt x="0" y="0"/>
                  </a:moveTo>
                  <a:lnTo>
                    <a:pt x="21" y="46"/>
                  </a:lnTo>
                  <a:lnTo>
                    <a:pt x="65" y="89"/>
                  </a:lnTo>
                  <a:lnTo>
                    <a:pt x="105" y="86"/>
                  </a:lnTo>
                  <a:lnTo>
                    <a:pt x="95" y="17"/>
                  </a:lnTo>
                  <a:lnTo>
                    <a:pt x="72" y="6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46" name="Freeform 134"/>
            <p:cNvSpPr>
              <a:spLocks/>
            </p:cNvSpPr>
            <p:nvPr/>
          </p:nvSpPr>
          <p:spPr bwMode="auto">
            <a:xfrm>
              <a:off x="4423" y="2234"/>
              <a:ext cx="79" cy="95"/>
            </a:xfrm>
            <a:custGeom>
              <a:avLst/>
              <a:gdLst>
                <a:gd name="T0" fmla="*/ 0 w 157"/>
                <a:gd name="T1" fmla="*/ 103 h 190"/>
                <a:gd name="T2" fmla="*/ 74 w 157"/>
                <a:gd name="T3" fmla="*/ 185 h 190"/>
                <a:gd name="T4" fmla="*/ 87 w 157"/>
                <a:gd name="T5" fmla="*/ 147 h 190"/>
                <a:gd name="T6" fmla="*/ 100 w 157"/>
                <a:gd name="T7" fmla="*/ 97 h 190"/>
                <a:gd name="T8" fmla="*/ 135 w 157"/>
                <a:gd name="T9" fmla="*/ 143 h 190"/>
                <a:gd name="T10" fmla="*/ 154 w 157"/>
                <a:gd name="T11" fmla="*/ 190 h 190"/>
                <a:gd name="T12" fmla="*/ 157 w 157"/>
                <a:gd name="T13" fmla="*/ 101 h 190"/>
                <a:gd name="T14" fmla="*/ 68 w 157"/>
                <a:gd name="T15" fmla="*/ 0 h 190"/>
                <a:gd name="T16" fmla="*/ 93 w 157"/>
                <a:gd name="T17" fmla="*/ 72 h 190"/>
                <a:gd name="T18" fmla="*/ 74 w 157"/>
                <a:gd name="T19" fmla="*/ 126 h 190"/>
                <a:gd name="T20" fmla="*/ 0 w 157"/>
                <a:gd name="T21" fmla="*/ 103 h 190"/>
                <a:gd name="T22" fmla="*/ 0 w 157"/>
                <a:gd name="T23" fmla="*/ 10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190">
                  <a:moveTo>
                    <a:pt x="0" y="103"/>
                  </a:moveTo>
                  <a:lnTo>
                    <a:pt x="74" y="185"/>
                  </a:lnTo>
                  <a:lnTo>
                    <a:pt x="87" y="147"/>
                  </a:lnTo>
                  <a:lnTo>
                    <a:pt x="100" y="97"/>
                  </a:lnTo>
                  <a:lnTo>
                    <a:pt x="135" y="143"/>
                  </a:lnTo>
                  <a:lnTo>
                    <a:pt x="154" y="190"/>
                  </a:lnTo>
                  <a:lnTo>
                    <a:pt x="157" y="101"/>
                  </a:lnTo>
                  <a:lnTo>
                    <a:pt x="68" y="0"/>
                  </a:lnTo>
                  <a:lnTo>
                    <a:pt x="93" y="72"/>
                  </a:lnTo>
                  <a:lnTo>
                    <a:pt x="74" y="126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47" name="Freeform 135"/>
            <p:cNvSpPr>
              <a:spLocks/>
            </p:cNvSpPr>
            <p:nvPr/>
          </p:nvSpPr>
          <p:spPr bwMode="auto">
            <a:xfrm>
              <a:off x="4334" y="1834"/>
              <a:ext cx="482" cy="546"/>
            </a:xfrm>
            <a:custGeom>
              <a:avLst/>
              <a:gdLst>
                <a:gd name="T0" fmla="*/ 439 w 964"/>
                <a:gd name="T1" fmla="*/ 755 h 1091"/>
                <a:gd name="T2" fmla="*/ 545 w 964"/>
                <a:gd name="T3" fmla="*/ 707 h 1091"/>
                <a:gd name="T4" fmla="*/ 728 w 964"/>
                <a:gd name="T5" fmla="*/ 642 h 1091"/>
                <a:gd name="T6" fmla="*/ 686 w 964"/>
                <a:gd name="T7" fmla="*/ 650 h 1091"/>
                <a:gd name="T8" fmla="*/ 675 w 964"/>
                <a:gd name="T9" fmla="*/ 625 h 1091"/>
                <a:gd name="T10" fmla="*/ 606 w 964"/>
                <a:gd name="T11" fmla="*/ 612 h 1091"/>
                <a:gd name="T12" fmla="*/ 678 w 964"/>
                <a:gd name="T13" fmla="*/ 450 h 1091"/>
                <a:gd name="T14" fmla="*/ 755 w 964"/>
                <a:gd name="T15" fmla="*/ 437 h 1091"/>
                <a:gd name="T16" fmla="*/ 718 w 964"/>
                <a:gd name="T17" fmla="*/ 291 h 1091"/>
                <a:gd name="T18" fmla="*/ 640 w 964"/>
                <a:gd name="T19" fmla="*/ 317 h 1091"/>
                <a:gd name="T20" fmla="*/ 566 w 964"/>
                <a:gd name="T21" fmla="*/ 338 h 1091"/>
                <a:gd name="T22" fmla="*/ 492 w 964"/>
                <a:gd name="T23" fmla="*/ 277 h 1091"/>
                <a:gd name="T24" fmla="*/ 458 w 964"/>
                <a:gd name="T25" fmla="*/ 179 h 1091"/>
                <a:gd name="T26" fmla="*/ 483 w 964"/>
                <a:gd name="T27" fmla="*/ 199 h 1091"/>
                <a:gd name="T28" fmla="*/ 620 w 964"/>
                <a:gd name="T29" fmla="*/ 163 h 1091"/>
                <a:gd name="T30" fmla="*/ 450 w 964"/>
                <a:gd name="T31" fmla="*/ 133 h 1091"/>
                <a:gd name="T32" fmla="*/ 353 w 964"/>
                <a:gd name="T33" fmla="*/ 142 h 1091"/>
                <a:gd name="T34" fmla="*/ 388 w 964"/>
                <a:gd name="T35" fmla="*/ 63 h 1091"/>
                <a:gd name="T36" fmla="*/ 264 w 964"/>
                <a:gd name="T37" fmla="*/ 110 h 1091"/>
                <a:gd name="T38" fmla="*/ 129 w 964"/>
                <a:gd name="T39" fmla="*/ 99 h 1091"/>
                <a:gd name="T40" fmla="*/ 0 w 964"/>
                <a:gd name="T41" fmla="*/ 139 h 1091"/>
                <a:gd name="T42" fmla="*/ 178 w 964"/>
                <a:gd name="T43" fmla="*/ 9 h 1091"/>
                <a:gd name="T44" fmla="*/ 334 w 964"/>
                <a:gd name="T45" fmla="*/ 23 h 1091"/>
                <a:gd name="T46" fmla="*/ 545 w 964"/>
                <a:gd name="T47" fmla="*/ 89 h 1091"/>
                <a:gd name="T48" fmla="*/ 766 w 964"/>
                <a:gd name="T49" fmla="*/ 230 h 1091"/>
                <a:gd name="T50" fmla="*/ 916 w 964"/>
                <a:gd name="T51" fmla="*/ 407 h 1091"/>
                <a:gd name="T52" fmla="*/ 914 w 964"/>
                <a:gd name="T53" fmla="*/ 610 h 1091"/>
                <a:gd name="T54" fmla="*/ 935 w 964"/>
                <a:gd name="T55" fmla="*/ 749 h 1091"/>
                <a:gd name="T56" fmla="*/ 928 w 964"/>
                <a:gd name="T57" fmla="*/ 901 h 1091"/>
                <a:gd name="T58" fmla="*/ 819 w 964"/>
                <a:gd name="T59" fmla="*/ 802 h 1091"/>
                <a:gd name="T60" fmla="*/ 720 w 964"/>
                <a:gd name="T61" fmla="*/ 899 h 1091"/>
                <a:gd name="T62" fmla="*/ 775 w 964"/>
                <a:gd name="T63" fmla="*/ 1015 h 1091"/>
                <a:gd name="T64" fmla="*/ 705 w 964"/>
                <a:gd name="T65" fmla="*/ 1072 h 1091"/>
                <a:gd name="T66" fmla="*/ 736 w 964"/>
                <a:gd name="T67" fmla="*/ 983 h 1091"/>
                <a:gd name="T68" fmla="*/ 644 w 964"/>
                <a:gd name="T69" fmla="*/ 1049 h 1091"/>
                <a:gd name="T70" fmla="*/ 591 w 964"/>
                <a:gd name="T71" fmla="*/ 1040 h 1091"/>
                <a:gd name="T72" fmla="*/ 637 w 964"/>
                <a:gd name="T73" fmla="*/ 1005 h 1091"/>
                <a:gd name="T74" fmla="*/ 441 w 964"/>
                <a:gd name="T75" fmla="*/ 869 h 1091"/>
                <a:gd name="T76" fmla="*/ 562 w 964"/>
                <a:gd name="T77" fmla="*/ 952 h 1091"/>
                <a:gd name="T78" fmla="*/ 566 w 964"/>
                <a:gd name="T79" fmla="*/ 910 h 1091"/>
                <a:gd name="T80" fmla="*/ 574 w 964"/>
                <a:gd name="T81" fmla="*/ 872 h 1091"/>
                <a:gd name="T82" fmla="*/ 576 w 964"/>
                <a:gd name="T83" fmla="*/ 785 h 1091"/>
                <a:gd name="T84" fmla="*/ 428 w 964"/>
                <a:gd name="T85" fmla="*/ 774 h 1091"/>
                <a:gd name="T86" fmla="*/ 372 w 964"/>
                <a:gd name="T87" fmla="*/ 755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4" h="1091">
                  <a:moveTo>
                    <a:pt x="372" y="755"/>
                  </a:moveTo>
                  <a:lnTo>
                    <a:pt x="439" y="755"/>
                  </a:lnTo>
                  <a:lnTo>
                    <a:pt x="513" y="728"/>
                  </a:lnTo>
                  <a:lnTo>
                    <a:pt x="545" y="707"/>
                  </a:lnTo>
                  <a:lnTo>
                    <a:pt x="633" y="705"/>
                  </a:lnTo>
                  <a:lnTo>
                    <a:pt x="728" y="642"/>
                  </a:lnTo>
                  <a:lnTo>
                    <a:pt x="755" y="593"/>
                  </a:lnTo>
                  <a:lnTo>
                    <a:pt x="686" y="650"/>
                  </a:lnTo>
                  <a:lnTo>
                    <a:pt x="591" y="680"/>
                  </a:lnTo>
                  <a:lnTo>
                    <a:pt x="675" y="625"/>
                  </a:lnTo>
                  <a:lnTo>
                    <a:pt x="726" y="545"/>
                  </a:lnTo>
                  <a:lnTo>
                    <a:pt x="606" y="612"/>
                  </a:lnTo>
                  <a:lnTo>
                    <a:pt x="658" y="530"/>
                  </a:lnTo>
                  <a:lnTo>
                    <a:pt x="678" y="450"/>
                  </a:lnTo>
                  <a:lnTo>
                    <a:pt x="726" y="469"/>
                  </a:lnTo>
                  <a:lnTo>
                    <a:pt x="755" y="437"/>
                  </a:lnTo>
                  <a:lnTo>
                    <a:pt x="762" y="344"/>
                  </a:lnTo>
                  <a:lnTo>
                    <a:pt x="718" y="291"/>
                  </a:lnTo>
                  <a:lnTo>
                    <a:pt x="690" y="412"/>
                  </a:lnTo>
                  <a:lnTo>
                    <a:pt x="640" y="317"/>
                  </a:lnTo>
                  <a:lnTo>
                    <a:pt x="640" y="447"/>
                  </a:lnTo>
                  <a:lnTo>
                    <a:pt x="566" y="338"/>
                  </a:lnTo>
                  <a:lnTo>
                    <a:pt x="469" y="367"/>
                  </a:lnTo>
                  <a:lnTo>
                    <a:pt x="492" y="277"/>
                  </a:lnTo>
                  <a:lnTo>
                    <a:pt x="405" y="260"/>
                  </a:lnTo>
                  <a:lnTo>
                    <a:pt x="458" y="179"/>
                  </a:lnTo>
                  <a:lnTo>
                    <a:pt x="536" y="154"/>
                  </a:lnTo>
                  <a:lnTo>
                    <a:pt x="483" y="199"/>
                  </a:lnTo>
                  <a:lnTo>
                    <a:pt x="582" y="186"/>
                  </a:lnTo>
                  <a:lnTo>
                    <a:pt x="620" y="163"/>
                  </a:lnTo>
                  <a:lnTo>
                    <a:pt x="562" y="120"/>
                  </a:lnTo>
                  <a:lnTo>
                    <a:pt x="450" y="133"/>
                  </a:lnTo>
                  <a:lnTo>
                    <a:pt x="448" y="93"/>
                  </a:lnTo>
                  <a:lnTo>
                    <a:pt x="353" y="142"/>
                  </a:lnTo>
                  <a:lnTo>
                    <a:pt x="435" y="53"/>
                  </a:lnTo>
                  <a:lnTo>
                    <a:pt x="388" y="63"/>
                  </a:lnTo>
                  <a:lnTo>
                    <a:pt x="302" y="125"/>
                  </a:lnTo>
                  <a:lnTo>
                    <a:pt x="264" y="110"/>
                  </a:lnTo>
                  <a:lnTo>
                    <a:pt x="222" y="141"/>
                  </a:lnTo>
                  <a:lnTo>
                    <a:pt x="129" y="99"/>
                  </a:lnTo>
                  <a:lnTo>
                    <a:pt x="131" y="137"/>
                  </a:lnTo>
                  <a:lnTo>
                    <a:pt x="0" y="139"/>
                  </a:lnTo>
                  <a:lnTo>
                    <a:pt x="87" y="80"/>
                  </a:lnTo>
                  <a:lnTo>
                    <a:pt x="178" y="9"/>
                  </a:lnTo>
                  <a:lnTo>
                    <a:pt x="268" y="0"/>
                  </a:lnTo>
                  <a:lnTo>
                    <a:pt x="334" y="23"/>
                  </a:lnTo>
                  <a:lnTo>
                    <a:pt x="464" y="27"/>
                  </a:lnTo>
                  <a:lnTo>
                    <a:pt x="545" y="89"/>
                  </a:lnTo>
                  <a:lnTo>
                    <a:pt x="667" y="173"/>
                  </a:lnTo>
                  <a:lnTo>
                    <a:pt x="766" y="230"/>
                  </a:lnTo>
                  <a:lnTo>
                    <a:pt x="861" y="348"/>
                  </a:lnTo>
                  <a:lnTo>
                    <a:pt x="916" y="407"/>
                  </a:lnTo>
                  <a:lnTo>
                    <a:pt x="931" y="475"/>
                  </a:lnTo>
                  <a:lnTo>
                    <a:pt x="914" y="610"/>
                  </a:lnTo>
                  <a:lnTo>
                    <a:pt x="964" y="671"/>
                  </a:lnTo>
                  <a:lnTo>
                    <a:pt x="935" y="749"/>
                  </a:lnTo>
                  <a:lnTo>
                    <a:pt x="948" y="838"/>
                  </a:lnTo>
                  <a:lnTo>
                    <a:pt x="928" y="901"/>
                  </a:lnTo>
                  <a:lnTo>
                    <a:pt x="910" y="836"/>
                  </a:lnTo>
                  <a:lnTo>
                    <a:pt x="819" y="802"/>
                  </a:lnTo>
                  <a:lnTo>
                    <a:pt x="772" y="851"/>
                  </a:lnTo>
                  <a:lnTo>
                    <a:pt x="720" y="899"/>
                  </a:lnTo>
                  <a:lnTo>
                    <a:pt x="770" y="952"/>
                  </a:lnTo>
                  <a:lnTo>
                    <a:pt x="775" y="1015"/>
                  </a:lnTo>
                  <a:lnTo>
                    <a:pt x="749" y="1061"/>
                  </a:lnTo>
                  <a:lnTo>
                    <a:pt x="705" y="1072"/>
                  </a:lnTo>
                  <a:lnTo>
                    <a:pt x="734" y="1043"/>
                  </a:lnTo>
                  <a:lnTo>
                    <a:pt x="736" y="983"/>
                  </a:lnTo>
                  <a:lnTo>
                    <a:pt x="669" y="988"/>
                  </a:lnTo>
                  <a:lnTo>
                    <a:pt x="644" y="1049"/>
                  </a:lnTo>
                  <a:lnTo>
                    <a:pt x="640" y="1091"/>
                  </a:lnTo>
                  <a:lnTo>
                    <a:pt x="591" y="1040"/>
                  </a:lnTo>
                  <a:lnTo>
                    <a:pt x="534" y="1005"/>
                  </a:lnTo>
                  <a:lnTo>
                    <a:pt x="637" y="1005"/>
                  </a:lnTo>
                  <a:lnTo>
                    <a:pt x="509" y="947"/>
                  </a:lnTo>
                  <a:lnTo>
                    <a:pt x="441" y="869"/>
                  </a:lnTo>
                  <a:lnTo>
                    <a:pt x="509" y="920"/>
                  </a:lnTo>
                  <a:lnTo>
                    <a:pt x="562" y="952"/>
                  </a:lnTo>
                  <a:lnTo>
                    <a:pt x="654" y="971"/>
                  </a:lnTo>
                  <a:lnTo>
                    <a:pt x="566" y="910"/>
                  </a:lnTo>
                  <a:lnTo>
                    <a:pt x="509" y="865"/>
                  </a:lnTo>
                  <a:lnTo>
                    <a:pt x="574" y="872"/>
                  </a:lnTo>
                  <a:lnTo>
                    <a:pt x="538" y="829"/>
                  </a:lnTo>
                  <a:lnTo>
                    <a:pt x="576" y="785"/>
                  </a:lnTo>
                  <a:lnTo>
                    <a:pt x="473" y="775"/>
                  </a:lnTo>
                  <a:lnTo>
                    <a:pt x="428" y="774"/>
                  </a:lnTo>
                  <a:lnTo>
                    <a:pt x="372" y="755"/>
                  </a:lnTo>
                  <a:lnTo>
                    <a:pt x="372" y="7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48" name="Freeform 136"/>
            <p:cNvSpPr>
              <a:spLocks/>
            </p:cNvSpPr>
            <p:nvPr/>
          </p:nvSpPr>
          <p:spPr bwMode="auto">
            <a:xfrm>
              <a:off x="4127" y="1898"/>
              <a:ext cx="195" cy="225"/>
            </a:xfrm>
            <a:custGeom>
              <a:avLst/>
              <a:gdLst>
                <a:gd name="T0" fmla="*/ 390 w 390"/>
                <a:gd name="T1" fmla="*/ 0 h 451"/>
                <a:gd name="T2" fmla="*/ 265 w 390"/>
                <a:gd name="T3" fmla="*/ 6 h 451"/>
                <a:gd name="T4" fmla="*/ 208 w 390"/>
                <a:gd name="T5" fmla="*/ 63 h 451"/>
                <a:gd name="T6" fmla="*/ 196 w 390"/>
                <a:gd name="T7" fmla="*/ 99 h 451"/>
                <a:gd name="T8" fmla="*/ 126 w 390"/>
                <a:gd name="T9" fmla="*/ 156 h 451"/>
                <a:gd name="T10" fmla="*/ 84 w 390"/>
                <a:gd name="T11" fmla="*/ 268 h 451"/>
                <a:gd name="T12" fmla="*/ 8 w 390"/>
                <a:gd name="T13" fmla="*/ 335 h 451"/>
                <a:gd name="T14" fmla="*/ 0 w 390"/>
                <a:gd name="T15" fmla="*/ 420 h 451"/>
                <a:gd name="T16" fmla="*/ 63 w 390"/>
                <a:gd name="T17" fmla="*/ 451 h 451"/>
                <a:gd name="T18" fmla="*/ 131 w 390"/>
                <a:gd name="T19" fmla="*/ 432 h 451"/>
                <a:gd name="T20" fmla="*/ 154 w 390"/>
                <a:gd name="T21" fmla="*/ 348 h 451"/>
                <a:gd name="T22" fmla="*/ 90 w 390"/>
                <a:gd name="T23" fmla="*/ 365 h 451"/>
                <a:gd name="T24" fmla="*/ 181 w 390"/>
                <a:gd name="T25" fmla="*/ 259 h 451"/>
                <a:gd name="T26" fmla="*/ 149 w 390"/>
                <a:gd name="T27" fmla="*/ 228 h 451"/>
                <a:gd name="T28" fmla="*/ 221 w 390"/>
                <a:gd name="T29" fmla="*/ 183 h 451"/>
                <a:gd name="T30" fmla="*/ 219 w 390"/>
                <a:gd name="T31" fmla="*/ 133 h 451"/>
                <a:gd name="T32" fmla="*/ 365 w 390"/>
                <a:gd name="T33" fmla="*/ 120 h 451"/>
                <a:gd name="T34" fmla="*/ 295 w 390"/>
                <a:gd name="T35" fmla="*/ 76 h 451"/>
                <a:gd name="T36" fmla="*/ 377 w 390"/>
                <a:gd name="T37" fmla="*/ 59 h 451"/>
                <a:gd name="T38" fmla="*/ 390 w 390"/>
                <a:gd name="T39" fmla="*/ 0 h 451"/>
                <a:gd name="T40" fmla="*/ 390 w 390"/>
                <a:gd name="T41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0" h="451">
                  <a:moveTo>
                    <a:pt x="390" y="0"/>
                  </a:moveTo>
                  <a:lnTo>
                    <a:pt x="265" y="6"/>
                  </a:lnTo>
                  <a:lnTo>
                    <a:pt x="208" y="63"/>
                  </a:lnTo>
                  <a:lnTo>
                    <a:pt x="196" y="99"/>
                  </a:lnTo>
                  <a:lnTo>
                    <a:pt x="126" y="156"/>
                  </a:lnTo>
                  <a:lnTo>
                    <a:pt x="84" y="268"/>
                  </a:lnTo>
                  <a:lnTo>
                    <a:pt x="8" y="335"/>
                  </a:lnTo>
                  <a:lnTo>
                    <a:pt x="0" y="420"/>
                  </a:lnTo>
                  <a:lnTo>
                    <a:pt x="63" y="451"/>
                  </a:lnTo>
                  <a:lnTo>
                    <a:pt x="131" y="432"/>
                  </a:lnTo>
                  <a:lnTo>
                    <a:pt x="154" y="348"/>
                  </a:lnTo>
                  <a:lnTo>
                    <a:pt x="90" y="365"/>
                  </a:lnTo>
                  <a:lnTo>
                    <a:pt x="181" y="259"/>
                  </a:lnTo>
                  <a:lnTo>
                    <a:pt x="149" y="228"/>
                  </a:lnTo>
                  <a:lnTo>
                    <a:pt x="221" y="183"/>
                  </a:lnTo>
                  <a:lnTo>
                    <a:pt x="219" y="133"/>
                  </a:lnTo>
                  <a:lnTo>
                    <a:pt x="365" y="120"/>
                  </a:lnTo>
                  <a:lnTo>
                    <a:pt x="295" y="76"/>
                  </a:lnTo>
                  <a:lnTo>
                    <a:pt x="377" y="59"/>
                  </a:lnTo>
                  <a:lnTo>
                    <a:pt x="390" y="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49" name="Freeform 137"/>
            <p:cNvSpPr>
              <a:spLocks/>
            </p:cNvSpPr>
            <p:nvPr/>
          </p:nvSpPr>
          <p:spPr bwMode="auto">
            <a:xfrm>
              <a:off x="4660" y="2232"/>
              <a:ext cx="137" cy="456"/>
            </a:xfrm>
            <a:custGeom>
              <a:avLst/>
              <a:gdLst>
                <a:gd name="T0" fmla="*/ 133 w 274"/>
                <a:gd name="T1" fmla="*/ 31 h 913"/>
                <a:gd name="T2" fmla="*/ 201 w 274"/>
                <a:gd name="T3" fmla="*/ 84 h 913"/>
                <a:gd name="T4" fmla="*/ 199 w 274"/>
                <a:gd name="T5" fmla="*/ 200 h 913"/>
                <a:gd name="T6" fmla="*/ 123 w 274"/>
                <a:gd name="T7" fmla="*/ 371 h 913"/>
                <a:gd name="T8" fmla="*/ 64 w 274"/>
                <a:gd name="T9" fmla="*/ 411 h 913"/>
                <a:gd name="T10" fmla="*/ 32 w 274"/>
                <a:gd name="T11" fmla="*/ 390 h 913"/>
                <a:gd name="T12" fmla="*/ 0 w 274"/>
                <a:gd name="T13" fmla="*/ 411 h 913"/>
                <a:gd name="T14" fmla="*/ 32 w 274"/>
                <a:gd name="T15" fmla="*/ 472 h 913"/>
                <a:gd name="T16" fmla="*/ 32 w 274"/>
                <a:gd name="T17" fmla="*/ 500 h 913"/>
                <a:gd name="T18" fmla="*/ 47 w 274"/>
                <a:gd name="T19" fmla="*/ 472 h 913"/>
                <a:gd name="T20" fmla="*/ 74 w 274"/>
                <a:gd name="T21" fmla="*/ 455 h 913"/>
                <a:gd name="T22" fmla="*/ 74 w 274"/>
                <a:gd name="T23" fmla="*/ 428 h 913"/>
                <a:gd name="T24" fmla="*/ 112 w 274"/>
                <a:gd name="T25" fmla="*/ 417 h 913"/>
                <a:gd name="T26" fmla="*/ 103 w 274"/>
                <a:gd name="T27" fmla="*/ 512 h 913"/>
                <a:gd name="T28" fmla="*/ 104 w 274"/>
                <a:gd name="T29" fmla="*/ 639 h 913"/>
                <a:gd name="T30" fmla="*/ 122 w 274"/>
                <a:gd name="T31" fmla="*/ 708 h 913"/>
                <a:gd name="T32" fmla="*/ 192 w 274"/>
                <a:gd name="T33" fmla="*/ 827 h 913"/>
                <a:gd name="T34" fmla="*/ 188 w 274"/>
                <a:gd name="T35" fmla="*/ 913 h 913"/>
                <a:gd name="T36" fmla="*/ 236 w 274"/>
                <a:gd name="T37" fmla="*/ 882 h 913"/>
                <a:gd name="T38" fmla="*/ 215 w 274"/>
                <a:gd name="T39" fmla="*/ 801 h 913"/>
                <a:gd name="T40" fmla="*/ 154 w 274"/>
                <a:gd name="T41" fmla="*/ 715 h 913"/>
                <a:gd name="T42" fmla="*/ 123 w 274"/>
                <a:gd name="T43" fmla="*/ 618 h 913"/>
                <a:gd name="T44" fmla="*/ 123 w 274"/>
                <a:gd name="T45" fmla="*/ 453 h 913"/>
                <a:gd name="T46" fmla="*/ 192 w 274"/>
                <a:gd name="T47" fmla="*/ 424 h 913"/>
                <a:gd name="T48" fmla="*/ 196 w 274"/>
                <a:gd name="T49" fmla="*/ 301 h 913"/>
                <a:gd name="T50" fmla="*/ 274 w 274"/>
                <a:gd name="T51" fmla="*/ 196 h 913"/>
                <a:gd name="T52" fmla="*/ 274 w 274"/>
                <a:gd name="T53" fmla="*/ 90 h 913"/>
                <a:gd name="T54" fmla="*/ 144 w 274"/>
                <a:gd name="T55" fmla="*/ 0 h 913"/>
                <a:gd name="T56" fmla="*/ 133 w 274"/>
                <a:gd name="T57" fmla="*/ 31 h 913"/>
                <a:gd name="T58" fmla="*/ 133 w 274"/>
                <a:gd name="T59" fmla="*/ 31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4" h="913">
                  <a:moveTo>
                    <a:pt x="133" y="31"/>
                  </a:moveTo>
                  <a:lnTo>
                    <a:pt x="201" y="84"/>
                  </a:lnTo>
                  <a:lnTo>
                    <a:pt x="199" y="200"/>
                  </a:lnTo>
                  <a:lnTo>
                    <a:pt x="123" y="371"/>
                  </a:lnTo>
                  <a:lnTo>
                    <a:pt x="64" y="411"/>
                  </a:lnTo>
                  <a:lnTo>
                    <a:pt x="32" y="390"/>
                  </a:lnTo>
                  <a:lnTo>
                    <a:pt x="0" y="411"/>
                  </a:lnTo>
                  <a:lnTo>
                    <a:pt x="32" y="472"/>
                  </a:lnTo>
                  <a:lnTo>
                    <a:pt x="32" y="500"/>
                  </a:lnTo>
                  <a:lnTo>
                    <a:pt x="47" y="472"/>
                  </a:lnTo>
                  <a:lnTo>
                    <a:pt x="74" y="455"/>
                  </a:lnTo>
                  <a:lnTo>
                    <a:pt x="74" y="428"/>
                  </a:lnTo>
                  <a:lnTo>
                    <a:pt x="112" y="417"/>
                  </a:lnTo>
                  <a:lnTo>
                    <a:pt x="103" y="512"/>
                  </a:lnTo>
                  <a:lnTo>
                    <a:pt x="104" y="639"/>
                  </a:lnTo>
                  <a:lnTo>
                    <a:pt x="122" y="708"/>
                  </a:lnTo>
                  <a:lnTo>
                    <a:pt x="192" y="827"/>
                  </a:lnTo>
                  <a:lnTo>
                    <a:pt x="188" y="913"/>
                  </a:lnTo>
                  <a:lnTo>
                    <a:pt x="236" y="882"/>
                  </a:lnTo>
                  <a:lnTo>
                    <a:pt x="215" y="801"/>
                  </a:lnTo>
                  <a:lnTo>
                    <a:pt x="154" y="715"/>
                  </a:lnTo>
                  <a:lnTo>
                    <a:pt x="123" y="618"/>
                  </a:lnTo>
                  <a:lnTo>
                    <a:pt x="123" y="453"/>
                  </a:lnTo>
                  <a:lnTo>
                    <a:pt x="192" y="424"/>
                  </a:lnTo>
                  <a:lnTo>
                    <a:pt x="196" y="301"/>
                  </a:lnTo>
                  <a:lnTo>
                    <a:pt x="274" y="196"/>
                  </a:lnTo>
                  <a:lnTo>
                    <a:pt x="274" y="9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50" name="Freeform 138"/>
            <p:cNvSpPr>
              <a:spLocks/>
            </p:cNvSpPr>
            <p:nvPr/>
          </p:nvSpPr>
          <p:spPr bwMode="auto">
            <a:xfrm>
              <a:off x="4708" y="2240"/>
              <a:ext cx="34" cy="75"/>
            </a:xfrm>
            <a:custGeom>
              <a:avLst/>
              <a:gdLst>
                <a:gd name="T0" fmla="*/ 0 w 68"/>
                <a:gd name="T1" fmla="*/ 43 h 150"/>
                <a:gd name="T2" fmla="*/ 55 w 68"/>
                <a:gd name="T3" fmla="*/ 91 h 150"/>
                <a:gd name="T4" fmla="*/ 68 w 68"/>
                <a:gd name="T5" fmla="*/ 150 h 150"/>
                <a:gd name="T6" fmla="*/ 68 w 68"/>
                <a:gd name="T7" fmla="*/ 77 h 150"/>
                <a:gd name="T8" fmla="*/ 36 w 68"/>
                <a:gd name="T9" fmla="*/ 0 h 150"/>
                <a:gd name="T10" fmla="*/ 0 w 68"/>
                <a:gd name="T11" fmla="*/ 43 h 150"/>
                <a:gd name="T12" fmla="*/ 0 w 68"/>
                <a:gd name="T13" fmla="*/ 4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50">
                  <a:moveTo>
                    <a:pt x="0" y="43"/>
                  </a:moveTo>
                  <a:lnTo>
                    <a:pt x="55" y="91"/>
                  </a:lnTo>
                  <a:lnTo>
                    <a:pt x="68" y="150"/>
                  </a:lnTo>
                  <a:lnTo>
                    <a:pt x="68" y="77"/>
                  </a:lnTo>
                  <a:lnTo>
                    <a:pt x="36" y="0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51" name="Freeform 139"/>
            <p:cNvSpPr>
              <a:spLocks/>
            </p:cNvSpPr>
            <p:nvPr/>
          </p:nvSpPr>
          <p:spPr bwMode="auto">
            <a:xfrm>
              <a:off x="4678" y="2472"/>
              <a:ext cx="28" cy="63"/>
            </a:xfrm>
            <a:custGeom>
              <a:avLst/>
              <a:gdLst>
                <a:gd name="T0" fmla="*/ 0 w 57"/>
                <a:gd name="T1" fmla="*/ 55 h 126"/>
                <a:gd name="T2" fmla="*/ 44 w 57"/>
                <a:gd name="T3" fmla="*/ 55 h 126"/>
                <a:gd name="T4" fmla="*/ 53 w 57"/>
                <a:gd name="T5" fmla="*/ 0 h 126"/>
                <a:gd name="T6" fmla="*/ 57 w 57"/>
                <a:gd name="T7" fmla="*/ 63 h 126"/>
                <a:gd name="T8" fmla="*/ 48 w 57"/>
                <a:gd name="T9" fmla="*/ 122 h 126"/>
                <a:gd name="T10" fmla="*/ 23 w 57"/>
                <a:gd name="T11" fmla="*/ 126 h 126"/>
                <a:gd name="T12" fmla="*/ 10 w 57"/>
                <a:gd name="T13" fmla="*/ 109 h 126"/>
                <a:gd name="T14" fmla="*/ 0 w 57"/>
                <a:gd name="T15" fmla="*/ 55 h 126"/>
                <a:gd name="T16" fmla="*/ 0 w 57"/>
                <a:gd name="T17" fmla="*/ 5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26">
                  <a:moveTo>
                    <a:pt x="0" y="55"/>
                  </a:moveTo>
                  <a:lnTo>
                    <a:pt x="44" y="55"/>
                  </a:lnTo>
                  <a:lnTo>
                    <a:pt x="53" y="0"/>
                  </a:lnTo>
                  <a:lnTo>
                    <a:pt x="57" y="63"/>
                  </a:lnTo>
                  <a:lnTo>
                    <a:pt x="48" y="122"/>
                  </a:lnTo>
                  <a:lnTo>
                    <a:pt x="23" y="126"/>
                  </a:lnTo>
                  <a:lnTo>
                    <a:pt x="10" y="109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52" name="Freeform 140"/>
            <p:cNvSpPr>
              <a:spLocks/>
            </p:cNvSpPr>
            <p:nvPr/>
          </p:nvSpPr>
          <p:spPr bwMode="auto">
            <a:xfrm>
              <a:off x="4320" y="2583"/>
              <a:ext cx="147" cy="1039"/>
            </a:xfrm>
            <a:custGeom>
              <a:avLst/>
              <a:gdLst>
                <a:gd name="T0" fmla="*/ 0 w 293"/>
                <a:gd name="T1" fmla="*/ 0 h 2077"/>
                <a:gd name="T2" fmla="*/ 63 w 293"/>
                <a:gd name="T3" fmla="*/ 104 h 2077"/>
                <a:gd name="T4" fmla="*/ 97 w 293"/>
                <a:gd name="T5" fmla="*/ 197 h 2077"/>
                <a:gd name="T6" fmla="*/ 112 w 293"/>
                <a:gd name="T7" fmla="*/ 220 h 2077"/>
                <a:gd name="T8" fmla="*/ 88 w 293"/>
                <a:gd name="T9" fmla="*/ 380 h 2077"/>
                <a:gd name="T10" fmla="*/ 93 w 293"/>
                <a:gd name="T11" fmla="*/ 448 h 2077"/>
                <a:gd name="T12" fmla="*/ 122 w 293"/>
                <a:gd name="T13" fmla="*/ 568 h 2077"/>
                <a:gd name="T14" fmla="*/ 112 w 293"/>
                <a:gd name="T15" fmla="*/ 1057 h 2077"/>
                <a:gd name="T16" fmla="*/ 124 w 293"/>
                <a:gd name="T17" fmla="*/ 1612 h 2077"/>
                <a:gd name="T18" fmla="*/ 185 w 293"/>
                <a:gd name="T19" fmla="*/ 2045 h 2077"/>
                <a:gd name="T20" fmla="*/ 293 w 293"/>
                <a:gd name="T21" fmla="*/ 2077 h 2077"/>
                <a:gd name="T22" fmla="*/ 211 w 293"/>
                <a:gd name="T23" fmla="*/ 1977 h 2077"/>
                <a:gd name="T24" fmla="*/ 158 w 293"/>
                <a:gd name="T25" fmla="*/ 1536 h 2077"/>
                <a:gd name="T26" fmla="*/ 135 w 293"/>
                <a:gd name="T27" fmla="*/ 1055 h 2077"/>
                <a:gd name="T28" fmla="*/ 141 w 293"/>
                <a:gd name="T29" fmla="*/ 524 h 2077"/>
                <a:gd name="T30" fmla="*/ 112 w 293"/>
                <a:gd name="T31" fmla="*/ 429 h 2077"/>
                <a:gd name="T32" fmla="*/ 112 w 293"/>
                <a:gd name="T33" fmla="*/ 336 h 2077"/>
                <a:gd name="T34" fmla="*/ 141 w 293"/>
                <a:gd name="T35" fmla="*/ 112 h 2077"/>
                <a:gd name="T36" fmla="*/ 164 w 293"/>
                <a:gd name="T37" fmla="*/ 9 h 2077"/>
                <a:gd name="T38" fmla="*/ 141 w 293"/>
                <a:gd name="T39" fmla="*/ 43 h 2077"/>
                <a:gd name="T40" fmla="*/ 111 w 293"/>
                <a:gd name="T41" fmla="*/ 163 h 2077"/>
                <a:gd name="T42" fmla="*/ 76 w 293"/>
                <a:gd name="T43" fmla="*/ 99 h 2077"/>
                <a:gd name="T44" fmla="*/ 48 w 293"/>
                <a:gd name="T45" fmla="*/ 57 h 2077"/>
                <a:gd name="T46" fmla="*/ 0 w 293"/>
                <a:gd name="T47" fmla="*/ 0 h 2077"/>
                <a:gd name="T48" fmla="*/ 0 w 293"/>
                <a:gd name="T49" fmla="*/ 0 h 2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3" h="2077">
                  <a:moveTo>
                    <a:pt x="0" y="0"/>
                  </a:moveTo>
                  <a:lnTo>
                    <a:pt x="63" y="104"/>
                  </a:lnTo>
                  <a:lnTo>
                    <a:pt x="97" y="197"/>
                  </a:lnTo>
                  <a:lnTo>
                    <a:pt x="112" y="220"/>
                  </a:lnTo>
                  <a:lnTo>
                    <a:pt x="88" y="380"/>
                  </a:lnTo>
                  <a:lnTo>
                    <a:pt x="93" y="448"/>
                  </a:lnTo>
                  <a:lnTo>
                    <a:pt x="122" y="568"/>
                  </a:lnTo>
                  <a:lnTo>
                    <a:pt x="112" y="1057"/>
                  </a:lnTo>
                  <a:lnTo>
                    <a:pt x="124" y="1612"/>
                  </a:lnTo>
                  <a:lnTo>
                    <a:pt x="185" y="2045"/>
                  </a:lnTo>
                  <a:lnTo>
                    <a:pt x="293" y="2077"/>
                  </a:lnTo>
                  <a:lnTo>
                    <a:pt x="211" y="1977"/>
                  </a:lnTo>
                  <a:lnTo>
                    <a:pt x="158" y="1536"/>
                  </a:lnTo>
                  <a:lnTo>
                    <a:pt x="135" y="1055"/>
                  </a:lnTo>
                  <a:lnTo>
                    <a:pt x="141" y="524"/>
                  </a:lnTo>
                  <a:lnTo>
                    <a:pt x="112" y="429"/>
                  </a:lnTo>
                  <a:lnTo>
                    <a:pt x="112" y="336"/>
                  </a:lnTo>
                  <a:lnTo>
                    <a:pt x="141" y="112"/>
                  </a:lnTo>
                  <a:lnTo>
                    <a:pt x="164" y="9"/>
                  </a:lnTo>
                  <a:lnTo>
                    <a:pt x="141" y="43"/>
                  </a:lnTo>
                  <a:lnTo>
                    <a:pt x="111" y="163"/>
                  </a:lnTo>
                  <a:lnTo>
                    <a:pt x="76" y="99"/>
                  </a:lnTo>
                  <a:lnTo>
                    <a:pt x="48" y="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53" name="Freeform 141"/>
            <p:cNvSpPr>
              <a:spLocks/>
            </p:cNvSpPr>
            <p:nvPr/>
          </p:nvSpPr>
          <p:spPr bwMode="auto">
            <a:xfrm>
              <a:off x="4538" y="2541"/>
              <a:ext cx="146" cy="851"/>
            </a:xfrm>
            <a:custGeom>
              <a:avLst/>
              <a:gdLst>
                <a:gd name="T0" fmla="*/ 186 w 292"/>
                <a:gd name="T1" fmla="*/ 40 h 1703"/>
                <a:gd name="T2" fmla="*/ 224 w 292"/>
                <a:gd name="T3" fmla="*/ 27 h 1703"/>
                <a:gd name="T4" fmla="*/ 252 w 292"/>
                <a:gd name="T5" fmla="*/ 29 h 1703"/>
                <a:gd name="T6" fmla="*/ 275 w 292"/>
                <a:gd name="T7" fmla="*/ 48 h 1703"/>
                <a:gd name="T8" fmla="*/ 228 w 292"/>
                <a:gd name="T9" fmla="*/ 93 h 1703"/>
                <a:gd name="T10" fmla="*/ 186 w 292"/>
                <a:gd name="T11" fmla="*/ 185 h 1703"/>
                <a:gd name="T12" fmla="*/ 155 w 292"/>
                <a:gd name="T13" fmla="*/ 346 h 1703"/>
                <a:gd name="T14" fmla="*/ 74 w 292"/>
                <a:gd name="T15" fmla="*/ 487 h 1703"/>
                <a:gd name="T16" fmla="*/ 11 w 292"/>
                <a:gd name="T17" fmla="*/ 576 h 1703"/>
                <a:gd name="T18" fmla="*/ 0 w 292"/>
                <a:gd name="T19" fmla="*/ 631 h 1703"/>
                <a:gd name="T20" fmla="*/ 32 w 292"/>
                <a:gd name="T21" fmla="*/ 1076 h 1703"/>
                <a:gd name="T22" fmla="*/ 70 w 292"/>
                <a:gd name="T23" fmla="*/ 1298 h 1703"/>
                <a:gd name="T24" fmla="*/ 131 w 292"/>
                <a:gd name="T25" fmla="*/ 1650 h 1703"/>
                <a:gd name="T26" fmla="*/ 243 w 292"/>
                <a:gd name="T27" fmla="*/ 1703 h 1703"/>
                <a:gd name="T28" fmla="*/ 192 w 292"/>
                <a:gd name="T29" fmla="*/ 1624 h 1703"/>
                <a:gd name="T30" fmla="*/ 55 w 292"/>
                <a:gd name="T31" fmla="*/ 1076 h 1703"/>
                <a:gd name="T32" fmla="*/ 26 w 292"/>
                <a:gd name="T33" fmla="*/ 704 h 1703"/>
                <a:gd name="T34" fmla="*/ 45 w 292"/>
                <a:gd name="T35" fmla="*/ 574 h 1703"/>
                <a:gd name="T36" fmla="*/ 125 w 292"/>
                <a:gd name="T37" fmla="*/ 445 h 1703"/>
                <a:gd name="T38" fmla="*/ 175 w 292"/>
                <a:gd name="T39" fmla="*/ 344 h 1703"/>
                <a:gd name="T40" fmla="*/ 218 w 292"/>
                <a:gd name="T41" fmla="*/ 147 h 1703"/>
                <a:gd name="T42" fmla="*/ 252 w 292"/>
                <a:gd name="T43" fmla="*/ 86 h 1703"/>
                <a:gd name="T44" fmla="*/ 292 w 292"/>
                <a:gd name="T45" fmla="*/ 46 h 1703"/>
                <a:gd name="T46" fmla="*/ 252 w 292"/>
                <a:gd name="T47" fmla="*/ 2 h 1703"/>
                <a:gd name="T48" fmla="*/ 192 w 292"/>
                <a:gd name="T49" fmla="*/ 0 h 1703"/>
                <a:gd name="T50" fmla="*/ 186 w 292"/>
                <a:gd name="T51" fmla="*/ 40 h 1703"/>
                <a:gd name="T52" fmla="*/ 186 w 292"/>
                <a:gd name="T53" fmla="*/ 4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2" h="1703">
                  <a:moveTo>
                    <a:pt x="186" y="40"/>
                  </a:moveTo>
                  <a:lnTo>
                    <a:pt x="224" y="27"/>
                  </a:lnTo>
                  <a:lnTo>
                    <a:pt x="252" y="29"/>
                  </a:lnTo>
                  <a:lnTo>
                    <a:pt x="275" y="48"/>
                  </a:lnTo>
                  <a:lnTo>
                    <a:pt x="228" y="93"/>
                  </a:lnTo>
                  <a:lnTo>
                    <a:pt x="186" y="185"/>
                  </a:lnTo>
                  <a:lnTo>
                    <a:pt x="155" y="346"/>
                  </a:lnTo>
                  <a:lnTo>
                    <a:pt x="74" y="487"/>
                  </a:lnTo>
                  <a:lnTo>
                    <a:pt x="11" y="576"/>
                  </a:lnTo>
                  <a:lnTo>
                    <a:pt x="0" y="631"/>
                  </a:lnTo>
                  <a:lnTo>
                    <a:pt x="32" y="1076"/>
                  </a:lnTo>
                  <a:lnTo>
                    <a:pt x="70" y="1298"/>
                  </a:lnTo>
                  <a:lnTo>
                    <a:pt x="131" y="1650"/>
                  </a:lnTo>
                  <a:lnTo>
                    <a:pt x="243" y="1703"/>
                  </a:lnTo>
                  <a:lnTo>
                    <a:pt x="192" y="1624"/>
                  </a:lnTo>
                  <a:lnTo>
                    <a:pt x="55" y="1076"/>
                  </a:lnTo>
                  <a:lnTo>
                    <a:pt x="26" y="704"/>
                  </a:lnTo>
                  <a:lnTo>
                    <a:pt x="45" y="574"/>
                  </a:lnTo>
                  <a:lnTo>
                    <a:pt x="125" y="445"/>
                  </a:lnTo>
                  <a:lnTo>
                    <a:pt x="175" y="344"/>
                  </a:lnTo>
                  <a:lnTo>
                    <a:pt x="218" y="147"/>
                  </a:lnTo>
                  <a:lnTo>
                    <a:pt x="252" y="86"/>
                  </a:lnTo>
                  <a:lnTo>
                    <a:pt x="292" y="46"/>
                  </a:lnTo>
                  <a:lnTo>
                    <a:pt x="252" y="2"/>
                  </a:lnTo>
                  <a:lnTo>
                    <a:pt x="192" y="0"/>
                  </a:lnTo>
                  <a:lnTo>
                    <a:pt x="186" y="40"/>
                  </a:lnTo>
                  <a:lnTo>
                    <a:pt x="186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54" name="Freeform 142"/>
            <p:cNvSpPr>
              <a:spLocks/>
            </p:cNvSpPr>
            <p:nvPr/>
          </p:nvSpPr>
          <p:spPr bwMode="auto">
            <a:xfrm>
              <a:off x="4761" y="2619"/>
              <a:ext cx="127" cy="216"/>
            </a:xfrm>
            <a:custGeom>
              <a:avLst/>
              <a:gdLst>
                <a:gd name="T0" fmla="*/ 8 w 253"/>
                <a:gd name="T1" fmla="*/ 0 h 433"/>
                <a:gd name="T2" fmla="*/ 65 w 253"/>
                <a:gd name="T3" fmla="*/ 17 h 433"/>
                <a:gd name="T4" fmla="*/ 173 w 253"/>
                <a:gd name="T5" fmla="*/ 89 h 433"/>
                <a:gd name="T6" fmla="*/ 253 w 253"/>
                <a:gd name="T7" fmla="*/ 127 h 433"/>
                <a:gd name="T8" fmla="*/ 160 w 253"/>
                <a:gd name="T9" fmla="*/ 276 h 433"/>
                <a:gd name="T10" fmla="*/ 0 w 253"/>
                <a:gd name="T11" fmla="*/ 433 h 433"/>
                <a:gd name="T12" fmla="*/ 130 w 253"/>
                <a:gd name="T13" fmla="*/ 266 h 433"/>
                <a:gd name="T14" fmla="*/ 194 w 253"/>
                <a:gd name="T15" fmla="*/ 146 h 433"/>
                <a:gd name="T16" fmla="*/ 122 w 253"/>
                <a:gd name="T17" fmla="*/ 101 h 433"/>
                <a:gd name="T18" fmla="*/ 54 w 253"/>
                <a:gd name="T19" fmla="*/ 51 h 433"/>
                <a:gd name="T20" fmla="*/ 4 w 253"/>
                <a:gd name="T21" fmla="*/ 44 h 433"/>
                <a:gd name="T22" fmla="*/ 8 w 253"/>
                <a:gd name="T23" fmla="*/ 0 h 433"/>
                <a:gd name="T24" fmla="*/ 8 w 253"/>
                <a:gd name="T25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433">
                  <a:moveTo>
                    <a:pt x="8" y="0"/>
                  </a:moveTo>
                  <a:lnTo>
                    <a:pt x="65" y="17"/>
                  </a:lnTo>
                  <a:lnTo>
                    <a:pt x="173" y="89"/>
                  </a:lnTo>
                  <a:lnTo>
                    <a:pt x="253" y="127"/>
                  </a:lnTo>
                  <a:lnTo>
                    <a:pt x="160" y="276"/>
                  </a:lnTo>
                  <a:lnTo>
                    <a:pt x="0" y="433"/>
                  </a:lnTo>
                  <a:lnTo>
                    <a:pt x="130" y="266"/>
                  </a:lnTo>
                  <a:lnTo>
                    <a:pt x="194" y="146"/>
                  </a:lnTo>
                  <a:lnTo>
                    <a:pt x="122" y="101"/>
                  </a:lnTo>
                  <a:lnTo>
                    <a:pt x="54" y="51"/>
                  </a:lnTo>
                  <a:lnTo>
                    <a:pt x="4" y="4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55" name="Freeform 143"/>
            <p:cNvSpPr>
              <a:spLocks/>
            </p:cNvSpPr>
            <p:nvPr/>
          </p:nvSpPr>
          <p:spPr bwMode="auto">
            <a:xfrm>
              <a:off x="4552" y="2699"/>
              <a:ext cx="196" cy="307"/>
            </a:xfrm>
            <a:custGeom>
              <a:avLst/>
              <a:gdLst>
                <a:gd name="T0" fmla="*/ 392 w 392"/>
                <a:gd name="T1" fmla="*/ 0 h 614"/>
                <a:gd name="T2" fmla="*/ 181 w 392"/>
                <a:gd name="T3" fmla="*/ 298 h 614"/>
                <a:gd name="T4" fmla="*/ 0 w 392"/>
                <a:gd name="T5" fmla="*/ 581 h 614"/>
                <a:gd name="T6" fmla="*/ 0 w 392"/>
                <a:gd name="T7" fmla="*/ 614 h 614"/>
                <a:gd name="T8" fmla="*/ 148 w 392"/>
                <a:gd name="T9" fmla="*/ 399 h 614"/>
                <a:gd name="T10" fmla="*/ 287 w 392"/>
                <a:gd name="T11" fmla="*/ 192 h 614"/>
                <a:gd name="T12" fmla="*/ 392 w 392"/>
                <a:gd name="T13" fmla="*/ 0 h 614"/>
                <a:gd name="T14" fmla="*/ 392 w 392"/>
                <a:gd name="T15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614">
                  <a:moveTo>
                    <a:pt x="392" y="0"/>
                  </a:moveTo>
                  <a:lnTo>
                    <a:pt x="181" y="298"/>
                  </a:lnTo>
                  <a:lnTo>
                    <a:pt x="0" y="581"/>
                  </a:lnTo>
                  <a:lnTo>
                    <a:pt x="0" y="614"/>
                  </a:lnTo>
                  <a:lnTo>
                    <a:pt x="148" y="399"/>
                  </a:lnTo>
                  <a:lnTo>
                    <a:pt x="287" y="192"/>
                  </a:lnTo>
                  <a:lnTo>
                    <a:pt x="392" y="0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56" name="Freeform 144"/>
            <p:cNvSpPr>
              <a:spLocks/>
            </p:cNvSpPr>
            <p:nvPr/>
          </p:nvSpPr>
          <p:spPr bwMode="auto">
            <a:xfrm>
              <a:off x="4560" y="2935"/>
              <a:ext cx="109" cy="134"/>
            </a:xfrm>
            <a:custGeom>
              <a:avLst/>
              <a:gdLst>
                <a:gd name="T0" fmla="*/ 0 w 219"/>
                <a:gd name="T1" fmla="*/ 222 h 268"/>
                <a:gd name="T2" fmla="*/ 219 w 219"/>
                <a:gd name="T3" fmla="*/ 0 h 268"/>
                <a:gd name="T4" fmla="*/ 8 w 219"/>
                <a:gd name="T5" fmla="*/ 268 h 268"/>
                <a:gd name="T6" fmla="*/ 0 w 219"/>
                <a:gd name="T7" fmla="*/ 222 h 268"/>
                <a:gd name="T8" fmla="*/ 0 w 219"/>
                <a:gd name="T9" fmla="*/ 22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68">
                  <a:moveTo>
                    <a:pt x="0" y="222"/>
                  </a:moveTo>
                  <a:lnTo>
                    <a:pt x="219" y="0"/>
                  </a:lnTo>
                  <a:lnTo>
                    <a:pt x="8" y="268"/>
                  </a:ln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57" name="Freeform 145"/>
            <p:cNvSpPr>
              <a:spLocks/>
            </p:cNvSpPr>
            <p:nvPr/>
          </p:nvSpPr>
          <p:spPr bwMode="auto">
            <a:xfrm>
              <a:off x="4322" y="2803"/>
              <a:ext cx="61" cy="351"/>
            </a:xfrm>
            <a:custGeom>
              <a:avLst/>
              <a:gdLst>
                <a:gd name="T0" fmla="*/ 99 w 122"/>
                <a:gd name="T1" fmla="*/ 26 h 701"/>
                <a:gd name="T2" fmla="*/ 84 w 122"/>
                <a:gd name="T3" fmla="*/ 99 h 701"/>
                <a:gd name="T4" fmla="*/ 34 w 122"/>
                <a:gd name="T5" fmla="*/ 245 h 701"/>
                <a:gd name="T6" fmla="*/ 27 w 122"/>
                <a:gd name="T7" fmla="*/ 502 h 701"/>
                <a:gd name="T8" fmla="*/ 87 w 122"/>
                <a:gd name="T9" fmla="*/ 642 h 701"/>
                <a:gd name="T10" fmla="*/ 122 w 122"/>
                <a:gd name="T11" fmla="*/ 659 h 701"/>
                <a:gd name="T12" fmla="*/ 118 w 122"/>
                <a:gd name="T13" fmla="*/ 701 h 701"/>
                <a:gd name="T14" fmla="*/ 57 w 122"/>
                <a:gd name="T15" fmla="*/ 650 h 701"/>
                <a:gd name="T16" fmla="*/ 0 w 122"/>
                <a:gd name="T17" fmla="*/ 498 h 701"/>
                <a:gd name="T18" fmla="*/ 4 w 122"/>
                <a:gd name="T19" fmla="*/ 241 h 701"/>
                <a:gd name="T20" fmla="*/ 91 w 122"/>
                <a:gd name="T21" fmla="*/ 0 h 701"/>
                <a:gd name="T22" fmla="*/ 99 w 122"/>
                <a:gd name="T23" fmla="*/ 26 h 701"/>
                <a:gd name="T24" fmla="*/ 99 w 122"/>
                <a:gd name="T25" fmla="*/ 26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701">
                  <a:moveTo>
                    <a:pt x="99" y="26"/>
                  </a:moveTo>
                  <a:lnTo>
                    <a:pt x="84" y="99"/>
                  </a:lnTo>
                  <a:lnTo>
                    <a:pt x="34" y="245"/>
                  </a:lnTo>
                  <a:lnTo>
                    <a:pt x="27" y="502"/>
                  </a:lnTo>
                  <a:lnTo>
                    <a:pt x="87" y="642"/>
                  </a:lnTo>
                  <a:lnTo>
                    <a:pt x="122" y="659"/>
                  </a:lnTo>
                  <a:lnTo>
                    <a:pt x="118" y="701"/>
                  </a:lnTo>
                  <a:lnTo>
                    <a:pt x="57" y="650"/>
                  </a:lnTo>
                  <a:lnTo>
                    <a:pt x="0" y="498"/>
                  </a:lnTo>
                  <a:lnTo>
                    <a:pt x="4" y="241"/>
                  </a:lnTo>
                  <a:lnTo>
                    <a:pt x="91" y="0"/>
                  </a:lnTo>
                  <a:lnTo>
                    <a:pt x="99" y="26"/>
                  </a:lnTo>
                  <a:lnTo>
                    <a:pt x="99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58" name="Freeform 146"/>
            <p:cNvSpPr>
              <a:spLocks/>
            </p:cNvSpPr>
            <p:nvPr/>
          </p:nvSpPr>
          <p:spPr bwMode="auto">
            <a:xfrm>
              <a:off x="4479" y="3366"/>
              <a:ext cx="539" cy="269"/>
            </a:xfrm>
            <a:custGeom>
              <a:avLst/>
              <a:gdLst>
                <a:gd name="T0" fmla="*/ 391 w 1078"/>
                <a:gd name="T1" fmla="*/ 76 h 540"/>
                <a:gd name="T2" fmla="*/ 494 w 1078"/>
                <a:gd name="T3" fmla="*/ 162 h 540"/>
                <a:gd name="T4" fmla="*/ 572 w 1078"/>
                <a:gd name="T5" fmla="*/ 274 h 540"/>
                <a:gd name="T6" fmla="*/ 724 w 1078"/>
                <a:gd name="T7" fmla="*/ 177 h 540"/>
                <a:gd name="T8" fmla="*/ 908 w 1078"/>
                <a:gd name="T9" fmla="*/ 0 h 540"/>
                <a:gd name="T10" fmla="*/ 1078 w 1078"/>
                <a:gd name="T11" fmla="*/ 8 h 540"/>
                <a:gd name="T12" fmla="*/ 920 w 1078"/>
                <a:gd name="T13" fmla="*/ 50 h 540"/>
                <a:gd name="T14" fmla="*/ 954 w 1078"/>
                <a:gd name="T15" fmla="*/ 127 h 540"/>
                <a:gd name="T16" fmla="*/ 1066 w 1078"/>
                <a:gd name="T17" fmla="*/ 211 h 540"/>
                <a:gd name="T18" fmla="*/ 939 w 1078"/>
                <a:gd name="T19" fmla="*/ 181 h 540"/>
                <a:gd name="T20" fmla="*/ 840 w 1078"/>
                <a:gd name="T21" fmla="*/ 131 h 540"/>
                <a:gd name="T22" fmla="*/ 576 w 1078"/>
                <a:gd name="T23" fmla="*/ 365 h 540"/>
                <a:gd name="T24" fmla="*/ 464 w 1078"/>
                <a:gd name="T25" fmla="*/ 354 h 540"/>
                <a:gd name="T26" fmla="*/ 300 w 1078"/>
                <a:gd name="T27" fmla="*/ 445 h 540"/>
                <a:gd name="T28" fmla="*/ 165 w 1078"/>
                <a:gd name="T29" fmla="*/ 540 h 540"/>
                <a:gd name="T30" fmla="*/ 0 w 1078"/>
                <a:gd name="T31" fmla="*/ 510 h 540"/>
                <a:gd name="T32" fmla="*/ 173 w 1078"/>
                <a:gd name="T33" fmla="*/ 502 h 540"/>
                <a:gd name="T34" fmla="*/ 268 w 1078"/>
                <a:gd name="T35" fmla="*/ 415 h 540"/>
                <a:gd name="T36" fmla="*/ 517 w 1078"/>
                <a:gd name="T37" fmla="*/ 283 h 540"/>
                <a:gd name="T38" fmla="*/ 464 w 1078"/>
                <a:gd name="T39" fmla="*/ 196 h 540"/>
                <a:gd name="T40" fmla="*/ 317 w 1078"/>
                <a:gd name="T41" fmla="*/ 242 h 540"/>
                <a:gd name="T42" fmla="*/ 391 w 1078"/>
                <a:gd name="T43" fmla="*/ 154 h 540"/>
                <a:gd name="T44" fmla="*/ 391 w 1078"/>
                <a:gd name="T45" fmla="*/ 76 h 540"/>
                <a:gd name="T46" fmla="*/ 391 w 1078"/>
                <a:gd name="T47" fmla="*/ 7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8" h="540">
                  <a:moveTo>
                    <a:pt x="391" y="76"/>
                  </a:moveTo>
                  <a:lnTo>
                    <a:pt x="494" y="162"/>
                  </a:lnTo>
                  <a:lnTo>
                    <a:pt x="572" y="274"/>
                  </a:lnTo>
                  <a:lnTo>
                    <a:pt x="724" y="177"/>
                  </a:lnTo>
                  <a:lnTo>
                    <a:pt x="908" y="0"/>
                  </a:lnTo>
                  <a:lnTo>
                    <a:pt x="1078" y="8"/>
                  </a:lnTo>
                  <a:lnTo>
                    <a:pt x="920" y="50"/>
                  </a:lnTo>
                  <a:lnTo>
                    <a:pt x="954" y="127"/>
                  </a:lnTo>
                  <a:lnTo>
                    <a:pt x="1066" y="211"/>
                  </a:lnTo>
                  <a:lnTo>
                    <a:pt x="939" y="181"/>
                  </a:lnTo>
                  <a:lnTo>
                    <a:pt x="840" y="131"/>
                  </a:lnTo>
                  <a:lnTo>
                    <a:pt x="576" y="365"/>
                  </a:lnTo>
                  <a:lnTo>
                    <a:pt x="464" y="354"/>
                  </a:lnTo>
                  <a:lnTo>
                    <a:pt x="300" y="445"/>
                  </a:lnTo>
                  <a:lnTo>
                    <a:pt x="165" y="540"/>
                  </a:lnTo>
                  <a:lnTo>
                    <a:pt x="0" y="510"/>
                  </a:lnTo>
                  <a:lnTo>
                    <a:pt x="173" y="502"/>
                  </a:lnTo>
                  <a:lnTo>
                    <a:pt x="268" y="415"/>
                  </a:lnTo>
                  <a:lnTo>
                    <a:pt x="517" y="283"/>
                  </a:lnTo>
                  <a:lnTo>
                    <a:pt x="464" y="196"/>
                  </a:lnTo>
                  <a:lnTo>
                    <a:pt x="317" y="242"/>
                  </a:lnTo>
                  <a:lnTo>
                    <a:pt x="391" y="154"/>
                  </a:lnTo>
                  <a:lnTo>
                    <a:pt x="391" y="76"/>
                  </a:lnTo>
                  <a:lnTo>
                    <a:pt x="39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59" name="Freeform 147"/>
            <p:cNvSpPr>
              <a:spLocks/>
            </p:cNvSpPr>
            <p:nvPr/>
          </p:nvSpPr>
          <p:spPr bwMode="auto">
            <a:xfrm>
              <a:off x="4590" y="2997"/>
              <a:ext cx="361" cy="281"/>
            </a:xfrm>
            <a:custGeom>
              <a:avLst/>
              <a:gdLst>
                <a:gd name="T0" fmla="*/ 78 w 723"/>
                <a:gd name="T1" fmla="*/ 520 h 562"/>
                <a:gd name="T2" fmla="*/ 333 w 723"/>
                <a:gd name="T3" fmla="*/ 401 h 562"/>
                <a:gd name="T4" fmla="*/ 483 w 723"/>
                <a:gd name="T5" fmla="*/ 275 h 562"/>
                <a:gd name="T6" fmla="*/ 312 w 723"/>
                <a:gd name="T7" fmla="*/ 306 h 562"/>
                <a:gd name="T8" fmla="*/ 441 w 723"/>
                <a:gd name="T9" fmla="*/ 182 h 562"/>
                <a:gd name="T10" fmla="*/ 723 w 723"/>
                <a:gd name="T11" fmla="*/ 0 h 562"/>
                <a:gd name="T12" fmla="*/ 380 w 723"/>
                <a:gd name="T13" fmla="*/ 110 h 562"/>
                <a:gd name="T14" fmla="*/ 126 w 723"/>
                <a:gd name="T15" fmla="*/ 321 h 562"/>
                <a:gd name="T16" fmla="*/ 0 w 723"/>
                <a:gd name="T17" fmla="*/ 462 h 562"/>
                <a:gd name="T18" fmla="*/ 38 w 723"/>
                <a:gd name="T19" fmla="*/ 562 h 562"/>
                <a:gd name="T20" fmla="*/ 78 w 723"/>
                <a:gd name="T21" fmla="*/ 520 h 562"/>
                <a:gd name="T22" fmla="*/ 78 w 723"/>
                <a:gd name="T23" fmla="*/ 52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3" h="562">
                  <a:moveTo>
                    <a:pt x="78" y="520"/>
                  </a:moveTo>
                  <a:lnTo>
                    <a:pt x="333" y="401"/>
                  </a:lnTo>
                  <a:lnTo>
                    <a:pt x="483" y="275"/>
                  </a:lnTo>
                  <a:lnTo>
                    <a:pt x="312" y="306"/>
                  </a:lnTo>
                  <a:lnTo>
                    <a:pt x="441" y="182"/>
                  </a:lnTo>
                  <a:lnTo>
                    <a:pt x="723" y="0"/>
                  </a:lnTo>
                  <a:lnTo>
                    <a:pt x="380" y="110"/>
                  </a:lnTo>
                  <a:lnTo>
                    <a:pt x="126" y="321"/>
                  </a:lnTo>
                  <a:lnTo>
                    <a:pt x="0" y="462"/>
                  </a:lnTo>
                  <a:lnTo>
                    <a:pt x="38" y="562"/>
                  </a:lnTo>
                  <a:lnTo>
                    <a:pt x="78" y="520"/>
                  </a:lnTo>
                  <a:lnTo>
                    <a:pt x="78" y="5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60" name="Freeform 148"/>
            <p:cNvSpPr>
              <a:spLocks/>
            </p:cNvSpPr>
            <p:nvPr/>
          </p:nvSpPr>
          <p:spPr bwMode="auto">
            <a:xfrm>
              <a:off x="4816" y="2811"/>
              <a:ext cx="179" cy="182"/>
            </a:xfrm>
            <a:custGeom>
              <a:avLst/>
              <a:gdLst>
                <a:gd name="T0" fmla="*/ 357 w 357"/>
                <a:gd name="T1" fmla="*/ 0 h 365"/>
                <a:gd name="T2" fmla="*/ 123 w 357"/>
                <a:gd name="T3" fmla="*/ 207 h 365"/>
                <a:gd name="T4" fmla="*/ 0 w 357"/>
                <a:gd name="T5" fmla="*/ 365 h 365"/>
                <a:gd name="T6" fmla="*/ 207 w 357"/>
                <a:gd name="T7" fmla="*/ 257 h 365"/>
                <a:gd name="T8" fmla="*/ 329 w 357"/>
                <a:gd name="T9" fmla="*/ 150 h 365"/>
                <a:gd name="T10" fmla="*/ 169 w 357"/>
                <a:gd name="T11" fmla="*/ 215 h 365"/>
                <a:gd name="T12" fmla="*/ 357 w 357"/>
                <a:gd name="T13" fmla="*/ 0 h 365"/>
                <a:gd name="T14" fmla="*/ 357 w 357"/>
                <a:gd name="T15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7" h="365">
                  <a:moveTo>
                    <a:pt x="357" y="0"/>
                  </a:moveTo>
                  <a:lnTo>
                    <a:pt x="123" y="207"/>
                  </a:lnTo>
                  <a:lnTo>
                    <a:pt x="0" y="365"/>
                  </a:lnTo>
                  <a:lnTo>
                    <a:pt x="207" y="257"/>
                  </a:lnTo>
                  <a:lnTo>
                    <a:pt x="329" y="150"/>
                  </a:lnTo>
                  <a:lnTo>
                    <a:pt x="169" y="215"/>
                  </a:lnTo>
                  <a:lnTo>
                    <a:pt x="357" y="0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61" name="Freeform 149"/>
            <p:cNvSpPr>
              <a:spLocks/>
            </p:cNvSpPr>
            <p:nvPr/>
          </p:nvSpPr>
          <p:spPr bwMode="auto">
            <a:xfrm>
              <a:off x="4579" y="2905"/>
              <a:ext cx="239" cy="311"/>
            </a:xfrm>
            <a:custGeom>
              <a:avLst/>
              <a:gdLst>
                <a:gd name="T0" fmla="*/ 38 w 479"/>
                <a:gd name="T1" fmla="*/ 624 h 624"/>
                <a:gd name="T2" fmla="*/ 189 w 479"/>
                <a:gd name="T3" fmla="*/ 401 h 624"/>
                <a:gd name="T4" fmla="*/ 400 w 479"/>
                <a:gd name="T5" fmla="*/ 137 h 624"/>
                <a:gd name="T6" fmla="*/ 479 w 479"/>
                <a:gd name="T7" fmla="*/ 0 h 624"/>
                <a:gd name="T8" fmla="*/ 362 w 479"/>
                <a:gd name="T9" fmla="*/ 145 h 624"/>
                <a:gd name="T10" fmla="*/ 65 w 479"/>
                <a:gd name="T11" fmla="*/ 451 h 624"/>
                <a:gd name="T12" fmla="*/ 0 w 479"/>
                <a:gd name="T13" fmla="*/ 536 h 624"/>
                <a:gd name="T14" fmla="*/ 38 w 479"/>
                <a:gd name="T15" fmla="*/ 624 h 624"/>
                <a:gd name="T16" fmla="*/ 38 w 479"/>
                <a:gd name="T17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9" h="624">
                  <a:moveTo>
                    <a:pt x="38" y="624"/>
                  </a:moveTo>
                  <a:lnTo>
                    <a:pt x="189" y="401"/>
                  </a:lnTo>
                  <a:lnTo>
                    <a:pt x="400" y="137"/>
                  </a:lnTo>
                  <a:lnTo>
                    <a:pt x="479" y="0"/>
                  </a:lnTo>
                  <a:lnTo>
                    <a:pt x="362" y="145"/>
                  </a:lnTo>
                  <a:lnTo>
                    <a:pt x="65" y="451"/>
                  </a:lnTo>
                  <a:lnTo>
                    <a:pt x="0" y="536"/>
                  </a:lnTo>
                  <a:lnTo>
                    <a:pt x="38" y="624"/>
                  </a:lnTo>
                  <a:lnTo>
                    <a:pt x="38" y="6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62" name="Freeform 150"/>
            <p:cNvSpPr>
              <a:spLocks/>
            </p:cNvSpPr>
            <p:nvPr/>
          </p:nvSpPr>
          <p:spPr bwMode="auto">
            <a:xfrm>
              <a:off x="4893" y="2692"/>
              <a:ext cx="274" cy="1228"/>
            </a:xfrm>
            <a:custGeom>
              <a:avLst/>
              <a:gdLst>
                <a:gd name="T0" fmla="*/ 0 w 547"/>
                <a:gd name="T1" fmla="*/ 0 h 2456"/>
                <a:gd name="T2" fmla="*/ 176 w 547"/>
                <a:gd name="T3" fmla="*/ 46 h 2456"/>
                <a:gd name="T4" fmla="*/ 479 w 547"/>
                <a:gd name="T5" fmla="*/ 208 h 2456"/>
                <a:gd name="T6" fmla="*/ 547 w 547"/>
                <a:gd name="T7" fmla="*/ 341 h 2456"/>
                <a:gd name="T8" fmla="*/ 505 w 547"/>
                <a:gd name="T9" fmla="*/ 630 h 2456"/>
                <a:gd name="T10" fmla="*/ 391 w 547"/>
                <a:gd name="T11" fmla="*/ 1141 h 2456"/>
                <a:gd name="T12" fmla="*/ 349 w 547"/>
                <a:gd name="T13" fmla="*/ 1628 h 2456"/>
                <a:gd name="T14" fmla="*/ 275 w 547"/>
                <a:gd name="T15" fmla="*/ 2072 h 2456"/>
                <a:gd name="T16" fmla="*/ 287 w 547"/>
                <a:gd name="T17" fmla="*/ 2375 h 2456"/>
                <a:gd name="T18" fmla="*/ 192 w 547"/>
                <a:gd name="T19" fmla="*/ 2456 h 2456"/>
                <a:gd name="T20" fmla="*/ 76 w 547"/>
                <a:gd name="T21" fmla="*/ 2333 h 2456"/>
                <a:gd name="T22" fmla="*/ 230 w 547"/>
                <a:gd name="T23" fmla="*/ 2337 h 2456"/>
                <a:gd name="T24" fmla="*/ 226 w 547"/>
                <a:gd name="T25" fmla="*/ 2069 h 2456"/>
                <a:gd name="T26" fmla="*/ 313 w 547"/>
                <a:gd name="T27" fmla="*/ 1574 h 2456"/>
                <a:gd name="T28" fmla="*/ 310 w 547"/>
                <a:gd name="T29" fmla="*/ 1352 h 2456"/>
                <a:gd name="T30" fmla="*/ 367 w 547"/>
                <a:gd name="T31" fmla="*/ 1128 h 2456"/>
                <a:gd name="T32" fmla="*/ 418 w 547"/>
                <a:gd name="T33" fmla="*/ 797 h 2456"/>
                <a:gd name="T34" fmla="*/ 252 w 547"/>
                <a:gd name="T35" fmla="*/ 862 h 2456"/>
                <a:gd name="T36" fmla="*/ 11 w 547"/>
                <a:gd name="T37" fmla="*/ 909 h 2456"/>
                <a:gd name="T38" fmla="*/ 226 w 547"/>
                <a:gd name="T39" fmla="*/ 843 h 2456"/>
                <a:gd name="T40" fmla="*/ 456 w 547"/>
                <a:gd name="T41" fmla="*/ 668 h 2456"/>
                <a:gd name="T42" fmla="*/ 490 w 547"/>
                <a:gd name="T43" fmla="*/ 544 h 2456"/>
                <a:gd name="T44" fmla="*/ 264 w 547"/>
                <a:gd name="T45" fmla="*/ 628 h 2456"/>
                <a:gd name="T46" fmla="*/ 26 w 547"/>
                <a:gd name="T47" fmla="*/ 725 h 2456"/>
                <a:gd name="T48" fmla="*/ 175 w 547"/>
                <a:gd name="T49" fmla="*/ 649 h 2456"/>
                <a:gd name="T50" fmla="*/ 302 w 547"/>
                <a:gd name="T51" fmla="*/ 548 h 2456"/>
                <a:gd name="T52" fmla="*/ 471 w 547"/>
                <a:gd name="T53" fmla="*/ 453 h 2456"/>
                <a:gd name="T54" fmla="*/ 425 w 547"/>
                <a:gd name="T55" fmla="*/ 383 h 2456"/>
                <a:gd name="T56" fmla="*/ 475 w 547"/>
                <a:gd name="T57" fmla="*/ 291 h 2456"/>
                <a:gd name="T58" fmla="*/ 437 w 547"/>
                <a:gd name="T59" fmla="*/ 223 h 2456"/>
                <a:gd name="T60" fmla="*/ 211 w 547"/>
                <a:gd name="T61" fmla="*/ 116 h 2456"/>
                <a:gd name="T62" fmla="*/ 0 w 547"/>
                <a:gd name="T63" fmla="*/ 0 h 2456"/>
                <a:gd name="T64" fmla="*/ 0 w 547"/>
                <a:gd name="T65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7" h="2456">
                  <a:moveTo>
                    <a:pt x="0" y="0"/>
                  </a:moveTo>
                  <a:lnTo>
                    <a:pt x="176" y="46"/>
                  </a:lnTo>
                  <a:lnTo>
                    <a:pt x="479" y="208"/>
                  </a:lnTo>
                  <a:lnTo>
                    <a:pt x="547" y="341"/>
                  </a:lnTo>
                  <a:lnTo>
                    <a:pt x="505" y="630"/>
                  </a:lnTo>
                  <a:lnTo>
                    <a:pt x="391" y="1141"/>
                  </a:lnTo>
                  <a:lnTo>
                    <a:pt x="349" y="1628"/>
                  </a:lnTo>
                  <a:lnTo>
                    <a:pt x="275" y="2072"/>
                  </a:lnTo>
                  <a:lnTo>
                    <a:pt x="287" y="2375"/>
                  </a:lnTo>
                  <a:lnTo>
                    <a:pt x="192" y="2456"/>
                  </a:lnTo>
                  <a:lnTo>
                    <a:pt x="76" y="2333"/>
                  </a:lnTo>
                  <a:lnTo>
                    <a:pt x="230" y="2337"/>
                  </a:lnTo>
                  <a:lnTo>
                    <a:pt x="226" y="2069"/>
                  </a:lnTo>
                  <a:lnTo>
                    <a:pt x="313" y="1574"/>
                  </a:lnTo>
                  <a:lnTo>
                    <a:pt x="310" y="1352"/>
                  </a:lnTo>
                  <a:lnTo>
                    <a:pt x="367" y="1128"/>
                  </a:lnTo>
                  <a:lnTo>
                    <a:pt x="418" y="797"/>
                  </a:lnTo>
                  <a:lnTo>
                    <a:pt x="252" y="862"/>
                  </a:lnTo>
                  <a:lnTo>
                    <a:pt x="11" y="909"/>
                  </a:lnTo>
                  <a:lnTo>
                    <a:pt x="226" y="843"/>
                  </a:lnTo>
                  <a:lnTo>
                    <a:pt x="456" y="668"/>
                  </a:lnTo>
                  <a:lnTo>
                    <a:pt x="490" y="544"/>
                  </a:lnTo>
                  <a:lnTo>
                    <a:pt x="264" y="628"/>
                  </a:lnTo>
                  <a:lnTo>
                    <a:pt x="26" y="725"/>
                  </a:lnTo>
                  <a:lnTo>
                    <a:pt x="175" y="649"/>
                  </a:lnTo>
                  <a:lnTo>
                    <a:pt x="302" y="548"/>
                  </a:lnTo>
                  <a:lnTo>
                    <a:pt x="471" y="453"/>
                  </a:lnTo>
                  <a:lnTo>
                    <a:pt x="425" y="383"/>
                  </a:lnTo>
                  <a:lnTo>
                    <a:pt x="475" y="291"/>
                  </a:lnTo>
                  <a:lnTo>
                    <a:pt x="437" y="223"/>
                  </a:lnTo>
                  <a:lnTo>
                    <a:pt x="211" y="1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63" name="Freeform 151"/>
            <p:cNvSpPr>
              <a:spLocks/>
            </p:cNvSpPr>
            <p:nvPr/>
          </p:nvSpPr>
          <p:spPr bwMode="auto">
            <a:xfrm>
              <a:off x="3219" y="3459"/>
              <a:ext cx="906" cy="322"/>
            </a:xfrm>
            <a:custGeom>
              <a:avLst/>
              <a:gdLst>
                <a:gd name="T0" fmla="*/ 694 w 1812"/>
                <a:gd name="T1" fmla="*/ 555 h 645"/>
                <a:gd name="T2" fmla="*/ 555 w 1812"/>
                <a:gd name="T3" fmla="*/ 603 h 645"/>
                <a:gd name="T4" fmla="*/ 353 w 1812"/>
                <a:gd name="T5" fmla="*/ 618 h 645"/>
                <a:gd name="T6" fmla="*/ 298 w 1812"/>
                <a:gd name="T7" fmla="*/ 614 h 645"/>
                <a:gd name="T8" fmla="*/ 245 w 1812"/>
                <a:gd name="T9" fmla="*/ 552 h 645"/>
                <a:gd name="T10" fmla="*/ 146 w 1812"/>
                <a:gd name="T11" fmla="*/ 542 h 645"/>
                <a:gd name="T12" fmla="*/ 116 w 1812"/>
                <a:gd name="T13" fmla="*/ 504 h 645"/>
                <a:gd name="T14" fmla="*/ 45 w 1812"/>
                <a:gd name="T15" fmla="*/ 424 h 645"/>
                <a:gd name="T16" fmla="*/ 49 w 1812"/>
                <a:gd name="T17" fmla="*/ 344 h 645"/>
                <a:gd name="T18" fmla="*/ 42 w 1812"/>
                <a:gd name="T19" fmla="*/ 122 h 645"/>
                <a:gd name="T20" fmla="*/ 108 w 1812"/>
                <a:gd name="T21" fmla="*/ 42 h 645"/>
                <a:gd name="T22" fmla="*/ 97 w 1812"/>
                <a:gd name="T23" fmla="*/ 0 h 645"/>
                <a:gd name="T24" fmla="*/ 0 w 1812"/>
                <a:gd name="T25" fmla="*/ 122 h 645"/>
                <a:gd name="T26" fmla="*/ 24 w 1812"/>
                <a:gd name="T27" fmla="*/ 346 h 645"/>
                <a:gd name="T28" fmla="*/ 24 w 1812"/>
                <a:gd name="T29" fmla="*/ 451 h 645"/>
                <a:gd name="T30" fmla="*/ 104 w 1812"/>
                <a:gd name="T31" fmla="*/ 525 h 645"/>
                <a:gd name="T32" fmla="*/ 156 w 1812"/>
                <a:gd name="T33" fmla="*/ 576 h 645"/>
                <a:gd name="T34" fmla="*/ 232 w 1812"/>
                <a:gd name="T35" fmla="*/ 582 h 645"/>
                <a:gd name="T36" fmla="*/ 325 w 1812"/>
                <a:gd name="T37" fmla="*/ 645 h 645"/>
                <a:gd name="T38" fmla="*/ 580 w 1812"/>
                <a:gd name="T39" fmla="*/ 639 h 645"/>
                <a:gd name="T40" fmla="*/ 749 w 1812"/>
                <a:gd name="T41" fmla="*/ 559 h 645"/>
                <a:gd name="T42" fmla="*/ 1264 w 1812"/>
                <a:gd name="T43" fmla="*/ 527 h 645"/>
                <a:gd name="T44" fmla="*/ 1395 w 1812"/>
                <a:gd name="T45" fmla="*/ 504 h 645"/>
                <a:gd name="T46" fmla="*/ 1610 w 1812"/>
                <a:gd name="T47" fmla="*/ 407 h 645"/>
                <a:gd name="T48" fmla="*/ 1749 w 1812"/>
                <a:gd name="T49" fmla="*/ 253 h 645"/>
                <a:gd name="T50" fmla="*/ 1812 w 1812"/>
                <a:gd name="T51" fmla="*/ 160 h 645"/>
                <a:gd name="T52" fmla="*/ 1673 w 1812"/>
                <a:gd name="T53" fmla="*/ 128 h 645"/>
                <a:gd name="T54" fmla="*/ 1555 w 1812"/>
                <a:gd name="T55" fmla="*/ 97 h 645"/>
                <a:gd name="T56" fmla="*/ 1690 w 1812"/>
                <a:gd name="T57" fmla="*/ 171 h 645"/>
                <a:gd name="T58" fmla="*/ 1735 w 1812"/>
                <a:gd name="T59" fmla="*/ 185 h 645"/>
                <a:gd name="T60" fmla="*/ 1707 w 1812"/>
                <a:gd name="T61" fmla="*/ 268 h 645"/>
                <a:gd name="T62" fmla="*/ 1555 w 1812"/>
                <a:gd name="T63" fmla="*/ 403 h 645"/>
                <a:gd name="T64" fmla="*/ 1353 w 1812"/>
                <a:gd name="T65" fmla="*/ 483 h 645"/>
                <a:gd name="T66" fmla="*/ 1125 w 1812"/>
                <a:gd name="T67" fmla="*/ 517 h 645"/>
                <a:gd name="T68" fmla="*/ 751 w 1812"/>
                <a:gd name="T69" fmla="*/ 535 h 645"/>
                <a:gd name="T70" fmla="*/ 694 w 1812"/>
                <a:gd name="T71" fmla="*/ 555 h 645"/>
                <a:gd name="T72" fmla="*/ 694 w 1812"/>
                <a:gd name="T73" fmla="*/ 55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12" h="645">
                  <a:moveTo>
                    <a:pt x="694" y="555"/>
                  </a:moveTo>
                  <a:lnTo>
                    <a:pt x="555" y="603"/>
                  </a:lnTo>
                  <a:lnTo>
                    <a:pt x="353" y="618"/>
                  </a:lnTo>
                  <a:lnTo>
                    <a:pt x="298" y="614"/>
                  </a:lnTo>
                  <a:lnTo>
                    <a:pt x="245" y="552"/>
                  </a:lnTo>
                  <a:lnTo>
                    <a:pt x="146" y="542"/>
                  </a:lnTo>
                  <a:lnTo>
                    <a:pt x="116" y="504"/>
                  </a:lnTo>
                  <a:lnTo>
                    <a:pt x="45" y="424"/>
                  </a:lnTo>
                  <a:lnTo>
                    <a:pt x="49" y="344"/>
                  </a:lnTo>
                  <a:lnTo>
                    <a:pt x="42" y="122"/>
                  </a:lnTo>
                  <a:lnTo>
                    <a:pt x="108" y="42"/>
                  </a:lnTo>
                  <a:lnTo>
                    <a:pt x="97" y="0"/>
                  </a:lnTo>
                  <a:lnTo>
                    <a:pt x="0" y="122"/>
                  </a:lnTo>
                  <a:lnTo>
                    <a:pt x="24" y="346"/>
                  </a:lnTo>
                  <a:lnTo>
                    <a:pt x="24" y="451"/>
                  </a:lnTo>
                  <a:lnTo>
                    <a:pt x="104" y="525"/>
                  </a:lnTo>
                  <a:lnTo>
                    <a:pt x="156" y="576"/>
                  </a:lnTo>
                  <a:lnTo>
                    <a:pt x="232" y="582"/>
                  </a:lnTo>
                  <a:lnTo>
                    <a:pt x="325" y="645"/>
                  </a:lnTo>
                  <a:lnTo>
                    <a:pt x="580" y="639"/>
                  </a:lnTo>
                  <a:lnTo>
                    <a:pt x="749" y="559"/>
                  </a:lnTo>
                  <a:lnTo>
                    <a:pt x="1264" y="527"/>
                  </a:lnTo>
                  <a:lnTo>
                    <a:pt x="1395" y="504"/>
                  </a:lnTo>
                  <a:lnTo>
                    <a:pt x="1610" y="407"/>
                  </a:lnTo>
                  <a:lnTo>
                    <a:pt x="1749" y="253"/>
                  </a:lnTo>
                  <a:lnTo>
                    <a:pt x="1812" y="160"/>
                  </a:lnTo>
                  <a:lnTo>
                    <a:pt x="1673" y="128"/>
                  </a:lnTo>
                  <a:lnTo>
                    <a:pt x="1555" y="97"/>
                  </a:lnTo>
                  <a:lnTo>
                    <a:pt x="1690" y="171"/>
                  </a:lnTo>
                  <a:lnTo>
                    <a:pt x="1735" y="185"/>
                  </a:lnTo>
                  <a:lnTo>
                    <a:pt x="1707" y="268"/>
                  </a:lnTo>
                  <a:lnTo>
                    <a:pt x="1555" y="403"/>
                  </a:lnTo>
                  <a:lnTo>
                    <a:pt x="1353" y="483"/>
                  </a:lnTo>
                  <a:lnTo>
                    <a:pt x="1125" y="517"/>
                  </a:lnTo>
                  <a:lnTo>
                    <a:pt x="751" y="535"/>
                  </a:lnTo>
                  <a:lnTo>
                    <a:pt x="694" y="555"/>
                  </a:lnTo>
                  <a:lnTo>
                    <a:pt x="694" y="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64" name="Freeform 152"/>
            <p:cNvSpPr>
              <a:spLocks/>
            </p:cNvSpPr>
            <p:nvPr/>
          </p:nvSpPr>
          <p:spPr bwMode="auto">
            <a:xfrm>
              <a:off x="2880" y="2783"/>
              <a:ext cx="819" cy="932"/>
            </a:xfrm>
            <a:custGeom>
              <a:avLst/>
              <a:gdLst>
                <a:gd name="T0" fmla="*/ 1108 w 1639"/>
                <a:gd name="T1" fmla="*/ 1865 h 1865"/>
                <a:gd name="T2" fmla="*/ 1129 w 1639"/>
                <a:gd name="T3" fmla="*/ 1792 h 1865"/>
                <a:gd name="T4" fmla="*/ 1219 w 1639"/>
                <a:gd name="T5" fmla="*/ 1733 h 1865"/>
                <a:gd name="T6" fmla="*/ 1310 w 1639"/>
                <a:gd name="T7" fmla="*/ 1709 h 1865"/>
                <a:gd name="T8" fmla="*/ 1327 w 1639"/>
                <a:gd name="T9" fmla="*/ 1671 h 1865"/>
                <a:gd name="T10" fmla="*/ 1150 w 1639"/>
                <a:gd name="T11" fmla="*/ 1682 h 1865"/>
                <a:gd name="T12" fmla="*/ 1407 w 1639"/>
                <a:gd name="T13" fmla="*/ 1619 h 1865"/>
                <a:gd name="T14" fmla="*/ 1603 w 1639"/>
                <a:gd name="T15" fmla="*/ 1561 h 1865"/>
                <a:gd name="T16" fmla="*/ 1357 w 1639"/>
                <a:gd name="T17" fmla="*/ 1300 h 1865"/>
                <a:gd name="T18" fmla="*/ 1057 w 1639"/>
                <a:gd name="T19" fmla="*/ 922 h 1865"/>
                <a:gd name="T20" fmla="*/ 690 w 1639"/>
                <a:gd name="T21" fmla="*/ 382 h 1865"/>
                <a:gd name="T22" fmla="*/ 483 w 1639"/>
                <a:gd name="T23" fmla="*/ 25 h 1865"/>
                <a:gd name="T24" fmla="*/ 198 w 1639"/>
                <a:gd name="T25" fmla="*/ 70 h 1865"/>
                <a:gd name="T26" fmla="*/ 21 w 1639"/>
                <a:gd name="T27" fmla="*/ 70 h 1865"/>
                <a:gd name="T28" fmla="*/ 506 w 1639"/>
                <a:gd name="T29" fmla="*/ 884 h 1865"/>
                <a:gd name="T30" fmla="*/ 745 w 1639"/>
                <a:gd name="T31" fmla="*/ 1283 h 1865"/>
                <a:gd name="T32" fmla="*/ 846 w 1639"/>
                <a:gd name="T33" fmla="*/ 1469 h 1865"/>
                <a:gd name="T34" fmla="*/ 770 w 1639"/>
                <a:gd name="T35" fmla="*/ 1386 h 1865"/>
                <a:gd name="T36" fmla="*/ 403 w 1639"/>
                <a:gd name="T37" fmla="*/ 781 h 1865"/>
                <a:gd name="T38" fmla="*/ 0 w 1639"/>
                <a:gd name="T39" fmla="*/ 55 h 1865"/>
                <a:gd name="T40" fmla="*/ 184 w 1639"/>
                <a:gd name="T41" fmla="*/ 49 h 1865"/>
                <a:gd name="T42" fmla="*/ 492 w 1639"/>
                <a:gd name="T43" fmla="*/ 0 h 1865"/>
                <a:gd name="T44" fmla="*/ 741 w 1639"/>
                <a:gd name="T45" fmla="*/ 430 h 1865"/>
                <a:gd name="T46" fmla="*/ 1025 w 1639"/>
                <a:gd name="T47" fmla="*/ 846 h 1865"/>
                <a:gd name="T48" fmla="*/ 1319 w 1639"/>
                <a:gd name="T49" fmla="*/ 1224 h 1865"/>
                <a:gd name="T50" fmla="*/ 1639 w 1639"/>
                <a:gd name="T51" fmla="*/ 1561 h 1865"/>
                <a:gd name="T52" fmla="*/ 1451 w 1639"/>
                <a:gd name="T53" fmla="*/ 1640 h 1865"/>
                <a:gd name="T54" fmla="*/ 1348 w 1639"/>
                <a:gd name="T55" fmla="*/ 1684 h 1865"/>
                <a:gd name="T56" fmla="*/ 1312 w 1639"/>
                <a:gd name="T57" fmla="*/ 1733 h 1865"/>
                <a:gd name="T58" fmla="*/ 1260 w 1639"/>
                <a:gd name="T59" fmla="*/ 1754 h 1865"/>
                <a:gd name="T60" fmla="*/ 1158 w 1639"/>
                <a:gd name="T61" fmla="*/ 1806 h 1865"/>
                <a:gd name="T62" fmla="*/ 1108 w 1639"/>
                <a:gd name="T63" fmla="*/ 1865 h 1865"/>
                <a:gd name="T64" fmla="*/ 1108 w 1639"/>
                <a:gd name="T65" fmla="*/ 1865 h 1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9" h="1865">
                  <a:moveTo>
                    <a:pt x="1108" y="1865"/>
                  </a:moveTo>
                  <a:lnTo>
                    <a:pt x="1129" y="1792"/>
                  </a:lnTo>
                  <a:lnTo>
                    <a:pt x="1219" y="1733"/>
                  </a:lnTo>
                  <a:lnTo>
                    <a:pt x="1310" y="1709"/>
                  </a:lnTo>
                  <a:lnTo>
                    <a:pt x="1327" y="1671"/>
                  </a:lnTo>
                  <a:lnTo>
                    <a:pt x="1150" y="1682"/>
                  </a:lnTo>
                  <a:lnTo>
                    <a:pt x="1407" y="1619"/>
                  </a:lnTo>
                  <a:lnTo>
                    <a:pt x="1603" y="1561"/>
                  </a:lnTo>
                  <a:lnTo>
                    <a:pt x="1357" y="1300"/>
                  </a:lnTo>
                  <a:lnTo>
                    <a:pt x="1057" y="922"/>
                  </a:lnTo>
                  <a:lnTo>
                    <a:pt x="690" y="382"/>
                  </a:lnTo>
                  <a:lnTo>
                    <a:pt x="483" y="25"/>
                  </a:lnTo>
                  <a:lnTo>
                    <a:pt x="198" y="70"/>
                  </a:lnTo>
                  <a:lnTo>
                    <a:pt x="21" y="70"/>
                  </a:lnTo>
                  <a:lnTo>
                    <a:pt x="506" y="884"/>
                  </a:lnTo>
                  <a:lnTo>
                    <a:pt x="745" y="1283"/>
                  </a:lnTo>
                  <a:lnTo>
                    <a:pt x="846" y="1469"/>
                  </a:lnTo>
                  <a:lnTo>
                    <a:pt x="770" y="1386"/>
                  </a:lnTo>
                  <a:lnTo>
                    <a:pt x="403" y="781"/>
                  </a:lnTo>
                  <a:lnTo>
                    <a:pt x="0" y="55"/>
                  </a:lnTo>
                  <a:lnTo>
                    <a:pt x="184" y="49"/>
                  </a:lnTo>
                  <a:lnTo>
                    <a:pt x="492" y="0"/>
                  </a:lnTo>
                  <a:lnTo>
                    <a:pt x="741" y="430"/>
                  </a:lnTo>
                  <a:lnTo>
                    <a:pt x="1025" y="846"/>
                  </a:lnTo>
                  <a:lnTo>
                    <a:pt x="1319" y="1224"/>
                  </a:lnTo>
                  <a:lnTo>
                    <a:pt x="1639" y="1561"/>
                  </a:lnTo>
                  <a:lnTo>
                    <a:pt x="1451" y="1640"/>
                  </a:lnTo>
                  <a:lnTo>
                    <a:pt x="1348" y="1684"/>
                  </a:lnTo>
                  <a:lnTo>
                    <a:pt x="1312" y="1733"/>
                  </a:lnTo>
                  <a:lnTo>
                    <a:pt x="1260" y="1754"/>
                  </a:lnTo>
                  <a:lnTo>
                    <a:pt x="1158" y="1806"/>
                  </a:lnTo>
                  <a:lnTo>
                    <a:pt x="1108" y="1865"/>
                  </a:lnTo>
                  <a:lnTo>
                    <a:pt x="1108" y="18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65" name="Freeform 153"/>
            <p:cNvSpPr>
              <a:spLocks/>
            </p:cNvSpPr>
            <p:nvPr/>
          </p:nvSpPr>
          <p:spPr bwMode="auto">
            <a:xfrm>
              <a:off x="3257" y="3448"/>
              <a:ext cx="217" cy="267"/>
            </a:xfrm>
            <a:custGeom>
              <a:avLst/>
              <a:gdLst>
                <a:gd name="T0" fmla="*/ 0 w 433"/>
                <a:gd name="T1" fmla="*/ 412 h 534"/>
                <a:gd name="T2" fmla="*/ 28 w 433"/>
                <a:gd name="T3" fmla="*/ 214 h 534"/>
                <a:gd name="T4" fmla="*/ 135 w 433"/>
                <a:gd name="T5" fmla="*/ 55 h 534"/>
                <a:gd name="T6" fmla="*/ 188 w 433"/>
                <a:gd name="T7" fmla="*/ 0 h 534"/>
                <a:gd name="T8" fmla="*/ 226 w 433"/>
                <a:gd name="T9" fmla="*/ 3 h 534"/>
                <a:gd name="T10" fmla="*/ 243 w 433"/>
                <a:gd name="T11" fmla="*/ 70 h 534"/>
                <a:gd name="T12" fmla="*/ 156 w 433"/>
                <a:gd name="T13" fmla="*/ 264 h 534"/>
                <a:gd name="T14" fmla="*/ 142 w 433"/>
                <a:gd name="T15" fmla="*/ 332 h 534"/>
                <a:gd name="T16" fmla="*/ 213 w 433"/>
                <a:gd name="T17" fmla="*/ 239 h 534"/>
                <a:gd name="T18" fmla="*/ 378 w 433"/>
                <a:gd name="T19" fmla="*/ 117 h 534"/>
                <a:gd name="T20" fmla="*/ 429 w 433"/>
                <a:gd name="T21" fmla="*/ 121 h 534"/>
                <a:gd name="T22" fmla="*/ 433 w 433"/>
                <a:gd name="T23" fmla="*/ 169 h 534"/>
                <a:gd name="T24" fmla="*/ 399 w 433"/>
                <a:gd name="T25" fmla="*/ 239 h 534"/>
                <a:gd name="T26" fmla="*/ 302 w 433"/>
                <a:gd name="T27" fmla="*/ 323 h 534"/>
                <a:gd name="T28" fmla="*/ 266 w 433"/>
                <a:gd name="T29" fmla="*/ 420 h 534"/>
                <a:gd name="T30" fmla="*/ 361 w 433"/>
                <a:gd name="T31" fmla="*/ 366 h 534"/>
                <a:gd name="T32" fmla="*/ 260 w 433"/>
                <a:gd name="T33" fmla="*/ 467 h 534"/>
                <a:gd name="T34" fmla="*/ 230 w 433"/>
                <a:gd name="T35" fmla="*/ 534 h 534"/>
                <a:gd name="T36" fmla="*/ 226 w 433"/>
                <a:gd name="T37" fmla="*/ 450 h 534"/>
                <a:gd name="T38" fmla="*/ 274 w 433"/>
                <a:gd name="T39" fmla="*/ 311 h 534"/>
                <a:gd name="T40" fmla="*/ 361 w 433"/>
                <a:gd name="T41" fmla="*/ 233 h 534"/>
                <a:gd name="T42" fmla="*/ 409 w 433"/>
                <a:gd name="T43" fmla="*/ 169 h 534"/>
                <a:gd name="T44" fmla="*/ 412 w 433"/>
                <a:gd name="T45" fmla="*/ 142 h 534"/>
                <a:gd name="T46" fmla="*/ 382 w 433"/>
                <a:gd name="T47" fmla="*/ 136 h 534"/>
                <a:gd name="T48" fmla="*/ 215 w 433"/>
                <a:gd name="T49" fmla="*/ 256 h 534"/>
                <a:gd name="T50" fmla="*/ 121 w 433"/>
                <a:gd name="T51" fmla="*/ 471 h 534"/>
                <a:gd name="T52" fmla="*/ 104 w 433"/>
                <a:gd name="T53" fmla="*/ 378 h 534"/>
                <a:gd name="T54" fmla="*/ 139 w 433"/>
                <a:gd name="T55" fmla="*/ 226 h 534"/>
                <a:gd name="T56" fmla="*/ 215 w 433"/>
                <a:gd name="T57" fmla="*/ 83 h 534"/>
                <a:gd name="T58" fmla="*/ 215 w 433"/>
                <a:gd name="T59" fmla="*/ 28 h 534"/>
                <a:gd name="T60" fmla="*/ 177 w 433"/>
                <a:gd name="T61" fmla="*/ 32 h 534"/>
                <a:gd name="T62" fmla="*/ 55 w 433"/>
                <a:gd name="T63" fmla="*/ 212 h 534"/>
                <a:gd name="T64" fmla="*/ 0 w 433"/>
                <a:gd name="T65" fmla="*/ 412 h 534"/>
                <a:gd name="T66" fmla="*/ 0 w 433"/>
                <a:gd name="T67" fmla="*/ 412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3" h="534">
                  <a:moveTo>
                    <a:pt x="0" y="412"/>
                  </a:moveTo>
                  <a:lnTo>
                    <a:pt x="28" y="214"/>
                  </a:lnTo>
                  <a:lnTo>
                    <a:pt x="135" y="55"/>
                  </a:lnTo>
                  <a:lnTo>
                    <a:pt x="188" y="0"/>
                  </a:lnTo>
                  <a:lnTo>
                    <a:pt x="226" y="3"/>
                  </a:lnTo>
                  <a:lnTo>
                    <a:pt x="243" y="70"/>
                  </a:lnTo>
                  <a:lnTo>
                    <a:pt x="156" y="264"/>
                  </a:lnTo>
                  <a:lnTo>
                    <a:pt x="142" y="332"/>
                  </a:lnTo>
                  <a:lnTo>
                    <a:pt x="213" y="239"/>
                  </a:lnTo>
                  <a:lnTo>
                    <a:pt x="378" y="117"/>
                  </a:lnTo>
                  <a:lnTo>
                    <a:pt x="429" y="121"/>
                  </a:lnTo>
                  <a:lnTo>
                    <a:pt x="433" y="169"/>
                  </a:lnTo>
                  <a:lnTo>
                    <a:pt x="399" y="239"/>
                  </a:lnTo>
                  <a:lnTo>
                    <a:pt x="302" y="323"/>
                  </a:lnTo>
                  <a:lnTo>
                    <a:pt x="266" y="420"/>
                  </a:lnTo>
                  <a:lnTo>
                    <a:pt x="361" y="366"/>
                  </a:lnTo>
                  <a:lnTo>
                    <a:pt x="260" y="467"/>
                  </a:lnTo>
                  <a:lnTo>
                    <a:pt x="230" y="534"/>
                  </a:lnTo>
                  <a:lnTo>
                    <a:pt x="226" y="450"/>
                  </a:lnTo>
                  <a:lnTo>
                    <a:pt x="274" y="311"/>
                  </a:lnTo>
                  <a:lnTo>
                    <a:pt x="361" y="233"/>
                  </a:lnTo>
                  <a:lnTo>
                    <a:pt x="409" y="169"/>
                  </a:lnTo>
                  <a:lnTo>
                    <a:pt x="412" y="142"/>
                  </a:lnTo>
                  <a:lnTo>
                    <a:pt x="382" y="136"/>
                  </a:lnTo>
                  <a:lnTo>
                    <a:pt x="215" y="256"/>
                  </a:lnTo>
                  <a:lnTo>
                    <a:pt x="121" y="471"/>
                  </a:lnTo>
                  <a:lnTo>
                    <a:pt x="104" y="378"/>
                  </a:lnTo>
                  <a:lnTo>
                    <a:pt x="139" y="226"/>
                  </a:lnTo>
                  <a:lnTo>
                    <a:pt x="215" y="83"/>
                  </a:lnTo>
                  <a:lnTo>
                    <a:pt x="215" y="28"/>
                  </a:lnTo>
                  <a:lnTo>
                    <a:pt x="177" y="32"/>
                  </a:lnTo>
                  <a:lnTo>
                    <a:pt x="55" y="212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66" name="Freeform 154"/>
            <p:cNvSpPr>
              <a:spLocks/>
            </p:cNvSpPr>
            <p:nvPr/>
          </p:nvSpPr>
          <p:spPr bwMode="auto">
            <a:xfrm>
              <a:off x="3642" y="3686"/>
              <a:ext cx="38" cy="42"/>
            </a:xfrm>
            <a:custGeom>
              <a:avLst/>
              <a:gdLst>
                <a:gd name="T0" fmla="*/ 0 w 76"/>
                <a:gd name="T1" fmla="*/ 83 h 83"/>
                <a:gd name="T2" fmla="*/ 21 w 76"/>
                <a:gd name="T3" fmla="*/ 51 h 83"/>
                <a:gd name="T4" fmla="*/ 34 w 76"/>
                <a:gd name="T5" fmla="*/ 0 h 83"/>
                <a:gd name="T6" fmla="*/ 76 w 76"/>
                <a:gd name="T7" fmla="*/ 0 h 83"/>
                <a:gd name="T8" fmla="*/ 72 w 76"/>
                <a:gd name="T9" fmla="*/ 38 h 83"/>
                <a:gd name="T10" fmla="*/ 61 w 76"/>
                <a:gd name="T11" fmla="*/ 83 h 83"/>
                <a:gd name="T12" fmla="*/ 0 w 76"/>
                <a:gd name="T13" fmla="*/ 83 h 83"/>
                <a:gd name="T14" fmla="*/ 0 w 76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3">
                  <a:moveTo>
                    <a:pt x="0" y="83"/>
                  </a:moveTo>
                  <a:lnTo>
                    <a:pt x="21" y="51"/>
                  </a:lnTo>
                  <a:lnTo>
                    <a:pt x="34" y="0"/>
                  </a:lnTo>
                  <a:lnTo>
                    <a:pt x="76" y="0"/>
                  </a:lnTo>
                  <a:lnTo>
                    <a:pt x="72" y="38"/>
                  </a:lnTo>
                  <a:lnTo>
                    <a:pt x="61" y="83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67" name="Freeform 155"/>
            <p:cNvSpPr>
              <a:spLocks/>
            </p:cNvSpPr>
            <p:nvPr/>
          </p:nvSpPr>
          <p:spPr bwMode="auto">
            <a:xfrm>
              <a:off x="3621" y="3585"/>
              <a:ext cx="60" cy="84"/>
            </a:xfrm>
            <a:custGeom>
              <a:avLst/>
              <a:gdLst>
                <a:gd name="T0" fmla="*/ 0 w 120"/>
                <a:gd name="T1" fmla="*/ 21 h 168"/>
                <a:gd name="T2" fmla="*/ 55 w 120"/>
                <a:gd name="T3" fmla="*/ 71 h 168"/>
                <a:gd name="T4" fmla="*/ 76 w 120"/>
                <a:gd name="T5" fmla="*/ 168 h 168"/>
                <a:gd name="T6" fmla="*/ 76 w 120"/>
                <a:gd name="T7" fmla="*/ 93 h 168"/>
                <a:gd name="T8" fmla="*/ 106 w 120"/>
                <a:gd name="T9" fmla="*/ 97 h 168"/>
                <a:gd name="T10" fmla="*/ 120 w 120"/>
                <a:gd name="T11" fmla="*/ 156 h 168"/>
                <a:gd name="T12" fmla="*/ 120 w 120"/>
                <a:gd name="T13" fmla="*/ 88 h 168"/>
                <a:gd name="T14" fmla="*/ 89 w 120"/>
                <a:gd name="T15" fmla="*/ 36 h 168"/>
                <a:gd name="T16" fmla="*/ 34 w 120"/>
                <a:gd name="T17" fmla="*/ 0 h 168"/>
                <a:gd name="T18" fmla="*/ 0 w 120"/>
                <a:gd name="T19" fmla="*/ 21 h 168"/>
                <a:gd name="T20" fmla="*/ 0 w 120"/>
                <a:gd name="T21" fmla="*/ 2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68">
                  <a:moveTo>
                    <a:pt x="0" y="21"/>
                  </a:moveTo>
                  <a:lnTo>
                    <a:pt x="55" y="71"/>
                  </a:lnTo>
                  <a:lnTo>
                    <a:pt x="76" y="168"/>
                  </a:lnTo>
                  <a:lnTo>
                    <a:pt x="76" y="93"/>
                  </a:lnTo>
                  <a:lnTo>
                    <a:pt x="106" y="97"/>
                  </a:lnTo>
                  <a:lnTo>
                    <a:pt x="120" y="156"/>
                  </a:lnTo>
                  <a:lnTo>
                    <a:pt x="120" y="88"/>
                  </a:lnTo>
                  <a:lnTo>
                    <a:pt x="89" y="36"/>
                  </a:lnTo>
                  <a:lnTo>
                    <a:pt x="34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68" name="Freeform 156"/>
            <p:cNvSpPr>
              <a:spLocks/>
            </p:cNvSpPr>
            <p:nvPr/>
          </p:nvSpPr>
          <p:spPr bwMode="auto">
            <a:xfrm>
              <a:off x="3672" y="2708"/>
              <a:ext cx="702" cy="1064"/>
            </a:xfrm>
            <a:custGeom>
              <a:avLst/>
              <a:gdLst>
                <a:gd name="T0" fmla="*/ 1131 w 1405"/>
                <a:gd name="T1" fmla="*/ 57 h 2129"/>
                <a:gd name="T2" fmla="*/ 867 w 1405"/>
                <a:gd name="T3" fmla="*/ 178 h 2129"/>
                <a:gd name="T4" fmla="*/ 745 w 1405"/>
                <a:gd name="T5" fmla="*/ 507 h 2129"/>
                <a:gd name="T6" fmla="*/ 758 w 1405"/>
                <a:gd name="T7" fmla="*/ 798 h 2129"/>
                <a:gd name="T8" fmla="*/ 623 w 1405"/>
                <a:gd name="T9" fmla="*/ 1144 h 2129"/>
                <a:gd name="T10" fmla="*/ 467 w 1405"/>
                <a:gd name="T11" fmla="*/ 1368 h 2129"/>
                <a:gd name="T12" fmla="*/ 0 w 1405"/>
                <a:gd name="T13" fmla="*/ 1697 h 2129"/>
                <a:gd name="T14" fmla="*/ 239 w 1405"/>
                <a:gd name="T15" fmla="*/ 1625 h 2129"/>
                <a:gd name="T16" fmla="*/ 597 w 1405"/>
                <a:gd name="T17" fmla="*/ 1572 h 2129"/>
                <a:gd name="T18" fmla="*/ 675 w 1405"/>
                <a:gd name="T19" fmla="*/ 1562 h 2129"/>
                <a:gd name="T20" fmla="*/ 521 w 1405"/>
                <a:gd name="T21" fmla="*/ 1378 h 2129"/>
                <a:gd name="T22" fmla="*/ 606 w 1405"/>
                <a:gd name="T23" fmla="*/ 1275 h 2129"/>
                <a:gd name="T24" fmla="*/ 768 w 1405"/>
                <a:gd name="T25" fmla="*/ 1289 h 2129"/>
                <a:gd name="T26" fmla="*/ 808 w 1405"/>
                <a:gd name="T27" fmla="*/ 1431 h 2129"/>
                <a:gd name="T28" fmla="*/ 718 w 1405"/>
                <a:gd name="T29" fmla="*/ 1503 h 2129"/>
                <a:gd name="T30" fmla="*/ 872 w 1405"/>
                <a:gd name="T31" fmla="*/ 1688 h 2129"/>
                <a:gd name="T32" fmla="*/ 1051 w 1405"/>
                <a:gd name="T33" fmla="*/ 1912 h 2129"/>
                <a:gd name="T34" fmla="*/ 1167 w 1405"/>
                <a:gd name="T35" fmla="*/ 2129 h 2129"/>
                <a:gd name="T36" fmla="*/ 1051 w 1405"/>
                <a:gd name="T37" fmla="*/ 1701 h 2129"/>
                <a:gd name="T38" fmla="*/ 920 w 1405"/>
                <a:gd name="T39" fmla="*/ 973 h 2129"/>
                <a:gd name="T40" fmla="*/ 794 w 1405"/>
                <a:gd name="T41" fmla="*/ 1193 h 2129"/>
                <a:gd name="T42" fmla="*/ 718 w 1405"/>
                <a:gd name="T43" fmla="*/ 914 h 2129"/>
                <a:gd name="T44" fmla="*/ 893 w 1405"/>
                <a:gd name="T45" fmla="*/ 924 h 2129"/>
                <a:gd name="T46" fmla="*/ 969 w 1405"/>
                <a:gd name="T47" fmla="*/ 821 h 2129"/>
                <a:gd name="T48" fmla="*/ 1325 w 1405"/>
                <a:gd name="T49" fmla="*/ 1790 h 2129"/>
                <a:gd name="T50" fmla="*/ 1100 w 1405"/>
                <a:gd name="T51" fmla="*/ 1252 h 2129"/>
                <a:gd name="T52" fmla="*/ 884 w 1405"/>
                <a:gd name="T53" fmla="*/ 462 h 2129"/>
                <a:gd name="T54" fmla="*/ 1194 w 1405"/>
                <a:gd name="T55" fmla="*/ 1212 h 2129"/>
                <a:gd name="T56" fmla="*/ 933 w 1405"/>
                <a:gd name="T57" fmla="*/ 224 h 2129"/>
                <a:gd name="T58" fmla="*/ 1051 w 1405"/>
                <a:gd name="T59" fmla="*/ 192 h 2129"/>
                <a:gd name="T60" fmla="*/ 1180 w 1405"/>
                <a:gd name="T61" fmla="*/ 93 h 2129"/>
                <a:gd name="T62" fmla="*/ 1401 w 1405"/>
                <a:gd name="T63" fmla="*/ 0 h 2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5" h="2129">
                  <a:moveTo>
                    <a:pt x="1401" y="0"/>
                  </a:moveTo>
                  <a:lnTo>
                    <a:pt x="1131" y="57"/>
                  </a:lnTo>
                  <a:lnTo>
                    <a:pt x="992" y="152"/>
                  </a:lnTo>
                  <a:lnTo>
                    <a:pt x="867" y="178"/>
                  </a:lnTo>
                  <a:lnTo>
                    <a:pt x="737" y="416"/>
                  </a:lnTo>
                  <a:lnTo>
                    <a:pt x="745" y="507"/>
                  </a:lnTo>
                  <a:lnTo>
                    <a:pt x="781" y="618"/>
                  </a:lnTo>
                  <a:lnTo>
                    <a:pt x="758" y="798"/>
                  </a:lnTo>
                  <a:lnTo>
                    <a:pt x="646" y="943"/>
                  </a:lnTo>
                  <a:lnTo>
                    <a:pt x="623" y="1144"/>
                  </a:lnTo>
                  <a:lnTo>
                    <a:pt x="547" y="1338"/>
                  </a:lnTo>
                  <a:lnTo>
                    <a:pt x="467" y="1368"/>
                  </a:lnTo>
                  <a:lnTo>
                    <a:pt x="414" y="1503"/>
                  </a:lnTo>
                  <a:lnTo>
                    <a:pt x="0" y="1697"/>
                  </a:lnTo>
                  <a:lnTo>
                    <a:pt x="49" y="1707"/>
                  </a:lnTo>
                  <a:lnTo>
                    <a:pt x="239" y="1625"/>
                  </a:lnTo>
                  <a:lnTo>
                    <a:pt x="445" y="1526"/>
                  </a:lnTo>
                  <a:lnTo>
                    <a:pt x="597" y="1572"/>
                  </a:lnTo>
                  <a:lnTo>
                    <a:pt x="557" y="1471"/>
                  </a:lnTo>
                  <a:lnTo>
                    <a:pt x="675" y="1562"/>
                  </a:lnTo>
                  <a:lnTo>
                    <a:pt x="583" y="1437"/>
                  </a:lnTo>
                  <a:lnTo>
                    <a:pt x="521" y="1378"/>
                  </a:lnTo>
                  <a:lnTo>
                    <a:pt x="646" y="1454"/>
                  </a:lnTo>
                  <a:lnTo>
                    <a:pt x="606" y="1275"/>
                  </a:lnTo>
                  <a:lnTo>
                    <a:pt x="675" y="1176"/>
                  </a:lnTo>
                  <a:lnTo>
                    <a:pt x="768" y="1289"/>
                  </a:lnTo>
                  <a:lnTo>
                    <a:pt x="661" y="1306"/>
                  </a:lnTo>
                  <a:lnTo>
                    <a:pt x="808" y="1431"/>
                  </a:lnTo>
                  <a:lnTo>
                    <a:pt x="857" y="1526"/>
                  </a:lnTo>
                  <a:lnTo>
                    <a:pt x="718" y="1503"/>
                  </a:lnTo>
                  <a:lnTo>
                    <a:pt x="893" y="1579"/>
                  </a:lnTo>
                  <a:lnTo>
                    <a:pt x="872" y="1688"/>
                  </a:lnTo>
                  <a:lnTo>
                    <a:pt x="907" y="1714"/>
                  </a:lnTo>
                  <a:lnTo>
                    <a:pt x="1051" y="1912"/>
                  </a:lnTo>
                  <a:lnTo>
                    <a:pt x="1095" y="2113"/>
                  </a:lnTo>
                  <a:lnTo>
                    <a:pt x="1167" y="2129"/>
                  </a:lnTo>
                  <a:lnTo>
                    <a:pt x="1104" y="1908"/>
                  </a:lnTo>
                  <a:lnTo>
                    <a:pt x="1051" y="1701"/>
                  </a:lnTo>
                  <a:lnTo>
                    <a:pt x="975" y="1347"/>
                  </a:lnTo>
                  <a:lnTo>
                    <a:pt x="920" y="973"/>
                  </a:lnTo>
                  <a:lnTo>
                    <a:pt x="933" y="1387"/>
                  </a:lnTo>
                  <a:lnTo>
                    <a:pt x="794" y="1193"/>
                  </a:lnTo>
                  <a:lnTo>
                    <a:pt x="695" y="1059"/>
                  </a:lnTo>
                  <a:lnTo>
                    <a:pt x="718" y="914"/>
                  </a:lnTo>
                  <a:lnTo>
                    <a:pt x="798" y="785"/>
                  </a:lnTo>
                  <a:lnTo>
                    <a:pt x="893" y="924"/>
                  </a:lnTo>
                  <a:lnTo>
                    <a:pt x="844" y="631"/>
                  </a:lnTo>
                  <a:lnTo>
                    <a:pt x="969" y="821"/>
                  </a:lnTo>
                  <a:lnTo>
                    <a:pt x="1140" y="1467"/>
                  </a:lnTo>
                  <a:lnTo>
                    <a:pt x="1325" y="1790"/>
                  </a:lnTo>
                  <a:lnTo>
                    <a:pt x="1186" y="1477"/>
                  </a:lnTo>
                  <a:lnTo>
                    <a:pt x="1100" y="1252"/>
                  </a:lnTo>
                  <a:lnTo>
                    <a:pt x="988" y="699"/>
                  </a:lnTo>
                  <a:lnTo>
                    <a:pt x="884" y="462"/>
                  </a:lnTo>
                  <a:lnTo>
                    <a:pt x="1032" y="686"/>
                  </a:lnTo>
                  <a:lnTo>
                    <a:pt x="1194" y="1212"/>
                  </a:lnTo>
                  <a:lnTo>
                    <a:pt x="1019" y="587"/>
                  </a:lnTo>
                  <a:lnTo>
                    <a:pt x="933" y="224"/>
                  </a:lnTo>
                  <a:lnTo>
                    <a:pt x="1064" y="462"/>
                  </a:lnTo>
                  <a:lnTo>
                    <a:pt x="1051" y="192"/>
                  </a:lnTo>
                  <a:lnTo>
                    <a:pt x="1121" y="201"/>
                  </a:lnTo>
                  <a:lnTo>
                    <a:pt x="1180" y="93"/>
                  </a:lnTo>
                  <a:lnTo>
                    <a:pt x="1405" y="30"/>
                  </a:lnTo>
                  <a:lnTo>
                    <a:pt x="1401" y="0"/>
                  </a:lnTo>
                  <a:lnTo>
                    <a:pt x="14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69" name="Freeform 157"/>
            <p:cNvSpPr>
              <a:spLocks/>
            </p:cNvSpPr>
            <p:nvPr/>
          </p:nvSpPr>
          <p:spPr bwMode="auto">
            <a:xfrm>
              <a:off x="5061" y="2949"/>
              <a:ext cx="531" cy="965"/>
            </a:xfrm>
            <a:custGeom>
              <a:avLst/>
              <a:gdLst>
                <a:gd name="T0" fmla="*/ 181 w 1063"/>
                <a:gd name="T1" fmla="*/ 0 h 1929"/>
                <a:gd name="T2" fmla="*/ 403 w 1063"/>
                <a:gd name="T3" fmla="*/ 0 h 1929"/>
                <a:gd name="T4" fmla="*/ 635 w 1063"/>
                <a:gd name="T5" fmla="*/ 34 h 1929"/>
                <a:gd name="T6" fmla="*/ 797 w 1063"/>
                <a:gd name="T7" fmla="*/ 85 h 1929"/>
                <a:gd name="T8" fmla="*/ 926 w 1063"/>
                <a:gd name="T9" fmla="*/ 205 h 1929"/>
                <a:gd name="T10" fmla="*/ 968 w 1063"/>
                <a:gd name="T11" fmla="*/ 488 h 1929"/>
                <a:gd name="T12" fmla="*/ 934 w 1063"/>
                <a:gd name="T13" fmla="*/ 1089 h 1929"/>
                <a:gd name="T14" fmla="*/ 865 w 1063"/>
                <a:gd name="T15" fmla="*/ 1439 h 1929"/>
                <a:gd name="T16" fmla="*/ 1063 w 1063"/>
                <a:gd name="T17" fmla="*/ 1516 h 1929"/>
                <a:gd name="T18" fmla="*/ 1063 w 1063"/>
                <a:gd name="T19" fmla="*/ 1680 h 1929"/>
                <a:gd name="T20" fmla="*/ 892 w 1063"/>
                <a:gd name="T21" fmla="*/ 1809 h 1929"/>
                <a:gd name="T22" fmla="*/ 420 w 1063"/>
                <a:gd name="T23" fmla="*/ 1929 h 1929"/>
                <a:gd name="T24" fmla="*/ 232 w 1063"/>
                <a:gd name="T25" fmla="*/ 1929 h 1929"/>
                <a:gd name="T26" fmla="*/ 34 w 1063"/>
                <a:gd name="T27" fmla="*/ 1859 h 1929"/>
                <a:gd name="T28" fmla="*/ 0 w 1063"/>
                <a:gd name="T29" fmla="*/ 1817 h 1929"/>
                <a:gd name="T30" fmla="*/ 266 w 1063"/>
                <a:gd name="T31" fmla="*/ 1885 h 1929"/>
                <a:gd name="T32" fmla="*/ 403 w 1063"/>
                <a:gd name="T33" fmla="*/ 1885 h 1929"/>
                <a:gd name="T34" fmla="*/ 892 w 1063"/>
                <a:gd name="T35" fmla="*/ 1756 h 1929"/>
                <a:gd name="T36" fmla="*/ 985 w 1063"/>
                <a:gd name="T37" fmla="*/ 1670 h 1929"/>
                <a:gd name="T38" fmla="*/ 548 w 1063"/>
                <a:gd name="T39" fmla="*/ 1773 h 1929"/>
                <a:gd name="T40" fmla="*/ 985 w 1063"/>
                <a:gd name="T41" fmla="*/ 1585 h 1929"/>
                <a:gd name="T42" fmla="*/ 995 w 1063"/>
                <a:gd name="T43" fmla="*/ 1526 h 1929"/>
                <a:gd name="T44" fmla="*/ 797 w 1063"/>
                <a:gd name="T45" fmla="*/ 1473 h 1929"/>
                <a:gd name="T46" fmla="*/ 601 w 1063"/>
                <a:gd name="T47" fmla="*/ 1473 h 1929"/>
                <a:gd name="T48" fmla="*/ 677 w 1063"/>
                <a:gd name="T49" fmla="*/ 1079 h 1929"/>
                <a:gd name="T50" fmla="*/ 772 w 1063"/>
                <a:gd name="T51" fmla="*/ 1370 h 1929"/>
                <a:gd name="T52" fmla="*/ 882 w 1063"/>
                <a:gd name="T53" fmla="*/ 977 h 1929"/>
                <a:gd name="T54" fmla="*/ 909 w 1063"/>
                <a:gd name="T55" fmla="*/ 359 h 1929"/>
                <a:gd name="T56" fmla="*/ 780 w 1063"/>
                <a:gd name="T57" fmla="*/ 119 h 1929"/>
                <a:gd name="T58" fmla="*/ 626 w 1063"/>
                <a:gd name="T59" fmla="*/ 93 h 1929"/>
                <a:gd name="T60" fmla="*/ 681 w 1063"/>
                <a:gd name="T61" fmla="*/ 268 h 1929"/>
                <a:gd name="T62" fmla="*/ 574 w 1063"/>
                <a:gd name="T63" fmla="*/ 161 h 1929"/>
                <a:gd name="T64" fmla="*/ 394 w 1063"/>
                <a:gd name="T65" fmla="*/ 85 h 1929"/>
                <a:gd name="T66" fmla="*/ 171 w 1063"/>
                <a:gd name="T67" fmla="*/ 68 h 1929"/>
                <a:gd name="T68" fmla="*/ 181 w 1063"/>
                <a:gd name="T69" fmla="*/ 0 h 1929"/>
                <a:gd name="T70" fmla="*/ 181 w 1063"/>
                <a:gd name="T71" fmla="*/ 0 h 1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63" h="1929">
                  <a:moveTo>
                    <a:pt x="181" y="0"/>
                  </a:moveTo>
                  <a:lnTo>
                    <a:pt x="403" y="0"/>
                  </a:lnTo>
                  <a:lnTo>
                    <a:pt x="635" y="34"/>
                  </a:lnTo>
                  <a:lnTo>
                    <a:pt x="797" y="85"/>
                  </a:lnTo>
                  <a:lnTo>
                    <a:pt x="926" y="205"/>
                  </a:lnTo>
                  <a:lnTo>
                    <a:pt x="968" y="488"/>
                  </a:lnTo>
                  <a:lnTo>
                    <a:pt x="934" y="1089"/>
                  </a:lnTo>
                  <a:lnTo>
                    <a:pt x="865" y="1439"/>
                  </a:lnTo>
                  <a:lnTo>
                    <a:pt x="1063" y="1516"/>
                  </a:lnTo>
                  <a:lnTo>
                    <a:pt x="1063" y="1680"/>
                  </a:lnTo>
                  <a:lnTo>
                    <a:pt x="892" y="1809"/>
                  </a:lnTo>
                  <a:lnTo>
                    <a:pt x="420" y="1929"/>
                  </a:lnTo>
                  <a:lnTo>
                    <a:pt x="232" y="1929"/>
                  </a:lnTo>
                  <a:lnTo>
                    <a:pt x="34" y="1859"/>
                  </a:lnTo>
                  <a:lnTo>
                    <a:pt x="0" y="1817"/>
                  </a:lnTo>
                  <a:lnTo>
                    <a:pt x="266" y="1885"/>
                  </a:lnTo>
                  <a:lnTo>
                    <a:pt x="403" y="1885"/>
                  </a:lnTo>
                  <a:lnTo>
                    <a:pt x="892" y="1756"/>
                  </a:lnTo>
                  <a:lnTo>
                    <a:pt x="985" y="1670"/>
                  </a:lnTo>
                  <a:lnTo>
                    <a:pt x="548" y="1773"/>
                  </a:lnTo>
                  <a:lnTo>
                    <a:pt x="985" y="1585"/>
                  </a:lnTo>
                  <a:lnTo>
                    <a:pt x="995" y="1526"/>
                  </a:lnTo>
                  <a:lnTo>
                    <a:pt x="797" y="1473"/>
                  </a:lnTo>
                  <a:lnTo>
                    <a:pt x="601" y="1473"/>
                  </a:lnTo>
                  <a:lnTo>
                    <a:pt x="677" y="1079"/>
                  </a:lnTo>
                  <a:lnTo>
                    <a:pt x="772" y="1370"/>
                  </a:lnTo>
                  <a:lnTo>
                    <a:pt x="882" y="977"/>
                  </a:lnTo>
                  <a:lnTo>
                    <a:pt x="909" y="359"/>
                  </a:lnTo>
                  <a:lnTo>
                    <a:pt x="780" y="119"/>
                  </a:lnTo>
                  <a:lnTo>
                    <a:pt x="626" y="93"/>
                  </a:lnTo>
                  <a:lnTo>
                    <a:pt x="681" y="268"/>
                  </a:lnTo>
                  <a:lnTo>
                    <a:pt x="574" y="161"/>
                  </a:lnTo>
                  <a:lnTo>
                    <a:pt x="394" y="85"/>
                  </a:lnTo>
                  <a:lnTo>
                    <a:pt x="171" y="68"/>
                  </a:lnTo>
                  <a:lnTo>
                    <a:pt x="181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0" name="Freeform 158"/>
            <p:cNvSpPr>
              <a:spLocks/>
            </p:cNvSpPr>
            <p:nvPr/>
          </p:nvSpPr>
          <p:spPr bwMode="auto">
            <a:xfrm>
              <a:off x="5048" y="3682"/>
              <a:ext cx="262" cy="193"/>
            </a:xfrm>
            <a:custGeom>
              <a:avLst/>
              <a:gdLst>
                <a:gd name="T0" fmla="*/ 522 w 522"/>
                <a:gd name="T1" fmla="*/ 0 h 386"/>
                <a:gd name="T2" fmla="*/ 178 w 522"/>
                <a:gd name="T3" fmla="*/ 78 h 386"/>
                <a:gd name="T4" fmla="*/ 85 w 522"/>
                <a:gd name="T5" fmla="*/ 120 h 386"/>
                <a:gd name="T6" fmla="*/ 68 w 522"/>
                <a:gd name="T7" fmla="*/ 215 h 386"/>
                <a:gd name="T8" fmla="*/ 325 w 522"/>
                <a:gd name="T9" fmla="*/ 325 h 386"/>
                <a:gd name="T10" fmla="*/ 58 w 522"/>
                <a:gd name="T11" fmla="*/ 291 h 386"/>
                <a:gd name="T12" fmla="*/ 68 w 522"/>
                <a:gd name="T13" fmla="*/ 386 h 386"/>
                <a:gd name="T14" fmla="*/ 0 w 522"/>
                <a:gd name="T15" fmla="*/ 335 h 386"/>
                <a:gd name="T16" fmla="*/ 24 w 522"/>
                <a:gd name="T17" fmla="*/ 154 h 386"/>
                <a:gd name="T18" fmla="*/ 76 w 522"/>
                <a:gd name="T19" fmla="*/ 69 h 386"/>
                <a:gd name="T20" fmla="*/ 212 w 522"/>
                <a:gd name="T21" fmla="*/ 25 h 386"/>
                <a:gd name="T22" fmla="*/ 522 w 522"/>
                <a:gd name="T23" fmla="*/ 0 h 386"/>
                <a:gd name="T24" fmla="*/ 522 w 522"/>
                <a:gd name="T2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2" h="386">
                  <a:moveTo>
                    <a:pt x="522" y="0"/>
                  </a:moveTo>
                  <a:lnTo>
                    <a:pt x="178" y="78"/>
                  </a:lnTo>
                  <a:lnTo>
                    <a:pt x="85" y="120"/>
                  </a:lnTo>
                  <a:lnTo>
                    <a:pt x="68" y="215"/>
                  </a:lnTo>
                  <a:lnTo>
                    <a:pt x="325" y="325"/>
                  </a:lnTo>
                  <a:lnTo>
                    <a:pt x="58" y="291"/>
                  </a:lnTo>
                  <a:lnTo>
                    <a:pt x="68" y="386"/>
                  </a:lnTo>
                  <a:lnTo>
                    <a:pt x="0" y="335"/>
                  </a:lnTo>
                  <a:lnTo>
                    <a:pt x="24" y="154"/>
                  </a:lnTo>
                  <a:lnTo>
                    <a:pt x="76" y="69"/>
                  </a:lnTo>
                  <a:lnTo>
                    <a:pt x="212" y="25"/>
                  </a:lnTo>
                  <a:lnTo>
                    <a:pt x="522" y="0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1" name="Freeform 159"/>
            <p:cNvSpPr>
              <a:spLocks/>
            </p:cNvSpPr>
            <p:nvPr/>
          </p:nvSpPr>
          <p:spPr bwMode="auto">
            <a:xfrm>
              <a:off x="4722" y="3523"/>
              <a:ext cx="240" cy="292"/>
            </a:xfrm>
            <a:custGeom>
              <a:avLst/>
              <a:gdLst>
                <a:gd name="T0" fmla="*/ 69 w 480"/>
                <a:gd name="T1" fmla="*/ 0 h 583"/>
                <a:gd name="T2" fmla="*/ 172 w 480"/>
                <a:gd name="T3" fmla="*/ 102 h 583"/>
                <a:gd name="T4" fmla="*/ 413 w 480"/>
                <a:gd name="T5" fmla="*/ 351 h 583"/>
                <a:gd name="T6" fmla="*/ 480 w 480"/>
                <a:gd name="T7" fmla="*/ 583 h 583"/>
                <a:gd name="T8" fmla="*/ 396 w 480"/>
                <a:gd name="T9" fmla="*/ 532 h 583"/>
                <a:gd name="T10" fmla="*/ 267 w 480"/>
                <a:gd name="T11" fmla="*/ 266 h 583"/>
                <a:gd name="T12" fmla="*/ 0 w 480"/>
                <a:gd name="T13" fmla="*/ 9 h 583"/>
                <a:gd name="T14" fmla="*/ 69 w 480"/>
                <a:gd name="T15" fmla="*/ 0 h 583"/>
                <a:gd name="T16" fmla="*/ 69 w 480"/>
                <a:gd name="T17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583">
                  <a:moveTo>
                    <a:pt x="69" y="0"/>
                  </a:moveTo>
                  <a:lnTo>
                    <a:pt x="172" y="102"/>
                  </a:lnTo>
                  <a:lnTo>
                    <a:pt x="413" y="351"/>
                  </a:lnTo>
                  <a:lnTo>
                    <a:pt x="480" y="583"/>
                  </a:lnTo>
                  <a:lnTo>
                    <a:pt x="396" y="532"/>
                  </a:lnTo>
                  <a:lnTo>
                    <a:pt x="267" y="266"/>
                  </a:lnTo>
                  <a:lnTo>
                    <a:pt x="0" y="9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2" name="Freeform 160"/>
            <p:cNvSpPr>
              <a:spLocks/>
            </p:cNvSpPr>
            <p:nvPr/>
          </p:nvSpPr>
          <p:spPr bwMode="auto">
            <a:xfrm>
              <a:off x="3618" y="3721"/>
              <a:ext cx="1302" cy="269"/>
            </a:xfrm>
            <a:custGeom>
              <a:avLst/>
              <a:gdLst>
                <a:gd name="T0" fmla="*/ 162 w 2605"/>
                <a:gd name="T1" fmla="*/ 0 h 538"/>
                <a:gd name="T2" fmla="*/ 2605 w 2605"/>
                <a:gd name="T3" fmla="*/ 257 h 538"/>
                <a:gd name="T4" fmla="*/ 2605 w 2605"/>
                <a:gd name="T5" fmla="*/ 420 h 538"/>
                <a:gd name="T6" fmla="*/ 2346 w 2605"/>
                <a:gd name="T7" fmla="*/ 538 h 538"/>
                <a:gd name="T8" fmla="*/ 1926 w 2605"/>
                <a:gd name="T9" fmla="*/ 538 h 538"/>
                <a:gd name="T10" fmla="*/ 2544 w 2605"/>
                <a:gd name="T11" fmla="*/ 291 h 538"/>
                <a:gd name="T12" fmla="*/ 0 w 2605"/>
                <a:gd name="T13" fmla="*/ 17 h 538"/>
                <a:gd name="T14" fmla="*/ 162 w 2605"/>
                <a:gd name="T15" fmla="*/ 0 h 538"/>
                <a:gd name="T16" fmla="*/ 162 w 2605"/>
                <a:gd name="T17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5" h="538">
                  <a:moveTo>
                    <a:pt x="162" y="0"/>
                  </a:moveTo>
                  <a:lnTo>
                    <a:pt x="2605" y="257"/>
                  </a:lnTo>
                  <a:lnTo>
                    <a:pt x="2605" y="420"/>
                  </a:lnTo>
                  <a:lnTo>
                    <a:pt x="2346" y="538"/>
                  </a:lnTo>
                  <a:lnTo>
                    <a:pt x="1926" y="538"/>
                  </a:lnTo>
                  <a:lnTo>
                    <a:pt x="2544" y="291"/>
                  </a:lnTo>
                  <a:lnTo>
                    <a:pt x="0" y="17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3" name="Freeform 161"/>
            <p:cNvSpPr>
              <a:spLocks/>
            </p:cNvSpPr>
            <p:nvPr/>
          </p:nvSpPr>
          <p:spPr bwMode="auto">
            <a:xfrm>
              <a:off x="4965" y="3881"/>
              <a:ext cx="82" cy="109"/>
            </a:xfrm>
            <a:custGeom>
              <a:avLst/>
              <a:gdLst>
                <a:gd name="T0" fmla="*/ 0 w 166"/>
                <a:gd name="T1" fmla="*/ 0 h 219"/>
                <a:gd name="T2" fmla="*/ 57 w 166"/>
                <a:gd name="T3" fmla="*/ 219 h 219"/>
                <a:gd name="T4" fmla="*/ 166 w 166"/>
                <a:gd name="T5" fmla="*/ 219 h 219"/>
                <a:gd name="T6" fmla="*/ 72 w 166"/>
                <a:gd name="T7" fmla="*/ 10 h 219"/>
                <a:gd name="T8" fmla="*/ 0 w 166"/>
                <a:gd name="T9" fmla="*/ 0 h 219"/>
                <a:gd name="T10" fmla="*/ 0 w 166"/>
                <a:gd name="T1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19">
                  <a:moveTo>
                    <a:pt x="0" y="0"/>
                  </a:moveTo>
                  <a:lnTo>
                    <a:pt x="57" y="219"/>
                  </a:lnTo>
                  <a:lnTo>
                    <a:pt x="166" y="219"/>
                  </a:lnTo>
                  <a:lnTo>
                    <a:pt x="72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4" name="Freeform 162"/>
            <p:cNvSpPr>
              <a:spLocks/>
            </p:cNvSpPr>
            <p:nvPr/>
          </p:nvSpPr>
          <p:spPr bwMode="auto">
            <a:xfrm>
              <a:off x="5277" y="3860"/>
              <a:ext cx="152" cy="130"/>
            </a:xfrm>
            <a:custGeom>
              <a:avLst/>
              <a:gdLst>
                <a:gd name="T0" fmla="*/ 15 w 304"/>
                <a:gd name="T1" fmla="*/ 79 h 260"/>
                <a:gd name="T2" fmla="*/ 0 w 304"/>
                <a:gd name="T3" fmla="*/ 260 h 260"/>
                <a:gd name="T4" fmla="*/ 57 w 304"/>
                <a:gd name="T5" fmla="*/ 260 h 260"/>
                <a:gd name="T6" fmla="*/ 62 w 304"/>
                <a:gd name="T7" fmla="*/ 123 h 260"/>
                <a:gd name="T8" fmla="*/ 253 w 304"/>
                <a:gd name="T9" fmla="*/ 85 h 260"/>
                <a:gd name="T10" fmla="*/ 237 w 304"/>
                <a:gd name="T11" fmla="*/ 260 h 260"/>
                <a:gd name="T12" fmla="*/ 275 w 304"/>
                <a:gd name="T13" fmla="*/ 260 h 260"/>
                <a:gd name="T14" fmla="*/ 304 w 304"/>
                <a:gd name="T15" fmla="*/ 0 h 260"/>
                <a:gd name="T16" fmla="*/ 15 w 304"/>
                <a:gd name="T17" fmla="*/ 79 h 260"/>
                <a:gd name="T18" fmla="*/ 15 w 304"/>
                <a:gd name="T19" fmla="*/ 7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260">
                  <a:moveTo>
                    <a:pt x="15" y="79"/>
                  </a:moveTo>
                  <a:lnTo>
                    <a:pt x="0" y="260"/>
                  </a:lnTo>
                  <a:lnTo>
                    <a:pt x="57" y="260"/>
                  </a:lnTo>
                  <a:lnTo>
                    <a:pt x="62" y="123"/>
                  </a:lnTo>
                  <a:lnTo>
                    <a:pt x="253" y="85"/>
                  </a:lnTo>
                  <a:lnTo>
                    <a:pt x="237" y="260"/>
                  </a:lnTo>
                  <a:lnTo>
                    <a:pt x="275" y="260"/>
                  </a:lnTo>
                  <a:lnTo>
                    <a:pt x="304" y="0"/>
                  </a:lnTo>
                  <a:lnTo>
                    <a:pt x="15" y="79"/>
                  </a:lnTo>
                  <a:lnTo>
                    <a:pt x="15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5" name="Freeform 163"/>
            <p:cNvSpPr>
              <a:spLocks/>
            </p:cNvSpPr>
            <p:nvPr/>
          </p:nvSpPr>
          <p:spPr bwMode="auto">
            <a:xfrm>
              <a:off x="5223" y="3907"/>
              <a:ext cx="36" cy="83"/>
            </a:xfrm>
            <a:custGeom>
              <a:avLst/>
              <a:gdLst>
                <a:gd name="T0" fmla="*/ 73 w 73"/>
                <a:gd name="T1" fmla="*/ 0 h 165"/>
                <a:gd name="T2" fmla="*/ 48 w 73"/>
                <a:gd name="T3" fmla="*/ 165 h 165"/>
                <a:gd name="T4" fmla="*/ 0 w 73"/>
                <a:gd name="T5" fmla="*/ 165 h 165"/>
                <a:gd name="T6" fmla="*/ 19 w 73"/>
                <a:gd name="T7" fmla="*/ 0 h 165"/>
                <a:gd name="T8" fmla="*/ 73 w 73"/>
                <a:gd name="T9" fmla="*/ 0 h 165"/>
                <a:gd name="T10" fmla="*/ 73 w 73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65">
                  <a:moveTo>
                    <a:pt x="73" y="0"/>
                  </a:moveTo>
                  <a:lnTo>
                    <a:pt x="48" y="165"/>
                  </a:lnTo>
                  <a:lnTo>
                    <a:pt x="0" y="165"/>
                  </a:lnTo>
                  <a:lnTo>
                    <a:pt x="19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6" name="Freeform 164"/>
            <p:cNvSpPr>
              <a:spLocks/>
            </p:cNvSpPr>
            <p:nvPr/>
          </p:nvSpPr>
          <p:spPr bwMode="auto">
            <a:xfrm>
              <a:off x="2880" y="3630"/>
              <a:ext cx="364" cy="52"/>
            </a:xfrm>
            <a:custGeom>
              <a:avLst/>
              <a:gdLst>
                <a:gd name="T0" fmla="*/ 0 w 728"/>
                <a:gd name="T1" fmla="*/ 0 h 104"/>
                <a:gd name="T2" fmla="*/ 715 w 728"/>
                <a:gd name="T3" fmla="*/ 78 h 104"/>
                <a:gd name="T4" fmla="*/ 728 w 728"/>
                <a:gd name="T5" fmla="*/ 104 h 104"/>
                <a:gd name="T6" fmla="*/ 0 w 728"/>
                <a:gd name="T7" fmla="*/ 20 h 104"/>
                <a:gd name="T8" fmla="*/ 0 w 728"/>
                <a:gd name="T9" fmla="*/ 0 h 104"/>
                <a:gd name="T10" fmla="*/ 0 w 728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8" h="104">
                  <a:moveTo>
                    <a:pt x="0" y="0"/>
                  </a:moveTo>
                  <a:lnTo>
                    <a:pt x="715" y="78"/>
                  </a:lnTo>
                  <a:lnTo>
                    <a:pt x="728" y="104"/>
                  </a:lnTo>
                  <a:lnTo>
                    <a:pt x="0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7078" name="AutoShape 166"/>
          <p:cNvSpPr>
            <a:spLocks noChangeArrowheads="1"/>
          </p:cNvSpPr>
          <p:nvPr/>
        </p:nvSpPr>
        <p:spPr bwMode="auto">
          <a:xfrm>
            <a:off x="1846263" y="266700"/>
            <a:ext cx="5451475" cy="800100"/>
          </a:xfrm>
          <a:prstGeom prst="roundRect">
            <a:avLst>
              <a:gd name="adj" fmla="val 20778"/>
            </a:avLst>
          </a:prstGeom>
          <a:solidFill>
            <a:srgbClr val="00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Allowance Method </a:t>
            </a:r>
          </a:p>
        </p:txBody>
      </p:sp>
      <p:sp>
        <p:nvSpPr>
          <p:cNvPr id="167079" name="AutoShape 167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59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31" grpId="0" autoUpdateAnimBg="0"/>
      <p:bldP spid="166932" grpId="0" autoUpdateAnimBg="0"/>
      <p:bldP spid="166935" grpId="0" autoUpdateAnimBg="0"/>
      <p:bldP spid="1670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228600" y="4725988"/>
            <a:ext cx="5105400" cy="1079500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On June 10, the written-off account is collected. </a:t>
            </a:r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85725" y="18288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0" name="Line 4"/>
          <p:cNvSpPr>
            <a:spLocks noChangeShapeType="1"/>
          </p:cNvSpPr>
          <p:nvPr/>
        </p:nvSpPr>
        <p:spPr bwMode="auto">
          <a:xfrm>
            <a:off x="9067800" y="1828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1" name="Line 5"/>
          <p:cNvSpPr>
            <a:spLocks noChangeShapeType="1"/>
          </p:cNvSpPr>
          <p:nvPr/>
        </p:nvSpPr>
        <p:spPr bwMode="auto">
          <a:xfrm flipH="1">
            <a:off x="457200" y="1828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2" name="Line 6"/>
          <p:cNvSpPr>
            <a:spLocks noChangeShapeType="1"/>
          </p:cNvSpPr>
          <p:nvPr/>
        </p:nvSpPr>
        <p:spPr bwMode="auto">
          <a:xfrm flipH="1">
            <a:off x="1371600" y="1828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3" name="Line 7"/>
          <p:cNvSpPr>
            <a:spLocks noChangeShapeType="1"/>
          </p:cNvSpPr>
          <p:nvPr/>
        </p:nvSpPr>
        <p:spPr bwMode="auto">
          <a:xfrm>
            <a:off x="5715000" y="1828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7847013" y="1928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5" name="Line 9"/>
          <p:cNvSpPr>
            <a:spLocks noChangeShapeType="1"/>
          </p:cNvSpPr>
          <p:nvPr/>
        </p:nvSpPr>
        <p:spPr bwMode="auto">
          <a:xfrm>
            <a:off x="7696200" y="1828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8083550" y="18288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6702425" y="18288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8" name="Line 12"/>
          <p:cNvSpPr>
            <a:spLocks noChangeShapeType="1"/>
          </p:cNvSpPr>
          <p:nvPr/>
        </p:nvSpPr>
        <p:spPr bwMode="auto">
          <a:xfrm>
            <a:off x="96838" y="2286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9" name="Line 13"/>
          <p:cNvSpPr>
            <a:spLocks noChangeShapeType="1"/>
          </p:cNvSpPr>
          <p:nvPr/>
        </p:nvSpPr>
        <p:spPr bwMode="auto">
          <a:xfrm>
            <a:off x="96838" y="2743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0" name="Line 14"/>
          <p:cNvSpPr>
            <a:spLocks noChangeShapeType="1"/>
          </p:cNvSpPr>
          <p:nvPr/>
        </p:nvSpPr>
        <p:spPr bwMode="auto">
          <a:xfrm>
            <a:off x="96838" y="3200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1" name="Line 15"/>
          <p:cNvSpPr>
            <a:spLocks noChangeShapeType="1"/>
          </p:cNvSpPr>
          <p:nvPr/>
        </p:nvSpPr>
        <p:spPr bwMode="auto">
          <a:xfrm>
            <a:off x="76200" y="40386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2" name="Line 16"/>
          <p:cNvSpPr>
            <a:spLocks noChangeShapeType="1"/>
          </p:cNvSpPr>
          <p:nvPr/>
        </p:nvSpPr>
        <p:spPr bwMode="auto">
          <a:xfrm flipH="1">
            <a:off x="6324600" y="1828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3" name="Line 17"/>
          <p:cNvSpPr>
            <a:spLocks noChangeShapeType="1"/>
          </p:cNvSpPr>
          <p:nvPr/>
        </p:nvSpPr>
        <p:spPr bwMode="auto">
          <a:xfrm>
            <a:off x="76200" y="3581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4" name="Rectangle 18"/>
          <p:cNvSpPr>
            <a:spLocks noChangeArrowheads="1"/>
          </p:cNvSpPr>
          <p:nvPr/>
        </p:nvSpPr>
        <p:spPr bwMode="auto">
          <a:xfrm>
            <a:off x="7837488" y="1928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5" name="Text Box 19"/>
          <p:cNvSpPr txBox="1">
            <a:spLocks noChangeArrowheads="1"/>
          </p:cNvSpPr>
          <p:nvPr/>
        </p:nvSpPr>
        <p:spPr bwMode="auto">
          <a:xfrm>
            <a:off x="381000" y="1917700"/>
            <a:ext cx="8382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Jun.	10	Accounts Receivable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John Parker	      610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7956" name="Line 20"/>
          <p:cNvSpPr>
            <a:spLocks noChangeShapeType="1"/>
          </p:cNvSpPr>
          <p:nvPr/>
        </p:nvSpPr>
        <p:spPr bwMode="auto">
          <a:xfrm>
            <a:off x="76200" y="18288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7" name="Line 21"/>
          <p:cNvSpPr>
            <a:spLocks noChangeShapeType="1"/>
          </p:cNvSpPr>
          <p:nvPr/>
        </p:nvSpPr>
        <p:spPr bwMode="auto">
          <a:xfrm>
            <a:off x="990600" y="1828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8" name="Text Box 22"/>
          <p:cNvSpPr txBox="1">
            <a:spLocks noChangeArrowheads="1"/>
          </p:cNvSpPr>
          <p:nvPr/>
        </p:nvSpPr>
        <p:spPr bwMode="auto">
          <a:xfrm>
            <a:off x="1981200" y="2843213"/>
            <a:ext cx="3810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To reinstate the account written off on Jan. 21.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7959" name="Text Box 23"/>
          <p:cNvSpPr txBox="1">
            <a:spLocks noChangeArrowheads="1"/>
          </p:cNvSpPr>
          <p:nvPr/>
        </p:nvSpPr>
        <p:spPr bwMode="auto">
          <a:xfrm>
            <a:off x="228600" y="4721225"/>
            <a:ext cx="5105400" cy="1079500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An entry is made to reinstate John Parker’s account.</a:t>
            </a:r>
          </a:p>
        </p:txBody>
      </p:sp>
      <p:sp>
        <p:nvSpPr>
          <p:cNvPr id="167961" name="Text Box 25"/>
          <p:cNvSpPr txBox="1">
            <a:spLocks noChangeArrowheads="1"/>
          </p:cNvSpPr>
          <p:nvPr/>
        </p:nvSpPr>
        <p:spPr bwMode="auto">
          <a:xfrm>
            <a:off x="1447800" y="2374900"/>
            <a:ext cx="7620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Allowance for Doubtful Accounts  	610  00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67962" name="Group 26"/>
          <p:cNvGrpSpPr>
            <a:grpSpLocks/>
          </p:cNvGrpSpPr>
          <p:nvPr/>
        </p:nvGrpSpPr>
        <p:grpSpPr bwMode="auto">
          <a:xfrm>
            <a:off x="5405438" y="3429000"/>
            <a:ext cx="3738562" cy="3416300"/>
            <a:chOff x="3408" y="2168"/>
            <a:chExt cx="2355" cy="2152"/>
          </a:xfrm>
        </p:grpSpPr>
        <p:sp>
          <p:nvSpPr>
            <p:cNvPr id="167963" name="Freeform 27"/>
            <p:cNvSpPr>
              <a:spLocks/>
            </p:cNvSpPr>
            <p:nvPr/>
          </p:nvSpPr>
          <p:spPr bwMode="auto">
            <a:xfrm>
              <a:off x="4323" y="3762"/>
              <a:ext cx="849" cy="555"/>
            </a:xfrm>
            <a:custGeom>
              <a:avLst/>
              <a:gdLst>
                <a:gd name="T0" fmla="*/ 0 w 1698"/>
                <a:gd name="T1" fmla="*/ 1110 h 1110"/>
                <a:gd name="T2" fmla="*/ 57 w 1698"/>
                <a:gd name="T3" fmla="*/ 502 h 1110"/>
                <a:gd name="T4" fmla="*/ 162 w 1698"/>
                <a:gd name="T5" fmla="*/ 242 h 1110"/>
                <a:gd name="T6" fmla="*/ 284 w 1698"/>
                <a:gd name="T7" fmla="*/ 105 h 1110"/>
                <a:gd name="T8" fmla="*/ 299 w 1698"/>
                <a:gd name="T9" fmla="*/ 0 h 1110"/>
                <a:gd name="T10" fmla="*/ 1333 w 1698"/>
                <a:gd name="T11" fmla="*/ 25 h 1110"/>
                <a:gd name="T12" fmla="*/ 1333 w 1698"/>
                <a:gd name="T13" fmla="*/ 186 h 1110"/>
                <a:gd name="T14" fmla="*/ 1407 w 1698"/>
                <a:gd name="T15" fmla="*/ 259 h 1110"/>
                <a:gd name="T16" fmla="*/ 1504 w 1698"/>
                <a:gd name="T17" fmla="*/ 405 h 1110"/>
                <a:gd name="T18" fmla="*/ 1592 w 1698"/>
                <a:gd name="T19" fmla="*/ 761 h 1110"/>
                <a:gd name="T20" fmla="*/ 1698 w 1698"/>
                <a:gd name="T21" fmla="*/ 1110 h 1110"/>
                <a:gd name="T22" fmla="*/ 0 w 1698"/>
                <a:gd name="T23" fmla="*/ 1110 h 1110"/>
                <a:gd name="T24" fmla="*/ 0 w 1698"/>
                <a:gd name="T25" fmla="*/ 111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8" h="1110">
                  <a:moveTo>
                    <a:pt x="0" y="1110"/>
                  </a:moveTo>
                  <a:lnTo>
                    <a:pt x="57" y="502"/>
                  </a:lnTo>
                  <a:lnTo>
                    <a:pt x="162" y="242"/>
                  </a:lnTo>
                  <a:lnTo>
                    <a:pt x="284" y="105"/>
                  </a:lnTo>
                  <a:lnTo>
                    <a:pt x="299" y="0"/>
                  </a:lnTo>
                  <a:lnTo>
                    <a:pt x="1333" y="25"/>
                  </a:lnTo>
                  <a:lnTo>
                    <a:pt x="1333" y="186"/>
                  </a:lnTo>
                  <a:lnTo>
                    <a:pt x="1407" y="259"/>
                  </a:lnTo>
                  <a:lnTo>
                    <a:pt x="1504" y="405"/>
                  </a:lnTo>
                  <a:lnTo>
                    <a:pt x="1592" y="761"/>
                  </a:lnTo>
                  <a:lnTo>
                    <a:pt x="1698" y="1110"/>
                  </a:lnTo>
                  <a:lnTo>
                    <a:pt x="0" y="1110"/>
                  </a:lnTo>
                  <a:lnTo>
                    <a:pt x="0" y="1110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64" name="Freeform 28"/>
            <p:cNvSpPr>
              <a:spLocks/>
            </p:cNvSpPr>
            <p:nvPr/>
          </p:nvSpPr>
          <p:spPr bwMode="auto">
            <a:xfrm>
              <a:off x="4071" y="2794"/>
              <a:ext cx="1160" cy="1012"/>
            </a:xfrm>
            <a:custGeom>
              <a:avLst/>
              <a:gdLst>
                <a:gd name="T0" fmla="*/ 35 w 2320"/>
                <a:gd name="T1" fmla="*/ 1042 h 2025"/>
                <a:gd name="T2" fmla="*/ 88 w 2320"/>
                <a:gd name="T3" fmla="*/ 1029 h 2025"/>
                <a:gd name="T4" fmla="*/ 101 w 2320"/>
                <a:gd name="T5" fmla="*/ 896 h 2025"/>
                <a:gd name="T6" fmla="*/ 230 w 2320"/>
                <a:gd name="T7" fmla="*/ 664 h 2025"/>
                <a:gd name="T8" fmla="*/ 329 w 2320"/>
                <a:gd name="T9" fmla="*/ 451 h 2025"/>
                <a:gd name="T10" fmla="*/ 400 w 2320"/>
                <a:gd name="T11" fmla="*/ 152 h 2025"/>
                <a:gd name="T12" fmla="*/ 512 w 2320"/>
                <a:gd name="T13" fmla="*/ 36 h 2025"/>
                <a:gd name="T14" fmla="*/ 769 w 2320"/>
                <a:gd name="T15" fmla="*/ 0 h 2025"/>
                <a:gd name="T16" fmla="*/ 1257 w 2320"/>
                <a:gd name="T17" fmla="*/ 40 h 2025"/>
                <a:gd name="T18" fmla="*/ 1693 w 2320"/>
                <a:gd name="T19" fmla="*/ 27 h 2025"/>
                <a:gd name="T20" fmla="*/ 2022 w 2320"/>
                <a:gd name="T21" fmla="*/ 103 h 2025"/>
                <a:gd name="T22" fmla="*/ 2231 w 2320"/>
                <a:gd name="T23" fmla="*/ 179 h 2025"/>
                <a:gd name="T24" fmla="*/ 2320 w 2320"/>
                <a:gd name="T25" fmla="*/ 308 h 2025"/>
                <a:gd name="T26" fmla="*/ 2303 w 2320"/>
                <a:gd name="T27" fmla="*/ 504 h 2025"/>
                <a:gd name="T28" fmla="*/ 2303 w 2320"/>
                <a:gd name="T29" fmla="*/ 660 h 2025"/>
                <a:gd name="T30" fmla="*/ 2311 w 2320"/>
                <a:gd name="T31" fmla="*/ 820 h 2025"/>
                <a:gd name="T32" fmla="*/ 1921 w 2320"/>
                <a:gd name="T33" fmla="*/ 1852 h 2025"/>
                <a:gd name="T34" fmla="*/ 1928 w 2320"/>
                <a:gd name="T35" fmla="*/ 2008 h 2025"/>
                <a:gd name="T36" fmla="*/ 1792 w 2320"/>
                <a:gd name="T37" fmla="*/ 1971 h 2025"/>
                <a:gd name="T38" fmla="*/ 1609 w 2320"/>
                <a:gd name="T39" fmla="*/ 2025 h 2025"/>
                <a:gd name="T40" fmla="*/ 1187 w 2320"/>
                <a:gd name="T41" fmla="*/ 1985 h 2025"/>
                <a:gd name="T42" fmla="*/ 907 w 2320"/>
                <a:gd name="T43" fmla="*/ 1981 h 2025"/>
                <a:gd name="T44" fmla="*/ 795 w 2320"/>
                <a:gd name="T45" fmla="*/ 1962 h 2025"/>
                <a:gd name="T46" fmla="*/ 725 w 2320"/>
                <a:gd name="T47" fmla="*/ 1905 h 2025"/>
                <a:gd name="T48" fmla="*/ 672 w 2320"/>
                <a:gd name="T49" fmla="*/ 1580 h 2025"/>
                <a:gd name="T50" fmla="*/ 576 w 2320"/>
                <a:gd name="T51" fmla="*/ 1264 h 2025"/>
                <a:gd name="T52" fmla="*/ 559 w 2320"/>
                <a:gd name="T53" fmla="*/ 1086 h 2025"/>
                <a:gd name="T54" fmla="*/ 413 w 2320"/>
                <a:gd name="T55" fmla="*/ 1238 h 2025"/>
                <a:gd name="T56" fmla="*/ 303 w 2320"/>
                <a:gd name="T57" fmla="*/ 1401 h 2025"/>
                <a:gd name="T58" fmla="*/ 208 w 2320"/>
                <a:gd name="T59" fmla="*/ 1371 h 2025"/>
                <a:gd name="T60" fmla="*/ 71 w 2320"/>
                <a:gd name="T61" fmla="*/ 1281 h 2025"/>
                <a:gd name="T62" fmla="*/ 0 w 2320"/>
                <a:gd name="T63" fmla="*/ 1139 h 2025"/>
                <a:gd name="T64" fmla="*/ 35 w 2320"/>
                <a:gd name="T65" fmla="*/ 1042 h 2025"/>
                <a:gd name="T66" fmla="*/ 35 w 2320"/>
                <a:gd name="T67" fmla="*/ 1042 h 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0" h="2025">
                  <a:moveTo>
                    <a:pt x="35" y="1042"/>
                  </a:moveTo>
                  <a:lnTo>
                    <a:pt x="88" y="1029"/>
                  </a:lnTo>
                  <a:lnTo>
                    <a:pt x="101" y="896"/>
                  </a:lnTo>
                  <a:lnTo>
                    <a:pt x="230" y="664"/>
                  </a:lnTo>
                  <a:lnTo>
                    <a:pt x="329" y="451"/>
                  </a:lnTo>
                  <a:lnTo>
                    <a:pt x="400" y="152"/>
                  </a:lnTo>
                  <a:lnTo>
                    <a:pt x="512" y="36"/>
                  </a:lnTo>
                  <a:lnTo>
                    <a:pt x="769" y="0"/>
                  </a:lnTo>
                  <a:lnTo>
                    <a:pt x="1257" y="40"/>
                  </a:lnTo>
                  <a:lnTo>
                    <a:pt x="1693" y="27"/>
                  </a:lnTo>
                  <a:lnTo>
                    <a:pt x="2022" y="103"/>
                  </a:lnTo>
                  <a:lnTo>
                    <a:pt x="2231" y="179"/>
                  </a:lnTo>
                  <a:lnTo>
                    <a:pt x="2320" y="308"/>
                  </a:lnTo>
                  <a:lnTo>
                    <a:pt x="2303" y="504"/>
                  </a:lnTo>
                  <a:lnTo>
                    <a:pt x="2303" y="660"/>
                  </a:lnTo>
                  <a:lnTo>
                    <a:pt x="2311" y="820"/>
                  </a:lnTo>
                  <a:lnTo>
                    <a:pt x="1921" y="1852"/>
                  </a:lnTo>
                  <a:lnTo>
                    <a:pt x="1928" y="2008"/>
                  </a:lnTo>
                  <a:lnTo>
                    <a:pt x="1792" y="1971"/>
                  </a:lnTo>
                  <a:lnTo>
                    <a:pt x="1609" y="2025"/>
                  </a:lnTo>
                  <a:lnTo>
                    <a:pt x="1187" y="1985"/>
                  </a:lnTo>
                  <a:lnTo>
                    <a:pt x="907" y="1981"/>
                  </a:lnTo>
                  <a:lnTo>
                    <a:pt x="795" y="1962"/>
                  </a:lnTo>
                  <a:lnTo>
                    <a:pt x="725" y="1905"/>
                  </a:lnTo>
                  <a:lnTo>
                    <a:pt x="672" y="1580"/>
                  </a:lnTo>
                  <a:lnTo>
                    <a:pt x="576" y="1264"/>
                  </a:lnTo>
                  <a:lnTo>
                    <a:pt x="559" y="1086"/>
                  </a:lnTo>
                  <a:lnTo>
                    <a:pt x="413" y="1238"/>
                  </a:lnTo>
                  <a:lnTo>
                    <a:pt x="303" y="1401"/>
                  </a:lnTo>
                  <a:lnTo>
                    <a:pt x="208" y="1371"/>
                  </a:lnTo>
                  <a:lnTo>
                    <a:pt x="71" y="1281"/>
                  </a:lnTo>
                  <a:lnTo>
                    <a:pt x="0" y="1139"/>
                  </a:lnTo>
                  <a:lnTo>
                    <a:pt x="35" y="1042"/>
                  </a:lnTo>
                  <a:lnTo>
                    <a:pt x="35" y="10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65" name="Freeform 29"/>
            <p:cNvSpPr>
              <a:spLocks/>
            </p:cNvSpPr>
            <p:nvPr/>
          </p:nvSpPr>
          <p:spPr bwMode="auto">
            <a:xfrm>
              <a:off x="3436" y="3076"/>
              <a:ext cx="764" cy="471"/>
            </a:xfrm>
            <a:custGeom>
              <a:avLst/>
              <a:gdLst>
                <a:gd name="T0" fmla="*/ 0 w 1529"/>
                <a:gd name="T1" fmla="*/ 140 h 943"/>
                <a:gd name="T2" fmla="*/ 63 w 1529"/>
                <a:gd name="T3" fmla="*/ 275 h 943"/>
                <a:gd name="T4" fmla="*/ 154 w 1529"/>
                <a:gd name="T5" fmla="*/ 325 h 943"/>
                <a:gd name="T6" fmla="*/ 274 w 1529"/>
                <a:gd name="T7" fmla="*/ 275 h 943"/>
                <a:gd name="T8" fmla="*/ 453 w 1529"/>
                <a:gd name="T9" fmla="*/ 253 h 943"/>
                <a:gd name="T10" fmla="*/ 523 w 1529"/>
                <a:gd name="T11" fmla="*/ 293 h 943"/>
                <a:gd name="T12" fmla="*/ 801 w 1529"/>
                <a:gd name="T13" fmla="*/ 564 h 943"/>
                <a:gd name="T14" fmla="*/ 1021 w 1529"/>
                <a:gd name="T15" fmla="*/ 749 h 943"/>
                <a:gd name="T16" fmla="*/ 1257 w 1529"/>
                <a:gd name="T17" fmla="*/ 886 h 943"/>
                <a:gd name="T18" fmla="*/ 1325 w 1529"/>
                <a:gd name="T19" fmla="*/ 943 h 943"/>
                <a:gd name="T20" fmla="*/ 1396 w 1529"/>
                <a:gd name="T21" fmla="*/ 937 h 943"/>
                <a:gd name="T22" fmla="*/ 1529 w 1529"/>
                <a:gd name="T23" fmla="*/ 836 h 943"/>
                <a:gd name="T24" fmla="*/ 1354 w 1529"/>
                <a:gd name="T25" fmla="*/ 716 h 943"/>
                <a:gd name="T26" fmla="*/ 1287 w 1529"/>
                <a:gd name="T27" fmla="*/ 599 h 943"/>
                <a:gd name="T28" fmla="*/ 1287 w 1529"/>
                <a:gd name="T29" fmla="*/ 534 h 943"/>
                <a:gd name="T30" fmla="*/ 1113 w 1529"/>
                <a:gd name="T31" fmla="*/ 452 h 943"/>
                <a:gd name="T32" fmla="*/ 900 w 1529"/>
                <a:gd name="T33" fmla="*/ 325 h 943"/>
                <a:gd name="T34" fmla="*/ 753 w 1529"/>
                <a:gd name="T35" fmla="*/ 226 h 943"/>
                <a:gd name="T36" fmla="*/ 599 w 1529"/>
                <a:gd name="T37" fmla="*/ 118 h 943"/>
                <a:gd name="T38" fmla="*/ 546 w 1529"/>
                <a:gd name="T39" fmla="*/ 45 h 943"/>
                <a:gd name="T40" fmla="*/ 504 w 1529"/>
                <a:gd name="T41" fmla="*/ 6 h 943"/>
                <a:gd name="T42" fmla="*/ 437 w 1529"/>
                <a:gd name="T43" fmla="*/ 0 h 943"/>
                <a:gd name="T44" fmla="*/ 398 w 1529"/>
                <a:gd name="T45" fmla="*/ 26 h 943"/>
                <a:gd name="T46" fmla="*/ 415 w 1529"/>
                <a:gd name="T47" fmla="*/ 89 h 943"/>
                <a:gd name="T48" fmla="*/ 249 w 1529"/>
                <a:gd name="T49" fmla="*/ 169 h 943"/>
                <a:gd name="T50" fmla="*/ 198 w 1529"/>
                <a:gd name="T51" fmla="*/ 192 h 943"/>
                <a:gd name="T52" fmla="*/ 109 w 1529"/>
                <a:gd name="T53" fmla="*/ 203 h 943"/>
                <a:gd name="T54" fmla="*/ 0 w 1529"/>
                <a:gd name="T55" fmla="*/ 140 h 943"/>
                <a:gd name="T56" fmla="*/ 0 w 1529"/>
                <a:gd name="T57" fmla="*/ 14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29" h="943">
                  <a:moveTo>
                    <a:pt x="0" y="140"/>
                  </a:moveTo>
                  <a:lnTo>
                    <a:pt x="63" y="275"/>
                  </a:lnTo>
                  <a:lnTo>
                    <a:pt x="154" y="325"/>
                  </a:lnTo>
                  <a:lnTo>
                    <a:pt x="274" y="275"/>
                  </a:lnTo>
                  <a:lnTo>
                    <a:pt x="453" y="253"/>
                  </a:lnTo>
                  <a:lnTo>
                    <a:pt x="523" y="293"/>
                  </a:lnTo>
                  <a:lnTo>
                    <a:pt x="801" y="564"/>
                  </a:lnTo>
                  <a:lnTo>
                    <a:pt x="1021" y="749"/>
                  </a:lnTo>
                  <a:lnTo>
                    <a:pt x="1257" y="886"/>
                  </a:lnTo>
                  <a:lnTo>
                    <a:pt x="1325" y="943"/>
                  </a:lnTo>
                  <a:lnTo>
                    <a:pt x="1396" y="937"/>
                  </a:lnTo>
                  <a:lnTo>
                    <a:pt x="1529" y="836"/>
                  </a:lnTo>
                  <a:lnTo>
                    <a:pt x="1354" y="716"/>
                  </a:lnTo>
                  <a:lnTo>
                    <a:pt x="1287" y="599"/>
                  </a:lnTo>
                  <a:lnTo>
                    <a:pt x="1287" y="534"/>
                  </a:lnTo>
                  <a:lnTo>
                    <a:pt x="1113" y="452"/>
                  </a:lnTo>
                  <a:lnTo>
                    <a:pt x="900" y="325"/>
                  </a:lnTo>
                  <a:lnTo>
                    <a:pt x="753" y="226"/>
                  </a:lnTo>
                  <a:lnTo>
                    <a:pt x="599" y="118"/>
                  </a:lnTo>
                  <a:lnTo>
                    <a:pt x="546" y="45"/>
                  </a:lnTo>
                  <a:lnTo>
                    <a:pt x="504" y="6"/>
                  </a:lnTo>
                  <a:lnTo>
                    <a:pt x="437" y="0"/>
                  </a:lnTo>
                  <a:lnTo>
                    <a:pt x="398" y="26"/>
                  </a:lnTo>
                  <a:lnTo>
                    <a:pt x="415" y="89"/>
                  </a:lnTo>
                  <a:lnTo>
                    <a:pt x="249" y="169"/>
                  </a:lnTo>
                  <a:lnTo>
                    <a:pt x="198" y="192"/>
                  </a:lnTo>
                  <a:lnTo>
                    <a:pt x="109" y="203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66" name="Freeform 30"/>
            <p:cNvSpPr>
              <a:spLocks/>
            </p:cNvSpPr>
            <p:nvPr/>
          </p:nvSpPr>
          <p:spPr bwMode="auto">
            <a:xfrm>
              <a:off x="3438" y="3078"/>
              <a:ext cx="713" cy="444"/>
            </a:xfrm>
            <a:custGeom>
              <a:avLst/>
              <a:gdLst>
                <a:gd name="T0" fmla="*/ 0 w 1426"/>
                <a:gd name="T1" fmla="*/ 123 h 887"/>
                <a:gd name="T2" fmla="*/ 57 w 1426"/>
                <a:gd name="T3" fmla="*/ 251 h 887"/>
                <a:gd name="T4" fmla="*/ 152 w 1426"/>
                <a:gd name="T5" fmla="*/ 275 h 887"/>
                <a:gd name="T6" fmla="*/ 243 w 1426"/>
                <a:gd name="T7" fmla="*/ 232 h 887"/>
                <a:gd name="T8" fmla="*/ 437 w 1426"/>
                <a:gd name="T9" fmla="*/ 232 h 887"/>
                <a:gd name="T10" fmla="*/ 528 w 1426"/>
                <a:gd name="T11" fmla="*/ 304 h 887"/>
                <a:gd name="T12" fmla="*/ 686 w 1426"/>
                <a:gd name="T13" fmla="*/ 452 h 887"/>
                <a:gd name="T14" fmla="*/ 905 w 1426"/>
                <a:gd name="T15" fmla="*/ 646 h 887"/>
                <a:gd name="T16" fmla="*/ 1105 w 1426"/>
                <a:gd name="T17" fmla="*/ 764 h 887"/>
                <a:gd name="T18" fmla="*/ 1302 w 1426"/>
                <a:gd name="T19" fmla="*/ 849 h 887"/>
                <a:gd name="T20" fmla="*/ 1377 w 1426"/>
                <a:gd name="T21" fmla="*/ 887 h 887"/>
                <a:gd name="T22" fmla="*/ 1426 w 1426"/>
                <a:gd name="T23" fmla="*/ 844 h 887"/>
                <a:gd name="T24" fmla="*/ 1316 w 1426"/>
                <a:gd name="T25" fmla="*/ 724 h 887"/>
                <a:gd name="T26" fmla="*/ 1184 w 1426"/>
                <a:gd name="T27" fmla="*/ 538 h 887"/>
                <a:gd name="T28" fmla="*/ 1002 w 1426"/>
                <a:gd name="T29" fmla="*/ 414 h 887"/>
                <a:gd name="T30" fmla="*/ 738 w 1426"/>
                <a:gd name="T31" fmla="*/ 226 h 887"/>
                <a:gd name="T32" fmla="*/ 593 w 1426"/>
                <a:gd name="T33" fmla="*/ 104 h 887"/>
                <a:gd name="T34" fmla="*/ 527 w 1426"/>
                <a:gd name="T35" fmla="*/ 28 h 887"/>
                <a:gd name="T36" fmla="*/ 483 w 1426"/>
                <a:gd name="T37" fmla="*/ 0 h 887"/>
                <a:gd name="T38" fmla="*/ 424 w 1426"/>
                <a:gd name="T39" fmla="*/ 0 h 887"/>
                <a:gd name="T40" fmla="*/ 392 w 1426"/>
                <a:gd name="T41" fmla="*/ 40 h 887"/>
                <a:gd name="T42" fmla="*/ 407 w 1426"/>
                <a:gd name="T43" fmla="*/ 83 h 887"/>
                <a:gd name="T44" fmla="*/ 312 w 1426"/>
                <a:gd name="T45" fmla="*/ 140 h 887"/>
                <a:gd name="T46" fmla="*/ 205 w 1426"/>
                <a:gd name="T47" fmla="*/ 216 h 887"/>
                <a:gd name="T48" fmla="*/ 129 w 1426"/>
                <a:gd name="T49" fmla="*/ 228 h 887"/>
                <a:gd name="T50" fmla="*/ 95 w 1426"/>
                <a:gd name="T51" fmla="*/ 199 h 887"/>
                <a:gd name="T52" fmla="*/ 51 w 1426"/>
                <a:gd name="T53" fmla="*/ 114 h 887"/>
                <a:gd name="T54" fmla="*/ 19 w 1426"/>
                <a:gd name="T55" fmla="*/ 108 h 887"/>
                <a:gd name="T56" fmla="*/ 0 w 1426"/>
                <a:gd name="T57" fmla="*/ 123 h 887"/>
                <a:gd name="T58" fmla="*/ 0 w 1426"/>
                <a:gd name="T59" fmla="*/ 123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6" h="887">
                  <a:moveTo>
                    <a:pt x="0" y="123"/>
                  </a:moveTo>
                  <a:lnTo>
                    <a:pt x="57" y="251"/>
                  </a:lnTo>
                  <a:lnTo>
                    <a:pt x="152" y="275"/>
                  </a:lnTo>
                  <a:lnTo>
                    <a:pt x="243" y="232"/>
                  </a:lnTo>
                  <a:lnTo>
                    <a:pt x="437" y="232"/>
                  </a:lnTo>
                  <a:lnTo>
                    <a:pt x="528" y="304"/>
                  </a:lnTo>
                  <a:lnTo>
                    <a:pt x="686" y="452"/>
                  </a:lnTo>
                  <a:lnTo>
                    <a:pt x="905" y="646"/>
                  </a:lnTo>
                  <a:lnTo>
                    <a:pt x="1105" y="764"/>
                  </a:lnTo>
                  <a:lnTo>
                    <a:pt x="1302" y="849"/>
                  </a:lnTo>
                  <a:lnTo>
                    <a:pt x="1377" y="887"/>
                  </a:lnTo>
                  <a:lnTo>
                    <a:pt x="1426" y="844"/>
                  </a:lnTo>
                  <a:lnTo>
                    <a:pt x="1316" y="724"/>
                  </a:lnTo>
                  <a:lnTo>
                    <a:pt x="1184" y="538"/>
                  </a:lnTo>
                  <a:lnTo>
                    <a:pt x="1002" y="414"/>
                  </a:lnTo>
                  <a:lnTo>
                    <a:pt x="738" y="226"/>
                  </a:lnTo>
                  <a:lnTo>
                    <a:pt x="593" y="104"/>
                  </a:lnTo>
                  <a:lnTo>
                    <a:pt x="527" y="28"/>
                  </a:lnTo>
                  <a:lnTo>
                    <a:pt x="483" y="0"/>
                  </a:lnTo>
                  <a:lnTo>
                    <a:pt x="424" y="0"/>
                  </a:lnTo>
                  <a:lnTo>
                    <a:pt x="392" y="40"/>
                  </a:lnTo>
                  <a:lnTo>
                    <a:pt x="407" y="83"/>
                  </a:lnTo>
                  <a:lnTo>
                    <a:pt x="312" y="140"/>
                  </a:lnTo>
                  <a:lnTo>
                    <a:pt x="205" y="216"/>
                  </a:lnTo>
                  <a:lnTo>
                    <a:pt x="129" y="228"/>
                  </a:lnTo>
                  <a:lnTo>
                    <a:pt x="95" y="199"/>
                  </a:lnTo>
                  <a:lnTo>
                    <a:pt x="51" y="114"/>
                  </a:lnTo>
                  <a:lnTo>
                    <a:pt x="19" y="108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67" name="Freeform 31"/>
            <p:cNvSpPr>
              <a:spLocks/>
            </p:cNvSpPr>
            <p:nvPr/>
          </p:nvSpPr>
          <p:spPr bwMode="auto">
            <a:xfrm>
              <a:off x="3603" y="3084"/>
              <a:ext cx="505" cy="403"/>
            </a:xfrm>
            <a:custGeom>
              <a:avLst/>
              <a:gdLst>
                <a:gd name="T0" fmla="*/ 163 w 1009"/>
                <a:gd name="T1" fmla="*/ 0 h 806"/>
                <a:gd name="T2" fmla="*/ 118 w 1009"/>
                <a:gd name="T3" fmla="*/ 6 h 806"/>
                <a:gd name="T4" fmla="*/ 89 w 1009"/>
                <a:gd name="T5" fmla="*/ 78 h 806"/>
                <a:gd name="T6" fmla="*/ 0 w 1009"/>
                <a:gd name="T7" fmla="*/ 156 h 806"/>
                <a:gd name="T8" fmla="*/ 7 w 1009"/>
                <a:gd name="T9" fmla="*/ 184 h 806"/>
                <a:gd name="T10" fmla="*/ 114 w 1009"/>
                <a:gd name="T11" fmla="*/ 198 h 806"/>
                <a:gd name="T12" fmla="*/ 220 w 1009"/>
                <a:gd name="T13" fmla="*/ 279 h 806"/>
                <a:gd name="T14" fmla="*/ 555 w 1009"/>
                <a:gd name="T15" fmla="*/ 585 h 806"/>
                <a:gd name="T16" fmla="*/ 865 w 1009"/>
                <a:gd name="T17" fmla="*/ 760 h 806"/>
                <a:gd name="T18" fmla="*/ 1009 w 1009"/>
                <a:gd name="T19" fmla="*/ 806 h 806"/>
                <a:gd name="T20" fmla="*/ 1009 w 1009"/>
                <a:gd name="T21" fmla="*/ 772 h 806"/>
                <a:gd name="T22" fmla="*/ 922 w 1009"/>
                <a:gd name="T23" fmla="*/ 661 h 806"/>
                <a:gd name="T24" fmla="*/ 861 w 1009"/>
                <a:gd name="T25" fmla="*/ 568 h 806"/>
                <a:gd name="T26" fmla="*/ 610 w 1009"/>
                <a:gd name="T27" fmla="*/ 372 h 806"/>
                <a:gd name="T28" fmla="*/ 272 w 1009"/>
                <a:gd name="T29" fmla="*/ 116 h 806"/>
                <a:gd name="T30" fmla="*/ 209 w 1009"/>
                <a:gd name="T31" fmla="*/ 32 h 806"/>
                <a:gd name="T32" fmla="*/ 163 w 1009"/>
                <a:gd name="T33" fmla="*/ 0 h 806"/>
                <a:gd name="T34" fmla="*/ 163 w 1009"/>
                <a:gd name="T35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9" h="806">
                  <a:moveTo>
                    <a:pt x="163" y="0"/>
                  </a:moveTo>
                  <a:lnTo>
                    <a:pt x="118" y="6"/>
                  </a:lnTo>
                  <a:lnTo>
                    <a:pt x="89" y="78"/>
                  </a:lnTo>
                  <a:lnTo>
                    <a:pt x="0" y="156"/>
                  </a:lnTo>
                  <a:lnTo>
                    <a:pt x="7" y="184"/>
                  </a:lnTo>
                  <a:lnTo>
                    <a:pt x="114" y="198"/>
                  </a:lnTo>
                  <a:lnTo>
                    <a:pt x="220" y="279"/>
                  </a:lnTo>
                  <a:lnTo>
                    <a:pt x="555" y="585"/>
                  </a:lnTo>
                  <a:lnTo>
                    <a:pt x="865" y="760"/>
                  </a:lnTo>
                  <a:lnTo>
                    <a:pt x="1009" y="806"/>
                  </a:lnTo>
                  <a:lnTo>
                    <a:pt x="1009" y="772"/>
                  </a:lnTo>
                  <a:lnTo>
                    <a:pt x="922" y="661"/>
                  </a:lnTo>
                  <a:lnTo>
                    <a:pt x="861" y="568"/>
                  </a:lnTo>
                  <a:lnTo>
                    <a:pt x="610" y="372"/>
                  </a:lnTo>
                  <a:lnTo>
                    <a:pt x="272" y="116"/>
                  </a:lnTo>
                  <a:lnTo>
                    <a:pt x="209" y="32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68" name="Freeform 32"/>
            <p:cNvSpPr>
              <a:spLocks/>
            </p:cNvSpPr>
            <p:nvPr/>
          </p:nvSpPr>
          <p:spPr bwMode="auto">
            <a:xfrm>
              <a:off x="3451" y="3141"/>
              <a:ext cx="52" cy="65"/>
            </a:xfrm>
            <a:custGeom>
              <a:avLst/>
              <a:gdLst>
                <a:gd name="T0" fmla="*/ 0 w 104"/>
                <a:gd name="T1" fmla="*/ 0 h 131"/>
                <a:gd name="T2" fmla="*/ 49 w 104"/>
                <a:gd name="T3" fmla="*/ 120 h 131"/>
                <a:gd name="T4" fmla="*/ 104 w 104"/>
                <a:gd name="T5" fmla="*/ 131 h 131"/>
                <a:gd name="T6" fmla="*/ 66 w 104"/>
                <a:gd name="T7" fmla="*/ 103 h 131"/>
                <a:gd name="T8" fmla="*/ 26 w 104"/>
                <a:gd name="T9" fmla="*/ 11 h 131"/>
                <a:gd name="T10" fmla="*/ 0 w 104"/>
                <a:gd name="T11" fmla="*/ 0 h 131"/>
                <a:gd name="T12" fmla="*/ 0 w 104"/>
                <a:gd name="T1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31">
                  <a:moveTo>
                    <a:pt x="0" y="0"/>
                  </a:moveTo>
                  <a:lnTo>
                    <a:pt x="49" y="120"/>
                  </a:lnTo>
                  <a:lnTo>
                    <a:pt x="104" y="131"/>
                  </a:lnTo>
                  <a:lnTo>
                    <a:pt x="66" y="103"/>
                  </a:lnTo>
                  <a:lnTo>
                    <a:pt x="26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69" name="Freeform 33"/>
            <p:cNvSpPr>
              <a:spLocks/>
            </p:cNvSpPr>
            <p:nvPr/>
          </p:nvSpPr>
          <p:spPr bwMode="auto">
            <a:xfrm>
              <a:off x="3659" y="3129"/>
              <a:ext cx="392" cy="296"/>
            </a:xfrm>
            <a:custGeom>
              <a:avLst/>
              <a:gdLst>
                <a:gd name="T0" fmla="*/ 19 w 783"/>
                <a:gd name="T1" fmla="*/ 0 h 591"/>
                <a:gd name="T2" fmla="*/ 0 w 783"/>
                <a:gd name="T3" fmla="*/ 46 h 591"/>
                <a:gd name="T4" fmla="*/ 23 w 783"/>
                <a:gd name="T5" fmla="*/ 101 h 591"/>
                <a:gd name="T6" fmla="*/ 257 w 783"/>
                <a:gd name="T7" fmla="*/ 295 h 591"/>
                <a:gd name="T8" fmla="*/ 443 w 783"/>
                <a:gd name="T9" fmla="*/ 447 h 591"/>
                <a:gd name="T10" fmla="*/ 713 w 783"/>
                <a:gd name="T11" fmla="*/ 591 h 591"/>
                <a:gd name="T12" fmla="*/ 783 w 783"/>
                <a:gd name="T13" fmla="*/ 588 h 591"/>
                <a:gd name="T14" fmla="*/ 624 w 783"/>
                <a:gd name="T15" fmla="*/ 434 h 591"/>
                <a:gd name="T16" fmla="*/ 297 w 783"/>
                <a:gd name="T17" fmla="*/ 173 h 591"/>
                <a:gd name="T18" fmla="*/ 110 w 783"/>
                <a:gd name="T19" fmla="*/ 34 h 591"/>
                <a:gd name="T20" fmla="*/ 19 w 783"/>
                <a:gd name="T21" fmla="*/ 0 h 591"/>
                <a:gd name="T22" fmla="*/ 19 w 783"/>
                <a:gd name="T23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3" h="591">
                  <a:moveTo>
                    <a:pt x="19" y="0"/>
                  </a:moveTo>
                  <a:lnTo>
                    <a:pt x="0" y="46"/>
                  </a:lnTo>
                  <a:lnTo>
                    <a:pt x="23" y="101"/>
                  </a:lnTo>
                  <a:lnTo>
                    <a:pt x="257" y="295"/>
                  </a:lnTo>
                  <a:lnTo>
                    <a:pt x="443" y="447"/>
                  </a:lnTo>
                  <a:lnTo>
                    <a:pt x="713" y="591"/>
                  </a:lnTo>
                  <a:lnTo>
                    <a:pt x="783" y="588"/>
                  </a:lnTo>
                  <a:lnTo>
                    <a:pt x="624" y="434"/>
                  </a:lnTo>
                  <a:lnTo>
                    <a:pt x="297" y="173"/>
                  </a:lnTo>
                  <a:lnTo>
                    <a:pt x="110" y="34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70" name="Freeform 34"/>
            <p:cNvSpPr>
              <a:spLocks/>
            </p:cNvSpPr>
            <p:nvPr/>
          </p:nvSpPr>
          <p:spPr bwMode="auto">
            <a:xfrm>
              <a:off x="3671" y="3165"/>
              <a:ext cx="187" cy="142"/>
            </a:xfrm>
            <a:custGeom>
              <a:avLst/>
              <a:gdLst>
                <a:gd name="T0" fmla="*/ 0 w 372"/>
                <a:gd name="T1" fmla="*/ 0 h 284"/>
                <a:gd name="T2" fmla="*/ 93 w 372"/>
                <a:gd name="T3" fmla="*/ 8 h 284"/>
                <a:gd name="T4" fmla="*/ 218 w 372"/>
                <a:gd name="T5" fmla="*/ 97 h 284"/>
                <a:gd name="T6" fmla="*/ 350 w 372"/>
                <a:gd name="T7" fmla="*/ 221 h 284"/>
                <a:gd name="T8" fmla="*/ 372 w 372"/>
                <a:gd name="T9" fmla="*/ 284 h 284"/>
                <a:gd name="T10" fmla="*/ 224 w 372"/>
                <a:gd name="T11" fmla="*/ 189 h 284"/>
                <a:gd name="T12" fmla="*/ 51 w 372"/>
                <a:gd name="T13" fmla="*/ 42 h 284"/>
                <a:gd name="T14" fmla="*/ 0 w 372"/>
                <a:gd name="T15" fmla="*/ 0 h 284"/>
                <a:gd name="T16" fmla="*/ 0 w 372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284">
                  <a:moveTo>
                    <a:pt x="0" y="0"/>
                  </a:moveTo>
                  <a:lnTo>
                    <a:pt x="93" y="8"/>
                  </a:lnTo>
                  <a:lnTo>
                    <a:pt x="218" y="97"/>
                  </a:lnTo>
                  <a:lnTo>
                    <a:pt x="350" y="221"/>
                  </a:lnTo>
                  <a:lnTo>
                    <a:pt x="372" y="284"/>
                  </a:lnTo>
                  <a:lnTo>
                    <a:pt x="224" y="189"/>
                  </a:lnTo>
                  <a:lnTo>
                    <a:pt x="51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71" name="Freeform 35"/>
            <p:cNvSpPr>
              <a:spLocks/>
            </p:cNvSpPr>
            <p:nvPr/>
          </p:nvSpPr>
          <p:spPr bwMode="auto">
            <a:xfrm>
              <a:off x="4992" y="3453"/>
              <a:ext cx="159" cy="269"/>
            </a:xfrm>
            <a:custGeom>
              <a:avLst/>
              <a:gdLst>
                <a:gd name="T0" fmla="*/ 142 w 317"/>
                <a:gd name="T1" fmla="*/ 0 h 538"/>
                <a:gd name="T2" fmla="*/ 47 w 317"/>
                <a:gd name="T3" fmla="*/ 130 h 538"/>
                <a:gd name="T4" fmla="*/ 0 w 317"/>
                <a:gd name="T5" fmla="*/ 229 h 538"/>
                <a:gd name="T6" fmla="*/ 0 w 317"/>
                <a:gd name="T7" fmla="*/ 354 h 538"/>
                <a:gd name="T8" fmla="*/ 135 w 317"/>
                <a:gd name="T9" fmla="*/ 517 h 538"/>
                <a:gd name="T10" fmla="*/ 247 w 317"/>
                <a:gd name="T11" fmla="*/ 538 h 538"/>
                <a:gd name="T12" fmla="*/ 317 w 317"/>
                <a:gd name="T13" fmla="*/ 512 h 538"/>
                <a:gd name="T14" fmla="*/ 142 w 317"/>
                <a:gd name="T15" fmla="*/ 0 h 538"/>
                <a:gd name="T16" fmla="*/ 142 w 317"/>
                <a:gd name="T17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538">
                  <a:moveTo>
                    <a:pt x="142" y="0"/>
                  </a:moveTo>
                  <a:lnTo>
                    <a:pt x="47" y="130"/>
                  </a:lnTo>
                  <a:lnTo>
                    <a:pt x="0" y="229"/>
                  </a:lnTo>
                  <a:lnTo>
                    <a:pt x="0" y="354"/>
                  </a:lnTo>
                  <a:lnTo>
                    <a:pt x="135" y="517"/>
                  </a:lnTo>
                  <a:lnTo>
                    <a:pt x="247" y="538"/>
                  </a:lnTo>
                  <a:lnTo>
                    <a:pt x="317" y="512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72" name="Freeform 36"/>
            <p:cNvSpPr>
              <a:spLocks/>
            </p:cNvSpPr>
            <p:nvPr/>
          </p:nvSpPr>
          <p:spPr bwMode="auto">
            <a:xfrm>
              <a:off x="5022" y="3065"/>
              <a:ext cx="325" cy="653"/>
            </a:xfrm>
            <a:custGeom>
              <a:avLst/>
              <a:gdLst>
                <a:gd name="T0" fmla="*/ 568 w 648"/>
                <a:gd name="T1" fmla="*/ 0 h 1306"/>
                <a:gd name="T2" fmla="*/ 424 w 648"/>
                <a:gd name="T3" fmla="*/ 222 h 1306"/>
                <a:gd name="T4" fmla="*/ 274 w 648"/>
                <a:gd name="T5" fmla="*/ 534 h 1306"/>
                <a:gd name="T6" fmla="*/ 177 w 648"/>
                <a:gd name="T7" fmla="*/ 665 h 1306"/>
                <a:gd name="T8" fmla="*/ 0 w 648"/>
                <a:gd name="T9" fmla="*/ 872 h 1306"/>
                <a:gd name="T10" fmla="*/ 2 w 648"/>
                <a:gd name="T11" fmla="*/ 1085 h 1306"/>
                <a:gd name="T12" fmla="*/ 108 w 648"/>
                <a:gd name="T13" fmla="*/ 1292 h 1306"/>
                <a:gd name="T14" fmla="*/ 205 w 648"/>
                <a:gd name="T15" fmla="*/ 1306 h 1306"/>
                <a:gd name="T16" fmla="*/ 249 w 648"/>
                <a:gd name="T17" fmla="*/ 1287 h 1306"/>
                <a:gd name="T18" fmla="*/ 405 w 648"/>
                <a:gd name="T19" fmla="*/ 1133 h 1306"/>
                <a:gd name="T20" fmla="*/ 517 w 648"/>
                <a:gd name="T21" fmla="*/ 863 h 1306"/>
                <a:gd name="T22" fmla="*/ 608 w 648"/>
                <a:gd name="T23" fmla="*/ 420 h 1306"/>
                <a:gd name="T24" fmla="*/ 648 w 648"/>
                <a:gd name="T25" fmla="*/ 323 h 1306"/>
                <a:gd name="T26" fmla="*/ 568 w 648"/>
                <a:gd name="T27" fmla="*/ 0 h 1306"/>
                <a:gd name="T28" fmla="*/ 568 w 648"/>
                <a:gd name="T29" fmla="*/ 0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8" h="1306">
                  <a:moveTo>
                    <a:pt x="568" y="0"/>
                  </a:moveTo>
                  <a:lnTo>
                    <a:pt x="424" y="222"/>
                  </a:lnTo>
                  <a:lnTo>
                    <a:pt x="274" y="534"/>
                  </a:lnTo>
                  <a:lnTo>
                    <a:pt x="177" y="665"/>
                  </a:lnTo>
                  <a:lnTo>
                    <a:pt x="0" y="872"/>
                  </a:lnTo>
                  <a:lnTo>
                    <a:pt x="2" y="1085"/>
                  </a:lnTo>
                  <a:lnTo>
                    <a:pt x="108" y="1292"/>
                  </a:lnTo>
                  <a:lnTo>
                    <a:pt x="205" y="1306"/>
                  </a:lnTo>
                  <a:lnTo>
                    <a:pt x="249" y="1287"/>
                  </a:lnTo>
                  <a:lnTo>
                    <a:pt x="405" y="1133"/>
                  </a:lnTo>
                  <a:lnTo>
                    <a:pt x="517" y="863"/>
                  </a:lnTo>
                  <a:lnTo>
                    <a:pt x="608" y="420"/>
                  </a:lnTo>
                  <a:lnTo>
                    <a:pt x="648" y="323"/>
                  </a:lnTo>
                  <a:lnTo>
                    <a:pt x="568" y="0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73" name="Freeform 37"/>
            <p:cNvSpPr>
              <a:spLocks/>
            </p:cNvSpPr>
            <p:nvPr/>
          </p:nvSpPr>
          <p:spPr bwMode="auto">
            <a:xfrm>
              <a:off x="5084" y="3025"/>
              <a:ext cx="578" cy="689"/>
            </a:xfrm>
            <a:custGeom>
              <a:avLst/>
              <a:gdLst>
                <a:gd name="T0" fmla="*/ 392 w 1156"/>
                <a:gd name="T1" fmla="*/ 183 h 1378"/>
                <a:gd name="T2" fmla="*/ 268 w 1156"/>
                <a:gd name="T3" fmla="*/ 468 h 1378"/>
                <a:gd name="T4" fmla="*/ 103 w 1156"/>
                <a:gd name="T5" fmla="*/ 753 h 1378"/>
                <a:gd name="T6" fmla="*/ 59 w 1156"/>
                <a:gd name="T7" fmla="*/ 935 h 1378"/>
                <a:gd name="T8" fmla="*/ 109 w 1156"/>
                <a:gd name="T9" fmla="*/ 1177 h 1378"/>
                <a:gd name="T10" fmla="*/ 76 w 1156"/>
                <a:gd name="T11" fmla="*/ 1260 h 1378"/>
                <a:gd name="T12" fmla="*/ 0 w 1156"/>
                <a:gd name="T13" fmla="*/ 1329 h 1378"/>
                <a:gd name="T14" fmla="*/ 27 w 1156"/>
                <a:gd name="T15" fmla="*/ 1357 h 1378"/>
                <a:gd name="T16" fmla="*/ 107 w 1156"/>
                <a:gd name="T17" fmla="*/ 1378 h 1378"/>
                <a:gd name="T18" fmla="*/ 208 w 1156"/>
                <a:gd name="T19" fmla="*/ 1304 h 1378"/>
                <a:gd name="T20" fmla="*/ 293 w 1156"/>
                <a:gd name="T21" fmla="*/ 1209 h 1378"/>
                <a:gd name="T22" fmla="*/ 398 w 1156"/>
                <a:gd name="T23" fmla="*/ 954 h 1378"/>
                <a:gd name="T24" fmla="*/ 479 w 1156"/>
                <a:gd name="T25" fmla="*/ 510 h 1378"/>
                <a:gd name="T26" fmla="*/ 523 w 1156"/>
                <a:gd name="T27" fmla="*/ 405 h 1378"/>
                <a:gd name="T28" fmla="*/ 679 w 1156"/>
                <a:gd name="T29" fmla="*/ 384 h 1378"/>
                <a:gd name="T30" fmla="*/ 780 w 1156"/>
                <a:gd name="T31" fmla="*/ 416 h 1378"/>
                <a:gd name="T32" fmla="*/ 883 w 1156"/>
                <a:gd name="T33" fmla="*/ 496 h 1378"/>
                <a:gd name="T34" fmla="*/ 970 w 1156"/>
                <a:gd name="T35" fmla="*/ 485 h 1378"/>
                <a:gd name="T36" fmla="*/ 1014 w 1156"/>
                <a:gd name="T37" fmla="*/ 416 h 1378"/>
                <a:gd name="T38" fmla="*/ 1063 w 1156"/>
                <a:gd name="T39" fmla="*/ 413 h 1378"/>
                <a:gd name="T40" fmla="*/ 1156 w 1156"/>
                <a:gd name="T41" fmla="*/ 316 h 1378"/>
                <a:gd name="T42" fmla="*/ 829 w 1156"/>
                <a:gd name="T43" fmla="*/ 89 h 1378"/>
                <a:gd name="T44" fmla="*/ 717 w 1156"/>
                <a:gd name="T45" fmla="*/ 0 h 1378"/>
                <a:gd name="T46" fmla="*/ 605 w 1156"/>
                <a:gd name="T47" fmla="*/ 8 h 1378"/>
                <a:gd name="T48" fmla="*/ 455 w 1156"/>
                <a:gd name="T49" fmla="*/ 78 h 1378"/>
                <a:gd name="T50" fmla="*/ 430 w 1156"/>
                <a:gd name="T51" fmla="*/ 107 h 1378"/>
                <a:gd name="T52" fmla="*/ 392 w 1156"/>
                <a:gd name="T53" fmla="*/ 183 h 1378"/>
                <a:gd name="T54" fmla="*/ 392 w 1156"/>
                <a:gd name="T55" fmla="*/ 183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56" h="1378">
                  <a:moveTo>
                    <a:pt x="392" y="183"/>
                  </a:moveTo>
                  <a:lnTo>
                    <a:pt x="268" y="468"/>
                  </a:lnTo>
                  <a:lnTo>
                    <a:pt x="103" y="753"/>
                  </a:lnTo>
                  <a:lnTo>
                    <a:pt x="59" y="935"/>
                  </a:lnTo>
                  <a:lnTo>
                    <a:pt x="109" y="1177"/>
                  </a:lnTo>
                  <a:lnTo>
                    <a:pt x="76" y="1260"/>
                  </a:lnTo>
                  <a:lnTo>
                    <a:pt x="0" y="1329"/>
                  </a:lnTo>
                  <a:lnTo>
                    <a:pt x="27" y="1357"/>
                  </a:lnTo>
                  <a:lnTo>
                    <a:pt x="107" y="1378"/>
                  </a:lnTo>
                  <a:lnTo>
                    <a:pt x="208" y="1304"/>
                  </a:lnTo>
                  <a:lnTo>
                    <a:pt x="293" y="1209"/>
                  </a:lnTo>
                  <a:lnTo>
                    <a:pt x="398" y="954"/>
                  </a:lnTo>
                  <a:lnTo>
                    <a:pt x="479" y="510"/>
                  </a:lnTo>
                  <a:lnTo>
                    <a:pt x="523" y="405"/>
                  </a:lnTo>
                  <a:lnTo>
                    <a:pt x="679" y="384"/>
                  </a:lnTo>
                  <a:lnTo>
                    <a:pt x="780" y="416"/>
                  </a:lnTo>
                  <a:lnTo>
                    <a:pt x="883" y="496"/>
                  </a:lnTo>
                  <a:lnTo>
                    <a:pt x="970" y="485"/>
                  </a:lnTo>
                  <a:lnTo>
                    <a:pt x="1014" y="416"/>
                  </a:lnTo>
                  <a:lnTo>
                    <a:pt x="1063" y="413"/>
                  </a:lnTo>
                  <a:lnTo>
                    <a:pt x="1156" y="316"/>
                  </a:lnTo>
                  <a:lnTo>
                    <a:pt x="829" y="89"/>
                  </a:lnTo>
                  <a:lnTo>
                    <a:pt x="717" y="0"/>
                  </a:lnTo>
                  <a:lnTo>
                    <a:pt x="605" y="8"/>
                  </a:lnTo>
                  <a:lnTo>
                    <a:pt x="455" y="78"/>
                  </a:lnTo>
                  <a:lnTo>
                    <a:pt x="430" y="107"/>
                  </a:lnTo>
                  <a:lnTo>
                    <a:pt x="392" y="183"/>
                  </a:lnTo>
                  <a:lnTo>
                    <a:pt x="392" y="18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74" name="Freeform 38"/>
            <p:cNvSpPr>
              <a:spLocks/>
            </p:cNvSpPr>
            <p:nvPr/>
          </p:nvSpPr>
          <p:spPr bwMode="auto">
            <a:xfrm>
              <a:off x="5154" y="3005"/>
              <a:ext cx="602" cy="514"/>
            </a:xfrm>
            <a:custGeom>
              <a:avLst/>
              <a:gdLst>
                <a:gd name="T0" fmla="*/ 641 w 1206"/>
                <a:gd name="T1" fmla="*/ 29 h 1029"/>
                <a:gd name="T2" fmla="*/ 489 w 1206"/>
                <a:gd name="T3" fmla="*/ 50 h 1029"/>
                <a:gd name="T4" fmla="*/ 318 w 1206"/>
                <a:gd name="T5" fmla="*/ 143 h 1029"/>
                <a:gd name="T6" fmla="*/ 249 w 1206"/>
                <a:gd name="T7" fmla="*/ 316 h 1029"/>
                <a:gd name="T8" fmla="*/ 244 w 1206"/>
                <a:gd name="T9" fmla="*/ 386 h 1029"/>
                <a:gd name="T10" fmla="*/ 194 w 1206"/>
                <a:gd name="T11" fmla="*/ 468 h 1029"/>
                <a:gd name="T12" fmla="*/ 91 w 1206"/>
                <a:gd name="T13" fmla="*/ 694 h 1029"/>
                <a:gd name="T14" fmla="*/ 0 w 1206"/>
                <a:gd name="T15" fmla="*/ 829 h 1029"/>
                <a:gd name="T16" fmla="*/ 4 w 1206"/>
                <a:gd name="T17" fmla="*/ 979 h 1029"/>
                <a:gd name="T18" fmla="*/ 112 w 1206"/>
                <a:gd name="T19" fmla="*/ 1029 h 1029"/>
                <a:gd name="T20" fmla="*/ 205 w 1206"/>
                <a:gd name="T21" fmla="*/ 892 h 1029"/>
                <a:gd name="T22" fmla="*/ 263 w 1206"/>
                <a:gd name="T23" fmla="*/ 445 h 1029"/>
                <a:gd name="T24" fmla="*/ 293 w 1206"/>
                <a:gd name="T25" fmla="*/ 407 h 1029"/>
                <a:gd name="T26" fmla="*/ 434 w 1206"/>
                <a:gd name="T27" fmla="*/ 403 h 1029"/>
                <a:gd name="T28" fmla="*/ 546 w 1206"/>
                <a:gd name="T29" fmla="*/ 409 h 1029"/>
                <a:gd name="T30" fmla="*/ 715 w 1206"/>
                <a:gd name="T31" fmla="*/ 506 h 1029"/>
                <a:gd name="T32" fmla="*/ 823 w 1206"/>
                <a:gd name="T33" fmla="*/ 506 h 1029"/>
                <a:gd name="T34" fmla="*/ 886 w 1206"/>
                <a:gd name="T35" fmla="*/ 403 h 1029"/>
                <a:gd name="T36" fmla="*/ 945 w 1206"/>
                <a:gd name="T37" fmla="*/ 401 h 1029"/>
                <a:gd name="T38" fmla="*/ 1031 w 1206"/>
                <a:gd name="T39" fmla="*/ 333 h 1029"/>
                <a:gd name="T40" fmla="*/ 1190 w 1206"/>
                <a:gd name="T41" fmla="*/ 278 h 1029"/>
                <a:gd name="T42" fmla="*/ 1206 w 1206"/>
                <a:gd name="T43" fmla="*/ 247 h 1029"/>
                <a:gd name="T44" fmla="*/ 1173 w 1206"/>
                <a:gd name="T45" fmla="*/ 223 h 1029"/>
                <a:gd name="T46" fmla="*/ 1162 w 1206"/>
                <a:gd name="T47" fmla="*/ 190 h 1029"/>
                <a:gd name="T48" fmla="*/ 1105 w 1206"/>
                <a:gd name="T49" fmla="*/ 166 h 1029"/>
                <a:gd name="T50" fmla="*/ 979 w 1206"/>
                <a:gd name="T51" fmla="*/ 183 h 1029"/>
                <a:gd name="T52" fmla="*/ 861 w 1206"/>
                <a:gd name="T53" fmla="*/ 179 h 1029"/>
                <a:gd name="T54" fmla="*/ 757 w 1206"/>
                <a:gd name="T55" fmla="*/ 141 h 1029"/>
                <a:gd name="T56" fmla="*/ 831 w 1206"/>
                <a:gd name="T57" fmla="*/ 99 h 1029"/>
                <a:gd name="T58" fmla="*/ 871 w 1206"/>
                <a:gd name="T59" fmla="*/ 46 h 1029"/>
                <a:gd name="T60" fmla="*/ 852 w 1206"/>
                <a:gd name="T61" fmla="*/ 4 h 1029"/>
                <a:gd name="T62" fmla="*/ 803 w 1206"/>
                <a:gd name="T63" fmla="*/ 0 h 1029"/>
                <a:gd name="T64" fmla="*/ 721 w 1206"/>
                <a:gd name="T65" fmla="*/ 10 h 1029"/>
                <a:gd name="T66" fmla="*/ 641 w 1206"/>
                <a:gd name="T67" fmla="*/ 29 h 1029"/>
                <a:gd name="T68" fmla="*/ 641 w 1206"/>
                <a:gd name="T69" fmla="*/ 2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6" h="1029">
                  <a:moveTo>
                    <a:pt x="641" y="29"/>
                  </a:moveTo>
                  <a:lnTo>
                    <a:pt x="489" y="50"/>
                  </a:lnTo>
                  <a:lnTo>
                    <a:pt x="318" y="143"/>
                  </a:lnTo>
                  <a:lnTo>
                    <a:pt x="249" y="316"/>
                  </a:lnTo>
                  <a:lnTo>
                    <a:pt x="244" y="386"/>
                  </a:lnTo>
                  <a:lnTo>
                    <a:pt x="194" y="468"/>
                  </a:lnTo>
                  <a:lnTo>
                    <a:pt x="91" y="694"/>
                  </a:lnTo>
                  <a:lnTo>
                    <a:pt x="0" y="829"/>
                  </a:lnTo>
                  <a:lnTo>
                    <a:pt x="4" y="979"/>
                  </a:lnTo>
                  <a:lnTo>
                    <a:pt x="112" y="1029"/>
                  </a:lnTo>
                  <a:lnTo>
                    <a:pt x="205" y="892"/>
                  </a:lnTo>
                  <a:lnTo>
                    <a:pt x="263" y="445"/>
                  </a:lnTo>
                  <a:lnTo>
                    <a:pt x="293" y="407"/>
                  </a:lnTo>
                  <a:lnTo>
                    <a:pt x="434" y="403"/>
                  </a:lnTo>
                  <a:lnTo>
                    <a:pt x="546" y="409"/>
                  </a:lnTo>
                  <a:lnTo>
                    <a:pt x="715" y="506"/>
                  </a:lnTo>
                  <a:lnTo>
                    <a:pt x="823" y="506"/>
                  </a:lnTo>
                  <a:lnTo>
                    <a:pt x="886" y="403"/>
                  </a:lnTo>
                  <a:lnTo>
                    <a:pt x="945" y="401"/>
                  </a:lnTo>
                  <a:lnTo>
                    <a:pt x="1031" y="333"/>
                  </a:lnTo>
                  <a:lnTo>
                    <a:pt x="1190" y="278"/>
                  </a:lnTo>
                  <a:lnTo>
                    <a:pt x="1206" y="247"/>
                  </a:lnTo>
                  <a:lnTo>
                    <a:pt x="1173" y="223"/>
                  </a:lnTo>
                  <a:lnTo>
                    <a:pt x="1162" y="190"/>
                  </a:lnTo>
                  <a:lnTo>
                    <a:pt x="1105" y="166"/>
                  </a:lnTo>
                  <a:lnTo>
                    <a:pt x="979" y="183"/>
                  </a:lnTo>
                  <a:lnTo>
                    <a:pt x="861" y="179"/>
                  </a:lnTo>
                  <a:lnTo>
                    <a:pt x="757" y="141"/>
                  </a:lnTo>
                  <a:lnTo>
                    <a:pt x="831" y="99"/>
                  </a:lnTo>
                  <a:lnTo>
                    <a:pt x="871" y="46"/>
                  </a:lnTo>
                  <a:lnTo>
                    <a:pt x="852" y="4"/>
                  </a:lnTo>
                  <a:lnTo>
                    <a:pt x="803" y="0"/>
                  </a:lnTo>
                  <a:lnTo>
                    <a:pt x="721" y="10"/>
                  </a:lnTo>
                  <a:lnTo>
                    <a:pt x="641" y="29"/>
                  </a:lnTo>
                  <a:lnTo>
                    <a:pt x="641" y="29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75" name="Freeform 39"/>
            <p:cNvSpPr>
              <a:spLocks/>
            </p:cNvSpPr>
            <p:nvPr/>
          </p:nvSpPr>
          <p:spPr bwMode="auto">
            <a:xfrm>
              <a:off x="5586" y="3116"/>
              <a:ext cx="170" cy="83"/>
            </a:xfrm>
            <a:custGeom>
              <a:avLst/>
              <a:gdLst>
                <a:gd name="T0" fmla="*/ 322 w 341"/>
                <a:gd name="T1" fmla="*/ 59 h 167"/>
                <a:gd name="T2" fmla="*/ 204 w 341"/>
                <a:gd name="T3" fmla="*/ 66 h 167"/>
                <a:gd name="T4" fmla="*/ 141 w 341"/>
                <a:gd name="T5" fmla="*/ 72 h 167"/>
                <a:gd name="T6" fmla="*/ 80 w 341"/>
                <a:gd name="T7" fmla="*/ 146 h 167"/>
                <a:gd name="T8" fmla="*/ 16 w 341"/>
                <a:gd name="T9" fmla="*/ 167 h 167"/>
                <a:gd name="T10" fmla="*/ 0 w 341"/>
                <a:gd name="T11" fmla="*/ 133 h 167"/>
                <a:gd name="T12" fmla="*/ 69 w 341"/>
                <a:gd name="T13" fmla="*/ 108 h 167"/>
                <a:gd name="T14" fmla="*/ 147 w 341"/>
                <a:gd name="T15" fmla="*/ 22 h 167"/>
                <a:gd name="T16" fmla="*/ 192 w 341"/>
                <a:gd name="T17" fmla="*/ 19 h 167"/>
                <a:gd name="T18" fmla="*/ 208 w 341"/>
                <a:gd name="T19" fmla="*/ 34 h 167"/>
                <a:gd name="T20" fmla="*/ 291 w 341"/>
                <a:gd name="T21" fmla="*/ 0 h 167"/>
                <a:gd name="T22" fmla="*/ 322 w 341"/>
                <a:gd name="T23" fmla="*/ 9 h 167"/>
                <a:gd name="T24" fmla="*/ 341 w 341"/>
                <a:gd name="T25" fmla="*/ 34 h 167"/>
                <a:gd name="T26" fmla="*/ 322 w 341"/>
                <a:gd name="T27" fmla="*/ 59 h 167"/>
                <a:gd name="T28" fmla="*/ 322 w 341"/>
                <a:gd name="T29" fmla="*/ 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1" h="167">
                  <a:moveTo>
                    <a:pt x="322" y="59"/>
                  </a:moveTo>
                  <a:lnTo>
                    <a:pt x="204" y="66"/>
                  </a:lnTo>
                  <a:lnTo>
                    <a:pt x="141" y="72"/>
                  </a:lnTo>
                  <a:lnTo>
                    <a:pt x="80" y="146"/>
                  </a:lnTo>
                  <a:lnTo>
                    <a:pt x="16" y="167"/>
                  </a:lnTo>
                  <a:lnTo>
                    <a:pt x="0" y="133"/>
                  </a:lnTo>
                  <a:lnTo>
                    <a:pt x="69" y="108"/>
                  </a:lnTo>
                  <a:lnTo>
                    <a:pt x="147" y="22"/>
                  </a:lnTo>
                  <a:lnTo>
                    <a:pt x="192" y="19"/>
                  </a:lnTo>
                  <a:lnTo>
                    <a:pt x="208" y="34"/>
                  </a:lnTo>
                  <a:lnTo>
                    <a:pt x="291" y="0"/>
                  </a:lnTo>
                  <a:lnTo>
                    <a:pt x="322" y="9"/>
                  </a:lnTo>
                  <a:lnTo>
                    <a:pt x="341" y="34"/>
                  </a:lnTo>
                  <a:lnTo>
                    <a:pt x="322" y="59"/>
                  </a:lnTo>
                  <a:lnTo>
                    <a:pt x="322" y="5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76" name="Freeform 40"/>
            <p:cNvSpPr>
              <a:spLocks/>
            </p:cNvSpPr>
            <p:nvPr/>
          </p:nvSpPr>
          <p:spPr bwMode="auto">
            <a:xfrm>
              <a:off x="5299" y="3005"/>
              <a:ext cx="435" cy="247"/>
            </a:xfrm>
            <a:custGeom>
              <a:avLst/>
              <a:gdLst>
                <a:gd name="T0" fmla="*/ 356 w 869"/>
                <a:gd name="T1" fmla="*/ 55 h 494"/>
                <a:gd name="T2" fmla="*/ 194 w 869"/>
                <a:gd name="T3" fmla="*/ 67 h 494"/>
                <a:gd name="T4" fmla="*/ 65 w 869"/>
                <a:gd name="T5" fmla="*/ 147 h 494"/>
                <a:gd name="T6" fmla="*/ 0 w 869"/>
                <a:gd name="T7" fmla="*/ 232 h 494"/>
                <a:gd name="T8" fmla="*/ 21 w 869"/>
                <a:gd name="T9" fmla="*/ 278 h 494"/>
                <a:gd name="T10" fmla="*/ 13 w 869"/>
                <a:gd name="T11" fmla="*/ 335 h 494"/>
                <a:gd name="T12" fmla="*/ 101 w 869"/>
                <a:gd name="T13" fmla="*/ 377 h 494"/>
                <a:gd name="T14" fmla="*/ 251 w 869"/>
                <a:gd name="T15" fmla="*/ 380 h 494"/>
                <a:gd name="T16" fmla="*/ 411 w 869"/>
                <a:gd name="T17" fmla="*/ 475 h 494"/>
                <a:gd name="T18" fmla="*/ 517 w 869"/>
                <a:gd name="T19" fmla="*/ 494 h 494"/>
                <a:gd name="T20" fmla="*/ 559 w 869"/>
                <a:gd name="T21" fmla="*/ 449 h 494"/>
                <a:gd name="T22" fmla="*/ 595 w 869"/>
                <a:gd name="T23" fmla="*/ 375 h 494"/>
                <a:gd name="T24" fmla="*/ 590 w 869"/>
                <a:gd name="T25" fmla="*/ 352 h 494"/>
                <a:gd name="T26" fmla="*/ 515 w 869"/>
                <a:gd name="T27" fmla="*/ 331 h 494"/>
                <a:gd name="T28" fmla="*/ 610 w 869"/>
                <a:gd name="T29" fmla="*/ 302 h 494"/>
                <a:gd name="T30" fmla="*/ 610 w 869"/>
                <a:gd name="T31" fmla="*/ 278 h 494"/>
                <a:gd name="T32" fmla="*/ 512 w 869"/>
                <a:gd name="T33" fmla="*/ 238 h 494"/>
                <a:gd name="T34" fmla="*/ 704 w 869"/>
                <a:gd name="T35" fmla="*/ 242 h 494"/>
                <a:gd name="T36" fmla="*/ 785 w 869"/>
                <a:gd name="T37" fmla="*/ 238 h 494"/>
                <a:gd name="T38" fmla="*/ 869 w 869"/>
                <a:gd name="T39" fmla="*/ 211 h 494"/>
                <a:gd name="T40" fmla="*/ 865 w 869"/>
                <a:gd name="T41" fmla="*/ 188 h 494"/>
                <a:gd name="T42" fmla="*/ 820 w 869"/>
                <a:gd name="T43" fmla="*/ 168 h 494"/>
                <a:gd name="T44" fmla="*/ 704 w 869"/>
                <a:gd name="T45" fmla="*/ 183 h 494"/>
                <a:gd name="T46" fmla="*/ 635 w 869"/>
                <a:gd name="T47" fmla="*/ 183 h 494"/>
                <a:gd name="T48" fmla="*/ 559 w 869"/>
                <a:gd name="T49" fmla="*/ 173 h 494"/>
                <a:gd name="T50" fmla="*/ 449 w 869"/>
                <a:gd name="T51" fmla="*/ 133 h 494"/>
                <a:gd name="T52" fmla="*/ 331 w 869"/>
                <a:gd name="T53" fmla="*/ 118 h 494"/>
                <a:gd name="T54" fmla="*/ 399 w 869"/>
                <a:gd name="T55" fmla="*/ 99 h 494"/>
                <a:gd name="T56" fmla="*/ 496 w 869"/>
                <a:gd name="T57" fmla="*/ 84 h 494"/>
                <a:gd name="T58" fmla="*/ 561 w 869"/>
                <a:gd name="T59" fmla="*/ 36 h 494"/>
                <a:gd name="T60" fmla="*/ 548 w 869"/>
                <a:gd name="T61" fmla="*/ 0 h 494"/>
                <a:gd name="T62" fmla="*/ 413 w 869"/>
                <a:gd name="T63" fmla="*/ 17 h 494"/>
                <a:gd name="T64" fmla="*/ 356 w 869"/>
                <a:gd name="T65" fmla="*/ 55 h 494"/>
                <a:gd name="T66" fmla="*/ 356 w 869"/>
                <a:gd name="T67" fmla="*/ 55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69" h="494">
                  <a:moveTo>
                    <a:pt x="356" y="55"/>
                  </a:moveTo>
                  <a:lnTo>
                    <a:pt x="194" y="67"/>
                  </a:lnTo>
                  <a:lnTo>
                    <a:pt x="65" y="147"/>
                  </a:lnTo>
                  <a:lnTo>
                    <a:pt x="0" y="232"/>
                  </a:lnTo>
                  <a:lnTo>
                    <a:pt x="21" y="278"/>
                  </a:lnTo>
                  <a:lnTo>
                    <a:pt x="13" y="335"/>
                  </a:lnTo>
                  <a:lnTo>
                    <a:pt x="101" y="377"/>
                  </a:lnTo>
                  <a:lnTo>
                    <a:pt x="251" y="380"/>
                  </a:lnTo>
                  <a:lnTo>
                    <a:pt x="411" y="475"/>
                  </a:lnTo>
                  <a:lnTo>
                    <a:pt x="517" y="494"/>
                  </a:lnTo>
                  <a:lnTo>
                    <a:pt x="559" y="449"/>
                  </a:lnTo>
                  <a:lnTo>
                    <a:pt x="595" y="375"/>
                  </a:lnTo>
                  <a:lnTo>
                    <a:pt x="590" y="352"/>
                  </a:lnTo>
                  <a:lnTo>
                    <a:pt x="515" y="331"/>
                  </a:lnTo>
                  <a:lnTo>
                    <a:pt x="610" y="302"/>
                  </a:lnTo>
                  <a:lnTo>
                    <a:pt x="610" y="278"/>
                  </a:lnTo>
                  <a:lnTo>
                    <a:pt x="512" y="238"/>
                  </a:lnTo>
                  <a:lnTo>
                    <a:pt x="704" y="242"/>
                  </a:lnTo>
                  <a:lnTo>
                    <a:pt x="785" y="238"/>
                  </a:lnTo>
                  <a:lnTo>
                    <a:pt x="869" y="211"/>
                  </a:lnTo>
                  <a:lnTo>
                    <a:pt x="865" y="188"/>
                  </a:lnTo>
                  <a:lnTo>
                    <a:pt x="820" y="168"/>
                  </a:lnTo>
                  <a:lnTo>
                    <a:pt x="704" y="183"/>
                  </a:lnTo>
                  <a:lnTo>
                    <a:pt x="635" y="183"/>
                  </a:lnTo>
                  <a:lnTo>
                    <a:pt x="559" y="173"/>
                  </a:lnTo>
                  <a:lnTo>
                    <a:pt x="449" y="133"/>
                  </a:lnTo>
                  <a:lnTo>
                    <a:pt x="331" y="118"/>
                  </a:lnTo>
                  <a:lnTo>
                    <a:pt x="399" y="99"/>
                  </a:lnTo>
                  <a:lnTo>
                    <a:pt x="496" y="84"/>
                  </a:lnTo>
                  <a:lnTo>
                    <a:pt x="561" y="36"/>
                  </a:lnTo>
                  <a:lnTo>
                    <a:pt x="548" y="0"/>
                  </a:lnTo>
                  <a:lnTo>
                    <a:pt x="413" y="17"/>
                  </a:lnTo>
                  <a:lnTo>
                    <a:pt x="356" y="55"/>
                  </a:lnTo>
                  <a:lnTo>
                    <a:pt x="356" y="55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77" name="Freeform 41"/>
            <p:cNvSpPr>
              <a:spLocks/>
            </p:cNvSpPr>
            <p:nvPr/>
          </p:nvSpPr>
          <p:spPr bwMode="auto">
            <a:xfrm>
              <a:off x="5229" y="3238"/>
              <a:ext cx="46" cy="143"/>
            </a:xfrm>
            <a:custGeom>
              <a:avLst/>
              <a:gdLst>
                <a:gd name="T0" fmla="*/ 73 w 94"/>
                <a:gd name="T1" fmla="*/ 0 h 285"/>
                <a:gd name="T2" fmla="*/ 16 w 94"/>
                <a:gd name="T3" fmla="*/ 108 h 285"/>
                <a:gd name="T4" fmla="*/ 0 w 94"/>
                <a:gd name="T5" fmla="*/ 268 h 285"/>
                <a:gd name="T6" fmla="*/ 25 w 94"/>
                <a:gd name="T7" fmla="*/ 285 h 285"/>
                <a:gd name="T8" fmla="*/ 63 w 94"/>
                <a:gd name="T9" fmla="*/ 182 h 285"/>
                <a:gd name="T10" fmla="*/ 94 w 94"/>
                <a:gd name="T11" fmla="*/ 0 h 285"/>
                <a:gd name="T12" fmla="*/ 73 w 94"/>
                <a:gd name="T13" fmla="*/ 0 h 285"/>
                <a:gd name="T14" fmla="*/ 73 w 94"/>
                <a:gd name="T15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285">
                  <a:moveTo>
                    <a:pt x="73" y="0"/>
                  </a:moveTo>
                  <a:lnTo>
                    <a:pt x="16" y="108"/>
                  </a:lnTo>
                  <a:lnTo>
                    <a:pt x="0" y="268"/>
                  </a:lnTo>
                  <a:lnTo>
                    <a:pt x="25" y="285"/>
                  </a:lnTo>
                  <a:lnTo>
                    <a:pt x="63" y="182"/>
                  </a:lnTo>
                  <a:lnTo>
                    <a:pt x="94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78" name="Freeform 42"/>
            <p:cNvSpPr>
              <a:spLocks/>
            </p:cNvSpPr>
            <p:nvPr/>
          </p:nvSpPr>
          <p:spPr bwMode="auto">
            <a:xfrm>
              <a:off x="5314" y="3041"/>
              <a:ext cx="281" cy="188"/>
            </a:xfrm>
            <a:custGeom>
              <a:avLst/>
              <a:gdLst>
                <a:gd name="T0" fmla="*/ 261 w 561"/>
                <a:gd name="T1" fmla="*/ 19 h 377"/>
                <a:gd name="T2" fmla="*/ 193 w 561"/>
                <a:gd name="T3" fmla="*/ 0 h 377"/>
                <a:gd name="T4" fmla="*/ 151 w 561"/>
                <a:gd name="T5" fmla="*/ 44 h 377"/>
                <a:gd name="T6" fmla="*/ 78 w 561"/>
                <a:gd name="T7" fmla="*/ 77 h 377"/>
                <a:gd name="T8" fmla="*/ 0 w 561"/>
                <a:gd name="T9" fmla="*/ 156 h 377"/>
                <a:gd name="T10" fmla="*/ 75 w 561"/>
                <a:gd name="T11" fmla="*/ 200 h 377"/>
                <a:gd name="T12" fmla="*/ 58 w 561"/>
                <a:gd name="T13" fmla="*/ 253 h 377"/>
                <a:gd name="T14" fmla="*/ 75 w 561"/>
                <a:gd name="T15" fmla="*/ 272 h 377"/>
                <a:gd name="T16" fmla="*/ 156 w 561"/>
                <a:gd name="T17" fmla="*/ 259 h 377"/>
                <a:gd name="T18" fmla="*/ 118 w 561"/>
                <a:gd name="T19" fmla="*/ 217 h 377"/>
                <a:gd name="T20" fmla="*/ 118 w 561"/>
                <a:gd name="T21" fmla="*/ 192 h 377"/>
                <a:gd name="T22" fmla="*/ 193 w 561"/>
                <a:gd name="T23" fmla="*/ 211 h 377"/>
                <a:gd name="T24" fmla="*/ 286 w 561"/>
                <a:gd name="T25" fmla="*/ 168 h 377"/>
                <a:gd name="T26" fmla="*/ 316 w 561"/>
                <a:gd name="T27" fmla="*/ 187 h 377"/>
                <a:gd name="T28" fmla="*/ 250 w 561"/>
                <a:gd name="T29" fmla="*/ 219 h 377"/>
                <a:gd name="T30" fmla="*/ 194 w 561"/>
                <a:gd name="T31" fmla="*/ 255 h 377"/>
                <a:gd name="T32" fmla="*/ 225 w 561"/>
                <a:gd name="T33" fmla="*/ 297 h 377"/>
                <a:gd name="T34" fmla="*/ 280 w 561"/>
                <a:gd name="T35" fmla="*/ 314 h 377"/>
                <a:gd name="T36" fmla="*/ 367 w 561"/>
                <a:gd name="T37" fmla="*/ 377 h 377"/>
                <a:gd name="T38" fmla="*/ 381 w 561"/>
                <a:gd name="T39" fmla="*/ 354 h 377"/>
                <a:gd name="T40" fmla="*/ 375 w 561"/>
                <a:gd name="T41" fmla="*/ 316 h 377"/>
                <a:gd name="T42" fmla="*/ 457 w 561"/>
                <a:gd name="T43" fmla="*/ 318 h 377"/>
                <a:gd name="T44" fmla="*/ 468 w 561"/>
                <a:gd name="T45" fmla="*/ 287 h 377"/>
                <a:gd name="T46" fmla="*/ 457 w 561"/>
                <a:gd name="T47" fmla="*/ 248 h 377"/>
                <a:gd name="T48" fmla="*/ 535 w 561"/>
                <a:gd name="T49" fmla="*/ 230 h 377"/>
                <a:gd name="T50" fmla="*/ 529 w 561"/>
                <a:gd name="T51" fmla="*/ 210 h 377"/>
                <a:gd name="T52" fmla="*/ 466 w 561"/>
                <a:gd name="T53" fmla="*/ 179 h 377"/>
                <a:gd name="T54" fmla="*/ 461 w 561"/>
                <a:gd name="T55" fmla="*/ 154 h 377"/>
                <a:gd name="T56" fmla="*/ 561 w 561"/>
                <a:gd name="T57" fmla="*/ 149 h 377"/>
                <a:gd name="T58" fmla="*/ 540 w 561"/>
                <a:gd name="T59" fmla="*/ 126 h 377"/>
                <a:gd name="T60" fmla="*/ 455 w 561"/>
                <a:gd name="T61" fmla="*/ 111 h 377"/>
                <a:gd name="T62" fmla="*/ 379 w 561"/>
                <a:gd name="T63" fmla="*/ 80 h 377"/>
                <a:gd name="T64" fmla="*/ 320 w 561"/>
                <a:gd name="T65" fmla="*/ 92 h 377"/>
                <a:gd name="T66" fmla="*/ 246 w 561"/>
                <a:gd name="T67" fmla="*/ 94 h 377"/>
                <a:gd name="T68" fmla="*/ 242 w 561"/>
                <a:gd name="T69" fmla="*/ 56 h 377"/>
                <a:gd name="T70" fmla="*/ 261 w 561"/>
                <a:gd name="T71" fmla="*/ 19 h 377"/>
                <a:gd name="T72" fmla="*/ 261 w 561"/>
                <a:gd name="T73" fmla="*/ 19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1" h="377">
                  <a:moveTo>
                    <a:pt x="261" y="19"/>
                  </a:moveTo>
                  <a:lnTo>
                    <a:pt x="193" y="0"/>
                  </a:lnTo>
                  <a:lnTo>
                    <a:pt x="151" y="44"/>
                  </a:lnTo>
                  <a:lnTo>
                    <a:pt x="78" y="77"/>
                  </a:lnTo>
                  <a:lnTo>
                    <a:pt x="0" y="156"/>
                  </a:lnTo>
                  <a:lnTo>
                    <a:pt x="75" y="200"/>
                  </a:lnTo>
                  <a:lnTo>
                    <a:pt x="58" y="253"/>
                  </a:lnTo>
                  <a:lnTo>
                    <a:pt x="75" y="272"/>
                  </a:lnTo>
                  <a:lnTo>
                    <a:pt x="156" y="259"/>
                  </a:lnTo>
                  <a:lnTo>
                    <a:pt x="118" y="217"/>
                  </a:lnTo>
                  <a:lnTo>
                    <a:pt x="118" y="192"/>
                  </a:lnTo>
                  <a:lnTo>
                    <a:pt x="193" y="211"/>
                  </a:lnTo>
                  <a:lnTo>
                    <a:pt x="286" y="168"/>
                  </a:lnTo>
                  <a:lnTo>
                    <a:pt x="316" y="187"/>
                  </a:lnTo>
                  <a:lnTo>
                    <a:pt x="250" y="219"/>
                  </a:lnTo>
                  <a:lnTo>
                    <a:pt x="194" y="255"/>
                  </a:lnTo>
                  <a:lnTo>
                    <a:pt x="225" y="297"/>
                  </a:lnTo>
                  <a:lnTo>
                    <a:pt x="280" y="314"/>
                  </a:lnTo>
                  <a:lnTo>
                    <a:pt x="367" y="377"/>
                  </a:lnTo>
                  <a:lnTo>
                    <a:pt x="381" y="354"/>
                  </a:lnTo>
                  <a:lnTo>
                    <a:pt x="375" y="316"/>
                  </a:lnTo>
                  <a:lnTo>
                    <a:pt x="457" y="318"/>
                  </a:lnTo>
                  <a:lnTo>
                    <a:pt x="468" y="287"/>
                  </a:lnTo>
                  <a:lnTo>
                    <a:pt x="457" y="248"/>
                  </a:lnTo>
                  <a:lnTo>
                    <a:pt x="535" y="230"/>
                  </a:lnTo>
                  <a:lnTo>
                    <a:pt x="529" y="210"/>
                  </a:lnTo>
                  <a:lnTo>
                    <a:pt x="466" y="179"/>
                  </a:lnTo>
                  <a:lnTo>
                    <a:pt x="461" y="154"/>
                  </a:lnTo>
                  <a:lnTo>
                    <a:pt x="561" y="149"/>
                  </a:lnTo>
                  <a:lnTo>
                    <a:pt x="540" y="126"/>
                  </a:lnTo>
                  <a:lnTo>
                    <a:pt x="455" y="111"/>
                  </a:lnTo>
                  <a:lnTo>
                    <a:pt x="379" y="80"/>
                  </a:lnTo>
                  <a:lnTo>
                    <a:pt x="320" y="92"/>
                  </a:lnTo>
                  <a:lnTo>
                    <a:pt x="246" y="94"/>
                  </a:lnTo>
                  <a:lnTo>
                    <a:pt x="242" y="56"/>
                  </a:lnTo>
                  <a:lnTo>
                    <a:pt x="261" y="19"/>
                  </a:lnTo>
                  <a:lnTo>
                    <a:pt x="261" y="1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79" name="Freeform 43"/>
            <p:cNvSpPr>
              <a:spLocks/>
            </p:cNvSpPr>
            <p:nvPr/>
          </p:nvSpPr>
          <p:spPr bwMode="auto">
            <a:xfrm>
              <a:off x="5659" y="3099"/>
              <a:ext cx="60" cy="16"/>
            </a:xfrm>
            <a:custGeom>
              <a:avLst/>
              <a:gdLst>
                <a:gd name="T0" fmla="*/ 99 w 120"/>
                <a:gd name="T1" fmla="*/ 0 h 33"/>
                <a:gd name="T2" fmla="*/ 45 w 120"/>
                <a:gd name="T3" fmla="*/ 2 h 33"/>
                <a:gd name="T4" fmla="*/ 0 w 120"/>
                <a:gd name="T5" fmla="*/ 19 h 33"/>
                <a:gd name="T6" fmla="*/ 51 w 120"/>
                <a:gd name="T7" fmla="*/ 33 h 33"/>
                <a:gd name="T8" fmla="*/ 114 w 120"/>
                <a:gd name="T9" fmla="*/ 23 h 33"/>
                <a:gd name="T10" fmla="*/ 120 w 120"/>
                <a:gd name="T11" fmla="*/ 8 h 33"/>
                <a:gd name="T12" fmla="*/ 99 w 120"/>
                <a:gd name="T13" fmla="*/ 0 h 33"/>
                <a:gd name="T14" fmla="*/ 99 w 120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33">
                  <a:moveTo>
                    <a:pt x="99" y="0"/>
                  </a:moveTo>
                  <a:lnTo>
                    <a:pt x="45" y="2"/>
                  </a:lnTo>
                  <a:lnTo>
                    <a:pt x="0" y="19"/>
                  </a:lnTo>
                  <a:lnTo>
                    <a:pt x="51" y="33"/>
                  </a:lnTo>
                  <a:lnTo>
                    <a:pt x="114" y="23"/>
                  </a:lnTo>
                  <a:lnTo>
                    <a:pt x="120" y="8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80" name="Freeform 44"/>
            <p:cNvSpPr>
              <a:spLocks/>
            </p:cNvSpPr>
            <p:nvPr/>
          </p:nvSpPr>
          <p:spPr bwMode="auto">
            <a:xfrm>
              <a:off x="5699" y="3124"/>
              <a:ext cx="38" cy="19"/>
            </a:xfrm>
            <a:custGeom>
              <a:avLst/>
              <a:gdLst>
                <a:gd name="T0" fmla="*/ 68 w 76"/>
                <a:gd name="T1" fmla="*/ 0 h 38"/>
                <a:gd name="T2" fmla="*/ 7 w 76"/>
                <a:gd name="T3" fmla="*/ 21 h 38"/>
                <a:gd name="T4" fmla="*/ 0 w 76"/>
                <a:gd name="T5" fmla="*/ 38 h 38"/>
                <a:gd name="T6" fmla="*/ 45 w 76"/>
                <a:gd name="T7" fmla="*/ 36 h 38"/>
                <a:gd name="T8" fmla="*/ 76 w 76"/>
                <a:gd name="T9" fmla="*/ 13 h 38"/>
                <a:gd name="T10" fmla="*/ 68 w 76"/>
                <a:gd name="T11" fmla="*/ 0 h 38"/>
                <a:gd name="T12" fmla="*/ 68 w 76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38">
                  <a:moveTo>
                    <a:pt x="68" y="0"/>
                  </a:moveTo>
                  <a:lnTo>
                    <a:pt x="7" y="21"/>
                  </a:lnTo>
                  <a:lnTo>
                    <a:pt x="0" y="38"/>
                  </a:lnTo>
                  <a:lnTo>
                    <a:pt x="45" y="36"/>
                  </a:lnTo>
                  <a:lnTo>
                    <a:pt x="76" y="13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81" name="Freeform 45"/>
            <p:cNvSpPr>
              <a:spLocks/>
            </p:cNvSpPr>
            <p:nvPr/>
          </p:nvSpPr>
          <p:spPr bwMode="auto">
            <a:xfrm>
              <a:off x="5613" y="3124"/>
              <a:ext cx="65" cy="51"/>
            </a:xfrm>
            <a:custGeom>
              <a:avLst/>
              <a:gdLst>
                <a:gd name="T0" fmla="*/ 131 w 131"/>
                <a:gd name="T1" fmla="*/ 0 h 100"/>
                <a:gd name="T2" fmla="*/ 123 w 131"/>
                <a:gd name="T3" fmla="*/ 30 h 100"/>
                <a:gd name="T4" fmla="*/ 87 w 131"/>
                <a:gd name="T5" fmla="*/ 36 h 100"/>
                <a:gd name="T6" fmla="*/ 30 w 131"/>
                <a:gd name="T7" fmla="*/ 99 h 100"/>
                <a:gd name="T8" fmla="*/ 0 w 131"/>
                <a:gd name="T9" fmla="*/ 100 h 100"/>
                <a:gd name="T10" fmla="*/ 85 w 131"/>
                <a:gd name="T11" fmla="*/ 5 h 100"/>
                <a:gd name="T12" fmla="*/ 131 w 131"/>
                <a:gd name="T13" fmla="*/ 0 h 100"/>
                <a:gd name="T14" fmla="*/ 131 w 131"/>
                <a:gd name="T1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00">
                  <a:moveTo>
                    <a:pt x="131" y="0"/>
                  </a:moveTo>
                  <a:lnTo>
                    <a:pt x="123" y="30"/>
                  </a:lnTo>
                  <a:lnTo>
                    <a:pt x="87" y="36"/>
                  </a:lnTo>
                  <a:lnTo>
                    <a:pt x="30" y="99"/>
                  </a:lnTo>
                  <a:lnTo>
                    <a:pt x="0" y="100"/>
                  </a:lnTo>
                  <a:lnTo>
                    <a:pt x="85" y="5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82" name="Freeform 46"/>
            <p:cNvSpPr>
              <a:spLocks/>
            </p:cNvSpPr>
            <p:nvPr/>
          </p:nvSpPr>
          <p:spPr bwMode="auto">
            <a:xfrm>
              <a:off x="5514" y="3192"/>
              <a:ext cx="72" cy="52"/>
            </a:xfrm>
            <a:custGeom>
              <a:avLst/>
              <a:gdLst>
                <a:gd name="T0" fmla="*/ 76 w 144"/>
                <a:gd name="T1" fmla="*/ 49 h 104"/>
                <a:gd name="T2" fmla="*/ 129 w 144"/>
                <a:gd name="T3" fmla="*/ 0 h 104"/>
                <a:gd name="T4" fmla="*/ 144 w 144"/>
                <a:gd name="T5" fmla="*/ 24 h 104"/>
                <a:gd name="T6" fmla="*/ 80 w 144"/>
                <a:gd name="T7" fmla="*/ 104 h 104"/>
                <a:gd name="T8" fmla="*/ 0 w 144"/>
                <a:gd name="T9" fmla="*/ 93 h 104"/>
                <a:gd name="T10" fmla="*/ 76 w 144"/>
                <a:gd name="T11" fmla="*/ 49 h 104"/>
                <a:gd name="T12" fmla="*/ 76 w 144"/>
                <a:gd name="T13" fmla="*/ 4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04">
                  <a:moveTo>
                    <a:pt x="76" y="49"/>
                  </a:moveTo>
                  <a:lnTo>
                    <a:pt x="129" y="0"/>
                  </a:lnTo>
                  <a:lnTo>
                    <a:pt x="144" y="24"/>
                  </a:lnTo>
                  <a:lnTo>
                    <a:pt x="80" y="104"/>
                  </a:lnTo>
                  <a:lnTo>
                    <a:pt x="0" y="93"/>
                  </a:lnTo>
                  <a:lnTo>
                    <a:pt x="76" y="49"/>
                  </a:lnTo>
                  <a:lnTo>
                    <a:pt x="76" y="4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83" name="Freeform 47"/>
            <p:cNvSpPr>
              <a:spLocks/>
            </p:cNvSpPr>
            <p:nvPr/>
          </p:nvSpPr>
          <p:spPr bwMode="auto">
            <a:xfrm>
              <a:off x="5522" y="3018"/>
              <a:ext cx="33" cy="17"/>
            </a:xfrm>
            <a:custGeom>
              <a:avLst/>
              <a:gdLst>
                <a:gd name="T0" fmla="*/ 0 w 65"/>
                <a:gd name="T1" fmla="*/ 9 h 34"/>
                <a:gd name="T2" fmla="*/ 15 w 65"/>
                <a:gd name="T3" fmla="*/ 34 h 34"/>
                <a:gd name="T4" fmla="*/ 65 w 65"/>
                <a:gd name="T5" fmla="*/ 15 h 34"/>
                <a:gd name="T6" fmla="*/ 65 w 65"/>
                <a:gd name="T7" fmla="*/ 0 h 34"/>
                <a:gd name="T8" fmla="*/ 0 w 65"/>
                <a:gd name="T9" fmla="*/ 9 h 34"/>
                <a:gd name="T10" fmla="*/ 0 w 65"/>
                <a:gd name="T11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34">
                  <a:moveTo>
                    <a:pt x="0" y="9"/>
                  </a:moveTo>
                  <a:lnTo>
                    <a:pt x="15" y="34"/>
                  </a:lnTo>
                  <a:lnTo>
                    <a:pt x="65" y="15"/>
                  </a:lnTo>
                  <a:lnTo>
                    <a:pt x="65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84" name="Freeform 48"/>
            <p:cNvSpPr>
              <a:spLocks/>
            </p:cNvSpPr>
            <p:nvPr/>
          </p:nvSpPr>
          <p:spPr bwMode="auto">
            <a:xfrm>
              <a:off x="5240" y="3255"/>
              <a:ext cx="25" cy="80"/>
            </a:xfrm>
            <a:custGeom>
              <a:avLst/>
              <a:gdLst>
                <a:gd name="T0" fmla="*/ 50 w 50"/>
                <a:gd name="T1" fmla="*/ 0 h 162"/>
                <a:gd name="T2" fmla="*/ 0 w 50"/>
                <a:gd name="T3" fmla="*/ 112 h 162"/>
                <a:gd name="T4" fmla="*/ 12 w 50"/>
                <a:gd name="T5" fmla="*/ 162 h 162"/>
                <a:gd name="T6" fmla="*/ 31 w 50"/>
                <a:gd name="T7" fmla="*/ 135 h 162"/>
                <a:gd name="T8" fmla="*/ 50 w 50"/>
                <a:gd name="T9" fmla="*/ 0 h 162"/>
                <a:gd name="T10" fmla="*/ 50 w 50"/>
                <a:gd name="T11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162">
                  <a:moveTo>
                    <a:pt x="50" y="0"/>
                  </a:moveTo>
                  <a:lnTo>
                    <a:pt x="0" y="112"/>
                  </a:lnTo>
                  <a:lnTo>
                    <a:pt x="12" y="162"/>
                  </a:lnTo>
                  <a:lnTo>
                    <a:pt x="31" y="135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85" name="Freeform 49"/>
            <p:cNvSpPr>
              <a:spLocks/>
            </p:cNvSpPr>
            <p:nvPr/>
          </p:nvSpPr>
          <p:spPr bwMode="auto">
            <a:xfrm>
              <a:off x="4540" y="2175"/>
              <a:ext cx="505" cy="565"/>
            </a:xfrm>
            <a:custGeom>
              <a:avLst/>
              <a:gdLst>
                <a:gd name="T0" fmla="*/ 62 w 1009"/>
                <a:gd name="T1" fmla="*/ 703 h 1131"/>
                <a:gd name="T2" fmla="*/ 0 w 1009"/>
                <a:gd name="T3" fmla="*/ 439 h 1131"/>
                <a:gd name="T4" fmla="*/ 62 w 1009"/>
                <a:gd name="T5" fmla="*/ 338 h 1131"/>
                <a:gd name="T6" fmla="*/ 83 w 1009"/>
                <a:gd name="T7" fmla="*/ 279 h 1131"/>
                <a:gd name="T8" fmla="*/ 154 w 1009"/>
                <a:gd name="T9" fmla="*/ 194 h 1131"/>
                <a:gd name="T10" fmla="*/ 220 w 1009"/>
                <a:gd name="T11" fmla="*/ 159 h 1131"/>
                <a:gd name="T12" fmla="*/ 344 w 1009"/>
                <a:gd name="T13" fmla="*/ 59 h 1131"/>
                <a:gd name="T14" fmla="*/ 654 w 1009"/>
                <a:gd name="T15" fmla="*/ 0 h 1131"/>
                <a:gd name="T16" fmla="*/ 730 w 1009"/>
                <a:gd name="T17" fmla="*/ 0 h 1131"/>
                <a:gd name="T18" fmla="*/ 850 w 1009"/>
                <a:gd name="T19" fmla="*/ 44 h 1131"/>
                <a:gd name="T20" fmla="*/ 979 w 1009"/>
                <a:gd name="T21" fmla="*/ 184 h 1131"/>
                <a:gd name="T22" fmla="*/ 1009 w 1009"/>
                <a:gd name="T23" fmla="*/ 458 h 1131"/>
                <a:gd name="T24" fmla="*/ 979 w 1009"/>
                <a:gd name="T25" fmla="*/ 650 h 1131"/>
                <a:gd name="T26" fmla="*/ 905 w 1009"/>
                <a:gd name="T27" fmla="*/ 829 h 1131"/>
                <a:gd name="T28" fmla="*/ 905 w 1009"/>
                <a:gd name="T29" fmla="*/ 996 h 1131"/>
                <a:gd name="T30" fmla="*/ 920 w 1009"/>
                <a:gd name="T31" fmla="*/ 1040 h 1131"/>
                <a:gd name="T32" fmla="*/ 920 w 1009"/>
                <a:gd name="T33" fmla="*/ 1072 h 1131"/>
                <a:gd name="T34" fmla="*/ 897 w 1009"/>
                <a:gd name="T35" fmla="*/ 1119 h 1131"/>
                <a:gd name="T36" fmla="*/ 813 w 1009"/>
                <a:gd name="T37" fmla="*/ 1131 h 1131"/>
                <a:gd name="T38" fmla="*/ 184 w 1009"/>
                <a:gd name="T39" fmla="*/ 1114 h 1131"/>
                <a:gd name="T40" fmla="*/ 146 w 1009"/>
                <a:gd name="T41" fmla="*/ 1114 h 1131"/>
                <a:gd name="T42" fmla="*/ 125 w 1009"/>
                <a:gd name="T43" fmla="*/ 1087 h 1131"/>
                <a:gd name="T44" fmla="*/ 119 w 1009"/>
                <a:gd name="T45" fmla="*/ 1040 h 1131"/>
                <a:gd name="T46" fmla="*/ 146 w 1009"/>
                <a:gd name="T47" fmla="*/ 983 h 1131"/>
                <a:gd name="T48" fmla="*/ 131 w 1009"/>
                <a:gd name="T49" fmla="*/ 948 h 1131"/>
                <a:gd name="T50" fmla="*/ 68 w 1009"/>
                <a:gd name="T51" fmla="*/ 838 h 1131"/>
                <a:gd name="T52" fmla="*/ 62 w 1009"/>
                <a:gd name="T53" fmla="*/ 703 h 1131"/>
                <a:gd name="T54" fmla="*/ 62 w 1009"/>
                <a:gd name="T55" fmla="*/ 703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9" h="1131">
                  <a:moveTo>
                    <a:pt x="62" y="703"/>
                  </a:moveTo>
                  <a:lnTo>
                    <a:pt x="0" y="439"/>
                  </a:lnTo>
                  <a:lnTo>
                    <a:pt x="62" y="338"/>
                  </a:lnTo>
                  <a:lnTo>
                    <a:pt x="83" y="279"/>
                  </a:lnTo>
                  <a:lnTo>
                    <a:pt x="154" y="194"/>
                  </a:lnTo>
                  <a:lnTo>
                    <a:pt x="220" y="159"/>
                  </a:lnTo>
                  <a:lnTo>
                    <a:pt x="344" y="59"/>
                  </a:lnTo>
                  <a:lnTo>
                    <a:pt x="654" y="0"/>
                  </a:lnTo>
                  <a:lnTo>
                    <a:pt x="730" y="0"/>
                  </a:lnTo>
                  <a:lnTo>
                    <a:pt x="850" y="44"/>
                  </a:lnTo>
                  <a:lnTo>
                    <a:pt x="979" y="184"/>
                  </a:lnTo>
                  <a:lnTo>
                    <a:pt x="1009" y="458"/>
                  </a:lnTo>
                  <a:lnTo>
                    <a:pt x="979" y="650"/>
                  </a:lnTo>
                  <a:lnTo>
                    <a:pt x="905" y="829"/>
                  </a:lnTo>
                  <a:lnTo>
                    <a:pt x="905" y="996"/>
                  </a:lnTo>
                  <a:lnTo>
                    <a:pt x="920" y="1040"/>
                  </a:lnTo>
                  <a:lnTo>
                    <a:pt x="920" y="1072"/>
                  </a:lnTo>
                  <a:lnTo>
                    <a:pt x="897" y="1119"/>
                  </a:lnTo>
                  <a:lnTo>
                    <a:pt x="813" y="1131"/>
                  </a:lnTo>
                  <a:lnTo>
                    <a:pt x="184" y="1114"/>
                  </a:lnTo>
                  <a:lnTo>
                    <a:pt x="146" y="1114"/>
                  </a:lnTo>
                  <a:lnTo>
                    <a:pt x="125" y="1087"/>
                  </a:lnTo>
                  <a:lnTo>
                    <a:pt x="119" y="1040"/>
                  </a:lnTo>
                  <a:lnTo>
                    <a:pt x="146" y="983"/>
                  </a:lnTo>
                  <a:lnTo>
                    <a:pt x="131" y="948"/>
                  </a:lnTo>
                  <a:lnTo>
                    <a:pt x="68" y="838"/>
                  </a:lnTo>
                  <a:lnTo>
                    <a:pt x="62" y="703"/>
                  </a:lnTo>
                  <a:lnTo>
                    <a:pt x="62" y="703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86" name="Freeform 50"/>
            <p:cNvSpPr>
              <a:spLocks/>
            </p:cNvSpPr>
            <p:nvPr/>
          </p:nvSpPr>
          <p:spPr bwMode="auto">
            <a:xfrm>
              <a:off x="4622" y="2347"/>
              <a:ext cx="450" cy="210"/>
            </a:xfrm>
            <a:custGeom>
              <a:avLst/>
              <a:gdLst>
                <a:gd name="T0" fmla="*/ 0 w 900"/>
                <a:gd name="T1" fmla="*/ 104 h 420"/>
                <a:gd name="T2" fmla="*/ 126 w 900"/>
                <a:gd name="T3" fmla="*/ 87 h 420"/>
                <a:gd name="T4" fmla="*/ 126 w 900"/>
                <a:gd name="T5" fmla="*/ 148 h 420"/>
                <a:gd name="T6" fmla="*/ 238 w 900"/>
                <a:gd name="T7" fmla="*/ 99 h 420"/>
                <a:gd name="T8" fmla="*/ 285 w 900"/>
                <a:gd name="T9" fmla="*/ 190 h 420"/>
                <a:gd name="T10" fmla="*/ 449 w 900"/>
                <a:gd name="T11" fmla="*/ 116 h 420"/>
                <a:gd name="T12" fmla="*/ 535 w 900"/>
                <a:gd name="T13" fmla="*/ 68 h 420"/>
                <a:gd name="T14" fmla="*/ 618 w 900"/>
                <a:gd name="T15" fmla="*/ 108 h 420"/>
                <a:gd name="T16" fmla="*/ 694 w 900"/>
                <a:gd name="T17" fmla="*/ 51 h 420"/>
                <a:gd name="T18" fmla="*/ 782 w 900"/>
                <a:gd name="T19" fmla="*/ 0 h 420"/>
                <a:gd name="T20" fmla="*/ 882 w 900"/>
                <a:gd name="T21" fmla="*/ 93 h 420"/>
                <a:gd name="T22" fmla="*/ 900 w 900"/>
                <a:gd name="T23" fmla="*/ 194 h 420"/>
                <a:gd name="T24" fmla="*/ 753 w 900"/>
                <a:gd name="T25" fmla="*/ 405 h 420"/>
                <a:gd name="T26" fmla="*/ 234 w 900"/>
                <a:gd name="T27" fmla="*/ 300 h 420"/>
                <a:gd name="T28" fmla="*/ 19 w 900"/>
                <a:gd name="T29" fmla="*/ 420 h 420"/>
                <a:gd name="T30" fmla="*/ 25 w 900"/>
                <a:gd name="T31" fmla="*/ 321 h 420"/>
                <a:gd name="T32" fmla="*/ 116 w 900"/>
                <a:gd name="T33" fmla="*/ 194 h 420"/>
                <a:gd name="T34" fmla="*/ 53 w 900"/>
                <a:gd name="T35" fmla="*/ 203 h 420"/>
                <a:gd name="T36" fmla="*/ 72 w 900"/>
                <a:gd name="T37" fmla="*/ 146 h 420"/>
                <a:gd name="T38" fmla="*/ 12 w 900"/>
                <a:gd name="T39" fmla="*/ 146 h 420"/>
                <a:gd name="T40" fmla="*/ 0 w 900"/>
                <a:gd name="T41" fmla="*/ 104 h 420"/>
                <a:gd name="T42" fmla="*/ 0 w 900"/>
                <a:gd name="T43" fmla="*/ 104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0" h="420">
                  <a:moveTo>
                    <a:pt x="0" y="104"/>
                  </a:moveTo>
                  <a:lnTo>
                    <a:pt x="126" y="87"/>
                  </a:lnTo>
                  <a:lnTo>
                    <a:pt x="126" y="148"/>
                  </a:lnTo>
                  <a:lnTo>
                    <a:pt x="238" y="99"/>
                  </a:lnTo>
                  <a:lnTo>
                    <a:pt x="285" y="190"/>
                  </a:lnTo>
                  <a:lnTo>
                    <a:pt x="449" y="116"/>
                  </a:lnTo>
                  <a:lnTo>
                    <a:pt x="535" y="68"/>
                  </a:lnTo>
                  <a:lnTo>
                    <a:pt x="618" y="108"/>
                  </a:lnTo>
                  <a:lnTo>
                    <a:pt x="694" y="51"/>
                  </a:lnTo>
                  <a:lnTo>
                    <a:pt x="782" y="0"/>
                  </a:lnTo>
                  <a:lnTo>
                    <a:pt x="882" y="93"/>
                  </a:lnTo>
                  <a:lnTo>
                    <a:pt x="900" y="194"/>
                  </a:lnTo>
                  <a:lnTo>
                    <a:pt x="753" y="405"/>
                  </a:lnTo>
                  <a:lnTo>
                    <a:pt x="234" y="300"/>
                  </a:lnTo>
                  <a:lnTo>
                    <a:pt x="19" y="420"/>
                  </a:lnTo>
                  <a:lnTo>
                    <a:pt x="25" y="321"/>
                  </a:lnTo>
                  <a:lnTo>
                    <a:pt x="116" y="194"/>
                  </a:lnTo>
                  <a:lnTo>
                    <a:pt x="53" y="203"/>
                  </a:lnTo>
                  <a:lnTo>
                    <a:pt x="72" y="146"/>
                  </a:lnTo>
                  <a:lnTo>
                    <a:pt x="12" y="146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87" name="Freeform 51"/>
            <p:cNvSpPr>
              <a:spLocks/>
            </p:cNvSpPr>
            <p:nvPr/>
          </p:nvSpPr>
          <p:spPr bwMode="auto">
            <a:xfrm>
              <a:off x="4768" y="2218"/>
              <a:ext cx="111" cy="71"/>
            </a:xfrm>
            <a:custGeom>
              <a:avLst/>
              <a:gdLst>
                <a:gd name="T0" fmla="*/ 173 w 223"/>
                <a:gd name="T1" fmla="*/ 16 h 143"/>
                <a:gd name="T2" fmla="*/ 91 w 223"/>
                <a:gd name="T3" fmla="*/ 52 h 143"/>
                <a:gd name="T4" fmla="*/ 0 w 223"/>
                <a:gd name="T5" fmla="*/ 57 h 143"/>
                <a:gd name="T6" fmla="*/ 17 w 223"/>
                <a:gd name="T7" fmla="*/ 132 h 143"/>
                <a:gd name="T8" fmla="*/ 122 w 223"/>
                <a:gd name="T9" fmla="*/ 143 h 143"/>
                <a:gd name="T10" fmla="*/ 116 w 223"/>
                <a:gd name="T11" fmla="*/ 93 h 143"/>
                <a:gd name="T12" fmla="*/ 190 w 223"/>
                <a:gd name="T13" fmla="*/ 63 h 143"/>
                <a:gd name="T14" fmla="*/ 223 w 223"/>
                <a:gd name="T15" fmla="*/ 0 h 143"/>
                <a:gd name="T16" fmla="*/ 173 w 223"/>
                <a:gd name="T17" fmla="*/ 16 h 143"/>
                <a:gd name="T18" fmla="*/ 173 w 223"/>
                <a:gd name="T19" fmla="*/ 1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143">
                  <a:moveTo>
                    <a:pt x="173" y="16"/>
                  </a:moveTo>
                  <a:lnTo>
                    <a:pt x="91" y="52"/>
                  </a:lnTo>
                  <a:lnTo>
                    <a:pt x="0" y="57"/>
                  </a:lnTo>
                  <a:lnTo>
                    <a:pt x="17" y="132"/>
                  </a:lnTo>
                  <a:lnTo>
                    <a:pt x="122" y="143"/>
                  </a:lnTo>
                  <a:lnTo>
                    <a:pt x="116" y="93"/>
                  </a:lnTo>
                  <a:lnTo>
                    <a:pt x="190" y="63"/>
                  </a:lnTo>
                  <a:lnTo>
                    <a:pt x="223" y="0"/>
                  </a:lnTo>
                  <a:lnTo>
                    <a:pt x="173" y="16"/>
                  </a:lnTo>
                  <a:lnTo>
                    <a:pt x="173" y="16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88" name="Freeform 52"/>
            <p:cNvSpPr>
              <a:spLocks/>
            </p:cNvSpPr>
            <p:nvPr/>
          </p:nvSpPr>
          <p:spPr bwMode="auto">
            <a:xfrm>
              <a:off x="4571" y="2214"/>
              <a:ext cx="180" cy="133"/>
            </a:xfrm>
            <a:custGeom>
              <a:avLst/>
              <a:gdLst>
                <a:gd name="T0" fmla="*/ 323 w 361"/>
                <a:gd name="T1" fmla="*/ 61 h 266"/>
                <a:gd name="T2" fmla="*/ 245 w 361"/>
                <a:gd name="T3" fmla="*/ 61 h 266"/>
                <a:gd name="T4" fmla="*/ 192 w 361"/>
                <a:gd name="T5" fmla="*/ 156 h 266"/>
                <a:gd name="T6" fmla="*/ 108 w 361"/>
                <a:gd name="T7" fmla="*/ 184 h 266"/>
                <a:gd name="T8" fmla="*/ 64 w 361"/>
                <a:gd name="T9" fmla="*/ 266 h 266"/>
                <a:gd name="T10" fmla="*/ 0 w 361"/>
                <a:gd name="T11" fmla="*/ 245 h 266"/>
                <a:gd name="T12" fmla="*/ 64 w 361"/>
                <a:gd name="T13" fmla="*/ 137 h 266"/>
                <a:gd name="T14" fmla="*/ 123 w 361"/>
                <a:gd name="T15" fmla="*/ 118 h 266"/>
                <a:gd name="T16" fmla="*/ 174 w 361"/>
                <a:gd name="T17" fmla="*/ 28 h 266"/>
                <a:gd name="T18" fmla="*/ 361 w 361"/>
                <a:gd name="T19" fmla="*/ 0 h 266"/>
                <a:gd name="T20" fmla="*/ 323 w 361"/>
                <a:gd name="T21" fmla="*/ 61 h 266"/>
                <a:gd name="T22" fmla="*/ 323 w 361"/>
                <a:gd name="T23" fmla="*/ 6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1" h="266">
                  <a:moveTo>
                    <a:pt x="323" y="61"/>
                  </a:moveTo>
                  <a:lnTo>
                    <a:pt x="245" y="61"/>
                  </a:lnTo>
                  <a:lnTo>
                    <a:pt x="192" y="156"/>
                  </a:lnTo>
                  <a:lnTo>
                    <a:pt x="108" y="184"/>
                  </a:lnTo>
                  <a:lnTo>
                    <a:pt x="64" y="266"/>
                  </a:lnTo>
                  <a:lnTo>
                    <a:pt x="0" y="245"/>
                  </a:lnTo>
                  <a:lnTo>
                    <a:pt x="64" y="137"/>
                  </a:lnTo>
                  <a:lnTo>
                    <a:pt x="123" y="118"/>
                  </a:lnTo>
                  <a:lnTo>
                    <a:pt x="174" y="28"/>
                  </a:lnTo>
                  <a:lnTo>
                    <a:pt x="361" y="0"/>
                  </a:lnTo>
                  <a:lnTo>
                    <a:pt x="323" y="61"/>
                  </a:lnTo>
                  <a:lnTo>
                    <a:pt x="323" y="61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89" name="Freeform 53"/>
            <p:cNvSpPr>
              <a:spLocks/>
            </p:cNvSpPr>
            <p:nvPr/>
          </p:nvSpPr>
          <p:spPr bwMode="auto">
            <a:xfrm>
              <a:off x="4709" y="2297"/>
              <a:ext cx="64" cy="34"/>
            </a:xfrm>
            <a:custGeom>
              <a:avLst/>
              <a:gdLst>
                <a:gd name="T0" fmla="*/ 0 w 130"/>
                <a:gd name="T1" fmla="*/ 0 h 69"/>
                <a:gd name="T2" fmla="*/ 101 w 130"/>
                <a:gd name="T3" fmla="*/ 12 h 69"/>
                <a:gd name="T4" fmla="*/ 130 w 130"/>
                <a:gd name="T5" fmla="*/ 69 h 69"/>
                <a:gd name="T6" fmla="*/ 80 w 130"/>
                <a:gd name="T7" fmla="*/ 67 h 69"/>
                <a:gd name="T8" fmla="*/ 29 w 130"/>
                <a:gd name="T9" fmla="*/ 38 h 69"/>
                <a:gd name="T10" fmla="*/ 0 w 130"/>
                <a:gd name="T11" fmla="*/ 0 h 69"/>
                <a:gd name="T12" fmla="*/ 0 w 130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69">
                  <a:moveTo>
                    <a:pt x="0" y="0"/>
                  </a:moveTo>
                  <a:lnTo>
                    <a:pt x="101" y="12"/>
                  </a:lnTo>
                  <a:lnTo>
                    <a:pt x="130" y="69"/>
                  </a:lnTo>
                  <a:lnTo>
                    <a:pt x="80" y="67"/>
                  </a:lnTo>
                  <a:lnTo>
                    <a:pt x="29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90" name="Freeform 54"/>
            <p:cNvSpPr>
              <a:spLocks/>
            </p:cNvSpPr>
            <p:nvPr/>
          </p:nvSpPr>
          <p:spPr bwMode="auto">
            <a:xfrm>
              <a:off x="4876" y="2309"/>
              <a:ext cx="50" cy="71"/>
            </a:xfrm>
            <a:custGeom>
              <a:avLst/>
              <a:gdLst>
                <a:gd name="T0" fmla="*/ 27 w 101"/>
                <a:gd name="T1" fmla="*/ 36 h 142"/>
                <a:gd name="T2" fmla="*/ 101 w 101"/>
                <a:gd name="T3" fmla="*/ 0 h 142"/>
                <a:gd name="T4" fmla="*/ 101 w 101"/>
                <a:gd name="T5" fmla="*/ 53 h 142"/>
                <a:gd name="T6" fmla="*/ 65 w 101"/>
                <a:gd name="T7" fmla="*/ 102 h 142"/>
                <a:gd name="T8" fmla="*/ 0 w 101"/>
                <a:gd name="T9" fmla="*/ 142 h 142"/>
                <a:gd name="T10" fmla="*/ 27 w 101"/>
                <a:gd name="T11" fmla="*/ 36 h 142"/>
                <a:gd name="T12" fmla="*/ 27 w 101"/>
                <a:gd name="T13" fmla="*/ 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42">
                  <a:moveTo>
                    <a:pt x="27" y="36"/>
                  </a:moveTo>
                  <a:lnTo>
                    <a:pt x="101" y="0"/>
                  </a:lnTo>
                  <a:lnTo>
                    <a:pt x="101" y="53"/>
                  </a:lnTo>
                  <a:lnTo>
                    <a:pt x="65" y="102"/>
                  </a:lnTo>
                  <a:lnTo>
                    <a:pt x="0" y="142"/>
                  </a:lnTo>
                  <a:lnTo>
                    <a:pt x="27" y="36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91" name="Freeform 55"/>
            <p:cNvSpPr>
              <a:spLocks/>
            </p:cNvSpPr>
            <p:nvPr/>
          </p:nvSpPr>
          <p:spPr bwMode="auto">
            <a:xfrm>
              <a:off x="4865" y="2177"/>
              <a:ext cx="164" cy="138"/>
            </a:xfrm>
            <a:custGeom>
              <a:avLst/>
              <a:gdLst>
                <a:gd name="T0" fmla="*/ 0 w 327"/>
                <a:gd name="T1" fmla="*/ 0 h 275"/>
                <a:gd name="T2" fmla="*/ 67 w 327"/>
                <a:gd name="T3" fmla="*/ 0 h 275"/>
                <a:gd name="T4" fmla="*/ 186 w 327"/>
                <a:gd name="T5" fmla="*/ 28 h 275"/>
                <a:gd name="T6" fmla="*/ 327 w 327"/>
                <a:gd name="T7" fmla="*/ 186 h 275"/>
                <a:gd name="T8" fmla="*/ 279 w 327"/>
                <a:gd name="T9" fmla="*/ 275 h 275"/>
                <a:gd name="T10" fmla="*/ 158 w 327"/>
                <a:gd name="T11" fmla="*/ 138 h 275"/>
                <a:gd name="T12" fmla="*/ 0 w 327"/>
                <a:gd name="T13" fmla="*/ 0 h 275"/>
                <a:gd name="T14" fmla="*/ 0 w 327"/>
                <a:gd name="T15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275">
                  <a:moveTo>
                    <a:pt x="0" y="0"/>
                  </a:moveTo>
                  <a:lnTo>
                    <a:pt x="67" y="0"/>
                  </a:lnTo>
                  <a:lnTo>
                    <a:pt x="186" y="28"/>
                  </a:lnTo>
                  <a:lnTo>
                    <a:pt x="327" y="186"/>
                  </a:lnTo>
                  <a:lnTo>
                    <a:pt x="279" y="275"/>
                  </a:lnTo>
                  <a:lnTo>
                    <a:pt x="158" y="1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92" name="Freeform 56"/>
            <p:cNvSpPr>
              <a:spLocks/>
            </p:cNvSpPr>
            <p:nvPr/>
          </p:nvSpPr>
          <p:spPr bwMode="auto">
            <a:xfrm>
              <a:off x="4780" y="2338"/>
              <a:ext cx="298" cy="278"/>
            </a:xfrm>
            <a:custGeom>
              <a:avLst/>
              <a:gdLst>
                <a:gd name="T0" fmla="*/ 420 w 595"/>
                <a:gd name="T1" fmla="*/ 36 h 555"/>
                <a:gd name="T2" fmla="*/ 437 w 595"/>
                <a:gd name="T3" fmla="*/ 137 h 555"/>
                <a:gd name="T4" fmla="*/ 371 w 595"/>
                <a:gd name="T5" fmla="*/ 175 h 555"/>
                <a:gd name="T6" fmla="*/ 319 w 595"/>
                <a:gd name="T7" fmla="*/ 146 h 555"/>
                <a:gd name="T8" fmla="*/ 264 w 595"/>
                <a:gd name="T9" fmla="*/ 169 h 555"/>
                <a:gd name="T10" fmla="*/ 245 w 595"/>
                <a:gd name="T11" fmla="*/ 121 h 555"/>
                <a:gd name="T12" fmla="*/ 160 w 595"/>
                <a:gd name="T13" fmla="*/ 196 h 555"/>
                <a:gd name="T14" fmla="*/ 156 w 595"/>
                <a:gd name="T15" fmla="*/ 146 h 555"/>
                <a:gd name="T16" fmla="*/ 74 w 595"/>
                <a:gd name="T17" fmla="*/ 211 h 555"/>
                <a:gd name="T18" fmla="*/ 2 w 595"/>
                <a:gd name="T19" fmla="*/ 232 h 555"/>
                <a:gd name="T20" fmla="*/ 11 w 595"/>
                <a:gd name="T21" fmla="*/ 291 h 555"/>
                <a:gd name="T22" fmla="*/ 0 w 595"/>
                <a:gd name="T23" fmla="*/ 317 h 555"/>
                <a:gd name="T24" fmla="*/ 108 w 595"/>
                <a:gd name="T25" fmla="*/ 348 h 555"/>
                <a:gd name="T26" fmla="*/ 338 w 595"/>
                <a:gd name="T27" fmla="*/ 338 h 555"/>
                <a:gd name="T28" fmla="*/ 420 w 595"/>
                <a:gd name="T29" fmla="*/ 327 h 555"/>
                <a:gd name="T30" fmla="*/ 414 w 595"/>
                <a:gd name="T31" fmla="*/ 555 h 555"/>
                <a:gd name="T32" fmla="*/ 456 w 595"/>
                <a:gd name="T33" fmla="*/ 519 h 555"/>
                <a:gd name="T34" fmla="*/ 494 w 595"/>
                <a:gd name="T35" fmla="*/ 410 h 555"/>
                <a:gd name="T36" fmla="*/ 546 w 595"/>
                <a:gd name="T37" fmla="*/ 353 h 555"/>
                <a:gd name="T38" fmla="*/ 546 w 595"/>
                <a:gd name="T39" fmla="*/ 270 h 555"/>
                <a:gd name="T40" fmla="*/ 595 w 595"/>
                <a:gd name="T41" fmla="*/ 199 h 555"/>
                <a:gd name="T42" fmla="*/ 578 w 595"/>
                <a:gd name="T43" fmla="*/ 137 h 555"/>
                <a:gd name="T44" fmla="*/ 460 w 595"/>
                <a:gd name="T45" fmla="*/ 0 h 555"/>
                <a:gd name="T46" fmla="*/ 420 w 595"/>
                <a:gd name="T47" fmla="*/ 36 h 555"/>
                <a:gd name="T48" fmla="*/ 420 w 595"/>
                <a:gd name="T49" fmla="*/ 36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555">
                  <a:moveTo>
                    <a:pt x="420" y="36"/>
                  </a:moveTo>
                  <a:lnTo>
                    <a:pt x="437" y="137"/>
                  </a:lnTo>
                  <a:lnTo>
                    <a:pt x="371" y="175"/>
                  </a:lnTo>
                  <a:lnTo>
                    <a:pt x="319" y="146"/>
                  </a:lnTo>
                  <a:lnTo>
                    <a:pt x="264" y="169"/>
                  </a:lnTo>
                  <a:lnTo>
                    <a:pt x="245" y="121"/>
                  </a:lnTo>
                  <a:lnTo>
                    <a:pt x="160" y="196"/>
                  </a:lnTo>
                  <a:lnTo>
                    <a:pt x="156" y="146"/>
                  </a:lnTo>
                  <a:lnTo>
                    <a:pt x="74" y="211"/>
                  </a:lnTo>
                  <a:lnTo>
                    <a:pt x="2" y="232"/>
                  </a:lnTo>
                  <a:lnTo>
                    <a:pt x="11" y="291"/>
                  </a:lnTo>
                  <a:lnTo>
                    <a:pt x="0" y="317"/>
                  </a:lnTo>
                  <a:lnTo>
                    <a:pt x="108" y="348"/>
                  </a:lnTo>
                  <a:lnTo>
                    <a:pt x="338" y="338"/>
                  </a:lnTo>
                  <a:lnTo>
                    <a:pt x="420" y="327"/>
                  </a:lnTo>
                  <a:lnTo>
                    <a:pt x="414" y="555"/>
                  </a:lnTo>
                  <a:lnTo>
                    <a:pt x="456" y="519"/>
                  </a:lnTo>
                  <a:lnTo>
                    <a:pt x="494" y="410"/>
                  </a:lnTo>
                  <a:lnTo>
                    <a:pt x="546" y="353"/>
                  </a:lnTo>
                  <a:lnTo>
                    <a:pt x="546" y="270"/>
                  </a:lnTo>
                  <a:lnTo>
                    <a:pt x="595" y="199"/>
                  </a:lnTo>
                  <a:lnTo>
                    <a:pt x="578" y="137"/>
                  </a:lnTo>
                  <a:lnTo>
                    <a:pt x="460" y="0"/>
                  </a:lnTo>
                  <a:lnTo>
                    <a:pt x="420" y="36"/>
                  </a:lnTo>
                  <a:lnTo>
                    <a:pt x="420" y="36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93" name="Freeform 57"/>
            <p:cNvSpPr>
              <a:spLocks/>
            </p:cNvSpPr>
            <p:nvPr/>
          </p:nvSpPr>
          <p:spPr bwMode="auto">
            <a:xfrm>
              <a:off x="4873" y="2183"/>
              <a:ext cx="127" cy="92"/>
            </a:xfrm>
            <a:custGeom>
              <a:avLst/>
              <a:gdLst>
                <a:gd name="T0" fmla="*/ 0 w 255"/>
                <a:gd name="T1" fmla="*/ 6 h 184"/>
                <a:gd name="T2" fmla="*/ 145 w 255"/>
                <a:gd name="T3" fmla="*/ 80 h 184"/>
                <a:gd name="T4" fmla="*/ 196 w 255"/>
                <a:gd name="T5" fmla="*/ 169 h 184"/>
                <a:gd name="T6" fmla="*/ 255 w 255"/>
                <a:gd name="T7" fmla="*/ 184 h 184"/>
                <a:gd name="T8" fmla="*/ 192 w 255"/>
                <a:gd name="T9" fmla="*/ 112 h 184"/>
                <a:gd name="T10" fmla="*/ 164 w 255"/>
                <a:gd name="T11" fmla="*/ 32 h 184"/>
                <a:gd name="T12" fmla="*/ 86 w 255"/>
                <a:gd name="T13" fmla="*/ 0 h 184"/>
                <a:gd name="T14" fmla="*/ 0 w 255"/>
                <a:gd name="T15" fmla="*/ 6 h 184"/>
                <a:gd name="T16" fmla="*/ 0 w 255"/>
                <a:gd name="T17" fmla="*/ 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184">
                  <a:moveTo>
                    <a:pt x="0" y="6"/>
                  </a:moveTo>
                  <a:lnTo>
                    <a:pt x="145" y="80"/>
                  </a:lnTo>
                  <a:lnTo>
                    <a:pt x="196" y="169"/>
                  </a:lnTo>
                  <a:lnTo>
                    <a:pt x="255" y="184"/>
                  </a:lnTo>
                  <a:lnTo>
                    <a:pt x="192" y="112"/>
                  </a:lnTo>
                  <a:lnTo>
                    <a:pt x="164" y="32"/>
                  </a:lnTo>
                  <a:lnTo>
                    <a:pt x="8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94" name="Freeform 58"/>
            <p:cNvSpPr>
              <a:spLocks/>
            </p:cNvSpPr>
            <p:nvPr/>
          </p:nvSpPr>
          <p:spPr bwMode="auto">
            <a:xfrm>
              <a:off x="4887" y="2331"/>
              <a:ext cx="26" cy="33"/>
            </a:xfrm>
            <a:custGeom>
              <a:avLst/>
              <a:gdLst>
                <a:gd name="T0" fmla="*/ 23 w 51"/>
                <a:gd name="T1" fmla="*/ 5 h 66"/>
                <a:gd name="T2" fmla="*/ 0 w 51"/>
                <a:gd name="T3" fmla="*/ 66 h 66"/>
                <a:gd name="T4" fmla="*/ 51 w 51"/>
                <a:gd name="T5" fmla="*/ 26 h 66"/>
                <a:gd name="T6" fmla="*/ 51 w 51"/>
                <a:gd name="T7" fmla="*/ 0 h 66"/>
                <a:gd name="T8" fmla="*/ 23 w 51"/>
                <a:gd name="T9" fmla="*/ 5 h 66"/>
                <a:gd name="T10" fmla="*/ 23 w 51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66">
                  <a:moveTo>
                    <a:pt x="23" y="5"/>
                  </a:moveTo>
                  <a:lnTo>
                    <a:pt x="0" y="66"/>
                  </a:lnTo>
                  <a:lnTo>
                    <a:pt x="51" y="26"/>
                  </a:lnTo>
                  <a:lnTo>
                    <a:pt x="51" y="0"/>
                  </a:lnTo>
                  <a:lnTo>
                    <a:pt x="23" y="5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95" name="Freeform 59"/>
            <p:cNvSpPr>
              <a:spLocks/>
            </p:cNvSpPr>
            <p:nvPr/>
          </p:nvSpPr>
          <p:spPr bwMode="auto">
            <a:xfrm>
              <a:off x="4670" y="2423"/>
              <a:ext cx="73" cy="52"/>
            </a:xfrm>
            <a:custGeom>
              <a:avLst/>
              <a:gdLst>
                <a:gd name="T0" fmla="*/ 111 w 147"/>
                <a:gd name="T1" fmla="*/ 0 h 104"/>
                <a:gd name="T2" fmla="*/ 0 w 147"/>
                <a:gd name="T3" fmla="*/ 104 h 104"/>
                <a:gd name="T4" fmla="*/ 147 w 147"/>
                <a:gd name="T5" fmla="*/ 44 h 104"/>
                <a:gd name="T6" fmla="*/ 99 w 147"/>
                <a:gd name="T7" fmla="*/ 32 h 104"/>
                <a:gd name="T8" fmla="*/ 111 w 147"/>
                <a:gd name="T9" fmla="*/ 0 h 104"/>
                <a:gd name="T10" fmla="*/ 111 w 147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04">
                  <a:moveTo>
                    <a:pt x="111" y="0"/>
                  </a:moveTo>
                  <a:lnTo>
                    <a:pt x="0" y="104"/>
                  </a:lnTo>
                  <a:lnTo>
                    <a:pt x="147" y="44"/>
                  </a:lnTo>
                  <a:lnTo>
                    <a:pt x="99" y="32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96" name="Freeform 60"/>
            <p:cNvSpPr>
              <a:spLocks/>
            </p:cNvSpPr>
            <p:nvPr/>
          </p:nvSpPr>
          <p:spPr bwMode="auto">
            <a:xfrm>
              <a:off x="4540" y="2777"/>
              <a:ext cx="121" cy="394"/>
            </a:xfrm>
            <a:custGeom>
              <a:avLst/>
              <a:gdLst>
                <a:gd name="T0" fmla="*/ 226 w 241"/>
                <a:gd name="T1" fmla="*/ 0 h 789"/>
                <a:gd name="T2" fmla="*/ 89 w 241"/>
                <a:gd name="T3" fmla="*/ 46 h 789"/>
                <a:gd name="T4" fmla="*/ 0 w 241"/>
                <a:gd name="T5" fmla="*/ 259 h 789"/>
                <a:gd name="T6" fmla="*/ 0 w 241"/>
                <a:gd name="T7" fmla="*/ 483 h 789"/>
                <a:gd name="T8" fmla="*/ 47 w 241"/>
                <a:gd name="T9" fmla="*/ 643 h 789"/>
                <a:gd name="T10" fmla="*/ 169 w 241"/>
                <a:gd name="T11" fmla="*/ 789 h 789"/>
                <a:gd name="T12" fmla="*/ 241 w 241"/>
                <a:gd name="T13" fmla="*/ 93 h 789"/>
                <a:gd name="T14" fmla="*/ 226 w 241"/>
                <a:gd name="T15" fmla="*/ 0 h 789"/>
                <a:gd name="T16" fmla="*/ 226 w 241"/>
                <a:gd name="T17" fmla="*/ 0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789">
                  <a:moveTo>
                    <a:pt x="226" y="0"/>
                  </a:moveTo>
                  <a:lnTo>
                    <a:pt x="89" y="46"/>
                  </a:lnTo>
                  <a:lnTo>
                    <a:pt x="0" y="259"/>
                  </a:lnTo>
                  <a:lnTo>
                    <a:pt x="0" y="483"/>
                  </a:lnTo>
                  <a:lnTo>
                    <a:pt x="47" y="643"/>
                  </a:lnTo>
                  <a:lnTo>
                    <a:pt x="169" y="789"/>
                  </a:lnTo>
                  <a:lnTo>
                    <a:pt x="241" y="93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97" name="Freeform 61"/>
            <p:cNvSpPr>
              <a:spLocks/>
            </p:cNvSpPr>
            <p:nvPr/>
          </p:nvSpPr>
          <p:spPr bwMode="auto">
            <a:xfrm>
              <a:off x="4544" y="2481"/>
              <a:ext cx="455" cy="690"/>
            </a:xfrm>
            <a:custGeom>
              <a:avLst/>
              <a:gdLst>
                <a:gd name="T0" fmla="*/ 580 w 909"/>
                <a:gd name="T1" fmla="*/ 36 h 1380"/>
                <a:gd name="T2" fmla="*/ 516 w 909"/>
                <a:gd name="T3" fmla="*/ 40 h 1380"/>
                <a:gd name="T4" fmla="*/ 386 w 909"/>
                <a:gd name="T5" fmla="*/ 26 h 1380"/>
                <a:gd name="T6" fmla="*/ 299 w 909"/>
                <a:gd name="T7" fmla="*/ 0 h 1380"/>
                <a:gd name="T8" fmla="*/ 232 w 909"/>
                <a:gd name="T9" fmla="*/ 21 h 1380"/>
                <a:gd name="T10" fmla="*/ 171 w 909"/>
                <a:gd name="T11" fmla="*/ 163 h 1380"/>
                <a:gd name="T12" fmla="*/ 116 w 909"/>
                <a:gd name="T13" fmla="*/ 173 h 1380"/>
                <a:gd name="T14" fmla="*/ 74 w 909"/>
                <a:gd name="T15" fmla="*/ 122 h 1380"/>
                <a:gd name="T16" fmla="*/ 55 w 909"/>
                <a:gd name="T17" fmla="*/ 152 h 1380"/>
                <a:gd name="T18" fmla="*/ 55 w 909"/>
                <a:gd name="T19" fmla="*/ 218 h 1380"/>
                <a:gd name="T20" fmla="*/ 202 w 909"/>
                <a:gd name="T21" fmla="*/ 479 h 1380"/>
                <a:gd name="T22" fmla="*/ 228 w 909"/>
                <a:gd name="T23" fmla="*/ 595 h 1380"/>
                <a:gd name="T24" fmla="*/ 179 w 909"/>
                <a:gd name="T25" fmla="*/ 673 h 1380"/>
                <a:gd name="T26" fmla="*/ 65 w 909"/>
                <a:gd name="T27" fmla="*/ 718 h 1380"/>
                <a:gd name="T28" fmla="*/ 0 w 909"/>
                <a:gd name="T29" fmla="*/ 825 h 1380"/>
                <a:gd name="T30" fmla="*/ 29 w 909"/>
                <a:gd name="T31" fmla="*/ 969 h 1380"/>
                <a:gd name="T32" fmla="*/ 38 w 909"/>
                <a:gd name="T33" fmla="*/ 1064 h 1380"/>
                <a:gd name="T34" fmla="*/ 15 w 909"/>
                <a:gd name="T35" fmla="*/ 1131 h 1380"/>
                <a:gd name="T36" fmla="*/ 92 w 909"/>
                <a:gd name="T37" fmla="*/ 1289 h 1380"/>
                <a:gd name="T38" fmla="*/ 156 w 909"/>
                <a:gd name="T39" fmla="*/ 1380 h 1380"/>
                <a:gd name="T40" fmla="*/ 388 w 909"/>
                <a:gd name="T41" fmla="*/ 1203 h 1380"/>
                <a:gd name="T42" fmla="*/ 565 w 909"/>
                <a:gd name="T43" fmla="*/ 1007 h 1380"/>
                <a:gd name="T44" fmla="*/ 715 w 909"/>
                <a:gd name="T45" fmla="*/ 669 h 1380"/>
                <a:gd name="T46" fmla="*/ 770 w 909"/>
                <a:gd name="T47" fmla="*/ 612 h 1380"/>
                <a:gd name="T48" fmla="*/ 873 w 909"/>
                <a:gd name="T49" fmla="*/ 437 h 1380"/>
                <a:gd name="T50" fmla="*/ 898 w 909"/>
                <a:gd name="T51" fmla="*/ 346 h 1380"/>
                <a:gd name="T52" fmla="*/ 902 w 909"/>
                <a:gd name="T53" fmla="*/ 184 h 1380"/>
                <a:gd name="T54" fmla="*/ 909 w 909"/>
                <a:gd name="T55" fmla="*/ 68 h 1380"/>
                <a:gd name="T56" fmla="*/ 673 w 909"/>
                <a:gd name="T57" fmla="*/ 55 h 1380"/>
                <a:gd name="T58" fmla="*/ 580 w 909"/>
                <a:gd name="T59" fmla="*/ 36 h 1380"/>
                <a:gd name="T60" fmla="*/ 580 w 909"/>
                <a:gd name="T61" fmla="*/ 36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9" h="1380">
                  <a:moveTo>
                    <a:pt x="580" y="36"/>
                  </a:moveTo>
                  <a:lnTo>
                    <a:pt x="516" y="40"/>
                  </a:lnTo>
                  <a:lnTo>
                    <a:pt x="386" y="26"/>
                  </a:lnTo>
                  <a:lnTo>
                    <a:pt x="299" y="0"/>
                  </a:lnTo>
                  <a:lnTo>
                    <a:pt x="232" y="21"/>
                  </a:lnTo>
                  <a:lnTo>
                    <a:pt x="171" y="163"/>
                  </a:lnTo>
                  <a:lnTo>
                    <a:pt x="116" y="173"/>
                  </a:lnTo>
                  <a:lnTo>
                    <a:pt x="74" y="122"/>
                  </a:lnTo>
                  <a:lnTo>
                    <a:pt x="55" y="152"/>
                  </a:lnTo>
                  <a:lnTo>
                    <a:pt x="55" y="218"/>
                  </a:lnTo>
                  <a:lnTo>
                    <a:pt x="202" y="479"/>
                  </a:lnTo>
                  <a:lnTo>
                    <a:pt x="228" y="595"/>
                  </a:lnTo>
                  <a:lnTo>
                    <a:pt x="179" y="673"/>
                  </a:lnTo>
                  <a:lnTo>
                    <a:pt x="65" y="718"/>
                  </a:lnTo>
                  <a:lnTo>
                    <a:pt x="0" y="825"/>
                  </a:lnTo>
                  <a:lnTo>
                    <a:pt x="29" y="969"/>
                  </a:lnTo>
                  <a:lnTo>
                    <a:pt x="38" y="1064"/>
                  </a:lnTo>
                  <a:lnTo>
                    <a:pt x="15" y="1131"/>
                  </a:lnTo>
                  <a:lnTo>
                    <a:pt x="92" y="1289"/>
                  </a:lnTo>
                  <a:lnTo>
                    <a:pt x="156" y="1380"/>
                  </a:lnTo>
                  <a:lnTo>
                    <a:pt x="388" y="1203"/>
                  </a:lnTo>
                  <a:lnTo>
                    <a:pt x="565" y="1007"/>
                  </a:lnTo>
                  <a:lnTo>
                    <a:pt x="715" y="669"/>
                  </a:lnTo>
                  <a:lnTo>
                    <a:pt x="770" y="612"/>
                  </a:lnTo>
                  <a:lnTo>
                    <a:pt x="873" y="437"/>
                  </a:lnTo>
                  <a:lnTo>
                    <a:pt x="898" y="346"/>
                  </a:lnTo>
                  <a:lnTo>
                    <a:pt x="902" y="184"/>
                  </a:lnTo>
                  <a:lnTo>
                    <a:pt x="909" y="68"/>
                  </a:lnTo>
                  <a:lnTo>
                    <a:pt x="673" y="55"/>
                  </a:lnTo>
                  <a:lnTo>
                    <a:pt x="580" y="36"/>
                  </a:lnTo>
                  <a:lnTo>
                    <a:pt x="580" y="36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98" name="Freeform 62"/>
            <p:cNvSpPr>
              <a:spLocks/>
            </p:cNvSpPr>
            <p:nvPr/>
          </p:nvSpPr>
          <p:spPr bwMode="auto">
            <a:xfrm>
              <a:off x="4554" y="2486"/>
              <a:ext cx="444" cy="688"/>
            </a:xfrm>
            <a:custGeom>
              <a:avLst/>
              <a:gdLst>
                <a:gd name="T0" fmla="*/ 552 w 888"/>
                <a:gd name="T1" fmla="*/ 23 h 1377"/>
                <a:gd name="T2" fmla="*/ 491 w 888"/>
                <a:gd name="T3" fmla="*/ 54 h 1377"/>
                <a:gd name="T4" fmla="*/ 394 w 888"/>
                <a:gd name="T5" fmla="*/ 38 h 1377"/>
                <a:gd name="T6" fmla="*/ 331 w 888"/>
                <a:gd name="T7" fmla="*/ 54 h 1377"/>
                <a:gd name="T8" fmla="*/ 234 w 888"/>
                <a:gd name="T9" fmla="*/ 113 h 1377"/>
                <a:gd name="T10" fmla="*/ 213 w 888"/>
                <a:gd name="T11" fmla="*/ 234 h 1377"/>
                <a:gd name="T12" fmla="*/ 219 w 888"/>
                <a:gd name="T13" fmla="*/ 322 h 1377"/>
                <a:gd name="T14" fmla="*/ 282 w 888"/>
                <a:gd name="T15" fmla="*/ 451 h 1377"/>
                <a:gd name="T16" fmla="*/ 339 w 888"/>
                <a:gd name="T17" fmla="*/ 567 h 1377"/>
                <a:gd name="T18" fmla="*/ 358 w 888"/>
                <a:gd name="T19" fmla="*/ 603 h 1377"/>
                <a:gd name="T20" fmla="*/ 316 w 888"/>
                <a:gd name="T21" fmla="*/ 582 h 1377"/>
                <a:gd name="T22" fmla="*/ 227 w 888"/>
                <a:gd name="T23" fmla="*/ 510 h 1377"/>
                <a:gd name="T24" fmla="*/ 175 w 888"/>
                <a:gd name="T25" fmla="*/ 420 h 1377"/>
                <a:gd name="T26" fmla="*/ 209 w 888"/>
                <a:gd name="T27" fmla="*/ 563 h 1377"/>
                <a:gd name="T28" fmla="*/ 221 w 888"/>
                <a:gd name="T29" fmla="*/ 785 h 1377"/>
                <a:gd name="T30" fmla="*/ 137 w 888"/>
                <a:gd name="T31" fmla="*/ 854 h 1377"/>
                <a:gd name="T32" fmla="*/ 15 w 888"/>
                <a:gd name="T33" fmla="*/ 803 h 1377"/>
                <a:gd name="T34" fmla="*/ 0 w 888"/>
                <a:gd name="T35" fmla="*/ 842 h 1377"/>
                <a:gd name="T36" fmla="*/ 63 w 888"/>
                <a:gd name="T37" fmla="*/ 930 h 1377"/>
                <a:gd name="T38" fmla="*/ 190 w 888"/>
                <a:gd name="T39" fmla="*/ 985 h 1377"/>
                <a:gd name="T40" fmla="*/ 255 w 888"/>
                <a:gd name="T41" fmla="*/ 1050 h 1377"/>
                <a:gd name="T42" fmla="*/ 93 w 888"/>
                <a:gd name="T43" fmla="*/ 1065 h 1377"/>
                <a:gd name="T44" fmla="*/ 0 w 888"/>
                <a:gd name="T45" fmla="*/ 1124 h 1377"/>
                <a:gd name="T46" fmla="*/ 27 w 888"/>
                <a:gd name="T47" fmla="*/ 1219 h 1377"/>
                <a:gd name="T48" fmla="*/ 137 w 888"/>
                <a:gd name="T49" fmla="*/ 1377 h 1377"/>
                <a:gd name="T50" fmla="*/ 219 w 888"/>
                <a:gd name="T51" fmla="*/ 1316 h 1377"/>
                <a:gd name="T52" fmla="*/ 392 w 888"/>
                <a:gd name="T53" fmla="*/ 1167 h 1377"/>
                <a:gd name="T54" fmla="*/ 495 w 888"/>
                <a:gd name="T55" fmla="*/ 1052 h 1377"/>
                <a:gd name="T56" fmla="*/ 506 w 888"/>
                <a:gd name="T57" fmla="*/ 998 h 1377"/>
                <a:gd name="T58" fmla="*/ 571 w 888"/>
                <a:gd name="T59" fmla="*/ 879 h 1377"/>
                <a:gd name="T60" fmla="*/ 455 w 888"/>
                <a:gd name="T61" fmla="*/ 894 h 1377"/>
                <a:gd name="T62" fmla="*/ 481 w 888"/>
                <a:gd name="T63" fmla="*/ 842 h 1377"/>
                <a:gd name="T64" fmla="*/ 567 w 888"/>
                <a:gd name="T65" fmla="*/ 816 h 1377"/>
                <a:gd name="T66" fmla="*/ 637 w 888"/>
                <a:gd name="T67" fmla="*/ 704 h 1377"/>
                <a:gd name="T68" fmla="*/ 637 w 888"/>
                <a:gd name="T69" fmla="*/ 668 h 1377"/>
                <a:gd name="T70" fmla="*/ 721 w 888"/>
                <a:gd name="T71" fmla="*/ 645 h 1377"/>
                <a:gd name="T72" fmla="*/ 782 w 888"/>
                <a:gd name="T73" fmla="*/ 546 h 1377"/>
                <a:gd name="T74" fmla="*/ 848 w 888"/>
                <a:gd name="T75" fmla="*/ 449 h 1377"/>
                <a:gd name="T76" fmla="*/ 877 w 888"/>
                <a:gd name="T77" fmla="*/ 373 h 1377"/>
                <a:gd name="T78" fmla="*/ 884 w 888"/>
                <a:gd name="T79" fmla="*/ 179 h 1377"/>
                <a:gd name="T80" fmla="*/ 888 w 888"/>
                <a:gd name="T81" fmla="*/ 2 h 1377"/>
                <a:gd name="T82" fmla="*/ 843 w 888"/>
                <a:gd name="T83" fmla="*/ 17 h 1377"/>
                <a:gd name="T84" fmla="*/ 822 w 888"/>
                <a:gd name="T85" fmla="*/ 27 h 1377"/>
                <a:gd name="T86" fmla="*/ 727 w 888"/>
                <a:gd name="T87" fmla="*/ 27 h 1377"/>
                <a:gd name="T88" fmla="*/ 683 w 888"/>
                <a:gd name="T89" fmla="*/ 31 h 1377"/>
                <a:gd name="T90" fmla="*/ 645 w 888"/>
                <a:gd name="T91" fmla="*/ 0 h 1377"/>
                <a:gd name="T92" fmla="*/ 592 w 888"/>
                <a:gd name="T93" fmla="*/ 37 h 1377"/>
                <a:gd name="T94" fmla="*/ 552 w 888"/>
                <a:gd name="T95" fmla="*/ 23 h 1377"/>
                <a:gd name="T96" fmla="*/ 552 w 888"/>
                <a:gd name="T97" fmla="*/ 23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8" h="1377">
                  <a:moveTo>
                    <a:pt x="552" y="23"/>
                  </a:moveTo>
                  <a:lnTo>
                    <a:pt x="491" y="54"/>
                  </a:lnTo>
                  <a:lnTo>
                    <a:pt x="394" y="38"/>
                  </a:lnTo>
                  <a:lnTo>
                    <a:pt x="331" y="54"/>
                  </a:lnTo>
                  <a:lnTo>
                    <a:pt x="234" y="113"/>
                  </a:lnTo>
                  <a:lnTo>
                    <a:pt x="213" y="234"/>
                  </a:lnTo>
                  <a:lnTo>
                    <a:pt x="219" y="322"/>
                  </a:lnTo>
                  <a:lnTo>
                    <a:pt x="282" y="451"/>
                  </a:lnTo>
                  <a:lnTo>
                    <a:pt x="339" y="567"/>
                  </a:lnTo>
                  <a:lnTo>
                    <a:pt x="358" y="603"/>
                  </a:lnTo>
                  <a:lnTo>
                    <a:pt x="316" y="582"/>
                  </a:lnTo>
                  <a:lnTo>
                    <a:pt x="227" y="510"/>
                  </a:lnTo>
                  <a:lnTo>
                    <a:pt x="175" y="420"/>
                  </a:lnTo>
                  <a:lnTo>
                    <a:pt x="209" y="563"/>
                  </a:lnTo>
                  <a:lnTo>
                    <a:pt x="221" y="785"/>
                  </a:lnTo>
                  <a:lnTo>
                    <a:pt x="137" y="854"/>
                  </a:lnTo>
                  <a:lnTo>
                    <a:pt x="15" y="803"/>
                  </a:lnTo>
                  <a:lnTo>
                    <a:pt x="0" y="842"/>
                  </a:lnTo>
                  <a:lnTo>
                    <a:pt x="63" y="930"/>
                  </a:lnTo>
                  <a:lnTo>
                    <a:pt x="190" y="985"/>
                  </a:lnTo>
                  <a:lnTo>
                    <a:pt x="255" y="1050"/>
                  </a:lnTo>
                  <a:lnTo>
                    <a:pt x="93" y="1065"/>
                  </a:lnTo>
                  <a:lnTo>
                    <a:pt x="0" y="1124"/>
                  </a:lnTo>
                  <a:lnTo>
                    <a:pt x="27" y="1219"/>
                  </a:lnTo>
                  <a:lnTo>
                    <a:pt x="137" y="1377"/>
                  </a:lnTo>
                  <a:lnTo>
                    <a:pt x="219" y="1316"/>
                  </a:lnTo>
                  <a:lnTo>
                    <a:pt x="392" y="1167"/>
                  </a:lnTo>
                  <a:lnTo>
                    <a:pt x="495" y="1052"/>
                  </a:lnTo>
                  <a:lnTo>
                    <a:pt x="506" y="998"/>
                  </a:lnTo>
                  <a:lnTo>
                    <a:pt x="571" y="879"/>
                  </a:lnTo>
                  <a:lnTo>
                    <a:pt x="455" y="894"/>
                  </a:lnTo>
                  <a:lnTo>
                    <a:pt x="481" y="842"/>
                  </a:lnTo>
                  <a:lnTo>
                    <a:pt x="567" y="816"/>
                  </a:lnTo>
                  <a:lnTo>
                    <a:pt x="637" y="704"/>
                  </a:lnTo>
                  <a:lnTo>
                    <a:pt x="637" y="668"/>
                  </a:lnTo>
                  <a:lnTo>
                    <a:pt x="721" y="645"/>
                  </a:lnTo>
                  <a:lnTo>
                    <a:pt x="782" y="546"/>
                  </a:lnTo>
                  <a:lnTo>
                    <a:pt x="848" y="449"/>
                  </a:lnTo>
                  <a:lnTo>
                    <a:pt x="877" y="373"/>
                  </a:lnTo>
                  <a:lnTo>
                    <a:pt x="884" y="179"/>
                  </a:lnTo>
                  <a:lnTo>
                    <a:pt x="888" y="2"/>
                  </a:lnTo>
                  <a:lnTo>
                    <a:pt x="843" y="17"/>
                  </a:lnTo>
                  <a:lnTo>
                    <a:pt x="822" y="27"/>
                  </a:lnTo>
                  <a:lnTo>
                    <a:pt x="727" y="27"/>
                  </a:lnTo>
                  <a:lnTo>
                    <a:pt x="683" y="31"/>
                  </a:lnTo>
                  <a:lnTo>
                    <a:pt x="645" y="0"/>
                  </a:lnTo>
                  <a:lnTo>
                    <a:pt x="592" y="37"/>
                  </a:lnTo>
                  <a:lnTo>
                    <a:pt x="552" y="23"/>
                  </a:lnTo>
                  <a:lnTo>
                    <a:pt x="552" y="2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99" name="Freeform 63"/>
            <p:cNvSpPr>
              <a:spLocks/>
            </p:cNvSpPr>
            <p:nvPr/>
          </p:nvSpPr>
          <p:spPr bwMode="auto">
            <a:xfrm>
              <a:off x="4572" y="2567"/>
              <a:ext cx="81" cy="100"/>
            </a:xfrm>
            <a:custGeom>
              <a:avLst/>
              <a:gdLst>
                <a:gd name="T0" fmla="*/ 19 w 162"/>
                <a:gd name="T1" fmla="*/ 0 h 199"/>
                <a:gd name="T2" fmla="*/ 50 w 162"/>
                <a:gd name="T3" fmla="*/ 15 h 199"/>
                <a:gd name="T4" fmla="*/ 71 w 162"/>
                <a:gd name="T5" fmla="*/ 66 h 199"/>
                <a:gd name="T6" fmla="*/ 111 w 162"/>
                <a:gd name="T7" fmla="*/ 93 h 199"/>
                <a:gd name="T8" fmla="*/ 132 w 162"/>
                <a:gd name="T9" fmla="*/ 133 h 199"/>
                <a:gd name="T10" fmla="*/ 162 w 162"/>
                <a:gd name="T11" fmla="*/ 139 h 199"/>
                <a:gd name="T12" fmla="*/ 124 w 162"/>
                <a:gd name="T13" fmla="*/ 199 h 199"/>
                <a:gd name="T14" fmla="*/ 86 w 162"/>
                <a:gd name="T15" fmla="*/ 194 h 199"/>
                <a:gd name="T16" fmla="*/ 0 w 162"/>
                <a:gd name="T17" fmla="*/ 47 h 199"/>
                <a:gd name="T18" fmla="*/ 19 w 162"/>
                <a:gd name="T19" fmla="*/ 0 h 199"/>
                <a:gd name="T20" fmla="*/ 19 w 162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99">
                  <a:moveTo>
                    <a:pt x="19" y="0"/>
                  </a:moveTo>
                  <a:lnTo>
                    <a:pt x="50" y="15"/>
                  </a:lnTo>
                  <a:lnTo>
                    <a:pt x="71" y="66"/>
                  </a:lnTo>
                  <a:lnTo>
                    <a:pt x="111" y="93"/>
                  </a:lnTo>
                  <a:lnTo>
                    <a:pt x="132" y="133"/>
                  </a:lnTo>
                  <a:lnTo>
                    <a:pt x="162" y="139"/>
                  </a:lnTo>
                  <a:lnTo>
                    <a:pt x="124" y="199"/>
                  </a:lnTo>
                  <a:lnTo>
                    <a:pt x="86" y="194"/>
                  </a:lnTo>
                  <a:lnTo>
                    <a:pt x="0" y="47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00" name="Freeform 64"/>
            <p:cNvSpPr>
              <a:spLocks/>
            </p:cNvSpPr>
            <p:nvPr/>
          </p:nvSpPr>
          <p:spPr bwMode="auto">
            <a:xfrm>
              <a:off x="4567" y="2820"/>
              <a:ext cx="89" cy="74"/>
            </a:xfrm>
            <a:custGeom>
              <a:avLst/>
              <a:gdLst>
                <a:gd name="T0" fmla="*/ 171 w 179"/>
                <a:gd name="T1" fmla="*/ 0 h 149"/>
                <a:gd name="T2" fmla="*/ 127 w 179"/>
                <a:gd name="T3" fmla="*/ 25 h 149"/>
                <a:gd name="T4" fmla="*/ 30 w 179"/>
                <a:gd name="T5" fmla="*/ 58 h 149"/>
                <a:gd name="T6" fmla="*/ 0 w 179"/>
                <a:gd name="T7" fmla="*/ 113 h 149"/>
                <a:gd name="T8" fmla="*/ 80 w 179"/>
                <a:gd name="T9" fmla="*/ 149 h 149"/>
                <a:gd name="T10" fmla="*/ 122 w 179"/>
                <a:gd name="T11" fmla="*/ 137 h 149"/>
                <a:gd name="T12" fmla="*/ 162 w 179"/>
                <a:gd name="T13" fmla="*/ 97 h 149"/>
                <a:gd name="T14" fmla="*/ 179 w 179"/>
                <a:gd name="T15" fmla="*/ 42 h 149"/>
                <a:gd name="T16" fmla="*/ 171 w 179"/>
                <a:gd name="T17" fmla="*/ 0 h 149"/>
                <a:gd name="T18" fmla="*/ 171 w 179"/>
                <a:gd name="T1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149">
                  <a:moveTo>
                    <a:pt x="171" y="0"/>
                  </a:moveTo>
                  <a:lnTo>
                    <a:pt x="127" y="25"/>
                  </a:lnTo>
                  <a:lnTo>
                    <a:pt x="30" y="58"/>
                  </a:lnTo>
                  <a:lnTo>
                    <a:pt x="0" y="113"/>
                  </a:lnTo>
                  <a:lnTo>
                    <a:pt x="80" y="149"/>
                  </a:lnTo>
                  <a:lnTo>
                    <a:pt x="122" y="137"/>
                  </a:lnTo>
                  <a:lnTo>
                    <a:pt x="162" y="97"/>
                  </a:lnTo>
                  <a:lnTo>
                    <a:pt x="179" y="42"/>
                  </a:lnTo>
                  <a:lnTo>
                    <a:pt x="171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01" name="Freeform 65"/>
            <p:cNvSpPr>
              <a:spLocks/>
            </p:cNvSpPr>
            <p:nvPr/>
          </p:nvSpPr>
          <p:spPr bwMode="auto">
            <a:xfrm>
              <a:off x="4687" y="2520"/>
              <a:ext cx="273" cy="295"/>
            </a:xfrm>
            <a:custGeom>
              <a:avLst/>
              <a:gdLst>
                <a:gd name="T0" fmla="*/ 183 w 546"/>
                <a:gd name="T1" fmla="*/ 25 h 591"/>
                <a:gd name="T2" fmla="*/ 113 w 546"/>
                <a:gd name="T3" fmla="*/ 40 h 591"/>
                <a:gd name="T4" fmla="*/ 71 w 546"/>
                <a:gd name="T5" fmla="*/ 64 h 591"/>
                <a:gd name="T6" fmla="*/ 50 w 546"/>
                <a:gd name="T7" fmla="*/ 45 h 591"/>
                <a:gd name="T8" fmla="*/ 46 w 546"/>
                <a:gd name="T9" fmla="*/ 101 h 591"/>
                <a:gd name="T10" fmla="*/ 103 w 546"/>
                <a:gd name="T11" fmla="*/ 158 h 591"/>
                <a:gd name="T12" fmla="*/ 158 w 546"/>
                <a:gd name="T13" fmla="*/ 167 h 591"/>
                <a:gd name="T14" fmla="*/ 208 w 546"/>
                <a:gd name="T15" fmla="*/ 137 h 591"/>
                <a:gd name="T16" fmla="*/ 198 w 546"/>
                <a:gd name="T17" fmla="*/ 110 h 591"/>
                <a:gd name="T18" fmla="*/ 297 w 546"/>
                <a:gd name="T19" fmla="*/ 110 h 591"/>
                <a:gd name="T20" fmla="*/ 286 w 546"/>
                <a:gd name="T21" fmla="*/ 182 h 591"/>
                <a:gd name="T22" fmla="*/ 261 w 546"/>
                <a:gd name="T23" fmla="*/ 224 h 591"/>
                <a:gd name="T24" fmla="*/ 194 w 546"/>
                <a:gd name="T25" fmla="*/ 283 h 591"/>
                <a:gd name="T26" fmla="*/ 225 w 546"/>
                <a:gd name="T27" fmla="*/ 300 h 591"/>
                <a:gd name="T28" fmla="*/ 240 w 546"/>
                <a:gd name="T29" fmla="*/ 329 h 591"/>
                <a:gd name="T30" fmla="*/ 276 w 546"/>
                <a:gd name="T31" fmla="*/ 331 h 591"/>
                <a:gd name="T32" fmla="*/ 310 w 546"/>
                <a:gd name="T33" fmla="*/ 361 h 591"/>
                <a:gd name="T34" fmla="*/ 280 w 546"/>
                <a:gd name="T35" fmla="*/ 374 h 591"/>
                <a:gd name="T36" fmla="*/ 179 w 546"/>
                <a:gd name="T37" fmla="*/ 365 h 591"/>
                <a:gd name="T38" fmla="*/ 137 w 546"/>
                <a:gd name="T39" fmla="*/ 331 h 591"/>
                <a:gd name="T40" fmla="*/ 101 w 546"/>
                <a:gd name="T41" fmla="*/ 367 h 591"/>
                <a:gd name="T42" fmla="*/ 107 w 546"/>
                <a:gd name="T43" fmla="*/ 388 h 591"/>
                <a:gd name="T44" fmla="*/ 143 w 546"/>
                <a:gd name="T45" fmla="*/ 391 h 591"/>
                <a:gd name="T46" fmla="*/ 210 w 546"/>
                <a:gd name="T47" fmla="*/ 428 h 591"/>
                <a:gd name="T48" fmla="*/ 404 w 546"/>
                <a:gd name="T49" fmla="*/ 428 h 591"/>
                <a:gd name="T50" fmla="*/ 440 w 546"/>
                <a:gd name="T51" fmla="*/ 395 h 591"/>
                <a:gd name="T52" fmla="*/ 444 w 546"/>
                <a:gd name="T53" fmla="*/ 376 h 591"/>
                <a:gd name="T54" fmla="*/ 379 w 546"/>
                <a:gd name="T55" fmla="*/ 365 h 591"/>
                <a:gd name="T56" fmla="*/ 404 w 546"/>
                <a:gd name="T57" fmla="*/ 346 h 591"/>
                <a:gd name="T58" fmla="*/ 461 w 546"/>
                <a:gd name="T59" fmla="*/ 334 h 591"/>
                <a:gd name="T60" fmla="*/ 474 w 546"/>
                <a:gd name="T61" fmla="*/ 376 h 591"/>
                <a:gd name="T62" fmla="*/ 512 w 546"/>
                <a:gd name="T63" fmla="*/ 370 h 591"/>
                <a:gd name="T64" fmla="*/ 546 w 546"/>
                <a:gd name="T65" fmla="*/ 386 h 591"/>
                <a:gd name="T66" fmla="*/ 531 w 546"/>
                <a:gd name="T67" fmla="*/ 428 h 591"/>
                <a:gd name="T68" fmla="*/ 417 w 546"/>
                <a:gd name="T69" fmla="*/ 564 h 591"/>
                <a:gd name="T70" fmla="*/ 386 w 546"/>
                <a:gd name="T71" fmla="*/ 580 h 591"/>
                <a:gd name="T72" fmla="*/ 348 w 546"/>
                <a:gd name="T73" fmla="*/ 591 h 591"/>
                <a:gd name="T74" fmla="*/ 282 w 546"/>
                <a:gd name="T75" fmla="*/ 589 h 591"/>
                <a:gd name="T76" fmla="*/ 219 w 546"/>
                <a:gd name="T77" fmla="*/ 564 h 591"/>
                <a:gd name="T78" fmla="*/ 149 w 546"/>
                <a:gd name="T79" fmla="*/ 500 h 591"/>
                <a:gd name="T80" fmla="*/ 92 w 546"/>
                <a:gd name="T81" fmla="*/ 467 h 591"/>
                <a:gd name="T82" fmla="*/ 58 w 546"/>
                <a:gd name="T83" fmla="*/ 331 h 591"/>
                <a:gd name="T84" fmla="*/ 25 w 546"/>
                <a:gd name="T85" fmla="*/ 268 h 591"/>
                <a:gd name="T86" fmla="*/ 0 w 546"/>
                <a:gd name="T87" fmla="*/ 133 h 591"/>
                <a:gd name="T88" fmla="*/ 31 w 546"/>
                <a:gd name="T89" fmla="*/ 34 h 591"/>
                <a:gd name="T90" fmla="*/ 65 w 546"/>
                <a:gd name="T91" fmla="*/ 0 h 591"/>
                <a:gd name="T92" fmla="*/ 156 w 546"/>
                <a:gd name="T93" fmla="*/ 0 h 591"/>
                <a:gd name="T94" fmla="*/ 183 w 546"/>
                <a:gd name="T95" fmla="*/ 25 h 591"/>
                <a:gd name="T96" fmla="*/ 183 w 546"/>
                <a:gd name="T97" fmla="*/ 25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6" h="591">
                  <a:moveTo>
                    <a:pt x="183" y="25"/>
                  </a:moveTo>
                  <a:lnTo>
                    <a:pt x="113" y="40"/>
                  </a:lnTo>
                  <a:lnTo>
                    <a:pt x="71" y="64"/>
                  </a:lnTo>
                  <a:lnTo>
                    <a:pt x="50" y="45"/>
                  </a:lnTo>
                  <a:lnTo>
                    <a:pt x="46" y="101"/>
                  </a:lnTo>
                  <a:lnTo>
                    <a:pt x="103" y="158"/>
                  </a:lnTo>
                  <a:lnTo>
                    <a:pt x="158" y="167"/>
                  </a:lnTo>
                  <a:lnTo>
                    <a:pt x="208" y="137"/>
                  </a:lnTo>
                  <a:lnTo>
                    <a:pt x="198" y="110"/>
                  </a:lnTo>
                  <a:lnTo>
                    <a:pt x="297" y="110"/>
                  </a:lnTo>
                  <a:lnTo>
                    <a:pt x="286" y="182"/>
                  </a:lnTo>
                  <a:lnTo>
                    <a:pt x="261" y="224"/>
                  </a:lnTo>
                  <a:lnTo>
                    <a:pt x="194" y="283"/>
                  </a:lnTo>
                  <a:lnTo>
                    <a:pt x="225" y="300"/>
                  </a:lnTo>
                  <a:lnTo>
                    <a:pt x="240" y="329"/>
                  </a:lnTo>
                  <a:lnTo>
                    <a:pt x="276" y="331"/>
                  </a:lnTo>
                  <a:lnTo>
                    <a:pt x="310" y="361"/>
                  </a:lnTo>
                  <a:lnTo>
                    <a:pt x="280" y="374"/>
                  </a:lnTo>
                  <a:lnTo>
                    <a:pt x="179" y="365"/>
                  </a:lnTo>
                  <a:lnTo>
                    <a:pt x="137" y="331"/>
                  </a:lnTo>
                  <a:lnTo>
                    <a:pt x="101" y="367"/>
                  </a:lnTo>
                  <a:lnTo>
                    <a:pt x="107" y="388"/>
                  </a:lnTo>
                  <a:lnTo>
                    <a:pt x="143" y="391"/>
                  </a:lnTo>
                  <a:lnTo>
                    <a:pt x="210" y="428"/>
                  </a:lnTo>
                  <a:lnTo>
                    <a:pt x="404" y="428"/>
                  </a:lnTo>
                  <a:lnTo>
                    <a:pt x="440" y="395"/>
                  </a:lnTo>
                  <a:lnTo>
                    <a:pt x="444" y="376"/>
                  </a:lnTo>
                  <a:lnTo>
                    <a:pt x="379" y="365"/>
                  </a:lnTo>
                  <a:lnTo>
                    <a:pt x="404" y="346"/>
                  </a:lnTo>
                  <a:lnTo>
                    <a:pt x="461" y="334"/>
                  </a:lnTo>
                  <a:lnTo>
                    <a:pt x="474" y="376"/>
                  </a:lnTo>
                  <a:lnTo>
                    <a:pt x="512" y="370"/>
                  </a:lnTo>
                  <a:lnTo>
                    <a:pt x="546" y="386"/>
                  </a:lnTo>
                  <a:lnTo>
                    <a:pt x="531" y="428"/>
                  </a:lnTo>
                  <a:lnTo>
                    <a:pt x="417" y="564"/>
                  </a:lnTo>
                  <a:lnTo>
                    <a:pt x="386" y="580"/>
                  </a:lnTo>
                  <a:lnTo>
                    <a:pt x="348" y="591"/>
                  </a:lnTo>
                  <a:lnTo>
                    <a:pt x="282" y="589"/>
                  </a:lnTo>
                  <a:lnTo>
                    <a:pt x="219" y="564"/>
                  </a:lnTo>
                  <a:lnTo>
                    <a:pt x="149" y="500"/>
                  </a:lnTo>
                  <a:lnTo>
                    <a:pt x="92" y="467"/>
                  </a:lnTo>
                  <a:lnTo>
                    <a:pt x="58" y="331"/>
                  </a:lnTo>
                  <a:lnTo>
                    <a:pt x="25" y="268"/>
                  </a:lnTo>
                  <a:lnTo>
                    <a:pt x="0" y="133"/>
                  </a:lnTo>
                  <a:lnTo>
                    <a:pt x="31" y="34"/>
                  </a:lnTo>
                  <a:lnTo>
                    <a:pt x="65" y="0"/>
                  </a:lnTo>
                  <a:lnTo>
                    <a:pt x="156" y="0"/>
                  </a:lnTo>
                  <a:lnTo>
                    <a:pt x="183" y="25"/>
                  </a:lnTo>
                  <a:lnTo>
                    <a:pt x="183" y="25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02" name="Freeform 66"/>
            <p:cNvSpPr>
              <a:spLocks/>
            </p:cNvSpPr>
            <p:nvPr/>
          </p:nvSpPr>
          <p:spPr bwMode="auto">
            <a:xfrm>
              <a:off x="4809" y="2491"/>
              <a:ext cx="183" cy="205"/>
            </a:xfrm>
            <a:custGeom>
              <a:avLst/>
              <a:gdLst>
                <a:gd name="T0" fmla="*/ 51 w 365"/>
                <a:gd name="T1" fmla="*/ 21 h 408"/>
                <a:gd name="T2" fmla="*/ 0 w 365"/>
                <a:gd name="T3" fmla="*/ 47 h 408"/>
                <a:gd name="T4" fmla="*/ 13 w 365"/>
                <a:gd name="T5" fmla="*/ 87 h 408"/>
                <a:gd name="T6" fmla="*/ 49 w 365"/>
                <a:gd name="T7" fmla="*/ 131 h 408"/>
                <a:gd name="T8" fmla="*/ 59 w 365"/>
                <a:gd name="T9" fmla="*/ 230 h 408"/>
                <a:gd name="T10" fmla="*/ 51 w 365"/>
                <a:gd name="T11" fmla="*/ 319 h 408"/>
                <a:gd name="T12" fmla="*/ 72 w 365"/>
                <a:gd name="T13" fmla="*/ 372 h 408"/>
                <a:gd name="T14" fmla="*/ 127 w 365"/>
                <a:gd name="T15" fmla="*/ 372 h 408"/>
                <a:gd name="T16" fmla="*/ 156 w 365"/>
                <a:gd name="T17" fmla="*/ 348 h 408"/>
                <a:gd name="T18" fmla="*/ 177 w 365"/>
                <a:gd name="T19" fmla="*/ 351 h 408"/>
                <a:gd name="T20" fmla="*/ 182 w 365"/>
                <a:gd name="T21" fmla="*/ 302 h 408"/>
                <a:gd name="T22" fmla="*/ 224 w 365"/>
                <a:gd name="T23" fmla="*/ 340 h 408"/>
                <a:gd name="T24" fmla="*/ 260 w 365"/>
                <a:gd name="T25" fmla="*/ 388 h 408"/>
                <a:gd name="T26" fmla="*/ 312 w 365"/>
                <a:gd name="T27" fmla="*/ 408 h 408"/>
                <a:gd name="T28" fmla="*/ 357 w 365"/>
                <a:gd name="T29" fmla="*/ 370 h 408"/>
                <a:gd name="T30" fmla="*/ 365 w 365"/>
                <a:gd name="T31" fmla="*/ 230 h 408"/>
                <a:gd name="T32" fmla="*/ 348 w 365"/>
                <a:gd name="T33" fmla="*/ 152 h 408"/>
                <a:gd name="T34" fmla="*/ 346 w 365"/>
                <a:gd name="T35" fmla="*/ 91 h 408"/>
                <a:gd name="T36" fmla="*/ 285 w 365"/>
                <a:gd name="T37" fmla="*/ 45 h 408"/>
                <a:gd name="T38" fmla="*/ 194 w 365"/>
                <a:gd name="T39" fmla="*/ 47 h 408"/>
                <a:gd name="T40" fmla="*/ 215 w 365"/>
                <a:gd name="T41" fmla="*/ 72 h 408"/>
                <a:gd name="T42" fmla="*/ 199 w 365"/>
                <a:gd name="T43" fmla="*/ 93 h 408"/>
                <a:gd name="T44" fmla="*/ 266 w 365"/>
                <a:gd name="T45" fmla="*/ 97 h 408"/>
                <a:gd name="T46" fmla="*/ 296 w 365"/>
                <a:gd name="T47" fmla="*/ 123 h 408"/>
                <a:gd name="T48" fmla="*/ 321 w 365"/>
                <a:gd name="T49" fmla="*/ 161 h 408"/>
                <a:gd name="T50" fmla="*/ 281 w 365"/>
                <a:gd name="T51" fmla="*/ 199 h 408"/>
                <a:gd name="T52" fmla="*/ 243 w 365"/>
                <a:gd name="T53" fmla="*/ 209 h 408"/>
                <a:gd name="T54" fmla="*/ 192 w 365"/>
                <a:gd name="T55" fmla="*/ 197 h 408"/>
                <a:gd name="T56" fmla="*/ 152 w 365"/>
                <a:gd name="T57" fmla="*/ 154 h 408"/>
                <a:gd name="T58" fmla="*/ 152 w 365"/>
                <a:gd name="T59" fmla="*/ 116 h 408"/>
                <a:gd name="T60" fmla="*/ 171 w 365"/>
                <a:gd name="T61" fmla="*/ 55 h 408"/>
                <a:gd name="T62" fmla="*/ 146 w 365"/>
                <a:gd name="T63" fmla="*/ 5 h 408"/>
                <a:gd name="T64" fmla="*/ 116 w 365"/>
                <a:gd name="T65" fmla="*/ 0 h 408"/>
                <a:gd name="T66" fmla="*/ 85 w 365"/>
                <a:gd name="T67" fmla="*/ 25 h 408"/>
                <a:gd name="T68" fmla="*/ 51 w 365"/>
                <a:gd name="T69" fmla="*/ 21 h 408"/>
                <a:gd name="T70" fmla="*/ 51 w 365"/>
                <a:gd name="T71" fmla="*/ 21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5" h="408">
                  <a:moveTo>
                    <a:pt x="51" y="21"/>
                  </a:moveTo>
                  <a:lnTo>
                    <a:pt x="0" y="47"/>
                  </a:lnTo>
                  <a:lnTo>
                    <a:pt x="13" y="87"/>
                  </a:lnTo>
                  <a:lnTo>
                    <a:pt x="49" y="131"/>
                  </a:lnTo>
                  <a:lnTo>
                    <a:pt x="59" y="230"/>
                  </a:lnTo>
                  <a:lnTo>
                    <a:pt x="51" y="319"/>
                  </a:lnTo>
                  <a:lnTo>
                    <a:pt x="72" y="372"/>
                  </a:lnTo>
                  <a:lnTo>
                    <a:pt x="127" y="372"/>
                  </a:lnTo>
                  <a:lnTo>
                    <a:pt x="156" y="348"/>
                  </a:lnTo>
                  <a:lnTo>
                    <a:pt x="177" y="351"/>
                  </a:lnTo>
                  <a:lnTo>
                    <a:pt x="182" y="302"/>
                  </a:lnTo>
                  <a:lnTo>
                    <a:pt x="224" y="340"/>
                  </a:lnTo>
                  <a:lnTo>
                    <a:pt x="260" y="388"/>
                  </a:lnTo>
                  <a:lnTo>
                    <a:pt x="312" y="408"/>
                  </a:lnTo>
                  <a:lnTo>
                    <a:pt x="357" y="370"/>
                  </a:lnTo>
                  <a:lnTo>
                    <a:pt x="365" y="230"/>
                  </a:lnTo>
                  <a:lnTo>
                    <a:pt x="348" y="152"/>
                  </a:lnTo>
                  <a:lnTo>
                    <a:pt x="346" y="91"/>
                  </a:lnTo>
                  <a:lnTo>
                    <a:pt x="285" y="45"/>
                  </a:lnTo>
                  <a:lnTo>
                    <a:pt x="194" y="47"/>
                  </a:lnTo>
                  <a:lnTo>
                    <a:pt x="215" y="72"/>
                  </a:lnTo>
                  <a:lnTo>
                    <a:pt x="199" y="93"/>
                  </a:lnTo>
                  <a:lnTo>
                    <a:pt x="266" y="97"/>
                  </a:lnTo>
                  <a:lnTo>
                    <a:pt x="296" y="123"/>
                  </a:lnTo>
                  <a:lnTo>
                    <a:pt x="321" y="161"/>
                  </a:lnTo>
                  <a:lnTo>
                    <a:pt x="281" y="199"/>
                  </a:lnTo>
                  <a:lnTo>
                    <a:pt x="243" y="209"/>
                  </a:lnTo>
                  <a:lnTo>
                    <a:pt x="192" y="197"/>
                  </a:lnTo>
                  <a:lnTo>
                    <a:pt x="152" y="154"/>
                  </a:lnTo>
                  <a:lnTo>
                    <a:pt x="152" y="116"/>
                  </a:lnTo>
                  <a:lnTo>
                    <a:pt x="171" y="55"/>
                  </a:lnTo>
                  <a:lnTo>
                    <a:pt x="146" y="5"/>
                  </a:lnTo>
                  <a:lnTo>
                    <a:pt x="116" y="0"/>
                  </a:lnTo>
                  <a:lnTo>
                    <a:pt x="85" y="25"/>
                  </a:lnTo>
                  <a:lnTo>
                    <a:pt x="51" y="21"/>
                  </a:lnTo>
                  <a:lnTo>
                    <a:pt x="51" y="21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03" name="Freeform 67"/>
            <p:cNvSpPr>
              <a:spLocks/>
            </p:cNvSpPr>
            <p:nvPr/>
          </p:nvSpPr>
          <p:spPr bwMode="auto">
            <a:xfrm>
              <a:off x="4563" y="2710"/>
              <a:ext cx="297" cy="283"/>
            </a:xfrm>
            <a:custGeom>
              <a:avLst/>
              <a:gdLst>
                <a:gd name="T0" fmla="*/ 211 w 594"/>
                <a:gd name="T1" fmla="*/ 84 h 566"/>
                <a:gd name="T2" fmla="*/ 246 w 594"/>
                <a:gd name="T3" fmla="*/ 118 h 566"/>
                <a:gd name="T4" fmla="*/ 303 w 594"/>
                <a:gd name="T5" fmla="*/ 184 h 566"/>
                <a:gd name="T6" fmla="*/ 436 w 594"/>
                <a:gd name="T7" fmla="*/ 239 h 566"/>
                <a:gd name="T8" fmla="*/ 594 w 594"/>
                <a:gd name="T9" fmla="*/ 239 h 566"/>
                <a:gd name="T10" fmla="*/ 594 w 594"/>
                <a:gd name="T11" fmla="*/ 272 h 566"/>
                <a:gd name="T12" fmla="*/ 538 w 594"/>
                <a:gd name="T13" fmla="*/ 359 h 566"/>
                <a:gd name="T14" fmla="*/ 424 w 594"/>
                <a:gd name="T15" fmla="*/ 388 h 566"/>
                <a:gd name="T16" fmla="*/ 375 w 594"/>
                <a:gd name="T17" fmla="*/ 445 h 566"/>
                <a:gd name="T18" fmla="*/ 291 w 594"/>
                <a:gd name="T19" fmla="*/ 473 h 566"/>
                <a:gd name="T20" fmla="*/ 291 w 594"/>
                <a:gd name="T21" fmla="*/ 555 h 566"/>
                <a:gd name="T22" fmla="*/ 240 w 594"/>
                <a:gd name="T23" fmla="*/ 566 h 566"/>
                <a:gd name="T24" fmla="*/ 181 w 594"/>
                <a:gd name="T25" fmla="*/ 515 h 566"/>
                <a:gd name="T26" fmla="*/ 59 w 594"/>
                <a:gd name="T27" fmla="*/ 469 h 566"/>
                <a:gd name="T28" fmla="*/ 0 w 594"/>
                <a:gd name="T29" fmla="*/ 403 h 566"/>
                <a:gd name="T30" fmla="*/ 0 w 594"/>
                <a:gd name="T31" fmla="*/ 378 h 566"/>
                <a:gd name="T32" fmla="*/ 111 w 594"/>
                <a:gd name="T33" fmla="*/ 439 h 566"/>
                <a:gd name="T34" fmla="*/ 166 w 594"/>
                <a:gd name="T35" fmla="*/ 450 h 566"/>
                <a:gd name="T36" fmla="*/ 223 w 594"/>
                <a:gd name="T37" fmla="*/ 494 h 566"/>
                <a:gd name="T38" fmla="*/ 227 w 594"/>
                <a:gd name="T39" fmla="*/ 443 h 566"/>
                <a:gd name="T40" fmla="*/ 171 w 594"/>
                <a:gd name="T41" fmla="*/ 0 h 566"/>
                <a:gd name="T42" fmla="*/ 211 w 594"/>
                <a:gd name="T43" fmla="*/ 84 h 566"/>
                <a:gd name="T44" fmla="*/ 211 w 594"/>
                <a:gd name="T45" fmla="*/ 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4" h="566">
                  <a:moveTo>
                    <a:pt x="211" y="84"/>
                  </a:moveTo>
                  <a:lnTo>
                    <a:pt x="246" y="118"/>
                  </a:lnTo>
                  <a:lnTo>
                    <a:pt x="303" y="184"/>
                  </a:lnTo>
                  <a:lnTo>
                    <a:pt x="436" y="239"/>
                  </a:lnTo>
                  <a:lnTo>
                    <a:pt x="594" y="239"/>
                  </a:lnTo>
                  <a:lnTo>
                    <a:pt x="594" y="272"/>
                  </a:lnTo>
                  <a:lnTo>
                    <a:pt x="538" y="359"/>
                  </a:lnTo>
                  <a:lnTo>
                    <a:pt x="424" y="388"/>
                  </a:lnTo>
                  <a:lnTo>
                    <a:pt x="375" y="445"/>
                  </a:lnTo>
                  <a:lnTo>
                    <a:pt x="291" y="473"/>
                  </a:lnTo>
                  <a:lnTo>
                    <a:pt x="291" y="555"/>
                  </a:lnTo>
                  <a:lnTo>
                    <a:pt x="240" y="566"/>
                  </a:lnTo>
                  <a:lnTo>
                    <a:pt x="181" y="515"/>
                  </a:lnTo>
                  <a:lnTo>
                    <a:pt x="59" y="469"/>
                  </a:lnTo>
                  <a:lnTo>
                    <a:pt x="0" y="403"/>
                  </a:lnTo>
                  <a:lnTo>
                    <a:pt x="0" y="378"/>
                  </a:lnTo>
                  <a:lnTo>
                    <a:pt x="111" y="439"/>
                  </a:lnTo>
                  <a:lnTo>
                    <a:pt x="166" y="450"/>
                  </a:lnTo>
                  <a:lnTo>
                    <a:pt x="223" y="494"/>
                  </a:lnTo>
                  <a:lnTo>
                    <a:pt x="227" y="443"/>
                  </a:lnTo>
                  <a:lnTo>
                    <a:pt x="171" y="0"/>
                  </a:lnTo>
                  <a:lnTo>
                    <a:pt x="211" y="84"/>
                  </a:lnTo>
                  <a:lnTo>
                    <a:pt x="211" y="84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04" name="Freeform 68"/>
            <p:cNvSpPr>
              <a:spLocks/>
            </p:cNvSpPr>
            <p:nvPr/>
          </p:nvSpPr>
          <p:spPr bwMode="auto">
            <a:xfrm>
              <a:off x="4558" y="2940"/>
              <a:ext cx="262" cy="216"/>
            </a:xfrm>
            <a:custGeom>
              <a:avLst/>
              <a:gdLst>
                <a:gd name="T0" fmla="*/ 523 w 523"/>
                <a:gd name="T1" fmla="*/ 0 h 431"/>
                <a:gd name="T2" fmla="*/ 439 w 523"/>
                <a:gd name="T3" fmla="*/ 9 h 431"/>
                <a:gd name="T4" fmla="*/ 435 w 523"/>
                <a:gd name="T5" fmla="*/ 51 h 431"/>
                <a:gd name="T6" fmla="*/ 405 w 523"/>
                <a:gd name="T7" fmla="*/ 80 h 431"/>
                <a:gd name="T8" fmla="*/ 338 w 523"/>
                <a:gd name="T9" fmla="*/ 86 h 431"/>
                <a:gd name="T10" fmla="*/ 283 w 523"/>
                <a:gd name="T11" fmla="*/ 158 h 431"/>
                <a:gd name="T12" fmla="*/ 78 w 523"/>
                <a:gd name="T13" fmla="*/ 177 h 431"/>
                <a:gd name="T14" fmla="*/ 0 w 523"/>
                <a:gd name="T15" fmla="*/ 224 h 431"/>
                <a:gd name="T16" fmla="*/ 26 w 523"/>
                <a:gd name="T17" fmla="*/ 327 h 431"/>
                <a:gd name="T18" fmla="*/ 106 w 523"/>
                <a:gd name="T19" fmla="*/ 431 h 431"/>
                <a:gd name="T20" fmla="*/ 150 w 523"/>
                <a:gd name="T21" fmla="*/ 431 h 431"/>
                <a:gd name="T22" fmla="*/ 336 w 523"/>
                <a:gd name="T23" fmla="*/ 295 h 431"/>
                <a:gd name="T24" fmla="*/ 395 w 523"/>
                <a:gd name="T25" fmla="*/ 243 h 431"/>
                <a:gd name="T26" fmla="*/ 466 w 523"/>
                <a:gd name="T27" fmla="*/ 162 h 431"/>
                <a:gd name="T28" fmla="*/ 466 w 523"/>
                <a:gd name="T29" fmla="*/ 72 h 431"/>
                <a:gd name="T30" fmla="*/ 500 w 523"/>
                <a:gd name="T31" fmla="*/ 57 h 431"/>
                <a:gd name="T32" fmla="*/ 523 w 523"/>
                <a:gd name="T33" fmla="*/ 0 h 431"/>
                <a:gd name="T34" fmla="*/ 523 w 523"/>
                <a:gd name="T35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3" h="431">
                  <a:moveTo>
                    <a:pt x="523" y="0"/>
                  </a:moveTo>
                  <a:lnTo>
                    <a:pt x="439" y="9"/>
                  </a:lnTo>
                  <a:lnTo>
                    <a:pt x="435" y="51"/>
                  </a:lnTo>
                  <a:lnTo>
                    <a:pt x="405" y="80"/>
                  </a:lnTo>
                  <a:lnTo>
                    <a:pt x="338" y="86"/>
                  </a:lnTo>
                  <a:lnTo>
                    <a:pt x="283" y="158"/>
                  </a:lnTo>
                  <a:lnTo>
                    <a:pt x="78" y="177"/>
                  </a:lnTo>
                  <a:lnTo>
                    <a:pt x="0" y="224"/>
                  </a:lnTo>
                  <a:lnTo>
                    <a:pt x="26" y="327"/>
                  </a:lnTo>
                  <a:lnTo>
                    <a:pt x="106" y="431"/>
                  </a:lnTo>
                  <a:lnTo>
                    <a:pt x="150" y="431"/>
                  </a:lnTo>
                  <a:lnTo>
                    <a:pt x="336" y="295"/>
                  </a:lnTo>
                  <a:lnTo>
                    <a:pt x="395" y="243"/>
                  </a:lnTo>
                  <a:lnTo>
                    <a:pt x="466" y="162"/>
                  </a:lnTo>
                  <a:lnTo>
                    <a:pt x="466" y="72"/>
                  </a:lnTo>
                  <a:lnTo>
                    <a:pt x="500" y="57"/>
                  </a:lnTo>
                  <a:lnTo>
                    <a:pt x="523" y="0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05" name="Freeform 69"/>
            <p:cNvSpPr>
              <a:spLocks/>
            </p:cNvSpPr>
            <p:nvPr/>
          </p:nvSpPr>
          <p:spPr bwMode="auto">
            <a:xfrm>
              <a:off x="4581" y="2841"/>
              <a:ext cx="49" cy="48"/>
            </a:xfrm>
            <a:custGeom>
              <a:avLst/>
              <a:gdLst>
                <a:gd name="T0" fmla="*/ 97 w 97"/>
                <a:gd name="T1" fmla="*/ 0 h 95"/>
                <a:gd name="T2" fmla="*/ 97 w 97"/>
                <a:gd name="T3" fmla="*/ 65 h 95"/>
                <a:gd name="T4" fmla="*/ 73 w 97"/>
                <a:gd name="T5" fmla="*/ 95 h 95"/>
                <a:gd name="T6" fmla="*/ 0 w 97"/>
                <a:gd name="T7" fmla="*/ 76 h 95"/>
                <a:gd name="T8" fmla="*/ 27 w 97"/>
                <a:gd name="T9" fmla="*/ 19 h 95"/>
                <a:gd name="T10" fmla="*/ 97 w 97"/>
                <a:gd name="T11" fmla="*/ 0 h 95"/>
                <a:gd name="T12" fmla="*/ 97 w 97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95">
                  <a:moveTo>
                    <a:pt x="97" y="0"/>
                  </a:moveTo>
                  <a:lnTo>
                    <a:pt x="97" y="65"/>
                  </a:lnTo>
                  <a:lnTo>
                    <a:pt x="73" y="95"/>
                  </a:lnTo>
                  <a:lnTo>
                    <a:pt x="0" y="76"/>
                  </a:lnTo>
                  <a:lnTo>
                    <a:pt x="27" y="19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06" name="Freeform 70"/>
            <p:cNvSpPr>
              <a:spLocks/>
            </p:cNvSpPr>
            <p:nvPr/>
          </p:nvSpPr>
          <p:spPr bwMode="auto">
            <a:xfrm>
              <a:off x="4881" y="2514"/>
              <a:ext cx="71" cy="14"/>
            </a:xfrm>
            <a:custGeom>
              <a:avLst/>
              <a:gdLst>
                <a:gd name="T0" fmla="*/ 14 w 143"/>
                <a:gd name="T1" fmla="*/ 27 h 27"/>
                <a:gd name="T2" fmla="*/ 111 w 143"/>
                <a:gd name="T3" fmla="*/ 27 h 27"/>
                <a:gd name="T4" fmla="*/ 143 w 143"/>
                <a:gd name="T5" fmla="*/ 0 h 27"/>
                <a:gd name="T6" fmla="*/ 0 w 143"/>
                <a:gd name="T7" fmla="*/ 0 h 27"/>
                <a:gd name="T8" fmla="*/ 14 w 143"/>
                <a:gd name="T9" fmla="*/ 27 h 27"/>
                <a:gd name="T10" fmla="*/ 14 w 143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7">
                  <a:moveTo>
                    <a:pt x="14" y="27"/>
                  </a:moveTo>
                  <a:lnTo>
                    <a:pt x="111" y="27"/>
                  </a:lnTo>
                  <a:lnTo>
                    <a:pt x="143" y="0"/>
                  </a:lnTo>
                  <a:lnTo>
                    <a:pt x="0" y="0"/>
                  </a:lnTo>
                  <a:lnTo>
                    <a:pt x="14" y="27"/>
                  </a:lnTo>
                  <a:lnTo>
                    <a:pt x="14" y="27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07" name="Freeform 71"/>
            <p:cNvSpPr>
              <a:spLocks/>
            </p:cNvSpPr>
            <p:nvPr/>
          </p:nvSpPr>
          <p:spPr bwMode="auto">
            <a:xfrm>
              <a:off x="4574" y="3024"/>
              <a:ext cx="223" cy="124"/>
            </a:xfrm>
            <a:custGeom>
              <a:avLst/>
              <a:gdLst>
                <a:gd name="T0" fmla="*/ 0 w 447"/>
                <a:gd name="T1" fmla="*/ 131 h 249"/>
                <a:gd name="T2" fmla="*/ 114 w 447"/>
                <a:gd name="T3" fmla="*/ 42 h 249"/>
                <a:gd name="T4" fmla="*/ 173 w 447"/>
                <a:gd name="T5" fmla="*/ 52 h 249"/>
                <a:gd name="T6" fmla="*/ 225 w 447"/>
                <a:gd name="T7" fmla="*/ 61 h 249"/>
                <a:gd name="T8" fmla="*/ 403 w 447"/>
                <a:gd name="T9" fmla="*/ 0 h 249"/>
                <a:gd name="T10" fmla="*/ 447 w 447"/>
                <a:gd name="T11" fmla="*/ 0 h 249"/>
                <a:gd name="T12" fmla="*/ 236 w 447"/>
                <a:gd name="T13" fmla="*/ 158 h 249"/>
                <a:gd name="T14" fmla="*/ 109 w 447"/>
                <a:gd name="T15" fmla="*/ 249 h 249"/>
                <a:gd name="T16" fmla="*/ 57 w 447"/>
                <a:gd name="T17" fmla="*/ 234 h 249"/>
                <a:gd name="T18" fmla="*/ 0 w 447"/>
                <a:gd name="T19" fmla="*/ 131 h 249"/>
                <a:gd name="T20" fmla="*/ 0 w 447"/>
                <a:gd name="T21" fmla="*/ 13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7" h="249">
                  <a:moveTo>
                    <a:pt x="0" y="131"/>
                  </a:moveTo>
                  <a:lnTo>
                    <a:pt x="114" y="42"/>
                  </a:lnTo>
                  <a:lnTo>
                    <a:pt x="173" y="52"/>
                  </a:lnTo>
                  <a:lnTo>
                    <a:pt x="225" y="61"/>
                  </a:lnTo>
                  <a:lnTo>
                    <a:pt x="403" y="0"/>
                  </a:lnTo>
                  <a:lnTo>
                    <a:pt x="447" y="0"/>
                  </a:lnTo>
                  <a:lnTo>
                    <a:pt x="236" y="158"/>
                  </a:lnTo>
                  <a:lnTo>
                    <a:pt x="109" y="249"/>
                  </a:lnTo>
                  <a:lnTo>
                    <a:pt x="57" y="234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08" name="Freeform 72"/>
            <p:cNvSpPr>
              <a:spLocks/>
            </p:cNvSpPr>
            <p:nvPr/>
          </p:nvSpPr>
          <p:spPr bwMode="auto">
            <a:xfrm>
              <a:off x="4727" y="2598"/>
              <a:ext cx="92" cy="83"/>
            </a:xfrm>
            <a:custGeom>
              <a:avLst/>
              <a:gdLst>
                <a:gd name="T0" fmla="*/ 175 w 185"/>
                <a:gd name="T1" fmla="*/ 0 h 165"/>
                <a:gd name="T2" fmla="*/ 145 w 185"/>
                <a:gd name="T3" fmla="*/ 5 h 165"/>
                <a:gd name="T4" fmla="*/ 97 w 185"/>
                <a:gd name="T5" fmla="*/ 36 h 165"/>
                <a:gd name="T6" fmla="*/ 0 w 185"/>
                <a:gd name="T7" fmla="*/ 47 h 165"/>
                <a:gd name="T8" fmla="*/ 2 w 185"/>
                <a:gd name="T9" fmla="*/ 135 h 165"/>
                <a:gd name="T10" fmla="*/ 48 w 185"/>
                <a:gd name="T11" fmla="*/ 165 h 165"/>
                <a:gd name="T12" fmla="*/ 113 w 185"/>
                <a:gd name="T13" fmla="*/ 114 h 165"/>
                <a:gd name="T14" fmla="*/ 171 w 185"/>
                <a:gd name="T15" fmla="*/ 51 h 165"/>
                <a:gd name="T16" fmla="*/ 185 w 185"/>
                <a:gd name="T17" fmla="*/ 21 h 165"/>
                <a:gd name="T18" fmla="*/ 175 w 185"/>
                <a:gd name="T19" fmla="*/ 0 h 165"/>
                <a:gd name="T20" fmla="*/ 175 w 185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5" h="165">
                  <a:moveTo>
                    <a:pt x="175" y="0"/>
                  </a:moveTo>
                  <a:lnTo>
                    <a:pt x="145" y="5"/>
                  </a:lnTo>
                  <a:lnTo>
                    <a:pt x="97" y="36"/>
                  </a:lnTo>
                  <a:lnTo>
                    <a:pt x="0" y="47"/>
                  </a:lnTo>
                  <a:lnTo>
                    <a:pt x="2" y="135"/>
                  </a:lnTo>
                  <a:lnTo>
                    <a:pt x="48" y="165"/>
                  </a:lnTo>
                  <a:lnTo>
                    <a:pt x="113" y="114"/>
                  </a:lnTo>
                  <a:lnTo>
                    <a:pt x="171" y="51"/>
                  </a:lnTo>
                  <a:lnTo>
                    <a:pt x="185" y="21"/>
                  </a:lnTo>
                  <a:lnTo>
                    <a:pt x="175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09" name="Freeform 73"/>
            <p:cNvSpPr>
              <a:spLocks/>
            </p:cNvSpPr>
            <p:nvPr/>
          </p:nvSpPr>
          <p:spPr bwMode="auto">
            <a:xfrm>
              <a:off x="4837" y="2519"/>
              <a:ext cx="150" cy="165"/>
            </a:xfrm>
            <a:custGeom>
              <a:avLst/>
              <a:gdLst>
                <a:gd name="T0" fmla="*/ 42 w 300"/>
                <a:gd name="T1" fmla="*/ 2 h 331"/>
                <a:gd name="T2" fmla="*/ 0 w 300"/>
                <a:gd name="T3" fmla="*/ 32 h 331"/>
                <a:gd name="T4" fmla="*/ 0 w 300"/>
                <a:gd name="T5" fmla="*/ 57 h 331"/>
                <a:gd name="T6" fmla="*/ 21 w 300"/>
                <a:gd name="T7" fmla="*/ 127 h 331"/>
                <a:gd name="T8" fmla="*/ 25 w 300"/>
                <a:gd name="T9" fmla="*/ 211 h 331"/>
                <a:gd name="T10" fmla="*/ 17 w 300"/>
                <a:gd name="T11" fmla="*/ 255 h 331"/>
                <a:gd name="T12" fmla="*/ 30 w 300"/>
                <a:gd name="T13" fmla="*/ 293 h 331"/>
                <a:gd name="T14" fmla="*/ 76 w 300"/>
                <a:gd name="T15" fmla="*/ 293 h 331"/>
                <a:gd name="T16" fmla="*/ 91 w 300"/>
                <a:gd name="T17" fmla="*/ 276 h 331"/>
                <a:gd name="T18" fmla="*/ 78 w 300"/>
                <a:gd name="T19" fmla="*/ 226 h 331"/>
                <a:gd name="T20" fmla="*/ 106 w 300"/>
                <a:gd name="T21" fmla="*/ 224 h 331"/>
                <a:gd name="T22" fmla="*/ 163 w 300"/>
                <a:gd name="T23" fmla="*/ 257 h 331"/>
                <a:gd name="T24" fmla="*/ 219 w 300"/>
                <a:gd name="T25" fmla="*/ 331 h 331"/>
                <a:gd name="T26" fmla="*/ 264 w 300"/>
                <a:gd name="T27" fmla="*/ 331 h 331"/>
                <a:gd name="T28" fmla="*/ 297 w 300"/>
                <a:gd name="T29" fmla="*/ 264 h 331"/>
                <a:gd name="T30" fmla="*/ 300 w 300"/>
                <a:gd name="T31" fmla="*/ 184 h 331"/>
                <a:gd name="T32" fmla="*/ 257 w 300"/>
                <a:gd name="T33" fmla="*/ 129 h 331"/>
                <a:gd name="T34" fmla="*/ 241 w 300"/>
                <a:gd name="T35" fmla="*/ 158 h 331"/>
                <a:gd name="T36" fmla="*/ 215 w 300"/>
                <a:gd name="T37" fmla="*/ 163 h 331"/>
                <a:gd name="T38" fmla="*/ 241 w 300"/>
                <a:gd name="T39" fmla="*/ 190 h 331"/>
                <a:gd name="T40" fmla="*/ 209 w 300"/>
                <a:gd name="T41" fmla="*/ 196 h 331"/>
                <a:gd name="T42" fmla="*/ 127 w 300"/>
                <a:gd name="T43" fmla="*/ 158 h 331"/>
                <a:gd name="T44" fmla="*/ 85 w 300"/>
                <a:gd name="T45" fmla="*/ 103 h 331"/>
                <a:gd name="T46" fmla="*/ 85 w 300"/>
                <a:gd name="T47" fmla="*/ 61 h 331"/>
                <a:gd name="T48" fmla="*/ 97 w 300"/>
                <a:gd name="T49" fmla="*/ 25 h 331"/>
                <a:gd name="T50" fmla="*/ 97 w 300"/>
                <a:gd name="T51" fmla="*/ 0 h 331"/>
                <a:gd name="T52" fmla="*/ 42 w 300"/>
                <a:gd name="T53" fmla="*/ 2 h 331"/>
                <a:gd name="T54" fmla="*/ 42 w 300"/>
                <a:gd name="T55" fmla="*/ 2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0" h="331">
                  <a:moveTo>
                    <a:pt x="42" y="2"/>
                  </a:moveTo>
                  <a:lnTo>
                    <a:pt x="0" y="32"/>
                  </a:lnTo>
                  <a:lnTo>
                    <a:pt x="0" y="57"/>
                  </a:lnTo>
                  <a:lnTo>
                    <a:pt x="21" y="127"/>
                  </a:lnTo>
                  <a:lnTo>
                    <a:pt x="25" y="211"/>
                  </a:lnTo>
                  <a:lnTo>
                    <a:pt x="17" y="255"/>
                  </a:lnTo>
                  <a:lnTo>
                    <a:pt x="30" y="293"/>
                  </a:lnTo>
                  <a:lnTo>
                    <a:pt x="76" y="293"/>
                  </a:lnTo>
                  <a:lnTo>
                    <a:pt x="91" y="276"/>
                  </a:lnTo>
                  <a:lnTo>
                    <a:pt x="78" y="226"/>
                  </a:lnTo>
                  <a:lnTo>
                    <a:pt x="106" y="224"/>
                  </a:lnTo>
                  <a:lnTo>
                    <a:pt x="163" y="257"/>
                  </a:lnTo>
                  <a:lnTo>
                    <a:pt x="219" y="331"/>
                  </a:lnTo>
                  <a:lnTo>
                    <a:pt x="264" y="331"/>
                  </a:lnTo>
                  <a:lnTo>
                    <a:pt x="297" y="264"/>
                  </a:lnTo>
                  <a:lnTo>
                    <a:pt x="300" y="184"/>
                  </a:lnTo>
                  <a:lnTo>
                    <a:pt x="257" y="129"/>
                  </a:lnTo>
                  <a:lnTo>
                    <a:pt x="241" y="158"/>
                  </a:lnTo>
                  <a:lnTo>
                    <a:pt x="215" y="163"/>
                  </a:lnTo>
                  <a:lnTo>
                    <a:pt x="241" y="190"/>
                  </a:lnTo>
                  <a:lnTo>
                    <a:pt x="209" y="196"/>
                  </a:lnTo>
                  <a:lnTo>
                    <a:pt x="127" y="158"/>
                  </a:lnTo>
                  <a:lnTo>
                    <a:pt x="85" y="103"/>
                  </a:lnTo>
                  <a:lnTo>
                    <a:pt x="85" y="61"/>
                  </a:lnTo>
                  <a:lnTo>
                    <a:pt x="97" y="25"/>
                  </a:lnTo>
                  <a:lnTo>
                    <a:pt x="97" y="0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10" name="Freeform 74"/>
            <p:cNvSpPr>
              <a:spLocks/>
            </p:cNvSpPr>
            <p:nvPr/>
          </p:nvSpPr>
          <p:spPr bwMode="auto">
            <a:xfrm>
              <a:off x="4613" y="2637"/>
              <a:ext cx="18" cy="18"/>
            </a:xfrm>
            <a:custGeom>
              <a:avLst/>
              <a:gdLst>
                <a:gd name="T0" fmla="*/ 0 w 36"/>
                <a:gd name="T1" fmla="*/ 3 h 36"/>
                <a:gd name="T2" fmla="*/ 19 w 36"/>
                <a:gd name="T3" fmla="*/ 36 h 36"/>
                <a:gd name="T4" fmla="*/ 36 w 36"/>
                <a:gd name="T5" fmla="*/ 36 h 36"/>
                <a:gd name="T6" fmla="*/ 36 w 36"/>
                <a:gd name="T7" fmla="*/ 0 h 36"/>
                <a:gd name="T8" fmla="*/ 0 w 36"/>
                <a:gd name="T9" fmla="*/ 3 h 36"/>
                <a:gd name="T10" fmla="*/ 0 w 36"/>
                <a:gd name="T11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0" y="3"/>
                  </a:moveTo>
                  <a:lnTo>
                    <a:pt x="19" y="36"/>
                  </a:lnTo>
                  <a:lnTo>
                    <a:pt x="36" y="36"/>
                  </a:lnTo>
                  <a:lnTo>
                    <a:pt x="36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11" name="Freeform 75"/>
            <p:cNvSpPr>
              <a:spLocks/>
            </p:cNvSpPr>
            <p:nvPr/>
          </p:nvSpPr>
          <p:spPr bwMode="auto">
            <a:xfrm>
              <a:off x="4745" y="2710"/>
              <a:ext cx="207" cy="89"/>
            </a:xfrm>
            <a:custGeom>
              <a:avLst/>
              <a:gdLst>
                <a:gd name="T0" fmla="*/ 0 w 415"/>
                <a:gd name="T1" fmla="*/ 40 h 179"/>
                <a:gd name="T2" fmla="*/ 0 w 415"/>
                <a:gd name="T3" fmla="*/ 61 h 179"/>
                <a:gd name="T4" fmla="*/ 88 w 415"/>
                <a:gd name="T5" fmla="*/ 118 h 179"/>
                <a:gd name="T6" fmla="*/ 179 w 415"/>
                <a:gd name="T7" fmla="*/ 179 h 179"/>
                <a:gd name="T8" fmla="*/ 261 w 415"/>
                <a:gd name="T9" fmla="*/ 179 h 179"/>
                <a:gd name="T10" fmla="*/ 343 w 415"/>
                <a:gd name="T11" fmla="*/ 112 h 179"/>
                <a:gd name="T12" fmla="*/ 415 w 415"/>
                <a:gd name="T13" fmla="*/ 32 h 179"/>
                <a:gd name="T14" fmla="*/ 383 w 415"/>
                <a:gd name="T15" fmla="*/ 0 h 179"/>
                <a:gd name="T16" fmla="*/ 314 w 415"/>
                <a:gd name="T17" fmla="*/ 53 h 179"/>
                <a:gd name="T18" fmla="*/ 276 w 415"/>
                <a:gd name="T19" fmla="*/ 63 h 179"/>
                <a:gd name="T20" fmla="*/ 78 w 415"/>
                <a:gd name="T21" fmla="*/ 63 h 179"/>
                <a:gd name="T22" fmla="*/ 33 w 415"/>
                <a:gd name="T23" fmla="*/ 27 h 179"/>
                <a:gd name="T24" fmla="*/ 0 w 415"/>
                <a:gd name="T25" fmla="*/ 40 h 179"/>
                <a:gd name="T26" fmla="*/ 0 w 415"/>
                <a:gd name="T27" fmla="*/ 4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5" h="179">
                  <a:moveTo>
                    <a:pt x="0" y="40"/>
                  </a:moveTo>
                  <a:lnTo>
                    <a:pt x="0" y="61"/>
                  </a:lnTo>
                  <a:lnTo>
                    <a:pt x="88" y="118"/>
                  </a:lnTo>
                  <a:lnTo>
                    <a:pt x="179" y="179"/>
                  </a:lnTo>
                  <a:lnTo>
                    <a:pt x="261" y="179"/>
                  </a:lnTo>
                  <a:lnTo>
                    <a:pt x="343" y="112"/>
                  </a:lnTo>
                  <a:lnTo>
                    <a:pt x="415" y="32"/>
                  </a:lnTo>
                  <a:lnTo>
                    <a:pt x="383" y="0"/>
                  </a:lnTo>
                  <a:lnTo>
                    <a:pt x="314" y="53"/>
                  </a:lnTo>
                  <a:lnTo>
                    <a:pt x="276" y="63"/>
                  </a:lnTo>
                  <a:lnTo>
                    <a:pt x="78" y="63"/>
                  </a:lnTo>
                  <a:lnTo>
                    <a:pt x="33" y="27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12" name="Freeform 76"/>
            <p:cNvSpPr>
              <a:spLocks/>
            </p:cNvSpPr>
            <p:nvPr/>
          </p:nvSpPr>
          <p:spPr bwMode="auto">
            <a:xfrm>
              <a:off x="4671" y="2772"/>
              <a:ext cx="179" cy="182"/>
            </a:xfrm>
            <a:custGeom>
              <a:avLst/>
              <a:gdLst>
                <a:gd name="T0" fmla="*/ 0 w 360"/>
                <a:gd name="T1" fmla="*/ 0 h 364"/>
                <a:gd name="T2" fmla="*/ 32 w 360"/>
                <a:gd name="T3" fmla="*/ 311 h 364"/>
                <a:gd name="T4" fmla="*/ 25 w 360"/>
                <a:gd name="T5" fmla="*/ 364 h 364"/>
                <a:gd name="T6" fmla="*/ 48 w 360"/>
                <a:gd name="T7" fmla="*/ 361 h 364"/>
                <a:gd name="T8" fmla="*/ 72 w 360"/>
                <a:gd name="T9" fmla="*/ 334 h 364"/>
                <a:gd name="T10" fmla="*/ 135 w 360"/>
                <a:gd name="T11" fmla="*/ 306 h 364"/>
                <a:gd name="T12" fmla="*/ 211 w 360"/>
                <a:gd name="T13" fmla="*/ 222 h 364"/>
                <a:gd name="T14" fmla="*/ 240 w 360"/>
                <a:gd name="T15" fmla="*/ 209 h 364"/>
                <a:gd name="T16" fmla="*/ 261 w 360"/>
                <a:gd name="T17" fmla="*/ 239 h 364"/>
                <a:gd name="T18" fmla="*/ 291 w 360"/>
                <a:gd name="T19" fmla="*/ 228 h 364"/>
                <a:gd name="T20" fmla="*/ 360 w 360"/>
                <a:gd name="T21" fmla="*/ 138 h 364"/>
                <a:gd name="T22" fmla="*/ 339 w 360"/>
                <a:gd name="T23" fmla="*/ 127 h 364"/>
                <a:gd name="T24" fmla="*/ 266 w 360"/>
                <a:gd name="T25" fmla="*/ 127 h 364"/>
                <a:gd name="T26" fmla="*/ 200 w 360"/>
                <a:gd name="T27" fmla="*/ 148 h 364"/>
                <a:gd name="T28" fmla="*/ 69 w 360"/>
                <a:gd name="T29" fmla="*/ 66 h 364"/>
                <a:gd name="T30" fmla="*/ 27 w 360"/>
                <a:gd name="T31" fmla="*/ 13 h 364"/>
                <a:gd name="T32" fmla="*/ 0 w 360"/>
                <a:gd name="T33" fmla="*/ 0 h 364"/>
                <a:gd name="T34" fmla="*/ 0 w 360"/>
                <a:gd name="T3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0" h="364">
                  <a:moveTo>
                    <a:pt x="0" y="0"/>
                  </a:moveTo>
                  <a:lnTo>
                    <a:pt x="32" y="311"/>
                  </a:lnTo>
                  <a:lnTo>
                    <a:pt x="25" y="364"/>
                  </a:lnTo>
                  <a:lnTo>
                    <a:pt x="48" y="361"/>
                  </a:lnTo>
                  <a:lnTo>
                    <a:pt x="72" y="334"/>
                  </a:lnTo>
                  <a:lnTo>
                    <a:pt x="135" y="306"/>
                  </a:lnTo>
                  <a:lnTo>
                    <a:pt x="211" y="222"/>
                  </a:lnTo>
                  <a:lnTo>
                    <a:pt x="240" y="209"/>
                  </a:lnTo>
                  <a:lnTo>
                    <a:pt x="261" y="239"/>
                  </a:lnTo>
                  <a:lnTo>
                    <a:pt x="291" y="228"/>
                  </a:lnTo>
                  <a:lnTo>
                    <a:pt x="360" y="138"/>
                  </a:lnTo>
                  <a:lnTo>
                    <a:pt x="339" y="127"/>
                  </a:lnTo>
                  <a:lnTo>
                    <a:pt x="266" y="127"/>
                  </a:lnTo>
                  <a:lnTo>
                    <a:pt x="200" y="148"/>
                  </a:lnTo>
                  <a:lnTo>
                    <a:pt x="69" y="66"/>
                  </a:lnTo>
                  <a:lnTo>
                    <a:pt x="27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13" name="Freeform 77"/>
            <p:cNvSpPr>
              <a:spLocks/>
            </p:cNvSpPr>
            <p:nvPr/>
          </p:nvSpPr>
          <p:spPr bwMode="auto">
            <a:xfrm>
              <a:off x="4954" y="2529"/>
              <a:ext cx="16" cy="26"/>
            </a:xfrm>
            <a:custGeom>
              <a:avLst/>
              <a:gdLst>
                <a:gd name="T0" fmla="*/ 0 w 32"/>
                <a:gd name="T1" fmla="*/ 0 h 51"/>
                <a:gd name="T2" fmla="*/ 0 w 32"/>
                <a:gd name="T3" fmla="*/ 30 h 51"/>
                <a:gd name="T4" fmla="*/ 32 w 32"/>
                <a:gd name="T5" fmla="*/ 51 h 51"/>
                <a:gd name="T6" fmla="*/ 32 w 32"/>
                <a:gd name="T7" fmla="*/ 21 h 51"/>
                <a:gd name="T8" fmla="*/ 0 w 32"/>
                <a:gd name="T9" fmla="*/ 0 h 51"/>
                <a:gd name="T10" fmla="*/ 0 w 32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51">
                  <a:moveTo>
                    <a:pt x="0" y="0"/>
                  </a:moveTo>
                  <a:lnTo>
                    <a:pt x="0" y="30"/>
                  </a:lnTo>
                  <a:lnTo>
                    <a:pt x="32" y="51"/>
                  </a:lnTo>
                  <a:lnTo>
                    <a:pt x="32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14" name="Freeform 78"/>
            <p:cNvSpPr>
              <a:spLocks/>
            </p:cNvSpPr>
            <p:nvPr/>
          </p:nvSpPr>
          <p:spPr bwMode="auto">
            <a:xfrm>
              <a:off x="4732" y="2624"/>
              <a:ext cx="62" cy="38"/>
            </a:xfrm>
            <a:custGeom>
              <a:avLst/>
              <a:gdLst>
                <a:gd name="T0" fmla="*/ 123 w 123"/>
                <a:gd name="T1" fmla="*/ 0 h 76"/>
                <a:gd name="T2" fmla="*/ 26 w 123"/>
                <a:gd name="T3" fmla="*/ 13 h 76"/>
                <a:gd name="T4" fmla="*/ 0 w 123"/>
                <a:gd name="T5" fmla="*/ 46 h 76"/>
                <a:gd name="T6" fmla="*/ 21 w 123"/>
                <a:gd name="T7" fmla="*/ 76 h 76"/>
                <a:gd name="T8" fmla="*/ 70 w 123"/>
                <a:gd name="T9" fmla="*/ 53 h 76"/>
                <a:gd name="T10" fmla="*/ 123 w 123"/>
                <a:gd name="T11" fmla="*/ 0 h 76"/>
                <a:gd name="T12" fmla="*/ 123 w 123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76">
                  <a:moveTo>
                    <a:pt x="123" y="0"/>
                  </a:moveTo>
                  <a:lnTo>
                    <a:pt x="26" y="13"/>
                  </a:lnTo>
                  <a:lnTo>
                    <a:pt x="0" y="46"/>
                  </a:lnTo>
                  <a:lnTo>
                    <a:pt x="21" y="76"/>
                  </a:lnTo>
                  <a:lnTo>
                    <a:pt x="70" y="53"/>
                  </a:ln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15" name="Freeform 79"/>
            <p:cNvSpPr>
              <a:spLocks/>
            </p:cNvSpPr>
            <p:nvPr/>
          </p:nvSpPr>
          <p:spPr bwMode="auto">
            <a:xfrm>
              <a:off x="4855" y="2643"/>
              <a:ext cx="21" cy="19"/>
            </a:xfrm>
            <a:custGeom>
              <a:avLst/>
              <a:gdLst>
                <a:gd name="T0" fmla="*/ 0 w 42"/>
                <a:gd name="T1" fmla="*/ 0 h 40"/>
                <a:gd name="T2" fmla="*/ 0 w 42"/>
                <a:gd name="T3" fmla="*/ 40 h 40"/>
                <a:gd name="T4" fmla="*/ 42 w 42"/>
                <a:gd name="T5" fmla="*/ 40 h 40"/>
                <a:gd name="T6" fmla="*/ 40 w 42"/>
                <a:gd name="T7" fmla="*/ 0 h 40"/>
                <a:gd name="T8" fmla="*/ 0 w 42"/>
                <a:gd name="T9" fmla="*/ 0 h 40"/>
                <a:gd name="T10" fmla="*/ 0 w 42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0">
                  <a:moveTo>
                    <a:pt x="0" y="0"/>
                  </a:moveTo>
                  <a:lnTo>
                    <a:pt x="0" y="40"/>
                  </a:lnTo>
                  <a:lnTo>
                    <a:pt x="42" y="40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16" name="Freeform 80"/>
            <p:cNvSpPr>
              <a:spLocks/>
            </p:cNvSpPr>
            <p:nvPr/>
          </p:nvSpPr>
          <p:spPr bwMode="auto">
            <a:xfrm>
              <a:off x="4849" y="2540"/>
              <a:ext cx="16" cy="51"/>
            </a:xfrm>
            <a:custGeom>
              <a:avLst/>
              <a:gdLst>
                <a:gd name="T0" fmla="*/ 0 w 30"/>
                <a:gd name="T1" fmla="*/ 19 h 102"/>
                <a:gd name="T2" fmla="*/ 0 w 30"/>
                <a:gd name="T3" fmla="*/ 61 h 102"/>
                <a:gd name="T4" fmla="*/ 21 w 30"/>
                <a:gd name="T5" fmla="*/ 102 h 102"/>
                <a:gd name="T6" fmla="*/ 30 w 30"/>
                <a:gd name="T7" fmla="*/ 0 h 102"/>
                <a:gd name="T8" fmla="*/ 0 w 30"/>
                <a:gd name="T9" fmla="*/ 19 h 102"/>
                <a:gd name="T10" fmla="*/ 0 w 30"/>
                <a:gd name="T11" fmla="*/ 1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2">
                  <a:moveTo>
                    <a:pt x="0" y="19"/>
                  </a:moveTo>
                  <a:lnTo>
                    <a:pt x="0" y="61"/>
                  </a:lnTo>
                  <a:lnTo>
                    <a:pt x="21" y="102"/>
                  </a:lnTo>
                  <a:lnTo>
                    <a:pt x="3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17" name="Freeform 81"/>
            <p:cNvSpPr>
              <a:spLocks/>
            </p:cNvSpPr>
            <p:nvPr/>
          </p:nvSpPr>
          <p:spPr bwMode="auto">
            <a:xfrm>
              <a:off x="4835" y="2767"/>
              <a:ext cx="32" cy="23"/>
            </a:xfrm>
            <a:custGeom>
              <a:avLst/>
              <a:gdLst>
                <a:gd name="T0" fmla="*/ 0 w 65"/>
                <a:gd name="T1" fmla="*/ 15 h 46"/>
                <a:gd name="T2" fmla="*/ 34 w 65"/>
                <a:gd name="T3" fmla="*/ 46 h 46"/>
                <a:gd name="T4" fmla="*/ 59 w 65"/>
                <a:gd name="T5" fmla="*/ 46 h 46"/>
                <a:gd name="T6" fmla="*/ 65 w 65"/>
                <a:gd name="T7" fmla="*/ 15 h 46"/>
                <a:gd name="T8" fmla="*/ 46 w 65"/>
                <a:gd name="T9" fmla="*/ 0 h 46"/>
                <a:gd name="T10" fmla="*/ 15 w 65"/>
                <a:gd name="T11" fmla="*/ 0 h 46"/>
                <a:gd name="T12" fmla="*/ 0 w 65"/>
                <a:gd name="T13" fmla="*/ 15 h 46"/>
                <a:gd name="T14" fmla="*/ 0 w 65"/>
                <a:gd name="T15" fmla="*/ 1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46">
                  <a:moveTo>
                    <a:pt x="0" y="15"/>
                  </a:moveTo>
                  <a:lnTo>
                    <a:pt x="34" y="46"/>
                  </a:lnTo>
                  <a:lnTo>
                    <a:pt x="59" y="46"/>
                  </a:lnTo>
                  <a:lnTo>
                    <a:pt x="65" y="15"/>
                  </a:lnTo>
                  <a:lnTo>
                    <a:pt x="46" y="0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18" name="Freeform 82"/>
            <p:cNvSpPr>
              <a:spLocks/>
            </p:cNvSpPr>
            <p:nvPr/>
          </p:nvSpPr>
          <p:spPr bwMode="auto">
            <a:xfrm>
              <a:off x="4909" y="2726"/>
              <a:ext cx="22" cy="28"/>
            </a:xfrm>
            <a:custGeom>
              <a:avLst/>
              <a:gdLst>
                <a:gd name="T0" fmla="*/ 44 w 44"/>
                <a:gd name="T1" fmla="*/ 0 h 55"/>
                <a:gd name="T2" fmla="*/ 0 w 44"/>
                <a:gd name="T3" fmla="*/ 25 h 55"/>
                <a:gd name="T4" fmla="*/ 0 w 44"/>
                <a:gd name="T5" fmla="*/ 55 h 55"/>
                <a:gd name="T6" fmla="*/ 19 w 44"/>
                <a:gd name="T7" fmla="*/ 46 h 55"/>
                <a:gd name="T8" fmla="*/ 40 w 44"/>
                <a:gd name="T9" fmla="*/ 21 h 55"/>
                <a:gd name="T10" fmla="*/ 44 w 44"/>
                <a:gd name="T11" fmla="*/ 0 h 55"/>
                <a:gd name="T12" fmla="*/ 44 w 44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5">
                  <a:moveTo>
                    <a:pt x="44" y="0"/>
                  </a:moveTo>
                  <a:lnTo>
                    <a:pt x="0" y="25"/>
                  </a:lnTo>
                  <a:lnTo>
                    <a:pt x="0" y="55"/>
                  </a:lnTo>
                  <a:lnTo>
                    <a:pt x="19" y="46"/>
                  </a:lnTo>
                  <a:lnTo>
                    <a:pt x="40" y="2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19" name="Freeform 83"/>
            <p:cNvSpPr>
              <a:spLocks/>
            </p:cNvSpPr>
            <p:nvPr/>
          </p:nvSpPr>
          <p:spPr bwMode="auto">
            <a:xfrm>
              <a:off x="4896" y="2619"/>
              <a:ext cx="74" cy="43"/>
            </a:xfrm>
            <a:custGeom>
              <a:avLst/>
              <a:gdLst>
                <a:gd name="T0" fmla="*/ 0 w 148"/>
                <a:gd name="T1" fmla="*/ 11 h 85"/>
                <a:gd name="T2" fmla="*/ 45 w 148"/>
                <a:gd name="T3" fmla="*/ 41 h 85"/>
                <a:gd name="T4" fmla="*/ 106 w 148"/>
                <a:gd name="T5" fmla="*/ 85 h 85"/>
                <a:gd name="T6" fmla="*/ 146 w 148"/>
                <a:gd name="T7" fmla="*/ 72 h 85"/>
                <a:gd name="T8" fmla="*/ 148 w 148"/>
                <a:gd name="T9" fmla="*/ 51 h 85"/>
                <a:gd name="T10" fmla="*/ 112 w 148"/>
                <a:gd name="T11" fmla="*/ 20 h 85"/>
                <a:gd name="T12" fmla="*/ 72 w 148"/>
                <a:gd name="T13" fmla="*/ 15 h 85"/>
                <a:gd name="T14" fmla="*/ 30 w 148"/>
                <a:gd name="T15" fmla="*/ 0 h 85"/>
                <a:gd name="T16" fmla="*/ 0 w 148"/>
                <a:gd name="T17" fmla="*/ 11 h 85"/>
                <a:gd name="T18" fmla="*/ 0 w 148"/>
                <a:gd name="T19" fmla="*/ 1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85">
                  <a:moveTo>
                    <a:pt x="0" y="11"/>
                  </a:moveTo>
                  <a:lnTo>
                    <a:pt x="45" y="41"/>
                  </a:lnTo>
                  <a:lnTo>
                    <a:pt x="106" y="85"/>
                  </a:lnTo>
                  <a:lnTo>
                    <a:pt x="146" y="72"/>
                  </a:lnTo>
                  <a:lnTo>
                    <a:pt x="148" y="51"/>
                  </a:lnTo>
                  <a:lnTo>
                    <a:pt x="112" y="20"/>
                  </a:lnTo>
                  <a:lnTo>
                    <a:pt x="72" y="15"/>
                  </a:lnTo>
                  <a:lnTo>
                    <a:pt x="30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20" name="Freeform 84"/>
            <p:cNvSpPr>
              <a:spLocks/>
            </p:cNvSpPr>
            <p:nvPr/>
          </p:nvSpPr>
          <p:spPr bwMode="auto">
            <a:xfrm>
              <a:off x="4686" y="2793"/>
              <a:ext cx="18" cy="79"/>
            </a:xfrm>
            <a:custGeom>
              <a:avLst/>
              <a:gdLst>
                <a:gd name="T0" fmla="*/ 0 w 36"/>
                <a:gd name="T1" fmla="*/ 0 h 158"/>
                <a:gd name="T2" fmla="*/ 1 w 36"/>
                <a:gd name="T3" fmla="*/ 71 h 158"/>
                <a:gd name="T4" fmla="*/ 32 w 36"/>
                <a:gd name="T5" fmla="*/ 158 h 158"/>
                <a:gd name="T6" fmla="*/ 36 w 36"/>
                <a:gd name="T7" fmla="*/ 105 h 158"/>
                <a:gd name="T8" fmla="*/ 0 w 36"/>
                <a:gd name="T9" fmla="*/ 0 h 158"/>
                <a:gd name="T10" fmla="*/ 0 w 36"/>
                <a:gd name="T1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58">
                  <a:moveTo>
                    <a:pt x="0" y="0"/>
                  </a:moveTo>
                  <a:lnTo>
                    <a:pt x="1" y="71"/>
                  </a:lnTo>
                  <a:lnTo>
                    <a:pt x="32" y="158"/>
                  </a:lnTo>
                  <a:lnTo>
                    <a:pt x="36" y="10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21" name="Freeform 85"/>
            <p:cNvSpPr>
              <a:spLocks/>
            </p:cNvSpPr>
            <p:nvPr/>
          </p:nvSpPr>
          <p:spPr bwMode="auto">
            <a:xfrm>
              <a:off x="4710" y="2894"/>
              <a:ext cx="28" cy="37"/>
            </a:xfrm>
            <a:custGeom>
              <a:avLst/>
              <a:gdLst>
                <a:gd name="T0" fmla="*/ 10 w 57"/>
                <a:gd name="T1" fmla="*/ 13 h 74"/>
                <a:gd name="T2" fmla="*/ 0 w 57"/>
                <a:gd name="T3" fmla="*/ 74 h 74"/>
                <a:gd name="T4" fmla="*/ 36 w 57"/>
                <a:gd name="T5" fmla="*/ 55 h 74"/>
                <a:gd name="T6" fmla="*/ 57 w 57"/>
                <a:gd name="T7" fmla="*/ 24 h 74"/>
                <a:gd name="T8" fmla="*/ 36 w 57"/>
                <a:gd name="T9" fmla="*/ 0 h 74"/>
                <a:gd name="T10" fmla="*/ 10 w 57"/>
                <a:gd name="T11" fmla="*/ 13 h 74"/>
                <a:gd name="T12" fmla="*/ 10 w 57"/>
                <a:gd name="T13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74">
                  <a:moveTo>
                    <a:pt x="10" y="13"/>
                  </a:moveTo>
                  <a:lnTo>
                    <a:pt x="0" y="74"/>
                  </a:lnTo>
                  <a:lnTo>
                    <a:pt x="36" y="55"/>
                  </a:lnTo>
                  <a:lnTo>
                    <a:pt x="57" y="24"/>
                  </a:lnTo>
                  <a:lnTo>
                    <a:pt x="36" y="0"/>
                  </a:lnTo>
                  <a:lnTo>
                    <a:pt x="10" y="13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22" name="Freeform 86"/>
            <p:cNvSpPr>
              <a:spLocks/>
            </p:cNvSpPr>
            <p:nvPr/>
          </p:nvSpPr>
          <p:spPr bwMode="auto">
            <a:xfrm>
              <a:off x="4786" y="2707"/>
              <a:ext cx="118" cy="18"/>
            </a:xfrm>
            <a:custGeom>
              <a:avLst/>
              <a:gdLst>
                <a:gd name="T0" fmla="*/ 0 w 236"/>
                <a:gd name="T1" fmla="*/ 12 h 36"/>
                <a:gd name="T2" fmla="*/ 84 w 236"/>
                <a:gd name="T3" fmla="*/ 33 h 36"/>
                <a:gd name="T4" fmla="*/ 107 w 236"/>
                <a:gd name="T5" fmla="*/ 36 h 36"/>
                <a:gd name="T6" fmla="*/ 166 w 236"/>
                <a:gd name="T7" fmla="*/ 36 h 36"/>
                <a:gd name="T8" fmla="*/ 200 w 236"/>
                <a:gd name="T9" fmla="*/ 23 h 36"/>
                <a:gd name="T10" fmla="*/ 236 w 236"/>
                <a:gd name="T11" fmla="*/ 0 h 36"/>
                <a:gd name="T12" fmla="*/ 190 w 236"/>
                <a:gd name="T13" fmla="*/ 0 h 36"/>
                <a:gd name="T14" fmla="*/ 145 w 236"/>
                <a:gd name="T15" fmla="*/ 6 h 36"/>
                <a:gd name="T16" fmla="*/ 114 w 236"/>
                <a:gd name="T17" fmla="*/ 6 h 36"/>
                <a:gd name="T18" fmla="*/ 82 w 236"/>
                <a:gd name="T19" fmla="*/ 2 h 36"/>
                <a:gd name="T20" fmla="*/ 36 w 236"/>
                <a:gd name="T21" fmla="*/ 2 h 36"/>
                <a:gd name="T22" fmla="*/ 0 w 236"/>
                <a:gd name="T23" fmla="*/ 12 h 36"/>
                <a:gd name="T24" fmla="*/ 0 w 236"/>
                <a:gd name="T25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6" h="36">
                  <a:moveTo>
                    <a:pt x="0" y="12"/>
                  </a:moveTo>
                  <a:lnTo>
                    <a:pt x="84" y="33"/>
                  </a:lnTo>
                  <a:lnTo>
                    <a:pt x="107" y="36"/>
                  </a:lnTo>
                  <a:lnTo>
                    <a:pt x="166" y="36"/>
                  </a:lnTo>
                  <a:lnTo>
                    <a:pt x="200" y="23"/>
                  </a:lnTo>
                  <a:lnTo>
                    <a:pt x="236" y="0"/>
                  </a:lnTo>
                  <a:lnTo>
                    <a:pt x="190" y="0"/>
                  </a:lnTo>
                  <a:lnTo>
                    <a:pt x="145" y="6"/>
                  </a:lnTo>
                  <a:lnTo>
                    <a:pt x="114" y="6"/>
                  </a:lnTo>
                  <a:lnTo>
                    <a:pt x="82" y="2"/>
                  </a:lnTo>
                  <a:lnTo>
                    <a:pt x="36" y="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23" name="Freeform 87"/>
            <p:cNvSpPr>
              <a:spLocks/>
            </p:cNvSpPr>
            <p:nvPr/>
          </p:nvSpPr>
          <p:spPr bwMode="auto">
            <a:xfrm>
              <a:off x="4738" y="2553"/>
              <a:ext cx="55" cy="19"/>
            </a:xfrm>
            <a:custGeom>
              <a:avLst/>
              <a:gdLst>
                <a:gd name="T0" fmla="*/ 59 w 110"/>
                <a:gd name="T1" fmla="*/ 38 h 38"/>
                <a:gd name="T2" fmla="*/ 101 w 110"/>
                <a:gd name="T3" fmla="*/ 38 h 38"/>
                <a:gd name="T4" fmla="*/ 110 w 110"/>
                <a:gd name="T5" fmla="*/ 10 h 38"/>
                <a:gd name="T6" fmla="*/ 76 w 110"/>
                <a:gd name="T7" fmla="*/ 0 h 38"/>
                <a:gd name="T8" fmla="*/ 0 w 110"/>
                <a:gd name="T9" fmla="*/ 16 h 38"/>
                <a:gd name="T10" fmla="*/ 15 w 110"/>
                <a:gd name="T11" fmla="*/ 35 h 38"/>
                <a:gd name="T12" fmla="*/ 59 w 110"/>
                <a:gd name="T13" fmla="*/ 38 h 38"/>
                <a:gd name="T14" fmla="*/ 59 w 110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38">
                  <a:moveTo>
                    <a:pt x="59" y="38"/>
                  </a:moveTo>
                  <a:lnTo>
                    <a:pt x="101" y="38"/>
                  </a:lnTo>
                  <a:lnTo>
                    <a:pt x="110" y="10"/>
                  </a:lnTo>
                  <a:lnTo>
                    <a:pt x="76" y="0"/>
                  </a:lnTo>
                  <a:lnTo>
                    <a:pt x="0" y="16"/>
                  </a:lnTo>
                  <a:lnTo>
                    <a:pt x="15" y="35"/>
                  </a:lnTo>
                  <a:lnTo>
                    <a:pt x="59" y="38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24" name="Freeform 88"/>
            <p:cNvSpPr>
              <a:spLocks/>
            </p:cNvSpPr>
            <p:nvPr/>
          </p:nvSpPr>
          <p:spPr bwMode="auto">
            <a:xfrm>
              <a:off x="4913" y="2553"/>
              <a:ext cx="41" cy="17"/>
            </a:xfrm>
            <a:custGeom>
              <a:avLst/>
              <a:gdLst>
                <a:gd name="T0" fmla="*/ 0 w 82"/>
                <a:gd name="T1" fmla="*/ 35 h 35"/>
                <a:gd name="T2" fmla="*/ 82 w 82"/>
                <a:gd name="T3" fmla="*/ 29 h 35"/>
                <a:gd name="T4" fmla="*/ 59 w 82"/>
                <a:gd name="T5" fmla="*/ 0 h 35"/>
                <a:gd name="T6" fmla="*/ 15 w 82"/>
                <a:gd name="T7" fmla="*/ 8 h 35"/>
                <a:gd name="T8" fmla="*/ 0 w 82"/>
                <a:gd name="T9" fmla="*/ 35 h 35"/>
                <a:gd name="T10" fmla="*/ 0 w 82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35">
                  <a:moveTo>
                    <a:pt x="0" y="35"/>
                  </a:moveTo>
                  <a:lnTo>
                    <a:pt x="82" y="29"/>
                  </a:lnTo>
                  <a:lnTo>
                    <a:pt x="59" y="0"/>
                  </a:lnTo>
                  <a:lnTo>
                    <a:pt x="15" y="8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25" name="Freeform 89"/>
            <p:cNvSpPr>
              <a:spLocks/>
            </p:cNvSpPr>
            <p:nvPr/>
          </p:nvSpPr>
          <p:spPr bwMode="auto">
            <a:xfrm>
              <a:off x="4717" y="2932"/>
              <a:ext cx="54" cy="41"/>
            </a:xfrm>
            <a:custGeom>
              <a:avLst/>
              <a:gdLst>
                <a:gd name="T0" fmla="*/ 16 w 109"/>
                <a:gd name="T1" fmla="*/ 82 h 82"/>
                <a:gd name="T2" fmla="*/ 65 w 109"/>
                <a:gd name="T3" fmla="*/ 82 h 82"/>
                <a:gd name="T4" fmla="*/ 109 w 109"/>
                <a:gd name="T5" fmla="*/ 0 h 82"/>
                <a:gd name="T6" fmla="*/ 67 w 109"/>
                <a:gd name="T7" fmla="*/ 28 h 82"/>
                <a:gd name="T8" fmla="*/ 0 w 109"/>
                <a:gd name="T9" fmla="*/ 40 h 82"/>
                <a:gd name="T10" fmla="*/ 16 w 109"/>
                <a:gd name="T11" fmla="*/ 82 h 82"/>
                <a:gd name="T12" fmla="*/ 16 w 109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82">
                  <a:moveTo>
                    <a:pt x="16" y="82"/>
                  </a:moveTo>
                  <a:lnTo>
                    <a:pt x="65" y="82"/>
                  </a:lnTo>
                  <a:lnTo>
                    <a:pt x="109" y="0"/>
                  </a:lnTo>
                  <a:lnTo>
                    <a:pt x="67" y="28"/>
                  </a:lnTo>
                  <a:lnTo>
                    <a:pt x="0" y="40"/>
                  </a:lnTo>
                  <a:lnTo>
                    <a:pt x="16" y="82"/>
                  </a:lnTo>
                  <a:lnTo>
                    <a:pt x="16" y="82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26" name="Freeform 90"/>
            <p:cNvSpPr>
              <a:spLocks/>
            </p:cNvSpPr>
            <p:nvPr/>
          </p:nvSpPr>
          <p:spPr bwMode="auto">
            <a:xfrm>
              <a:off x="4581" y="2966"/>
              <a:ext cx="15" cy="98"/>
            </a:xfrm>
            <a:custGeom>
              <a:avLst/>
              <a:gdLst>
                <a:gd name="T0" fmla="*/ 8 w 31"/>
                <a:gd name="T1" fmla="*/ 38 h 198"/>
                <a:gd name="T2" fmla="*/ 31 w 31"/>
                <a:gd name="T3" fmla="*/ 198 h 198"/>
                <a:gd name="T4" fmla="*/ 18 w 31"/>
                <a:gd name="T5" fmla="*/ 177 h 198"/>
                <a:gd name="T6" fmla="*/ 0 w 31"/>
                <a:gd name="T7" fmla="*/ 52 h 198"/>
                <a:gd name="T8" fmla="*/ 0 w 31"/>
                <a:gd name="T9" fmla="*/ 0 h 198"/>
                <a:gd name="T10" fmla="*/ 8 w 31"/>
                <a:gd name="T11" fmla="*/ 38 h 198"/>
                <a:gd name="T12" fmla="*/ 8 w 31"/>
                <a:gd name="T13" fmla="*/ 3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98">
                  <a:moveTo>
                    <a:pt x="8" y="38"/>
                  </a:moveTo>
                  <a:lnTo>
                    <a:pt x="31" y="198"/>
                  </a:lnTo>
                  <a:lnTo>
                    <a:pt x="18" y="177"/>
                  </a:lnTo>
                  <a:lnTo>
                    <a:pt x="0" y="52"/>
                  </a:lnTo>
                  <a:lnTo>
                    <a:pt x="0" y="0"/>
                  </a:lnTo>
                  <a:lnTo>
                    <a:pt x="8" y="38"/>
                  </a:lnTo>
                  <a:lnTo>
                    <a:pt x="8" y="38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27" name="Freeform 91"/>
            <p:cNvSpPr>
              <a:spLocks/>
            </p:cNvSpPr>
            <p:nvPr/>
          </p:nvSpPr>
          <p:spPr bwMode="auto">
            <a:xfrm>
              <a:off x="4820" y="2380"/>
              <a:ext cx="241" cy="175"/>
            </a:xfrm>
            <a:custGeom>
              <a:avLst/>
              <a:gdLst>
                <a:gd name="T0" fmla="*/ 386 w 483"/>
                <a:gd name="T1" fmla="*/ 29 h 350"/>
                <a:gd name="T2" fmla="*/ 388 w 483"/>
                <a:gd name="T3" fmla="*/ 90 h 350"/>
                <a:gd name="T4" fmla="*/ 323 w 483"/>
                <a:gd name="T5" fmla="*/ 92 h 350"/>
                <a:gd name="T6" fmla="*/ 277 w 483"/>
                <a:gd name="T7" fmla="*/ 158 h 350"/>
                <a:gd name="T8" fmla="*/ 245 w 483"/>
                <a:gd name="T9" fmla="*/ 101 h 350"/>
                <a:gd name="T10" fmla="*/ 161 w 483"/>
                <a:gd name="T11" fmla="*/ 116 h 350"/>
                <a:gd name="T12" fmla="*/ 154 w 483"/>
                <a:gd name="T13" fmla="*/ 90 h 350"/>
                <a:gd name="T14" fmla="*/ 38 w 483"/>
                <a:gd name="T15" fmla="*/ 164 h 350"/>
                <a:gd name="T16" fmla="*/ 0 w 483"/>
                <a:gd name="T17" fmla="*/ 219 h 350"/>
                <a:gd name="T18" fmla="*/ 40 w 483"/>
                <a:gd name="T19" fmla="*/ 192 h 350"/>
                <a:gd name="T20" fmla="*/ 53 w 483"/>
                <a:gd name="T21" fmla="*/ 251 h 350"/>
                <a:gd name="T22" fmla="*/ 123 w 483"/>
                <a:gd name="T23" fmla="*/ 219 h 350"/>
                <a:gd name="T24" fmla="*/ 270 w 483"/>
                <a:gd name="T25" fmla="*/ 219 h 350"/>
                <a:gd name="T26" fmla="*/ 332 w 483"/>
                <a:gd name="T27" fmla="*/ 181 h 350"/>
                <a:gd name="T28" fmla="*/ 380 w 483"/>
                <a:gd name="T29" fmla="*/ 225 h 350"/>
                <a:gd name="T30" fmla="*/ 380 w 483"/>
                <a:gd name="T31" fmla="*/ 299 h 350"/>
                <a:gd name="T32" fmla="*/ 397 w 483"/>
                <a:gd name="T33" fmla="*/ 350 h 350"/>
                <a:gd name="T34" fmla="*/ 439 w 483"/>
                <a:gd name="T35" fmla="*/ 240 h 350"/>
                <a:gd name="T36" fmla="*/ 439 w 483"/>
                <a:gd name="T37" fmla="*/ 175 h 350"/>
                <a:gd name="T38" fmla="*/ 483 w 483"/>
                <a:gd name="T39" fmla="*/ 149 h 350"/>
                <a:gd name="T40" fmla="*/ 483 w 483"/>
                <a:gd name="T41" fmla="*/ 65 h 350"/>
                <a:gd name="T42" fmla="*/ 420 w 483"/>
                <a:gd name="T43" fmla="*/ 137 h 350"/>
                <a:gd name="T44" fmla="*/ 399 w 483"/>
                <a:gd name="T45" fmla="*/ 111 h 350"/>
                <a:gd name="T46" fmla="*/ 431 w 483"/>
                <a:gd name="T47" fmla="*/ 90 h 350"/>
                <a:gd name="T48" fmla="*/ 420 w 483"/>
                <a:gd name="T49" fmla="*/ 42 h 350"/>
                <a:gd name="T50" fmla="*/ 391 w 483"/>
                <a:gd name="T51" fmla="*/ 0 h 350"/>
                <a:gd name="T52" fmla="*/ 386 w 483"/>
                <a:gd name="T53" fmla="*/ 29 h 350"/>
                <a:gd name="T54" fmla="*/ 386 w 483"/>
                <a:gd name="T55" fmla="*/ 2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3" h="350">
                  <a:moveTo>
                    <a:pt x="386" y="29"/>
                  </a:moveTo>
                  <a:lnTo>
                    <a:pt x="388" y="90"/>
                  </a:lnTo>
                  <a:lnTo>
                    <a:pt x="323" y="92"/>
                  </a:lnTo>
                  <a:lnTo>
                    <a:pt x="277" y="158"/>
                  </a:lnTo>
                  <a:lnTo>
                    <a:pt x="245" y="101"/>
                  </a:lnTo>
                  <a:lnTo>
                    <a:pt x="161" y="116"/>
                  </a:lnTo>
                  <a:lnTo>
                    <a:pt x="154" y="90"/>
                  </a:lnTo>
                  <a:lnTo>
                    <a:pt x="38" y="164"/>
                  </a:lnTo>
                  <a:lnTo>
                    <a:pt x="0" y="219"/>
                  </a:lnTo>
                  <a:lnTo>
                    <a:pt x="40" y="192"/>
                  </a:lnTo>
                  <a:lnTo>
                    <a:pt x="53" y="251"/>
                  </a:lnTo>
                  <a:lnTo>
                    <a:pt x="123" y="219"/>
                  </a:lnTo>
                  <a:lnTo>
                    <a:pt x="270" y="219"/>
                  </a:lnTo>
                  <a:lnTo>
                    <a:pt x="332" y="181"/>
                  </a:lnTo>
                  <a:lnTo>
                    <a:pt x="380" y="225"/>
                  </a:lnTo>
                  <a:lnTo>
                    <a:pt x="380" y="299"/>
                  </a:lnTo>
                  <a:lnTo>
                    <a:pt x="397" y="350"/>
                  </a:lnTo>
                  <a:lnTo>
                    <a:pt x="439" y="240"/>
                  </a:lnTo>
                  <a:lnTo>
                    <a:pt x="439" y="175"/>
                  </a:lnTo>
                  <a:lnTo>
                    <a:pt x="483" y="149"/>
                  </a:lnTo>
                  <a:lnTo>
                    <a:pt x="483" y="65"/>
                  </a:lnTo>
                  <a:lnTo>
                    <a:pt x="420" y="137"/>
                  </a:lnTo>
                  <a:lnTo>
                    <a:pt x="399" y="111"/>
                  </a:lnTo>
                  <a:lnTo>
                    <a:pt x="431" y="90"/>
                  </a:lnTo>
                  <a:lnTo>
                    <a:pt x="420" y="42"/>
                  </a:lnTo>
                  <a:lnTo>
                    <a:pt x="391" y="0"/>
                  </a:lnTo>
                  <a:lnTo>
                    <a:pt x="386" y="29"/>
                  </a:lnTo>
                  <a:lnTo>
                    <a:pt x="386" y="29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28" name="Freeform 92"/>
            <p:cNvSpPr>
              <a:spLocks/>
            </p:cNvSpPr>
            <p:nvPr/>
          </p:nvSpPr>
          <p:spPr bwMode="auto">
            <a:xfrm>
              <a:off x="4730" y="2560"/>
              <a:ext cx="69" cy="24"/>
            </a:xfrm>
            <a:custGeom>
              <a:avLst/>
              <a:gdLst>
                <a:gd name="T0" fmla="*/ 0 w 137"/>
                <a:gd name="T1" fmla="*/ 32 h 47"/>
                <a:gd name="T2" fmla="*/ 63 w 137"/>
                <a:gd name="T3" fmla="*/ 47 h 47"/>
                <a:gd name="T4" fmla="*/ 137 w 137"/>
                <a:gd name="T5" fmla="*/ 28 h 47"/>
                <a:gd name="T6" fmla="*/ 131 w 137"/>
                <a:gd name="T7" fmla="*/ 0 h 47"/>
                <a:gd name="T8" fmla="*/ 116 w 137"/>
                <a:gd name="T9" fmla="*/ 21 h 47"/>
                <a:gd name="T10" fmla="*/ 0 w 137"/>
                <a:gd name="T11" fmla="*/ 32 h 47"/>
                <a:gd name="T12" fmla="*/ 0 w 137"/>
                <a:gd name="T13" fmla="*/ 3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47">
                  <a:moveTo>
                    <a:pt x="0" y="32"/>
                  </a:moveTo>
                  <a:lnTo>
                    <a:pt x="63" y="47"/>
                  </a:lnTo>
                  <a:lnTo>
                    <a:pt x="137" y="28"/>
                  </a:lnTo>
                  <a:lnTo>
                    <a:pt x="131" y="0"/>
                  </a:lnTo>
                  <a:lnTo>
                    <a:pt x="116" y="21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29" name="Freeform 93"/>
            <p:cNvSpPr>
              <a:spLocks/>
            </p:cNvSpPr>
            <p:nvPr/>
          </p:nvSpPr>
          <p:spPr bwMode="auto">
            <a:xfrm>
              <a:off x="4891" y="2560"/>
              <a:ext cx="72" cy="22"/>
            </a:xfrm>
            <a:custGeom>
              <a:avLst/>
              <a:gdLst>
                <a:gd name="T0" fmla="*/ 0 w 145"/>
                <a:gd name="T1" fmla="*/ 15 h 43"/>
                <a:gd name="T2" fmla="*/ 38 w 145"/>
                <a:gd name="T3" fmla="*/ 38 h 43"/>
                <a:gd name="T4" fmla="*/ 97 w 145"/>
                <a:gd name="T5" fmla="*/ 43 h 43"/>
                <a:gd name="T6" fmla="*/ 145 w 145"/>
                <a:gd name="T7" fmla="*/ 17 h 43"/>
                <a:gd name="T8" fmla="*/ 124 w 145"/>
                <a:gd name="T9" fmla="*/ 15 h 43"/>
                <a:gd name="T10" fmla="*/ 82 w 145"/>
                <a:gd name="T11" fmla="*/ 15 h 43"/>
                <a:gd name="T12" fmla="*/ 17 w 145"/>
                <a:gd name="T13" fmla="*/ 0 h 43"/>
                <a:gd name="T14" fmla="*/ 0 w 145"/>
                <a:gd name="T15" fmla="*/ 15 h 43"/>
                <a:gd name="T16" fmla="*/ 0 w 145"/>
                <a:gd name="T17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43">
                  <a:moveTo>
                    <a:pt x="0" y="15"/>
                  </a:moveTo>
                  <a:lnTo>
                    <a:pt x="38" y="38"/>
                  </a:lnTo>
                  <a:lnTo>
                    <a:pt x="97" y="43"/>
                  </a:lnTo>
                  <a:lnTo>
                    <a:pt x="145" y="17"/>
                  </a:lnTo>
                  <a:lnTo>
                    <a:pt x="124" y="15"/>
                  </a:lnTo>
                  <a:lnTo>
                    <a:pt x="82" y="15"/>
                  </a:lnTo>
                  <a:lnTo>
                    <a:pt x="17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30" name="Freeform 94"/>
            <p:cNvSpPr>
              <a:spLocks/>
            </p:cNvSpPr>
            <p:nvPr/>
          </p:nvSpPr>
          <p:spPr bwMode="auto">
            <a:xfrm>
              <a:off x="5351" y="3069"/>
              <a:ext cx="113" cy="58"/>
            </a:xfrm>
            <a:custGeom>
              <a:avLst/>
              <a:gdLst>
                <a:gd name="T0" fmla="*/ 112 w 224"/>
                <a:gd name="T1" fmla="*/ 0 h 116"/>
                <a:gd name="T2" fmla="*/ 45 w 224"/>
                <a:gd name="T3" fmla="*/ 37 h 116"/>
                <a:gd name="T4" fmla="*/ 0 w 224"/>
                <a:gd name="T5" fmla="*/ 105 h 116"/>
                <a:gd name="T6" fmla="*/ 81 w 224"/>
                <a:gd name="T7" fmla="*/ 116 h 116"/>
                <a:gd name="T8" fmla="*/ 199 w 224"/>
                <a:gd name="T9" fmla="*/ 94 h 116"/>
                <a:gd name="T10" fmla="*/ 224 w 224"/>
                <a:gd name="T11" fmla="*/ 48 h 116"/>
                <a:gd name="T12" fmla="*/ 106 w 224"/>
                <a:gd name="T13" fmla="*/ 82 h 116"/>
                <a:gd name="T14" fmla="*/ 156 w 224"/>
                <a:gd name="T15" fmla="*/ 14 h 116"/>
                <a:gd name="T16" fmla="*/ 112 w 224"/>
                <a:gd name="T17" fmla="*/ 0 h 116"/>
                <a:gd name="T18" fmla="*/ 112 w 224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116">
                  <a:moveTo>
                    <a:pt x="112" y="0"/>
                  </a:moveTo>
                  <a:lnTo>
                    <a:pt x="45" y="37"/>
                  </a:lnTo>
                  <a:lnTo>
                    <a:pt x="0" y="105"/>
                  </a:lnTo>
                  <a:lnTo>
                    <a:pt x="81" y="116"/>
                  </a:lnTo>
                  <a:lnTo>
                    <a:pt x="199" y="94"/>
                  </a:lnTo>
                  <a:lnTo>
                    <a:pt x="224" y="48"/>
                  </a:lnTo>
                  <a:lnTo>
                    <a:pt x="106" y="82"/>
                  </a:lnTo>
                  <a:lnTo>
                    <a:pt x="156" y="14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31" name="Freeform 95"/>
            <p:cNvSpPr>
              <a:spLocks/>
            </p:cNvSpPr>
            <p:nvPr/>
          </p:nvSpPr>
          <p:spPr bwMode="auto">
            <a:xfrm>
              <a:off x="5440" y="3093"/>
              <a:ext cx="105" cy="111"/>
            </a:xfrm>
            <a:custGeom>
              <a:avLst/>
              <a:gdLst>
                <a:gd name="T0" fmla="*/ 116 w 212"/>
                <a:gd name="T1" fmla="*/ 2 h 222"/>
                <a:gd name="T2" fmla="*/ 97 w 212"/>
                <a:gd name="T3" fmla="*/ 30 h 222"/>
                <a:gd name="T4" fmla="*/ 130 w 212"/>
                <a:gd name="T5" fmla="*/ 76 h 222"/>
                <a:gd name="T6" fmla="*/ 69 w 212"/>
                <a:gd name="T7" fmla="*/ 127 h 222"/>
                <a:gd name="T8" fmla="*/ 0 w 212"/>
                <a:gd name="T9" fmla="*/ 144 h 222"/>
                <a:gd name="T10" fmla="*/ 0 w 212"/>
                <a:gd name="T11" fmla="*/ 175 h 222"/>
                <a:gd name="T12" fmla="*/ 80 w 212"/>
                <a:gd name="T13" fmla="*/ 222 h 222"/>
                <a:gd name="T14" fmla="*/ 130 w 212"/>
                <a:gd name="T15" fmla="*/ 181 h 222"/>
                <a:gd name="T16" fmla="*/ 179 w 212"/>
                <a:gd name="T17" fmla="*/ 194 h 222"/>
                <a:gd name="T18" fmla="*/ 185 w 212"/>
                <a:gd name="T19" fmla="*/ 137 h 222"/>
                <a:gd name="T20" fmla="*/ 212 w 212"/>
                <a:gd name="T21" fmla="*/ 112 h 222"/>
                <a:gd name="T22" fmla="*/ 187 w 212"/>
                <a:gd name="T23" fmla="*/ 74 h 222"/>
                <a:gd name="T24" fmla="*/ 187 w 212"/>
                <a:gd name="T25" fmla="*/ 46 h 222"/>
                <a:gd name="T26" fmla="*/ 206 w 212"/>
                <a:gd name="T27" fmla="*/ 27 h 222"/>
                <a:gd name="T28" fmla="*/ 160 w 212"/>
                <a:gd name="T29" fmla="*/ 0 h 222"/>
                <a:gd name="T30" fmla="*/ 116 w 212"/>
                <a:gd name="T31" fmla="*/ 2 h 222"/>
                <a:gd name="T32" fmla="*/ 116 w 212"/>
                <a:gd name="T33" fmla="*/ 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222">
                  <a:moveTo>
                    <a:pt x="116" y="2"/>
                  </a:moveTo>
                  <a:lnTo>
                    <a:pt x="97" y="30"/>
                  </a:lnTo>
                  <a:lnTo>
                    <a:pt x="130" y="76"/>
                  </a:lnTo>
                  <a:lnTo>
                    <a:pt x="69" y="12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80" y="222"/>
                  </a:lnTo>
                  <a:lnTo>
                    <a:pt x="130" y="181"/>
                  </a:lnTo>
                  <a:lnTo>
                    <a:pt x="179" y="194"/>
                  </a:lnTo>
                  <a:lnTo>
                    <a:pt x="185" y="137"/>
                  </a:lnTo>
                  <a:lnTo>
                    <a:pt x="212" y="112"/>
                  </a:lnTo>
                  <a:lnTo>
                    <a:pt x="187" y="74"/>
                  </a:lnTo>
                  <a:lnTo>
                    <a:pt x="187" y="46"/>
                  </a:lnTo>
                  <a:lnTo>
                    <a:pt x="206" y="27"/>
                  </a:lnTo>
                  <a:lnTo>
                    <a:pt x="160" y="0"/>
                  </a:lnTo>
                  <a:lnTo>
                    <a:pt x="116" y="2"/>
                  </a:lnTo>
                  <a:lnTo>
                    <a:pt x="116" y="2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32" name="Freeform 96"/>
            <p:cNvSpPr>
              <a:spLocks/>
            </p:cNvSpPr>
            <p:nvPr/>
          </p:nvSpPr>
          <p:spPr bwMode="auto">
            <a:xfrm>
              <a:off x="5495" y="3007"/>
              <a:ext cx="71" cy="40"/>
            </a:xfrm>
            <a:custGeom>
              <a:avLst/>
              <a:gdLst>
                <a:gd name="T0" fmla="*/ 2 w 142"/>
                <a:gd name="T1" fmla="*/ 17 h 80"/>
                <a:gd name="T2" fmla="*/ 0 w 142"/>
                <a:gd name="T3" fmla="*/ 80 h 80"/>
                <a:gd name="T4" fmla="*/ 70 w 142"/>
                <a:gd name="T5" fmla="*/ 78 h 80"/>
                <a:gd name="T6" fmla="*/ 142 w 142"/>
                <a:gd name="T7" fmla="*/ 42 h 80"/>
                <a:gd name="T8" fmla="*/ 142 w 142"/>
                <a:gd name="T9" fmla="*/ 0 h 80"/>
                <a:gd name="T10" fmla="*/ 2 w 142"/>
                <a:gd name="T11" fmla="*/ 17 h 80"/>
                <a:gd name="T12" fmla="*/ 2 w 142"/>
                <a:gd name="T13" fmla="*/ 1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80">
                  <a:moveTo>
                    <a:pt x="2" y="17"/>
                  </a:moveTo>
                  <a:lnTo>
                    <a:pt x="0" y="80"/>
                  </a:lnTo>
                  <a:lnTo>
                    <a:pt x="70" y="78"/>
                  </a:lnTo>
                  <a:lnTo>
                    <a:pt x="142" y="42"/>
                  </a:lnTo>
                  <a:lnTo>
                    <a:pt x="142" y="0"/>
                  </a:lnTo>
                  <a:lnTo>
                    <a:pt x="2" y="17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33" name="Freeform 97"/>
            <p:cNvSpPr>
              <a:spLocks/>
            </p:cNvSpPr>
            <p:nvPr/>
          </p:nvSpPr>
          <p:spPr bwMode="auto">
            <a:xfrm>
              <a:off x="4137" y="3157"/>
              <a:ext cx="98" cy="191"/>
            </a:xfrm>
            <a:custGeom>
              <a:avLst/>
              <a:gdLst>
                <a:gd name="T0" fmla="*/ 97 w 196"/>
                <a:gd name="T1" fmla="*/ 0 h 382"/>
                <a:gd name="T2" fmla="*/ 196 w 196"/>
                <a:gd name="T3" fmla="*/ 346 h 382"/>
                <a:gd name="T4" fmla="*/ 67 w 196"/>
                <a:gd name="T5" fmla="*/ 120 h 382"/>
                <a:gd name="T6" fmla="*/ 107 w 196"/>
                <a:gd name="T7" fmla="*/ 382 h 382"/>
                <a:gd name="T8" fmla="*/ 0 w 196"/>
                <a:gd name="T9" fmla="*/ 183 h 382"/>
                <a:gd name="T10" fmla="*/ 97 w 196"/>
                <a:gd name="T11" fmla="*/ 0 h 382"/>
                <a:gd name="T12" fmla="*/ 97 w 196"/>
                <a:gd name="T13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382">
                  <a:moveTo>
                    <a:pt x="97" y="0"/>
                  </a:moveTo>
                  <a:lnTo>
                    <a:pt x="196" y="346"/>
                  </a:lnTo>
                  <a:lnTo>
                    <a:pt x="67" y="120"/>
                  </a:lnTo>
                  <a:lnTo>
                    <a:pt x="107" y="382"/>
                  </a:lnTo>
                  <a:lnTo>
                    <a:pt x="0" y="183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34" name="Freeform 98"/>
            <p:cNvSpPr>
              <a:spLocks/>
            </p:cNvSpPr>
            <p:nvPr/>
          </p:nvSpPr>
          <p:spPr bwMode="auto">
            <a:xfrm>
              <a:off x="4222" y="3072"/>
              <a:ext cx="64" cy="231"/>
            </a:xfrm>
            <a:custGeom>
              <a:avLst/>
              <a:gdLst>
                <a:gd name="T0" fmla="*/ 17 w 127"/>
                <a:gd name="T1" fmla="*/ 0 h 462"/>
                <a:gd name="T2" fmla="*/ 70 w 127"/>
                <a:gd name="T3" fmla="*/ 156 h 462"/>
                <a:gd name="T4" fmla="*/ 127 w 127"/>
                <a:gd name="T5" fmla="*/ 462 h 462"/>
                <a:gd name="T6" fmla="*/ 17 w 127"/>
                <a:gd name="T7" fmla="*/ 156 h 462"/>
                <a:gd name="T8" fmla="*/ 0 w 127"/>
                <a:gd name="T9" fmla="*/ 50 h 462"/>
                <a:gd name="T10" fmla="*/ 17 w 127"/>
                <a:gd name="T11" fmla="*/ 0 h 462"/>
                <a:gd name="T12" fmla="*/ 17 w 127"/>
                <a:gd name="T13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462">
                  <a:moveTo>
                    <a:pt x="17" y="0"/>
                  </a:moveTo>
                  <a:lnTo>
                    <a:pt x="70" y="156"/>
                  </a:lnTo>
                  <a:lnTo>
                    <a:pt x="127" y="462"/>
                  </a:lnTo>
                  <a:lnTo>
                    <a:pt x="17" y="156"/>
                  </a:lnTo>
                  <a:lnTo>
                    <a:pt x="0" y="5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35" name="Freeform 99"/>
            <p:cNvSpPr>
              <a:spLocks/>
            </p:cNvSpPr>
            <p:nvPr/>
          </p:nvSpPr>
          <p:spPr bwMode="auto">
            <a:xfrm>
              <a:off x="4262" y="2827"/>
              <a:ext cx="942" cy="946"/>
            </a:xfrm>
            <a:custGeom>
              <a:avLst/>
              <a:gdLst>
                <a:gd name="T0" fmla="*/ 133 w 1884"/>
                <a:gd name="T1" fmla="*/ 59 h 1891"/>
                <a:gd name="T2" fmla="*/ 34 w 1884"/>
                <a:gd name="T3" fmla="*/ 201 h 1891"/>
                <a:gd name="T4" fmla="*/ 0 w 1884"/>
                <a:gd name="T5" fmla="*/ 477 h 1891"/>
                <a:gd name="T6" fmla="*/ 114 w 1884"/>
                <a:gd name="T7" fmla="*/ 846 h 1891"/>
                <a:gd name="T8" fmla="*/ 70 w 1884"/>
                <a:gd name="T9" fmla="*/ 498 h 1891"/>
                <a:gd name="T10" fmla="*/ 226 w 1884"/>
                <a:gd name="T11" fmla="*/ 956 h 1891"/>
                <a:gd name="T12" fmla="*/ 306 w 1884"/>
                <a:gd name="T13" fmla="*/ 1237 h 1891"/>
                <a:gd name="T14" fmla="*/ 376 w 1884"/>
                <a:gd name="T15" fmla="*/ 1349 h 1891"/>
                <a:gd name="T16" fmla="*/ 954 w 1884"/>
                <a:gd name="T17" fmla="*/ 1655 h 1891"/>
                <a:gd name="T18" fmla="*/ 1249 w 1884"/>
                <a:gd name="T19" fmla="*/ 1891 h 1891"/>
                <a:gd name="T20" fmla="*/ 1319 w 1884"/>
                <a:gd name="T21" fmla="*/ 1882 h 1891"/>
                <a:gd name="T22" fmla="*/ 1289 w 1884"/>
                <a:gd name="T23" fmla="*/ 1659 h 1891"/>
                <a:gd name="T24" fmla="*/ 1443 w 1884"/>
                <a:gd name="T25" fmla="*/ 1864 h 1891"/>
                <a:gd name="T26" fmla="*/ 1448 w 1884"/>
                <a:gd name="T27" fmla="*/ 1752 h 1891"/>
                <a:gd name="T28" fmla="*/ 1302 w 1884"/>
                <a:gd name="T29" fmla="*/ 1410 h 1891"/>
                <a:gd name="T30" fmla="*/ 1133 w 1884"/>
                <a:gd name="T31" fmla="*/ 1121 h 1891"/>
                <a:gd name="T32" fmla="*/ 1350 w 1884"/>
                <a:gd name="T33" fmla="*/ 1353 h 1891"/>
                <a:gd name="T34" fmla="*/ 1350 w 1884"/>
                <a:gd name="T35" fmla="*/ 1264 h 1891"/>
                <a:gd name="T36" fmla="*/ 1372 w 1884"/>
                <a:gd name="T37" fmla="*/ 1188 h 1891"/>
                <a:gd name="T38" fmla="*/ 1355 w 1884"/>
                <a:gd name="T39" fmla="*/ 1015 h 1891"/>
                <a:gd name="T40" fmla="*/ 1395 w 1884"/>
                <a:gd name="T41" fmla="*/ 872 h 1891"/>
                <a:gd name="T42" fmla="*/ 1395 w 1884"/>
                <a:gd name="T43" fmla="*/ 703 h 1891"/>
                <a:gd name="T44" fmla="*/ 1462 w 1884"/>
                <a:gd name="T45" fmla="*/ 922 h 1891"/>
                <a:gd name="T46" fmla="*/ 1498 w 1884"/>
                <a:gd name="T47" fmla="*/ 810 h 1891"/>
                <a:gd name="T48" fmla="*/ 1545 w 1884"/>
                <a:gd name="T49" fmla="*/ 975 h 1891"/>
                <a:gd name="T50" fmla="*/ 1492 w 1884"/>
                <a:gd name="T51" fmla="*/ 1321 h 1891"/>
                <a:gd name="T52" fmla="*/ 1608 w 1884"/>
                <a:gd name="T53" fmla="*/ 1174 h 1891"/>
                <a:gd name="T54" fmla="*/ 1764 w 1884"/>
                <a:gd name="T55" fmla="*/ 1041 h 1891"/>
                <a:gd name="T56" fmla="*/ 1857 w 1884"/>
                <a:gd name="T57" fmla="*/ 783 h 1891"/>
                <a:gd name="T58" fmla="*/ 1857 w 1884"/>
                <a:gd name="T59" fmla="*/ 627 h 1891"/>
                <a:gd name="T60" fmla="*/ 1884 w 1884"/>
                <a:gd name="T61" fmla="*/ 281 h 1891"/>
                <a:gd name="T62" fmla="*/ 1808 w 1884"/>
                <a:gd name="T63" fmla="*/ 148 h 1891"/>
                <a:gd name="T64" fmla="*/ 1559 w 1884"/>
                <a:gd name="T65" fmla="*/ 59 h 1891"/>
                <a:gd name="T66" fmla="*/ 1323 w 1884"/>
                <a:gd name="T67" fmla="*/ 5 h 1891"/>
                <a:gd name="T68" fmla="*/ 1150 w 1884"/>
                <a:gd name="T69" fmla="*/ 348 h 1891"/>
                <a:gd name="T70" fmla="*/ 946 w 1884"/>
                <a:gd name="T71" fmla="*/ 580 h 1891"/>
                <a:gd name="T72" fmla="*/ 701 w 1884"/>
                <a:gd name="T73" fmla="*/ 753 h 1891"/>
                <a:gd name="T74" fmla="*/ 524 w 1884"/>
                <a:gd name="T75" fmla="*/ 477 h 1891"/>
                <a:gd name="T76" fmla="*/ 456 w 1884"/>
                <a:gd name="T77" fmla="*/ 182 h 1891"/>
                <a:gd name="T78" fmla="*/ 483 w 1884"/>
                <a:gd name="T79" fmla="*/ 23 h 1891"/>
                <a:gd name="T80" fmla="*/ 355 w 1884"/>
                <a:gd name="T81" fmla="*/ 0 h 1891"/>
                <a:gd name="T82" fmla="*/ 190 w 1884"/>
                <a:gd name="T83" fmla="*/ 80 h 1891"/>
                <a:gd name="T84" fmla="*/ 133 w 1884"/>
                <a:gd name="T85" fmla="*/ 59 h 1891"/>
                <a:gd name="T86" fmla="*/ 133 w 1884"/>
                <a:gd name="T87" fmla="*/ 59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4" h="1891">
                  <a:moveTo>
                    <a:pt x="133" y="59"/>
                  </a:moveTo>
                  <a:lnTo>
                    <a:pt x="34" y="201"/>
                  </a:lnTo>
                  <a:lnTo>
                    <a:pt x="0" y="477"/>
                  </a:lnTo>
                  <a:lnTo>
                    <a:pt x="114" y="846"/>
                  </a:lnTo>
                  <a:lnTo>
                    <a:pt x="70" y="498"/>
                  </a:lnTo>
                  <a:lnTo>
                    <a:pt x="226" y="956"/>
                  </a:lnTo>
                  <a:lnTo>
                    <a:pt x="306" y="1237"/>
                  </a:lnTo>
                  <a:lnTo>
                    <a:pt x="376" y="1349"/>
                  </a:lnTo>
                  <a:lnTo>
                    <a:pt x="954" y="1655"/>
                  </a:lnTo>
                  <a:lnTo>
                    <a:pt x="1249" y="1891"/>
                  </a:lnTo>
                  <a:lnTo>
                    <a:pt x="1319" y="1882"/>
                  </a:lnTo>
                  <a:lnTo>
                    <a:pt x="1289" y="1659"/>
                  </a:lnTo>
                  <a:lnTo>
                    <a:pt x="1443" y="1864"/>
                  </a:lnTo>
                  <a:lnTo>
                    <a:pt x="1448" y="1752"/>
                  </a:lnTo>
                  <a:lnTo>
                    <a:pt x="1302" y="1410"/>
                  </a:lnTo>
                  <a:lnTo>
                    <a:pt x="1133" y="1121"/>
                  </a:lnTo>
                  <a:lnTo>
                    <a:pt x="1350" y="1353"/>
                  </a:lnTo>
                  <a:lnTo>
                    <a:pt x="1350" y="1264"/>
                  </a:lnTo>
                  <a:lnTo>
                    <a:pt x="1372" y="1188"/>
                  </a:lnTo>
                  <a:lnTo>
                    <a:pt x="1355" y="1015"/>
                  </a:lnTo>
                  <a:lnTo>
                    <a:pt x="1395" y="872"/>
                  </a:lnTo>
                  <a:lnTo>
                    <a:pt x="1395" y="703"/>
                  </a:lnTo>
                  <a:lnTo>
                    <a:pt x="1462" y="922"/>
                  </a:lnTo>
                  <a:lnTo>
                    <a:pt x="1498" y="810"/>
                  </a:lnTo>
                  <a:lnTo>
                    <a:pt x="1545" y="975"/>
                  </a:lnTo>
                  <a:lnTo>
                    <a:pt x="1492" y="1321"/>
                  </a:lnTo>
                  <a:lnTo>
                    <a:pt x="1608" y="1174"/>
                  </a:lnTo>
                  <a:lnTo>
                    <a:pt x="1764" y="1041"/>
                  </a:lnTo>
                  <a:lnTo>
                    <a:pt x="1857" y="783"/>
                  </a:lnTo>
                  <a:lnTo>
                    <a:pt x="1857" y="627"/>
                  </a:lnTo>
                  <a:lnTo>
                    <a:pt x="1884" y="281"/>
                  </a:lnTo>
                  <a:lnTo>
                    <a:pt x="1808" y="148"/>
                  </a:lnTo>
                  <a:lnTo>
                    <a:pt x="1559" y="59"/>
                  </a:lnTo>
                  <a:lnTo>
                    <a:pt x="1323" y="5"/>
                  </a:lnTo>
                  <a:lnTo>
                    <a:pt x="1150" y="348"/>
                  </a:lnTo>
                  <a:lnTo>
                    <a:pt x="946" y="580"/>
                  </a:lnTo>
                  <a:lnTo>
                    <a:pt x="701" y="753"/>
                  </a:lnTo>
                  <a:lnTo>
                    <a:pt x="524" y="477"/>
                  </a:lnTo>
                  <a:lnTo>
                    <a:pt x="456" y="182"/>
                  </a:lnTo>
                  <a:lnTo>
                    <a:pt x="483" y="23"/>
                  </a:lnTo>
                  <a:lnTo>
                    <a:pt x="355" y="0"/>
                  </a:lnTo>
                  <a:lnTo>
                    <a:pt x="190" y="80"/>
                  </a:lnTo>
                  <a:lnTo>
                    <a:pt x="133" y="59"/>
                  </a:lnTo>
                  <a:lnTo>
                    <a:pt x="133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36" name="Freeform 100"/>
            <p:cNvSpPr>
              <a:spLocks/>
            </p:cNvSpPr>
            <p:nvPr/>
          </p:nvSpPr>
          <p:spPr bwMode="auto">
            <a:xfrm>
              <a:off x="4448" y="3593"/>
              <a:ext cx="296" cy="178"/>
            </a:xfrm>
            <a:custGeom>
              <a:avLst/>
              <a:gdLst>
                <a:gd name="T0" fmla="*/ 0 w 592"/>
                <a:gd name="T1" fmla="*/ 0 h 355"/>
                <a:gd name="T2" fmla="*/ 365 w 592"/>
                <a:gd name="T3" fmla="*/ 196 h 355"/>
                <a:gd name="T4" fmla="*/ 592 w 592"/>
                <a:gd name="T5" fmla="*/ 355 h 355"/>
                <a:gd name="T6" fmla="*/ 388 w 592"/>
                <a:gd name="T7" fmla="*/ 355 h 355"/>
                <a:gd name="T8" fmla="*/ 31 w 592"/>
                <a:gd name="T9" fmla="*/ 199 h 355"/>
                <a:gd name="T10" fmla="*/ 0 w 592"/>
                <a:gd name="T11" fmla="*/ 0 h 355"/>
                <a:gd name="T12" fmla="*/ 0 w 592"/>
                <a:gd name="T13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2" h="355">
                  <a:moveTo>
                    <a:pt x="0" y="0"/>
                  </a:moveTo>
                  <a:lnTo>
                    <a:pt x="365" y="196"/>
                  </a:lnTo>
                  <a:lnTo>
                    <a:pt x="592" y="355"/>
                  </a:lnTo>
                  <a:lnTo>
                    <a:pt x="388" y="355"/>
                  </a:lnTo>
                  <a:lnTo>
                    <a:pt x="31" y="1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37" name="Freeform 101"/>
            <p:cNvSpPr>
              <a:spLocks/>
            </p:cNvSpPr>
            <p:nvPr/>
          </p:nvSpPr>
          <p:spPr bwMode="auto">
            <a:xfrm>
              <a:off x="4466" y="3713"/>
              <a:ext cx="78" cy="48"/>
            </a:xfrm>
            <a:custGeom>
              <a:avLst/>
              <a:gdLst>
                <a:gd name="T0" fmla="*/ 0 w 156"/>
                <a:gd name="T1" fmla="*/ 0 h 97"/>
                <a:gd name="T2" fmla="*/ 156 w 156"/>
                <a:gd name="T3" fmla="*/ 93 h 97"/>
                <a:gd name="T4" fmla="*/ 63 w 156"/>
                <a:gd name="T5" fmla="*/ 97 h 97"/>
                <a:gd name="T6" fmla="*/ 0 w 156"/>
                <a:gd name="T7" fmla="*/ 0 h 97"/>
                <a:gd name="T8" fmla="*/ 0 w 15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97">
                  <a:moveTo>
                    <a:pt x="0" y="0"/>
                  </a:moveTo>
                  <a:lnTo>
                    <a:pt x="156" y="93"/>
                  </a:lnTo>
                  <a:lnTo>
                    <a:pt x="63" y="9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0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38" name="Freeform 102"/>
            <p:cNvSpPr>
              <a:spLocks/>
            </p:cNvSpPr>
            <p:nvPr/>
          </p:nvSpPr>
          <p:spPr bwMode="auto">
            <a:xfrm>
              <a:off x="4500" y="3807"/>
              <a:ext cx="635" cy="510"/>
            </a:xfrm>
            <a:custGeom>
              <a:avLst/>
              <a:gdLst>
                <a:gd name="T0" fmla="*/ 32 w 1270"/>
                <a:gd name="T1" fmla="*/ 144 h 1020"/>
                <a:gd name="T2" fmla="*/ 0 w 1270"/>
                <a:gd name="T3" fmla="*/ 395 h 1020"/>
                <a:gd name="T4" fmla="*/ 49 w 1270"/>
                <a:gd name="T5" fmla="*/ 1020 h 1020"/>
                <a:gd name="T6" fmla="*/ 291 w 1270"/>
                <a:gd name="T7" fmla="*/ 1020 h 1020"/>
                <a:gd name="T8" fmla="*/ 331 w 1270"/>
                <a:gd name="T9" fmla="*/ 452 h 1020"/>
                <a:gd name="T10" fmla="*/ 566 w 1270"/>
                <a:gd name="T11" fmla="*/ 1020 h 1020"/>
                <a:gd name="T12" fmla="*/ 646 w 1270"/>
                <a:gd name="T13" fmla="*/ 1020 h 1020"/>
                <a:gd name="T14" fmla="*/ 696 w 1270"/>
                <a:gd name="T15" fmla="*/ 686 h 1020"/>
                <a:gd name="T16" fmla="*/ 833 w 1270"/>
                <a:gd name="T17" fmla="*/ 1020 h 1020"/>
                <a:gd name="T18" fmla="*/ 1270 w 1270"/>
                <a:gd name="T19" fmla="*/ 1020 h 1020"/>
                <a:gd name="T20" fmla="*/ 1091 w 1270"/>
                <a:gd name="T21" fmla="*/ 330 h 1020"/>
                <a:gd name="T22" fmla="*/ 913 w 1270"/>
                <a:gd name="T23" fmla="*/ 112 h 1020"/>
                <a:gd name="T24" fmla="*/ 913 w 1270"/>
                <a:gd name="T25" fmla="*/ 0 h 1020"/>
                <a:gd name="T26" fmla="*/ 751 w 1270"/>
                <a:gd name="T27" fmla="*/ 72 h 1020"/>
                <a:gd name="T28" fmla="*/ 405 w 1270"/>
                <a:gd name="T29" fmla="*/ 72 h 1020"/>
                <a:gd name="T30" fmla="*/ 114 w 1270"/>
                <a:gd name="T31" fmla="*/ 22 h 1020"/>
                <a:gd name="T32" fmla="*/ 266 w 1270"/>
                <a:gd name="T33" fmla="*/ 129 h 1020"/>
                <a:gd name="T34" fmla="*/ 32 w 1270"/>
                <a:gd name="T35" fmla="*/ 144 h 1020"/>
                <a:gd name="T36" fmla="*/ 32 w 1270"/>
                <a:gd name="T37" fmla="*/ 144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0" h="1020">
                  <a:moveTo>
                    <a:pt x="32" y="144"/>
                  </a:moveTo>
                  <a:lnTo>
                    <a:pt x="0" y="395"/>
                  </a:lnTo>
                  <a:lnTo>
                    <a:pt x="49" y="1020"/>
                  </a:lnTo>
                  <a:lnTo>
                    <a:pt x="291" y="1020"/>
                  </a:lnTo>
                  <a:lnTo>
                    <a:pt x="331" y="452"/>
                  </a:lnTo>
                  <a:lnTo>
                    <a:pt x="566" y="1020"/>
                  </a:lnTo>
                  <a:lnTo>
                    <a:pt x="646" y="1020"/>
                  </a:lnTo>
                  <a:lnTo>
                    <a:pt x="696" y="686"/>
                  </a:lnTo>
                  <a:lnTo>
                    <a:pt x="833" y="1020"/>
                  </a:lnTo>
                  <a:lnTo>
                    <a:pt x="1270" y="1020"/>
                  </a:lnTo>
                  <a:lnTo>
                    <a:pt x="1091" y="330"/>
                  </a:lnTo>
                  <a:lnTo>
                    <a:pt x="913" y="112"/>
                  </a:lnTo>
                  <a:lnTo>
                    <a:pt x="913" y="0"/>
                  </a:lnTo>
                  <a:lnTo>
                    <a:pt x="751" y="72"/>
                  </a:lnTo>
                  <a:lnTo>
                    <a:pt x="405" y="72"/>
                  </a:lnTo>
                  <a:lnTo>
                    <a:pt x="114" y="22"/>
                  </a:lnTo>
                  <a:lnTo>
                    <a:pt x="266" y="129"/>
                  </a:lnTo>
                  <a:lnTo>
                    <a:pt x="32" y="144"/>
                  </a:lnTo>
                  <a:lnTo>
                    <a:pt x="32" y="144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39" name="Freeform 103"/>
            <p:cNvSpPr>
              <a:spLocks/>
            </p:cNvSpPr>
            <p:nvPr/>
          </p:nvSpPr>
          <p:spPr bwMode="auto">
            <a:xfrm>
              <a:off x="4897" y="2539"/>
              <a:ext cx="75" cy="36"/>
            </a:xfrm>
            <a:custGeom>
              <a:avLst/>
              <a:gdLst>
                <a:gd name="T0" fmla="*/ 102 w 150"/>
                <a:gd name="T1" fmla="*/ 0 h 72"/>
                <a:gd name="T2" fmla="*/ 121 w 150"/>
                <a:gd name="T3" fmla="*/ 6 h 72"/>
                <a:gd name="T4" fmla="*/ 135 w 150"/>
                <a:gd name="T5" fmla="*/ 26 h 72"/>
                <a:gd name="T6" fmla="*/ 150 w 150"/>
                <a:gd name="T7" fmla="*/ 28 h 72"/>
                <a:gd name="T8" fmla="*/ 137 w 150"/>
                <a:gd name="T9" fmla="*/ 51 h 72"/>
                <a:gd name="T10" fmla="*/ 146 w 150"/>
                <a:gd name="T11" fmla="*/ 72 h 72"/>
                <a:gd name="T12" fmla="*/ 125 w 150"/>
                <a:gd name="T13" fmla="*/ 63 h 72"/>
                <a:gd name="T14" fmla="*/ 110 w 150"/>
                <a:gd name="T15" fmla="*/ 63 h 72"/>
                <a:gd name="T16" fmla="*/ 93 w 150"/>
                <a:gd name="T17" fmla="*/ 42 h 72"/>
                <a:gd name="T18" fmla="*/ 89 w 150"/>
                <a:gd name="T19" fmla="*/ 64 h 72"/>
                <a:gd name="T20" fmla="*/ 57 w 150"/>
                <a:gd name="T21" fmla="*/ 64 h 72"/>
                <a:gd name="T22" fmla="*/ 28 w 150"/>
                <a:gd name="T23" fmla="*/ 64 h 72"/>
                <a:gd name="T24" fmla="*/ 0 w 150"/>
                <a:gd name="T25" fmla="*/ 66 h 72"/>
                <a:gd name="T26" fmla="*/ 7 w 150"/>
                <a:gd name="T27" fmla="*/ 49 h 72"/>
                <a:gd name="T28" fmla="*/ 32 w 150"/>
                <a:gd name="T29" fmla="*/ 21 h 72"/>
                <a:gd name="T30" fmla="*/ 61 w 150"/>
                <a:gd name="T31" fmla="*/ 21 h 72"/>
                <a:gd name="T32" fmla="*/ 114 w 150"/>
                <a:gd name="T33" fmla="*/ 21 h 72"/>
                <a:gd name="T34" fmla="*/ 114 w 150"/>
                <a:gd name="T35" fmla="*/ 7 h 72"/>
                <a:gd name="T36" fmla="*/ 102 w 150"/>
                <a:gd name="T37" fmla="*/ 0 h 72"/>
                <a:gd name="T38" fmla="*/ 102 w 150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72">
                  <a:moveTo>
                    <a:pt x="102" y="0"/>
                  </a:moveTo>
                  <a:lnTo>
                    <a:pt x="121" y="6"/>
                  </a:lnTo>
                  <a:lnTo>
                    <a:pt x="135" y="26"/>
                  </a:lnTo>
                  <a:lnTo>
                    <a:pt x="150" y="28"/>
                  </a:lnTo>
                  <a:lnTo>
                    <a:pt x="137" y="51"/>
                  </a:lnTo>
                  <a:lnTo>
                    <a:pt x="146" y="72"/>
                  </a:lnTo>
                  <a:lnTo>
                    <a:pt x="125" y="63"/>
                  </a:lnTo>
                  <a:lnTo>
                    <a:pt x="110" y="63"/>
                  </a:lnTo>
                  <a:lnTo>
                    <a:pt x="93" y="42"/>
                  </a:lnTo>
                  <a:lnTo>
                    <a:pt x="89" y="64"/>
                  </a:lnTo>
                  <a:lnTo>
                    <a:pt x="57" y="64"/>
                  </a:lnTo>
                  <a:lnTo>
                    <a:pt x="28" y="64"/>
                  </a:lnTo>
                  <a:lnTo>
                    <a:pt x="0" y="66"/>
                  </a:lnTo>
                  <a:lnTo>
                    <a:pt x="7" y="49"/>
                  </a:lnTo>
                  <a:lnTo>
                    <a:pt x="32" y="21"/>
                  </a:lnTo>
                  <a:lnTo>
                    <a:pt x="61" y="21"/>
                  </a:lnTo>
                  <a:lnTo>
                    <a:pt x="114" y="21"/>
                  </a:lnTo>
                  <a:lnTo>
                    <a:pt x="114" y="7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40" name="Freeform 104"/>
            <p:cNvSpPr>
              <a:spLocks/>
            </p:cNvSpPr>
            <p:nvPr/>
          </p:nvSpPr>
          <p:spPr bwMode="auto">
            <a:xfrm>
              <a:off x="4710" y="2550"/>
              <a:ext cx="99" cy="31"/>
            </a:xfrm>
            <a:custGeom>
              <a:avLst/>
              <a:gdLst>
                <a:gd name="T0" fmla="*/ 200 w 200"/>
                <a:gd name="T1" fmla="*/ 34 h 60"/>
                <a:gd name="T2" fmla="*/ 169 w 200"/>
                <a:gd name="T3" fmla="*/ 0 h 60"/>
                <a:gd name="T4" fmla="*/ 124 w 200"/>
                <a:gd name="T5" fmla="*/ 0 h 60"/>
                <a:gd name="T6" fmla="*/ 67 w 200"/>
                <a:gd name="T7" fmla="*/ 0 h 60"/>
                <a:gd name="T8" fmla="*/ 53 w 200"/>
                <a:gd name="T9" fmla="*/ 11 h 60"/>
                <a:gd name="T10" fmla="*/ 0 w 200"/>
                <a:gd name="T11" fmla="*/ 17 h 60"/>
                <a:gd name="T12" fmla="*/ 31 w 200"/>
                <a:gd name="T13" fmla="*/ 28 h 60"/>
                <a:gd name="T14" fmla="*/ 34 w 200"/>
                <a:gd name="T15" fmla="*/ 55 h 60"/>
                <a:gd name="T16" fmla="*/ 59 w 200"/>
                <a:gd name="T17" fmla="*/ 49 h 60"/>
                <a:gd name="T18" fmla="*/ 124 w 200"/>
                <a:gd name="T19" fmla="*/ 51 h 60"/>
                <a:gd name="T20" fmla="*/ 126 w 200"/>
                <a:gd name="T21" fmla="*/ 21 h 60"/>
                <a:gd name="T22" fmla="*/ 164 w 200"/>
                <a:gd name="T23" fmla="*/ 19 h 60"/>
                <a:gd name="T24" fmla="*/ 173 w 200"/>
                <a:gd name="T25" fmla="*/ 60 h 60"/>
                <a:gd name="T26" fmla="*/ 194 w 200"/>
                <a:gd name="T27" fmla="*/ 51 h 60"/>
                <a:gd name="T28" fmla="*/ 200 w 200"/>
                <a:gd name="T29" fmla="*/ 34 h 60"/>
                <a:gd name="T30" fmla="*/ 200 w 200"/>
                <a:gd name="T31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0" h="60">
                  <a:moveTo>
                    <a:pt x="200" y="34"/>
                  </a:moveTo>
                  <a:lnTo>
                    <a:pt x="169" y="0"/>
                  </a:lnTo>
                  <a:lnTo>
                    <a:pt x="124" y="0"/>
                  </a:lnTo>
                  <a:lnTo>
                    <a:pt x="67" y="0"/>
                  </a:lnTo>
                  <a:lnTo>
                    <a:pt x="53" y="11"/>
                  </a:lnTo>
                  <a:lnTo>
                    <a:pt x="0" y="17"/>
                  </a:lnTo>
                  <a:lnTo>
                    <a:pt x="31" y="28"/>
                  </a:lnTo>
                  <a:lnTo>
                    <a:pt x="34" y="55"/>
                  </a:lnTo>
                  <a:lnTo>
                    <a:pt x="59" y="49"/>
                  </a:lnTo>
                  <a:lnTo>
                    <a:pt x="124" y="51"/>
                  </a:lnTo>
                  <a:lnTo>
                    <a:pt x="126" y="21"/>
                  </a:lnTo>
                  <a:lnTo>
                    <a:pt x="164" y="19"/>
                  </a:lnTo>
                  <a:lnTo>
                    <a:pt x="173" y="60"/>
                  </a:lnTo>
                  <a:lnTo>
                    <a:pt x="194" y="51"/>
                  </a:lnTo>
                  <a:lnTo>
                    <a:pt x="200" y="34"/>
                  </a:lnTo>
                  <a:lnTo>
                    <a:pt x="20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41" name="Freeform 105"/>
            <p:cNvSpPr>
              <a:spLocks/>
            </p:cNvSpPr>
            <p:nvPr/>
          </p:nvSpPr>
          <p:spPr bwMode="auto">
            <a:xfrm>
              <a:off x="4723" y="2536"/>
              <a:ext cx="34" cy="24"/>
            </a:xfrm>
            <a:custGeom>
              <a:avLst/>
              <a:gdLst>
                <a:gd name="T0" fmla="*/ 68 w 68"/>
                <a:gd name="T1" fmla="*/ 0 h 48"/>
                <a:gd name="T2" fmla="*/ 38 w 68"/>
                <a:gd name="T3" fmla="*/ 6 h 48"/>
                <a:gd name="T4" fmla="*/ 9 w 68"/>
                <a:gd name="T5" fmla="*/ 34 h 48"/>
                <a:gd name="T6" fmla="*/ 0 w 68"/>
                <a:gd name="T7" fmla="*/ 48 h 48"/>
                <a:gd name="T8" fmla="*/ 30 w 68"/>
                <a:gd name="T9" fmla="*/ 48 h 48"/>
                <a:gd name="T10" fmla="*/ 49 w 68"/>
                <a:gd name="T11" fmla="*/ 19 h 48"/>
                <a:gd name="T12" fmla="*/ 59 w 68"/>
                <a:gd name="T13" fmla="*/ 8 h 48"/>
                <a:gd name="T14" fmla="*/ 68 w 68"/>
                <a:gd name="T15" fmla="*/ 0 h 48"/>
                <a:gd name="T16" fmla="*/ 68 w 68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8">
                  <a:moveTo>
                    <a:pt x="68" y="0"/>
                  </a:moveTo>
                  <a:lnTo>
                    <a:pt x="38" y="6"/>
                  </a:lnTo>
                  <a:lnTo>
                    <a:pt x="9" y="34"/>
                  </a:lnTo>
                  <a:lnTo>
                    <a:pt x="0" y="48"/>
                  </a:lnTo>
                  <a:lnTo>
                    <a:pt x="30" y="48"/>
                  </a:lnTo>
                  <a:lnTo>
                    <a:pt x="49" y="19"/>
                  </a:lnTo>
                  <a:lnTo>
                    <a:pt x="59" y="8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42" name="Freeform 106"/>
            <p:cNvSpPr>
              <a:spLocks/>
            </p:cNvSpPr>
            <p:nvPr/>
          </p:nvSpPr>
          <p:spPr bwMode="auto">
            <a:xfrm>
              <a:off x="4700" y="2487"/>
              <a:ext cx="112" cy="27"/>
            </a:xfrm>
            <a:custGeom>
              <a:avLst/>
              <a:gdLst>
                <a:gd name="T0" fmla="*/ 224 w 224"/>
                <a:gd name="T1" fmla="*/ 38 h 55"/>
                <a:gd name="T2" fmla="*/ 188 w 224"/>
                <a:gd name="T3" fmla="*/ 46 h 55"/>
                <a:gd name="T4" fmla="*/ 110 w 224"/>
                <a:gd name="T5" fmla="*/ 27 h 55"/>
                <a:gd name="T6" fmla="*/ 29 w 224"/>
                <a:gd name="T7" fmla="*/ 38 h 55"/>
                <a:gd name="T8" fmla="*/ 0 w 224"/>
                <a:gd name="T9" fmla="*/ 55 h 55"/>
                <a:gd name="T10" fmla="*/ 40 w 224"/>
                <a:gd name="T11" fmla="*/ 6 h 55"/>
                <a:gd name="T12" fmla="*/ 93 w 224"/>
                <a:gd name="T13" fmla="*/ 0 h 55"/>
                <a:gd name="T14" fmla="*/ 158 w 224"/>
                <a:gd name="T15" fmla="*/ 19 h 55"/>
                <a:gd name="T16" fmla="*/ 204 w 224"/>
                <a:gd name="T17" fmla="*/ 19 h 55"/>
                <a:gd name="T18" fmla="*/ 224 w 224"/>
                <a:gd name="T19" fmla="*/ 38 h 55"/>
                <a:gd name="T20" fmla="*/ 224 w 224"/>
                <a:gd name="T21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55">
                  <a:moveTo>
                    <a:pt x="224" y="38"/>
                  </a:moveTo>
                  <a:lnTo>
                    <a:pt x="188" y="46"/>
                  </a:lnTo>
                  <a:lnTo>
                    <a:pt x="110" y="27"/>
                  </a:lnTo>
                  <a:lnTo>
                    <a:pt x="29" y="38"/>
                  </a:lnTo>
                  <a:lnTo>
                    <a:pt x="0" y="55"/>
                  </a:lnTo>
                  <a:lnTo>
                    <a:pt x="40" y="6"/>
                  </a:lnTo>
                  <a:lnTo>
                    <a:pt x="93" y="0"/>
                  </a:lnTo>
                  <a:lnTo>
                    <a:pt x="158" y="19"/>
                  </a:lnTo>
                  <a:lnTo>
                    <a:pt x="204" y="19"/>
                  </a:lnTo>
                  <a:lnTo>
                    <a:pt x="224" y="38"/>
                  </a:lnTo>
                  <a:lnTo>
                    <a:pt x="224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43" name="Freeform 107"/>
            <p:cNvSpPr>
              <a:spLocks/>
            </p:cNvSpPr>
            <p:nvPr/>
          </p:nvSpPr>
          <p:spPr bwMode="auto">
            <a:xfrm>
              <a:off x="4911" y="2494"/>
              <a:ext cx="80" cy="29"/>
            </a:xfrm>
            <a:custGeom>
              <a:avLst/>
              <a:gdLst>
                <a:gd name="T0" fmla="*/ 0 w 160"/>
                <a:gd name="T1" fmla="*/ 31 h 58"/>
                <a:gd name="T2" fmla="*/ 38 w 160"/>
                <a:gd name="T3" fmla="*/ 20 h 58"/>
                <a:gd name="T4" fmla="*/ 76 w 160"/>
                <a:gd name="T5" fmla="*/ 23 h 58"/>
                <a:gd name="T6" fmla="*/ 112 w 160"/>
                <a:gd name="T7" fmla="*/ 23 h 58"/>
                <a:gd name="T8" fmla="*/ 150 w 160"/>
                <a:gd name="T9" fmla="*/ 58 h 58"/>
                <a:gd name="T10" fmla="*/ 160 w 160"/>
                <a:gd name="T11" fmla="*/ 31 h 58"/>
                <a:gd name="T12" fmla="*/ 130 w 160"/>
                <a:gd name="T13" fmla="*/ 0 h 58"/>
                <a:gd name="T14" fmla="*/ 93 w 160"/>
                <a:gd name="T15" fmla="*/ 8 h 58"/>
                <a:gd name="T16" fmla="*/ 33 w 160"/>
                <a:gd name="T17" fmla="*/ 0 h 58"/>
                <a:gd name="T18" fmla="*/ 8 w 160"/>
                <a:gd name="T19" fmla="*/ 12 h 58"/>
                <a:gd name="T20" fmla="*/ 0 w 160"/>
                <a:gd name="T21" fmla="*/ 31 h 58"/>
                <a:gd name="T22" fmla="*/ 0 w 160"/>
                <a:gd name="T2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58">
                  <a:moveTo>
                    <a:pt x="0" y="31"/>
                  </a:moveTo>
                  <a:lnTo>
                    <a:pt x="38" y="20"/>
                  </a:lnTo>
                  <a:lnTo>
                    <a:pt x="76" y="23"/>
                  </a:lnTo>
                  <a:lnTo>
                    <a:pt x="112" y="23"/>
                  </a:lnTo>
                  <a:lnTo>
                    <a:pt x="150" y="58"/>
                  </a:lnTo>
                  <a:lnTo>
                    <a:pt x="160" y="31"/>
                  </a:lnTo>
                  <a:lnTo>
                    <a:pt x="130" y="0"/>
                  </a:lnTo>
                  <a:lnTo>
                    <a:pt x="93" y="8"/>
                  </a:lnTo>
                  <a:lnTo>
                    <a:pt x="33" y="0"/>
                  </a:lnTo>
                  <a:lnTo>
                    <a:pt x="8" y="12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44" name="Freeform 108"/>
            <p:cNvSpPr>
              <a:spLocks/>
            </p:cNvSpPr>
            <p:nvPr/>
          </p:nvSpPr>
          <p:spPr bwMode="auto">
            <a:xfrm>
              <a:off x="4832" y="2552"/>
              <a:ext cx="14" cy="121"/>
            </a:xfrm>
            <a:custGeom>
              <a:avLst/>
              <a:gdLst>
                <a:gd name="T0" fmla="*/ 0 w 27"/>
                <a:gd name="T1" fmla="*/ 0 h 242"/>
                <a:gd name="T2" fmla="*/ 16 w 27"/>
                <a:gd name="T3" fmla="*/ 54 h 242"/>
                <a:gd name="T4" fmla="*/ 21 w 27"/>
                <a:gd name="T5" fmla="*/ 132 h 242"/>
                <a:gd name="T6" fmla="*/ 12 w 27"/>
                <a:gd name="T7" fmla="*/ 191 h 242"/>
                <a:gd name="T8" fmla="*/ 27 w 27"/>
                <a:gd name="T9" fmla="*/ 242 h 242"/>
                <a:gd name="T10" fmla="*/ 2 w 27"/>
                <a:gd name="T11" fmla="*/ 238 h 242"/>
                <a:gd name="T12" fmla="*/ 0 w 27"/>
                <a:gd name="T13" fmla="*/ 189 h 242"/>
                <a:gd name="T14" fmla="*/ 6 w 27"/>
                <a:gd name="T15" fmla="*/ 114 h 242"/>
                <a:gd name="T16" fmla="*/ 2 w 27"/>
                <a:gd name="T17" fmla="*/ 52 h 242"/>
                <a:gd name="T18" fmla="*/ 0 w 27"/>
                <a:gd name="T19" fmla="*/ 0 h 242"/>
                <a:gd name="T20" fmla="*/ 0 w 27"/>
                <a:gd name="T21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42">
                  <a:moveTo>
                    <a:pt x="0" y="0"/>
                  </a:moveTo>
                  <a:lnTo>
                    <a:pt x="16" y="54"/>
                  </a:lnTo>
                  <a:lnTo>
                    <a:pt x="21" y="132"/>
                  </a:lnTo>
                  <a:lnTo>
                    <a:pt x="12" y="191"/>
                  </a:lnTo>
                  <a:lnTo>
                    <a:pt x="27" y="242"/>
                  </a:lnTo>
                  <a:lnTo>
                    <a:pt x="2" y="238"/>
                  </a:lnTo>
                  <a:lnTo>
                    <a:pt x="0" y="189"/>
                  </a:lnTo>
                  <a:lnTo>
                    <a:pt x="6" y="114"/>
                  </a:lnTo>
                  <a:lnTo>
                    <a:pt x="2" y="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45" name="Freeform 109"/>
            <p:cNvSpPr>
              <a:spLocks/>
            </p:cNvSpPr>
            <p:nvPr/>
          </p:nvSpPr>
          <p:spPr bwMode="auto">
            <a:xfrm>
              <a:off x="4790" y="2605"/>
              <a:ext cx="106" cy="91"/>
            </a:xfrm>
            <a:custGeom>
              <a:avLst/>
              <a:gdLst>
                <a:gd name="T0" fmla="*/ 91 w 211"/>
                <a:gd name="T1" fmla="*/ 61 h 180"/>
                <a:gd name="T2" fmla="*/ 64 w 211"/>
                <a:gd name="T3" fmla="*/ 95 h 180"/>
                <a:gd name="T4" fmla="*/ 63 w 211"/>
                <a:gd name="T5" fmla="*/ 120 h 180"/>
                <a:gd name="T6" fmla="*/ 89 w 211"/>
                <a:gd name="T7" fmla="*/ 122 h 180"/>
                <a:gd name="T8" fmla="*/ 110 w 211"/>
                <a:gd name="T9" fmla="*/ 135 h 180"/>
                <a:gd name="T10" fmla="*/ 167 w 211"/>
                <a:gd name="T11" fmla="*/ 135 h 180"/>
                <a:gd name="T12" fmla="*/ 184 w 211"/>
                <a:gd name="T13" fmla="*/ 122 h 180"/>
                <a:gd name="T14" fmla="*/ 211 w 211"/>
                <a:gd name="T15" fmla="*/ 122 h 180"/>
                <a:gd name="T16" fmla="*/ 209 w 211"/>
                <a:gd name="T17" fmla="*/ 137 h 180"/>
                <a:gd name="T18" fmla="*/ 178 w 211"/>
                <a:gd name="T19" fmla="*/ 141 h 180"/>
                <a:gd name="T20" fmla="*/ 139 w 211"/>
                <a:gd name="T21" fmla="*/ 180 h 180"/>
                <a:gd name="T22" fmla="*/ 101 w 211"/>
                <a:gd name="T23" fmla="*/ 180 h 180"/>
                <a:gd name="T24" fmla="*/ 72 w 211"/>
                <a:gd name="T25" fmla="*/ 154 h 180"/>
                <a:gd name="T26" fmla="*/ 30 w 211"/>
                <a:gd name="T27" fmla="*/ 141 h 180"/>
                <a:gd name="T28" fmla="*/ 28 w 211"/>
                <a:gd name="T29" fmla="*/ 110 h 180"/>
                <a:gd name="T30" fmla="*/ 0 w 211"/>
                <a:gd name="T31" fmla="*/ 110 h 180"/>
                <a:gd name="T32" fmla="*/ 68 w 211"/>
                <a:gd name="T33" fmla="*/ 55 h 180"/>
                <a:gd name="T34" fmla="*/ 93 w 211"/>
                <a:gd name="T35" fmla="*/ 0 h 180"/>
                <a:gd name="T36" fmla="*/ 91 w 211"/>
                <a:gd name="T37" fmla="*/ 61 h 180"/>
                <a:gd name="T38" fmla="*/ 91 w 211"/>
                <a:gd name="T39" fmla="*/ 6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1" h="180">
                  <a:moveTo>
                    <a:pt x="91" y="61"/>
                  </a:moveTo>
                  <a:lnTo>
                    <a:pt x="64" y="95"/>
                  </a:lnTo>
                  <a:lnTo>
                    <a:pt x="63" y="120"/>
                  </a:lnTo>
                  <a:lnTo>
                    <a:pt x="89" y="122"/>
                  </a:lnTo>
                  <a:lnTo>
                    <a:pt x="110" y="135"/>
                  </a:lnTo>
                  <a:lnTo>
                    <a:pt x="167" y="135"/>
                  </a:lnTo>
                  <a:lnTo>
                    <a:pt x="184" y="122"/>
                  </a:lnTo>
                  <a:lnTo>
                    <a:pt x="211" y="122"/>
                  </a:lnTo>
                  <a:lnTo>
                    <a:pt x="209" y="137"/>
                  </a:lnTo>
                  <a:lnTo>
                    <a:pt x="178" y="141"/>
                  </a:lnTo>
                  <a:lnTo>
                    <a:pt x="139" y="180"/>
                  </a:lnTo>
                  <a:lnTo>
                    <a:pt x="101" y="180"/>
                  </a:lnTo>
                  <a:lnTo>
                    <a:pt x="72" y="154"/>
                  </a:lnTo>
                  <a:lnTo>
                    <a:pt x="30" y="141"/>
                  </a:lnTo>
                  <a:lnTo>
                    <a:pt x="28" y="110"/>
                  </a:lnTo>
                  <a:lnTo>
                    <a:pt x="0" y="110"/>
                  </a:lnTo>
                  <a:lnTo>
                    <a:pt x="68" y="55"/>
                  </a:lnTo>
                  <a:lnTo>
                    <a:pt x="93" y="0"/>
                  </a:lnTo>
                  <a:lnTo>
                    <a:pt x="91" y="61"/>
                  </a:lnTo>
                  <a:lnTo>
                    <a:pt x="91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46" name="Freeform 110"/>
            <p:cNvSpPr>
              <a:spLocks/>
            </p:cNvSpPr>
            <p:nvPr/>
          </p:nvSpPr>
          <p:spPr bwMode="auto">
            <a:xfrm>
              <a:off x="4744" y="2703"/>
              <a:ext cx="179" cy="11"/>
            </a:xfrm>
            <a:custGeom>
              <a:avLst/>
              <a:gdLst>
                <a:gd name="T0" fmla="*/ 332 w 357"/>
                <a:gd name="T1" fmla="*/ 3 h 21"/>
                <a:gd name="T2" fmla="*/ 266 w 357"/>
                <a:gd name="T3" fmla="*/ 0 h 21"/>
                <a:gd name="T4" fmla="*/ 224 w 357"/>
                <a:gd name="T5" fmla="*/ 7 h 21"/>
                <a:gd name="T6" fmla="*/ 173 w 357"/>
                <a:gd name="T7" fmla="*/ 2 h 21"/>
                <a:gd name="T8" fmla="*/ 117 w 357"/>
                <a:gd name="T9" fmla="*/ 2 h 21"/>
                <a:gd name="T10" fmla="*/ 64 w 357"/>
                <a:gd name="T11" fmla="*/ 7 h 21"/>
                <a:gd name="T12" fmla="*/ 43 w 357"/>
                <a:gd name="T13" fmla="*/ 7 h 21"/>
                <a:gd name="T14" fmla="*/ 13 w 357"/>
                <a:gd name="T15" fmla="*/ 3 h 21"/>
                <a:gd name="T16" fmla="*/ 0 w 357"/>
                <a:gd name="T17" fmla="*/ 7 h 21"/>
                <a:gd name="T18" fmla="*/ 43 w 357"/>
                <a:gd name="T19" fmla="*/ 17 h 21"/>
                <a:gd name="T20" fmla="*/ 91 w 357"/>
                <a:gd name="T21" fmla="*/ 21 h 21"/>
                <a:gd name="T22" fmla="*/ 154 w 357"/>
                <a:gd name="T23" fmla="*/ 17 h 21"/>
                <a:gd name="T24" fmla="*/ 222 w 357"/>
                <a:gd name="T25" fmla="*/ 17 h 21"/>
                <a:gd name="T26" fmla="*/ 291 w 357"/>
                <a:gd name="T27" fmla="*/ 17 h 21"/>
                <a:gd name="T28" fmla="*/ 317 w 357"/>
                <a:gd name="T29" fmla="*/ 17 h 21"/>
                <a:gd name="T30" fmla="*/ 357 w 357"/>
                <a:gd name="T31" fmla="*/ 3 h 21"/>
                <a:gd name="T32" fmla="*/ 348 w 357"/>
                <a:gd name="T33" fmla="*/ 0 h 21"/>
                <a:gd name="T34" fmla="*/ 332 w 357"/>
                <a:gd name="T35" fmla="*/ 3 h 21"/>
                <a:gd name="T36" fmla="*/ 332 w 357"/>
                <a:gd name="T3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7" h="21">
                  <a:moveTo>
                    <a:pt x="332" y="3"/>
                  </a:moveTo>
                  <a:lnTo>
                    <a:pt x="266" y="0"/>
                  </a:lnTo>
                  <a:lnTo>
                    <a:pt x="224" y="7"/>
                  </a:lnTo>
                  <a:lnTo>
                    <a:pt x="173" y="2"/>
                  </a:lnTo>
                  <a:lnTo>
                    <a:pt x="117" y="2"/>
                  </a:lnTo>
                  <a:lnTo>
                    <a:pt x="64" y="7"/>
                  </a:lnTo>
                  <a:lnTo>
                    <a:pt x="43" y="7"/>
                  </a:lnTo>
                  <a:lnTo>
                    <a:pt x="13" y="3"/>
                  </a:lnTo>
                  <a:lnTo>
                    <a:pt x="0" y="7"/>
                  </a:lnTo>
                  <a:lnTo>
                    <a:pt x="43" y="17"/>
                  </a:lnTo>
                  <a:lnTo>
                    <a:pt x="91" y="21"/>
                  </a:lnTo>
                  <a:lnTo>
                    <a:pt x="154" y="17"/>
                  </a:lnTo>
                  <a:lnTo>
                    <a:pt x="222" y="17"/>
                  </a:lnTo>
                  <a:lnTo>
                    <a:pt x="291" y="17"/>
                  </a:lnTo>
                  <a:lnTo>
                    <a:pt x="317" y="17"/>
                  </a:lnTo>
                  <a:lnTo>
                    <a:pt x="357" y="3"/>
                  </a:lnTo>
                  <a:lnTo>
                    <a:pt x="348" y="0"/>
                  </a:lnTo>
                  <a:lnTo>
                    <a:pt x="332" y="3"/>
                  </a:lnTo>
                  <a:lnTo>
                    <a:pt x="33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47" name="Freeform 111"/>
            <p:cNvSpPr>
              <a:spLocks/>
            </p:cNvSpPr>
            <p:nvPr/>
          </p:nvSpPr>
          <p:spPr bwMode="auto">
            <a:xfrm>
              <a:off x="4768" y="2709"/>
              <a:ext cx="136" cy="19"/>
            </a:xfrm>
            <a:custGeom>
              <a:avLst/>
              <a:gdLst>
                <a:gd name="T0" fmla="*/ 0 w 272"/>
                <a:gd name="T1" fmla="*/ 4 h 38"/>
                <a:gd name="T2" fmla="*/ 70 w 272"/>
                <a:gd name="T3" fmla="*/ 27 h 38"/>
                <a:gd name="T4" fmla="*/ 107 w 272"/>
                <a:gd name="T5" fmla="*/ 36 h 38"/>
                <a:gd name="T6" fmla="*/ 156 w 272"/>
                <a:gd name="T7" fmla="*/ 38 h 38"/>
                <a:gd name="T8" fmla="*/ 219 w 272"/>
                <a:gd name="T9" fmla="*/ 38 h 38"/>
                <a:gd name="T10" fmla="*/ 251 w 272"/>
                <a:gd name="T11" fmla="*/ 23 h 38"/>
                <a:gd name="T12" fmla="*/ 272 w 272"/>
                <a:gd name="T13" fmla="*/ 2 h 38"/>
                <a:gd name="T14" fmla="*/ 253 w 272"/>
                <a:gd name="T15" fmla="*/ 2 h 38"/>
                <a:gd name="T16" fmla="*/ 223 w 272"/>
                <a:gd name="T17" fmla="*/ 23 h 38"/>
                <a:gd name="T18" fmla="*/ 192 w 272"/>
                <a:gd name="T19" fmla="*/ 29 h 38"/>
                <a:gd name="T20" fmla="*/ 128 w 272"/>
                <a:gd name="T21" fmla="*/ 29 h 38"/>
                <a:gd name="T22" fmla="*/ 93 w 272"/>
                <a:gd name="T23" fmla="*/ 17 h 38"/>
                <a:gd name="T24" fmla="*/ 55 w 272"/>
                <a:gd name="T25" fmla="*/ 0 h 38"/>
                <a:gd name="T26" fmla="*/ 0 w 272"/>
                <a:gd name="T27" fmla="*/ 4 h 38"/>
                <a:gd name="T28" fmla="*/ 0 w 272"/>
                <a:gd name="T2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38">
                  <a:moveTo>
                    <a:pt x="0" y="4"/>
                  </a:moveTo>
                  <a:lnTo>
                    <a:pt x="70" y="27"/>
                  </a:lnTo>
                  <a:lnTo>
                    <a:pt x="107" y="36"/>
                  </a:lnTo>
                  <a:lnTo>
                    <a:pt x="156" y="38"/>
                  </a:lnTo>
                  <a:lnTo>
                    <a:pt x="219" y="38"/>
                  </a:lnTo>
                  <a:lnTo>
                    <a:pt x="251" y="23"/>
                  </a:lnTo>
                  <a:lnTo>
                    <a:pt x="272" y="2"/>
                  </a:lnTo>
                  <a:lnTo>
                    <a:pt x="253" y="2"/>
                  </a:lnTo>
                  <a:lnTo>
                    <a:pt x="223" y="23"/>
                  </a:lnTo>
                  <a:lnTo>
                    <a:pt x="192" y="29"/>
                  </a:lnTo>
                  <a:lnTo>
                    <a:pt x="128" y="29"/>
                  </a:lnTo>
                  <a:lnTo>
                    <a:pt x="93" y="1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48" name="Freeform 112"/>
            <p:cNvSpPr>
              <a:spLocks/>
            </p:cNvSpPr>
            <p:nvPr/>
          </p:nvSpPr>
          <p:spPr bwMode="auto">
            <a:xfrm>
              <a:off x="4883" y="2638"/>
              <a:ext cx="13" cy="16"/>
            </a:xfrm>
            <a:custGeom>
              <a:avLst/>
              <a:gdLst>
                <a:gd name="T0" fmla="*/ 0 w 27"/>
                <a:gd name="T1" fmla="*/ 0 h 32"/>
                <a:gd name="T2" fmla="*/ 4 w 27"/>
                <a:gd name="T3" fmla="*/ 32 h 32"/>
                <a:gd name="T4" fmla="*/ 27 w 27"/>
                <a:gd name="T5" fmla="*/ 20 h 32"/>
                <a:gd name="T6" fmla="*/ 19 w 27"/>
                <a:gd name="T7" fmla="*/ 7 h 32"/>
                <a:gd name="T8" fmla="*/ 0 w 27"/>
                <a:gd name="T9" fmla="*/ 0 h 32"/>
                <a:gd name="T10" fmla="*/ 0 w 27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2">
                  <a:moveTo>
                    <a:pt x="0" y="0"/>
                  </a:moveTo>
                  <a:lnTo>
                    <a:pt x="4" y="32"/>
                  </a:lnTo>
                  <a:lnTo>
                    <a:pt x="27" y="20"/>
                  </a:lnTo>
                  <a:lnTo>
                    <a:pt x="19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49" name="Freeform 113"/>
            <p:cNvSpPr>
              <a:spLocks/>
            </p:cNvSpPr>
            <p:nvPr/>
          </p:nvSpPr>
          <p:spPr bwMode="auto">
            <a:xfrm>
              <a:off x="4888" y="2533"/>
              <a:ext cx="18" cy="35"/>
            </a:xfrm>
            <a:custGeom>
              <a:avLst/>
              <a:gdLst>
                <a:gd name="T0" fmla="*/ 24 w 36"/>
                <a:gd name="T1" fmla="*/ 0 h 71"/>
                <a:gd name="T2" fmla="*/ 36 w 36"/>
                <a:gd name="T3" fmla="*/ 52 h 71"/>
                <a:gd name="T4" fmla="*/ 0 w 36"/>
                <a:gd name="T5" fmla="*/ 71 h 71"/>
                <a:gd name="T6" fmla="*/ 0 w 36"/>
                <a:gd name="T7" fmla="*/ 40 h 71"/>
                <a:gd name="T8" fmla="*/ 24 w 36"/>
                <a:gd name="T9" fmla="*/ 0 h 71"/>
                <a:gd name="T10" fmla="*/ 24 w 36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1">
                  <a:moveTo>
                    <a:pt x="24" y="0"/>
                  </a:moveTo>
                  <a:lnTo>
                    <a:pt x="36" y="52"/>
                  </a:lnTo>
                  <a:lnTo>
                    <a:pt x="0" y="71"/>
                  </a:lnTo>
                  <a:lnTo>
                    <a:pt x="0" y="4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50" name="Freeform 114"/>
            <p:cNvSpPr>
              <a:spLocks/>
            </p:cNvSpPr>
            <p:nvPr/>
          </p:nvSpPr>
          <p:spPr bwMode="auto">
            <a:xfrm>
              <a:off x="4783" y="2541"/>
              <a:ext cx="31" cy="20"/>
            </a:xfrm>
            <a:custGeom>
              <a:avLst/>
              <a:gdLst>
                <a:gd name="T0" fmla="*/ 0 w 62"/>
                <a:gd name="T1" fmla="*/ 0 h 40"/>
                <a:gd name="T2" fmla="*/ 0 w 62"/>
                <a:gd name="T3" fmla="*/ 21 h 40"/>
                <a:gd name="T4" fmla="*/ 62 w 62"/>
                <a:gd name="T5" fmla="*/ 40 h 40"/>
                <a:gd name="T6" fmla="*/ 28 w 62"/>
                <a:gd name="T7" fmla="*/ 3 h 40"/>
                <a:gd name="T8" fmla="*/ 0 w 62"/>
                <a:gd name="T9" fmla="*/ 0 h 40"/>
                <a:gd name="T10" fmla="*/ 0 w 62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40">
                  <a:moveTo>
                    <a:pt x="0" y="0"/>
                  </a:moveTo>
                  <a:lnTo>
                    <a:pt x="0" y="21"/>
                  </a:lnTo>
                  <a:lnTo>
                    <a:pt x="62" y="40"/>
                  </a:lnTo>
                  <a:lnTo>
                    <a:pt x="28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51" name="Freeform 115"/>
            <p:cNvSpPr>
              <a:spLocks/>
            </p:cNvSpPr>
            <p:nvPr/>
          </p:nvSpPr>
          <p:spPr bwMode="auto">
            <a:xfrm>
              <a:off x="4678" y="2428"/>
              <a:ext cx="149" cy="79"/>
            </a:xfrm>
            <a:custGeom>
              <a:avLst/>
              <a:gdLst>
                <a:gd name="T0" fmla="*/ 0 w 297"/>
                <a:gd name="T1" fmla="*/ 124 h 158"/>
                <a:gd name="T2" fmla="*/ 82 w 297"/>
                <a:gd name="T3" fmla="*/ 44 h 158"/>
                <a:gd name="T4" fmla="*/ 78 w 297"/>
                <a:gd name="T5" fmla="*/ 95 h 158"/>
                <a:gd name="T6" fmla="*/ 130 w 297"/>
                <a:gd name="T7" fmla="*/ 59 h 158"/>
                <a:gd name="T8" fmla="*/ 130 w 297"/>
                <a:gd name="T9" fmla="*/ 101 h 158"/>
                <a:gd name="T10" fmla="*/ 194 w 297"/>
                <a:gd name="T11" fmla="*/ 80 h 158"/>
                <a:gd name="T12" fmla="*/ 194 w 297"/>
                <a:gd name="T13" fmla="*/ 116 h 158"/>
                <a:gd name="T14" fmla="*/ 248 w 297"/>
                <a:gd name="T15" fmla="*/ 59 h 158"/>
                <a:gd name="T16" fmla="*/ 297 w 297"/>
                <a:gd name="T17" fmla="*/ 0 h 158"/>
                <a:gd name="T18" fmla="*/ 251 w 297"/>
                <a:gd name="T19" fmla="*/ 90 h 158"/>
                <a:gd name="T20" fmla="*/ 196 w 297"/>
                <a:gd name="T21" fmla="*/ 153 h 158"/>
                <a:gd name="T22" fmla="*/ 175 w 297"/>
                <a:gd name="T23" fmla="*/ 120 h 158"/>
                <a:gd name="T24" fmla="*/ 116 w 297"/>
                <a:gd name="T25" fmla="*/ 139 h 158"/>
                <a:gd name="T26" fmla="*/ 38 w 297"/>
                <a:gd name="T27" fmla="*/ 158 h 158"/>
                <a:gd name="T28" fmla="*/ 44 w 297"/>
                <a:gd name="T29" fmla="*/ 122 h 158"/>
                <a:gd name="T30" fmla="*/ 0 w 297"/>
                <a:gd name="T31" fmla="*/ 124 h 158"/>
                <a:gd name="T32" fmla="*/ 0 w 297"/>
                <a:gd name="T33" fmla="*/ 12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7" h="158">
                  <a:moveTo>
                    <a:pt x="0" y="124"/>
                  </a:moveTo>
                  <a:lnTo>
                    <a:pt x="82" y="44"/>
                  </a:lnTo>
                  <a:lnTo>
                    <a:pt x="78" y="95"/>
                  </a:lnTo>
                  <a:lnTo>
                    <a:pt x="130" y="59"/>
                  </a:lnTo>
                  <a:lnTo>
                    <a:pt x="130" y="101"/>
                  </a:lnTo>
                  <a:lnTo>
                    <a:pt x="194" y="80"/>
                  </a:lnTo>
                  <a:lnTo>
                    <a:pt x="194" y="116"/>
                  </a:lnTo>
                  <a:lnTo>
                    <a:pt x="248" y="59"/>
                  </a:lnTo>
                  <a:lnTo>
                    <a:pt x="297" y="0"/>
                  </a:lnTo>
                  <a:lnTo>
                    <a:pt x="251" y="90"/>
                  </a:lnTo>
                  <a:lnTo>
                    <a:pt x="196" y="153"/>
                  </a:lnTo>
                  <a:lnTo>
                    <a:pt x="175" y="120"/>
                  </a:lnTo>
                  <a:lnTo>
                    <a:pt x="116" y="139"/>
                  </a:lnTo>
                  <a:lnTo>
                    <a:pt x="38" y="158"/>
                  </a:lnTo>
                  <a:lnTo>
                    <a:pt x="44" y="122"/>
                  </a:lnTo>
                  <a:lnTo>
                    <a:pt x="0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52" name="Freeform 116"/>
            <p:cNvSpPr>
              <a:spLocks/>
            </p:cNvSpPr>
            <p:nvPr/>
          </p:nvSpPr>
          <p:spPr bwMode="auto">
            <a:xfrm>
              <a:off x="4821" y="2447"/>
              <a:ext cx="90" cy="66"/>
            </a:xfrm>
            <a:custGeom>
              <a:avLst/>
              <a:gdLst>
                <a:gd name="T0" fmla="*/ 0 w 180"/>
                <a:gd name="T1" fmla="*/ 107 h 134"/>
                <a:gd name="T2" fmla="*/ 43 w 180"/>
                <a:gd name="T3" fmla="*/ 63 h 134"/>
                <a:gd name="T4" fmla="*/ 55 w 180"/>
                <a:gd name="T5" fmla="*/ 113 h 134"/>
                <a:gd name="T6" fmla="*/ 102 w 180"/>
                <a:gd name="T7" fmla="*/ 71 h 134"/>
                <a:gd name="T8" fmla="*/ 119 w 180"/>
                <a:gd name="T9" fmla="*/ 14 h 134"/>
                <a:gd name="T10" fmla="*/ 138 w 180"/>
                <a:gd name="T11" fmla="*/ 84 h 134"/>
                <a:gd name="T12" fmla="*/ 161 w 180"/>
                <a:gd name="T13" fmla="*/ 52 h 134"/>
                <a:gd name="T14" fmla="*/ 180 w 180"/>
                <a:gd name="T15" fmla="*/ 0 h 134"/>
                <a:gd name="T16" fmla="*/ 180 w 180"/>
                <a:gd name="T17" fmla="*/ 56 h 134"/>
                <a:gd name="T18" fmla="*/ 138 w 180"/>
                <a:gd name="T19" fmla="*/ 134 h 134"/>
                <a:gd name="T20" fmla="*/ 110 w 180"/>
                <a:gd name="T21" fmla="*/ 94 h 134"/>
                <a:gd name="T22" fmla="*/ 38 w 180"/>
                <a:gd name="T23" fmla="*/ 130 h 134"/>
                <a:gd name="T24" fmla="*/ 26 w 180"/>
                <a:gd name="T25" fmla="*/ 107 h 134"/>
                <a:gd name="T26" fmla="*/ 0 w 180"/>
                <a:gd name="T27" fmla="*/ 107 h 134"/>
                <a:gd name="T28" fmla="*/ 0 w 180"/>
                <a:gd name="T29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0" h="134">
                  <a:moveTo>
                    <a:pt x="0" y="107"/>
                  </a:moveTo>
                  <a:lnTo>
                    <a:pt x="43" y="63"/>
                  </a:lnTo>
                  <a:lnTo>
                    <a:pt x="55" y="113"/>
                  </a:lnTo>
                  <a:lnTo>
                    <a:pt x="102" y="71"/>
                  </a:lnTo>
                  <a:lnTo>
                    <a:pt x="119" y="14"/>
                  </a:lnTo>
                  <a:lnTo>
                    <a:pt x="138" y="84"/>
                  </a:lnTo>
                  <a:lnTo>
                    <a:pt x="161" y="52"/>
                  </a:lnTo>
                  <a:lnTo>
                    <a:pt x="180" y="0"/>
                  </a:lnTo>
                  <a:lnTo>
                    <a:pt x="180" y="56"/>
                  </a:lnTo>
                  <a:lnTo>
                    <a:pt x="138" y="134"/>
                  </a:lnTo>
                  <a:lnTo>
                    <a:pt x="110" y="94"/>
                  </a:lnTo>
                  <a:lnTo>
                    <a:pt x="38" y="130"/>
                  </a:lnTo>
                  <a:lnTo>
                    <a:pt x="26" y="107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53" name="Freeform 117"/>
            <p:cNvSpPr>
              <a:spLocks/>
            </p:cNvSpPr>
            <p:nvPr/>
          </p:nvSpPr>
          <p:spPr bwMode="auto">
            <a:xfrm>
              <a:off x="4531" y="2259"/>
              <a:ext cx="290" cy="359"/>
            </a:xfrm>
            <a:custGeom>
              <a:avLst/>
              <a:gdLst>
                <a:gd name="T0" fmla="*/ 81 w 580"/>
                <a:gd name="T1" fmla="*/ 207 h 717"/>
                <a:gd name="T2" fmla="*/ 152 w 580"/>
                <a:gd name="T3" fmla="*/ 238 h 717"/>
                <a:gd name="T4" fmla="*/ 152 w 580"/>
                <a:gd name="T5" fmla="*/ 295 h 717"/>
                <a:gd name="T6" fmla="*/ 205 w 580"/>
                <a:gd name="T7" fmla="*/ 300 h 717"/>
                <a:gd name="T8" fmla="*/ 152 w 580"/>
                <a:gd name="T9" fmla="*/ 344 h 717"/>
                <a:gd name="T10" fmla="*/ 129 w 580"/>
                <a:gd name="T11" fmla="*/ 390 h 717"/>
                <a:gd name="T12" fmla="*/ 216 w 580"/>
                <a:gd name="T13" fmla="*/ 357 h 717"/>
                <a:gd name="T14" fmla="*/ 279 w 580"/>
                <a:gd name="T15" fmla="*/ 329 h 717"/>
                <a:gd name="T16" fmla="*/ 209 w 580"/>
                <a:gd name="T17" fmla="*/ 418 h 717"/>
                <a:gd name="T18" fmla="*/ 287 w 580"/>
                <a:gd name="T19" fmla="*/ 373 h 717"/>
                <a:gd name="T20" fmla="*/ 234 w 580"/>
                <a:gd name="T21" fmla="*/ 456 h 717"/>
                <a:gd name="T22" fmla="*/ 186 w 580"/>
                <a:gd name="T23" fmla="*/ 494 h 717"/>
                <a:gd name="T24" fmla="*/ 182 w 580"/>
                <a:gd name="T25" fmla="*/ 553 h 717"/>
                <a:gd name="T26" fmla="*/ 144 w 580"/>
                <a:gd name="T27" fmla="*/ 610 h 717"/>
                <a:gd name="T28" fmla="*/ 194 w 580"/>
                <a:gd name="T29" fmla="*/ 593 h 717"/>
                <a:gd name="T30" fmla="*/ 224 w 580"/>
                <a:gd name="T31" fmla="*/ 532 h 717"/>
                <a:gd name="T32" fmla="*/ 253 w 580"/>
                <a:gd name="T33" fmla="*/ 456 h 717"/>
                <a:gd name="T34" fmla="*/ 245 w 580"/>
                <a:gd name="T35" fmla="*/ 587 h 717"/>
                <a:gd name="T36" fmla="*/ 222 w 580"/>
                <a:gd name="T37" fmla="*/ 654 h 717"/>
                <a:gd name="T38" fmla="*/ 211 w 580"/>
                <a:gd name="T39" fmla="*/ 717 h 717"/>
                <a:gd name="T40" fmla="*/ 116 w 580"/>
                <a:gd name="T41" fmla="*/ 587 h 717"/>
                <a:gd name="T42" fmla="*/ 80 w 580"/>
                <a:gd name="T43" fmla="*/ 593 h 717"/>
                <a:gd name="T44" fmla="*/ 74 w 580"/>
                <a:gd name="T45" fmla="*/ 530 h 717"/>
                <a:gd name="T46" fmla="*/ 0 w 580"/>
                <a:gd name="T47" fmla="*/ 386 h 717"/>
                <a:gd name="T48" fmla="*/ 3 w 580"/>
                <a:gd name="T49" fmla="*/ 217 h 717"/>
                <a:gd name="T50" fmla="*/ 47 w 580"/>
                <a:gd name="T51" fmla="*/ 181 h 717"/>
                <a:gd name="T52" fmla="*/ 80 w 580"/>
                <a:gd name="T53" fmla="*/ 101 h 717"/>
                <a:gd name="T54" fmla="*/ 125 w 580"/>
                <a:gd name="T55" fmla="*/ 59 h 717"/>
                <a:gd name="T56" fmla="*/ 144 w 580"/>
                <a:gd name="T57" fmla="*/ 0 h 717"/>
                <a:gd name="T58" fmla="*/ 194 w 580"/>
                <a:gd name="T59" fmla="*/ 9 h 717"/>
                <a:gd name="T60" fmla="*/ 232 w 580"/>
                <a:gd name="T61" fmla="*/ 57 h 717"/>
                <a:gd name="T62" fmla="*/ 165 w 580"/>
                <a:gd name="T63" fmla="*/ 57 h 717"/>
                <a:gd name="T64" fmla="*/ 165 w 580"/>
                <a:gd name="T65" fmla="*/ 114 h 717"/>
                <a:gd name="T66" fmla="*/ 102 w 580"/>
                <a:gd name="T67" fmla="*/ 150 h 717"/>
                <a:gd name="T68" fmla="*/ 157 w 580"/>
                <a:gd name="T69" fmla="*/ 167 h 717"/>
                <a:gd name="T70" fmla="*/ 190 w 580"/>
                <a:gd name="T71" fmla="*/ 129 h 717"/>
                <a:gd name="T72" fmla="*/ 194 w 580"/>
                <a:gd name="T73" fmla="*/ 95 h 717"/>
                <a:gd name="T74" fmla="*/ 251 w 580"/>
                <a:gd name="T75" fmla="*/ 101 h 717"/>
                <a:gd name="T76" fmla="*/ 296 w 580"/>
                <a:gd name="T77" fmla="*/ 53 h 717"/>
                <a:gd name="T78" fmla="*/ 389 w 580"/>
                <a:gd name="T79" fmla="*/ 137 h 717"/>
                <a:gd name="T80" fmla="*/ 488 w 580"/>
                <a:gd name="T81" fmla="*/ 173 h 717"/>
                <a:gd name="T82" fmla="*/ 580 w 580"/>
                <a:gd name="T83" fmla="*/ 167 h 717"/>
                <a:gd name="T84" fmla="*/ 494 w 580"/>
                <a:gd name="T85" fmla="*/ 230 h 717"/>
                <a:gd name="T86" fmla="*/ 426 w 580"/>
                <a:gd name="T87" fmla="*/ 243 h 717"/>
                <a:gd name="T88" fmla="*/ 376 w 580"/>
                <a:gd name="T89" fmla="*/ 232 h 717"/>
                <a:gd name="T90" fmla="*/ 382 w 580"/>
                <a:gd name="T91" fmla="*/ 266 h 717"/>
                <a:gd name="T92" fmla="*/ 336 w 580"/>
                <a:gd name="T93" fmla="*/ 266 h 717"/>
                <a:gd name="T94" fmla="*/ 296 w 580"/>
                <a:gd name="T95" fmla="*/ 239 h 717"/>
                <a:gd name="T96" fmla="*/ 262 w 580"/>
                <a:gd name="T97" fmla="*/ 179 h 717"/>
                <a:gd name="T98" fmla="*/ 237 w 580"/>
                <a:gd name="T99" fmla="*/ 228 h 717"/>
                <a:gd name="T100" fmla="*/ 81 w 580"/>
                <a:gd name="T101" fmla="*/ 207 h 717"/>
                <a:gd name="T102" fmla="*/ 81 w 580"/>
                <a:gd name="T103" fmla="*/ 20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0" h="717">
                  <a:moveTo>
                    <a:pt x="81" y="207"/>
                  </a:moveTo>
                  <a:lnTo>
                    <a:pt x="152" y="238"/>
                  </a:lnTo>
                  <a:lnTo>
                    <a:pt x="152" y="295"/>
                  </a:lnTo>
                  <a:lnTo>
                    <a:pt x="205" y="300"/>
                  </a:lnTo>
                  <a:lnTo>
                    <a:pt x="152" y="344"/>
                  </a:lnTo>
                  <a:lnTo>
                    <a:pt x="129" y="390"/>
                  </a:lnTo>
                  <a:lnTo>
                    <a:pt x="216" y="357"/>
                  </a:lnTo>
                  <a:lnTo>
                    <a:pt x="279" y="329"/>
                  </a:lnTo>
                  <a:lnTo>
                    <a:pt x="209" y="418"/>
                  </a:lnTo>
                  <a:lnTo>
                    <a:pt x="287" y="373"/>
                  </a:lnTo>
                  <a:lnTo>
                    <a:pt x="234" y="456"/>
                  </a:lnTo>
                  <a:lnTo>
                    <a:pt x="186" y="494"/>
                  </a:lnTo>
                  <a:lnTo>
                    <a:pt x="182" y="553"/>
                  </a:lnTo>
                  <a:lnTo>
                    <a:pt x="144" y="610"/>
                  </a:lnTo>
                  <a:lnTo>
                    <a:pt x="194" y="593"/>
                  </a:lnTo>
                  <a:lnTo>
                    <a:pt x="224" y="532"/>
                  </a:lnTo>
                  <a:lnTo>
                    <a:pt x="253" y="456"/>
                  </a:lnTo>
                  <a:lnTo>
                    <a:pt x="245" y="587"/>
                  </a:lnTo>
                  <a:lnTo>
                    <a:pt x="222" y="654"/>
                  </a:lnTo>
                  <a:lnTo>
                    <a:pt x="211" y="717"/>
                  </a:lnTo>
                  <a:lnTo>
                    <a:pt x="116" y="587"/>
                  </a:lnTo>
                  <a:lnTo>
                    <a:pt x="80" y="593"/>
                  </a:lnTo>
                  <a:lnTo>
                    <a:pt x="74" y="530"/>
                  </a:lnTo>
                  <a:lnTo>
                    <a:pt x="0" y="386"/>
                  </a:lnTo>
                  <a:lnTo>
                    <a:pt x="3" y="217"/>
                  </a:lnTo>
                  <a:lnTo>
                    <a:pt x="47" y="181"/>
                  </a:lnTo>
                  <a:lnTo>
                    <a:pt x="80" y="101"/>
                  </a:lnTo>
                  <a:lnTo>
                    <a:pt x="125" y="59"/>
                  </a:lnTo>
                  <a:lnTo>
                    <a:pt x="144" y="0"/>
                  </a:lnTo>
                  <a:lnTo>
                    <a:pt x="194" y="9"/>
                  </a:lnTo>
                  <a:lnTo>
                    <a:pt x="232" y="57"/>
                  </a:lnTo>
                  <a:lnTo>
                    <a:pt x="165" y="57"/>
                  </a:lnTo>
                  <a:lnTo>
                    <a:pt x="165" y="114"/>
                  </a:lnTo>
                  <a:lnTo>
                    <a:pt x="102" y="150"/>
                  </a:lnTo>
                  <a:lnTo>
                    <a:pt x="157" y="167"/>
                  </a:lnTo>
                  <a:lnTo>
                    <a:pt x="190" y="129"/>
                  </a:lnTo>
                  <a:lnTo>
                    <a:pt x="194" y="95"/>
                  </a:lnTo>
                  <a:lnTo>
                    <a:pt x="251" y="101"/>
                  </a:lnTo>
                  <a:lnTo>
                    <a:pt x="296" y="53"/>
                  </a:lnTo>
                  <a:lnTo>
                    <a:pt x="389" y="137"/>
                  </a:lnTo>
                  <a:lnTo>
                    <a:pt x="488" y="173"/>
                  </a:lnTo>
                  <a:lnTo>
                    <a:pt x="580" y="167"/>
                  </a:lnTo>
                  <a:lnTo>
                    <a:pt x="494" y="230"/>
                  </a:lnTo>
                  <a:lnTo>
                    <a:pt x="426" y="243"/>
                  </a:lnTo>
                  <a:lnTo>
                    <a:pt x="376" y="232"/>
                  </a:lnTo>
                  <a:lnTo>
                    <a:pt x="382" y="266"/>
                  </a:lnTo>
                  <a:lnTo>
                    <a:pt x="336" y="266"/>
                  </a:lnTo>
                  <a:lnTo>
                    <a:pt x="296" y="239"/>
                  </a:lnTo>
                  <a:lnTo>
                    <a:pt x="262" y="179"/>
                  </a:lnTo>
                  <a:lnTo>
                    <a:pt x="237" y="228"/>
                  </a:lnTo>
                  <a:lnTo>
                    <a:pt x="81" y="207"/>
                  </a:lnTo>
                  <a:lnTo>
                    <a:pt x="81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54" name="Freeform 118"/>
            <p:cNvSpPr>
              <a:spLocks/>
            </p:cNvSpPr>
            <p:nvPr/>
          </p:nvSpPr>
          <p:spPr bwMode="auto">
            <a:xfrm>
              <a:off x="4608" y="2168"/>
              <a:ext cx="296" cy="303"/>
            </a:xfrm>
            <a:custGeom>
              <a:avLst/>
              <a:gdLst>
                <a:gd name="T0" fmla="*/ 408 w 591"/>
                <a:gd name="T1" fmla="*/ 349 h 606"/>
                <a:gd name="T2" fmla="*/ 393 w 591"/>
                <a:gd name="T3" fmla="*/ 410 h 606"/>
                <a:gd name="T4" fmla="*/ 291 w 591"/>
                <a:gd name="T5" fmla="*/ 475 h 606"/>
                <a:gd name="T6" fmla="*/ 359 w 591"/>
                <a:gd name="T7" fmla="*/ 456 h 606"/>
                <a:gd name="T8" fmla="*/ 321 w 591"/>
                <a:gd name="T9" fmla="*/ 528 h 606"/>
                <a:gd name="T10" fmla="*/ 378 w 591"/>
                <a:gd name="T11" fmla="*/ 496 h 606"/>
                <a:gd name="T12" fmla="*/ 422 w 591"/>
                <a:gd name="T13" fmla="*/ 456 h 606"/>
                <a:gd name="T14" fmla="*/ 445 w 591"/>
                <a:gd name="T15" fmla="*/ 496 h 606"/>
                <a:gd name="T16" fmla="*/ 485 w 591"/>
                <a:gd name="T17" fmla="*/ 435 h 606"/>
                <a:gd name="T18" fmla="*/ 509 w 591"/>
                <a:gd name="T19" fmla="*/ 389 h 606"/>
                <a:gd name="T20" fmla="*/ 509 w 591"/>
                <a:gd name="T21" fmla="*/ 461 h 606"/>
                <a:gd name="T22" fmla="*/ 477 w 591"/>
                <a:gd name="T23" fmla="*/ 541 h 606"/>
                <a:gd name="T24" fmla="*/ 445 w 591"/>
                <a:gd name="T25" fmla="*/ 606 h 606"/>
                <a:gd name="T26" fmla="*/ 523 w 591"/>
                <a:gd name="T27" fmla="*/ 520 h 606"/>
                <a:gd name="T28" fmla="*/ 591 w 591"/>
                <a:gd name="T29" fmla="*/ 402 h 606"/>
                <a:gd name="T30" fmla="*/ 534 w 591"/>
                <a:gd name="T31" fmla="*/ 425 h 606"/>
                <a:gd name="T32" fmla="*/ 549 w 591"/>
                <a:gd name="T33" fmla="*/ 376 h 606"/>
                <a:gd name="T34" fmla="*/ 591 w 591"/>
                <a:gd name="T35" fmla="*/ 243 h 606"/>
                <a:gd name="T36" fmla="*/ 519 w 591"/>
                <a:gd name="T37" fmla="*/ 319 h 606"/>
                <a:gd name="T38" fmla="*/ 523 w 591"/>
                <a:gd name="T39" fmla="*/ 256 h 606"/>
                <a:gd name="T40" fmla="*/ 462 w 591"/>
                <a:gd name="T41" fmla="*/ 334 h 606"/>
                <a:gd name="T42" fmla="*/ 462 w 591"/>
                <a:gd name="T43" fmla="*/ 275 h 606"/>
                <a:gd name="T44" fmla="*/ 401 w 591"/>
                <a:gd name="T45" fmla="*/ 269 h 606"/>
                <a:gd name="T46" fmla="*/ 331 w 591"/>
                <a:gd name="T47" fmla="*/ 231 h 606"/>
                <a:gd name="T48" fmla="*/ 270 w 591"/>
                <a:gd name="T49" fmla="*/ 184 h 606"/>
                <a:gd name="T50" fmla="*/ 342 w 591"/>
                <a:gd name="T51" fmla="*/ 193 h 606"/>
                <a:gd name="T52" fmla="*/ 342 w 591"/>
                <a:gd name="T53" fmla="*/ 150 h 606"/>
                <a:gd name="T54" fmla="*/ 399 w 591"/>
                <a:gd name="T55" fmla="*/ 153 h 606"/>
                <a:gd name="T56" fmla="*/ 471 w 591"/>
                <a:gd name="T57" fmla="*/ 117 h 606"/>
                <a:gd name="T58" fmla="*/ 574 w 591"/>
                <a:gd name="T59" fmla="*/ 127 h 606"/>
                <a:gd name="T60" fmla="*/ 515 w 591"/>
                <a:gd name="T61" fmla="*/ 77 h 606"/>
                <a:gd name="T62" fmla="*/ 370 w 591"/>
                <a:gd name="T63" fmla="*/ 0 h 606"/>
                <a:gd name="T64" fmla="*/ 304 w 591"/>
                <a:gd name="T65" fmla="*/ 24 h 606"/>
                <a:gd name="T66" fmla="*/ 190 w 591"/>
                <a:gd name="T67" fmla="*/ 47 h 606"/>
                <a:gd name="T68" fmla="*/ 68 w 591"/>
                <a:gd name="T69" fmla="*/ 119 h 606"/>
                <a:gd name="T70" fmla="*/ 49 w 591"/>
                <a:gd name="T71" fmla="*/ 190 h 606"/>
                <a:gd name="T72" fmla="*/ 0 w 591"/>
                <a:gd name="T73" fmla="*/ 247 h 606"/>
                <a:gd name="T74" fmla="*/ 85 w 591"/>
                <a:gd name="T75" fmla="*/ 241 h 606"/>
                <a:gd name="T76" fmla="*/ 89 w 591"/>
                <a:gd name="T77" fmla="*/ 197 h 606"/>
                <a:gd name="T78" fmla="*/ 135 w 591"/>
                <a:gd name="T79" fmla="*/ 169 h 606"/>
                <a:gd name="T80" fmla="*/ 157 w 591"/>
                <a:gd name="T81" fmla="*/ 121 h 606"/>
                <a:gd name="T82" fmla="*/ 201 w 591"/>
                <a:gd name="T83" fmla="*/ 127 h 606"/>
                <a:gd name="T84" fmla="*/ 262 w 591"/>
                <a:gd name="T85" fmla="*/ 114 h 606"/>
                <a:gd name="T86" fmla="*/ 241 w 591"/>
                <a:gd name="T87" fmla="*/ 165 h 606"/>
                <a:gd name="T88" fmla="*/ 211 w 591"/>
                <a:gd name="T89" fmla="*/ 178 h 606"/>
                <a:gd name="T90" fmla="*/ 161 w 591"/>
                <a:gd name="T91" fmla="*/ 169 h 606"/>
                <a:gd name="T92" fmla="*/ 178 w 591"/>
                <a:gd name="T93" fmla="*/ 235 h 606"/>
                <a:gd name="T94" fmla="*/ 294 w 591"/>
                <a:gd name="T95" fmla="*/ 275 h 606"/>
                <a:gd name="T96" fmla="*/ 365 w 591"/>
                <a:gd name="T97" fmla="*/ 311 h 606"/>
                <a:gd name="T98" fmla="*/ 306 w 591"/>
                <a:gd name="T99" fmla="*/ 317 h 606"/>
                <a:gd name="T100" fmla="*/ 378 w 591"/>
                <a:gd name="T101" fmla="*/ 357 h 606"/>
                <a:gd name="T102" fmla="*/ 408 w 591"/>
                <a:gd name="T103" fmla="*/ 349 h 606"/>
                <a:gd name="T104" fmla="*/ 408 w 591"/>
                <a:gd name="T105" fmla="*/ 349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1" h="606">
                  <a:moveTo>
                    <a:pt x="408" y="349"/>
                  </a:moveTo>
                  <a:lnTo>
                    <a:pt x="393" y="410"/>
                  </a:lnTo>
                  <a:lnTo>
                    <a:pt x="291" y="475"/>
                  </a:lnTo>
                  <a:lnTo>
                    <a:pt x="359" y="456"/>
                  </a:lnTo>
                  <a:lnTo>
                    <a:pt x="321" y="528"/>
                  </a:lnTo>
                  <a:lnTo>
                    <a:pt x="378" y="496"/>
                  </a:lnTo>
                  <a:lnTo>
                    <a:pt x="422" y="456"/>
                  </a:lnTo>
                  <a:lnTo>
                    <a:pt x="445" y="496"/>
                  </a:lnTo>
                  <a:lnTo>
                    <a:pt x="485" y="435"/>
                  </a:lnTo>
                  <a:lnTo>
                    <a:pt x="509" y="389"/>
                  </a:lnTo>
                  <a:lnTo>
                    <a:pt x="509" y="461"/>
                  </a:lnTo>
                  <a:lnTo>
                    <a:pt x="477" y="541"/>
                  </a:lnTo>
                  <a:lnTo>
                    <a:pt x="445" y="606"/>
                  </a:lnTo>
                  <a:lnTo>
                    <a:pt x="523" y="520"/>
                  </a:lnTo>
                  <a:lnTo>
                    <a:pt x="591" y="402"/>
                  </a:lnTo>
                  <a:lnTo>
                    <a:pt x="534" y="425"/>
                  </a:lnTo>
                  <a:lnTo>
                    <a:pt x="549" y="376"/>
                  </a:lnTo>
                  <a:lnTo>
                    <a:pt x="591" y="243"/>
                  </a:lnTo>
                  <a:lnTo>
                    <a:pt x="519" y="319"/>
                  </a:lnTo>
                  <a:lnTo>
                    <a:pt x="523" y="256"/>
                  </a:lnTo>
                  <a:lnTo>
                    <a:pt x="462" y="334"/>
                  </a:lnTo>
                  <a:lnTo>
                    <a:pt x="462" y="275"/>
                  </a:lnTo>
                  <a:lnTo>
                    <a:pt x="401" y="269"/>
                  </a:lnTo>
                  <a:lnTo>
                    <a:pt x="331" y="231"/>
                  </a:lnTo>
                  <a:lnTo>
                    <a:pt x="270" y="184"/>
                  </a:lnTo>
                  <a:lnTo>
                    <a:pt x="342" y="193"/>
                  </a:lnTo>
                  <a:lnTo>
                    <a:pt x="342" y="150"/>
                  </a:lnTo>
                  <a:lnTo>
                    <a:pt x="399" y="153"/>
                  </a:lnTo>
                  <a:lnTo>
                    <a:pt x="471" y="117"/>
                  </a:lnTo>
                  <a:lnTo>
                    <a:pt x="574" y="127"/>
                  </a:lnTo>
                  <a:lnTo>
                    <a:pt x="515" y="77"/>
                  </a:lnTo>
                  <a:lnTo>
                    <a:pt x="370" y="0"/>
                  </a:lnTo>
                  <a:lnTo>
                    <a:pt x="304" y="24"/>
                  </a:lnTo>
                  <a:lnTo>
                    <a:pt x="190" y="47"/>
                  </a:lnTo>
                  <a:lnTo>
                    <a:pt x="68" y="119"/>
                  </a:lnTo>
                  <a:lnTo>
                    <a:pt x="49" y="190"/>
                  </a:lnTo>
                  <a:lnTo>
                    <a:pt x="0" y="247"/>
                  </a:lnTo>
                  <a:lnTo>
                    <a:pt x="85" y="241"/>
                  </a:lnTo>
                  <a:lnTo>
                    <a:pt x="89" y="197"/>
                  </a:lnTo>
                  <a:lnTo>
                    <a:pt x="135" y="169"/>
                  </a:lnTo>
                  <a:lnTo>
                    <a:pt x="157" y="121"/>
                  </a:lnTo>
                  <a:lnTo>
                    <a:pt x="201" y="127"/>
                  </a:lnTo>
                  <a:lnTo>
                    <a:pt x="262" y="114"/>
                  </a:lnTo>
                  <a:lnTo>
                    <a:pt x="241" y="165"/>
                  </a:lnTo>
                  <a:lnTo>
                    <a:pt x="211" y="178"/>
                  </a:lnTo>
                  <a:lnTo>
                    <a:pt x="161" y="169"/>
                  </a:lnTo>
                  <a:lnTo>
                    <a:pt x="178" y="235"/>
                  </a:lnTo>
                  <a:lnTo>
                    <a:pt x="294" y="275"/>
                  </a:lnTo>
                  <a:lnTo>
                    <a:pt x="365" y="311"/>
                  </a:lnTo>
                  <a:lnTo>
                    <a:pt x="306" y="317"/>
                  </a:lnTo>
                  <a:lnTo>
                    <a:pt x="378" y="357"/>
                  </a:lnTo>
                  <a:lnTo>
                    <a:pt x="408" y="349"/>
                  </a:lnTo>
                  <a:lnTo>
                    <a:pt x="408" y="3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55" name="Freeform 119"/>
            <p:cNvSpPr>
              <a:spLocks/>
            </p:cNvSpPr>
            <p:nvPr/>
          </p:nvSpPr>
          <p:spPr bwMode="auto">
            <a:xfrm>
              <a:off x="4793" y="2171"/>
              <a:ext cx="227" cy="283"/>
            </a:xfrm>
            <a:custGeom>
              <a:avLst/>
              <a:gdLst>
                <a:gd name="T0" fmla="*/ 168 w 453"/>
                <a:gd name="T1" fmla="*/ 109 h 567"/>
                <a:gd name="T2" fmla="*/ 151 w 453"/>
                <a:gd name="T3" fmla="*/ 141 h 567"/>
                <a:gd name="T4" fmla="*/ 166 w 453"/>
                <a:gd name="T5" fmla="*/ 173 h 567"/>
                <a:gd name="T6" fmla="*/ 82 w 453"/>
                <a:gd name="T7" fmla="*/ 173 h 567"/>
                <a:gd name="T8" fmla="*/ 116 w 453"/>
                <a:gd name="T9" fmla="*/ 244 h 567"/>
                <a:gd name="T10" fmla="*/ 65 w 453"/>
                <a:gd name="T11" fmla="*/ 236 h 567"/>
                <a:gd name="T12" fmla="*/ 82 w 453"/>
                <a:gd name="T13" fmla="*/ 278 h 567"/>
                <a:gd name="T14" fmla="*/ 189 w 453"/>
                <a:gd name="T15" fmla="*/ 223 h 567"/>
                <a:gd name="T16" fmla="*/ 250 w 453"/>
                <a:gd name="T17" fmla="*/ 173 h 567"/>
                <a:gd name="T18" fmla="*/ 225 w 453"/>
                <a:gd name="T19" fmla="*/ 308 h 567"/>
                <a:gd name="T20" fmla="*/ 297 w 453"/>
                <a:gd name="T21" fmla="*/ 253 h 567"/>
                <a:gd name="T22" fmla="*/ 278 w 453"/>
                <a:gd name="T23" fmla="*/ 339 h 567"/>
                <a:gd name="T24" fmla="*/ 329 w 453"/>
                <a:gd name="T25" fmla="*/ 314 h 567"/>
                <a:gd name="T26" fmla="*/ 316 w 453"/>
                <a:gd name="T27" fmla="*/ 356 h 567"/>
                <a:gd name="T28" fmla="*/ 367 w 453"/>
                <a:gd name="T29" fmla="*/ 377 h 567"/>
                <a:gd name="T30" fmla="*/ 297 w 453"/>
                <a:gd name="T31" fmla="*/ 413 h 567"/>
                <a:gd name="T32" fmla="*/ 303 w 453"/>
                <a:gd name="T33" fmla="*/ 377 h 567"/>
                <a:gd name="T34" fmla="*/ 253 w 453"/>
                <a:gd name="T35" fmla="*/ 367 h 567"/>
                <a:gd name="T36" fmla="*/ 187 w 453"/>
                <a:gd name="T37" fmla="*/ 416 h 567"/>
                <a:gd name="T38" fmla="*/ 151 w 453"/>
                <a:gd name="T39" fmla="*/ 506 h 567"/>
                <a:gd name="T40" fmla="*/ 246 w 453"/>
                <a:gd name="T41" fmla="*/ 409 h 567"/>
                <a:gd name="T42" fmla="*/ 253 w 453"/>
                <a:gd name="T43" fmla="*/ 485 h 567"/>
                <a:gd name="T44" fmla="*/ 314 w 453"/>
                <a:gd name="T45" fmla="*/ 456 h 567"/>
                <a:gd name="T46" fmla="*/ 331 w 453"/>
                <a:gd name="T47" fmla="*/ 567 h 567"/>
                <a:gd name="T48" fmla="*/ 352 w 453"/>
                <a:gd name="T49" fmla="*/ 479 h 567"/>
                <a:gd name="T50" fmla="*/ 409 w 453"/>
                <a:gd name="T51" fmla="*/ 536 h 567"/>
                <a:gd name="T52" fmla="*/ 394 w 453"/>
                <a:gd name="T53" fmla="*/ 458 h 567"/>
                <a:gd name="T54" fmla="*/ 444 w 453"/>
                <a:gd name="T55" fmla="*/ 458 h 567"/>
                <a:gd name="T56" fmla="*/ 424 w 453"/>
                <a:gd name="T57" fmla="*/ 388 h 567"/>
                <a:gd name="T58" fmla="*/ 453 w 453"/>
                <a:gd name="T59" fmla="*/ 331 h 567"/>
                <a:gd name="T60" fmla="*/ 415 w 453"/>
                <a:gd name="T61" fmla="*/ 264 h 567"/>
                <a:gd name="T62" fmla="*/ 371 w 453"/>
                <a:gd name="T63" fmla="*/ 270 h 567"/>
                <a:gd name="T64" fmla="*/ 402 w 453"/>
                <a:gd name="T65" fmla="*/ 185 h 567"/>
                <a:gd name="T66" fmla="*/ 373 w 453"/>
                <a:gd name="T67" fmla="*/ 200 h 567"/>
                <a:gd name="T68" fmla="*/ 343 w 453"/>
                <a:gd name="T69" fmla="*/ 188 h 567"/>
                <a:gd name="T70" fmla="*/ 295 w 453"/>
                <a:gd name="T71" fmla="*/ 194 h 567"/>
                <a:gd name="T72" fmla="*/ 337 w 453"/>
                <a:gd name="T73" fmla="*/ 124 h 567"/>
                <a:gd name="T74" fmla="*/ 267 w 453"/>
                <a:gd name="T75" fmla="*/ 44 h 567"/>
                <a:gd name="T76" fmla="*/ 301 w 453"/>
                <a:gd name="T77" fmla="*/ 129 h 567"/>
                <a:gd name="T78" fmla="*/ 164 w 453"/>
                <a:gd name="T79" fmla="*/ 6 h 567"/>
                <a:gd name="T80" fmla="*/ 73 w 453"/>
                <a:gd name="T81" fmla="*/ 0 h 567"/>
                <a:gd name="T82" fmla="*/ 0 w 453"/>
                <a:gd name="T83" fmla="*/ 29 h 567"/>
                <a:gd name="T84" fmla="*/ 168 w 453"/>
                <a:gd name="T85" fmla="*/ 109 h 567"/>
                <a:gd name="T86" fmla="*/ 168 w 453"/>
                <a:gd name="T87" fmla="*/ 109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3" h="567">
                  <a:moveTo>
                    <a:pt x="168" y="109"/>
                  </a:moveTo>
                  <a:lnTo>
                    <a:pt x="151" y="141"/>
                  </a:lnTo>
                  <a:lnTo>
                    <a:pt x="166" y="173"/>
                  </a:lnTo>
                  <a:lnTo>
                    <a:pt x="82" y="173"/>
                  </a:lnTo>
                  <a:lnTo>
                    <a:pt x="116" y="244"/>
                  </a:lnTo>
                  <a:lnTo>
                    <a:pt x="65" y="236"/>
                  </a:lnTo>
                  <a:lnTo>
                    <a:pt x="82" y="278"/>
                  </a:lnTo>
                  <a:lnTo>
                    <a:pt x="189" y="223"/>
                  </a:lnTo>
                  <a:lnTo>
                    <a:pt x="250" y="173"/>
                  </a:lnTo>
                  <a:lnTo>
                    <a:pt x="225" y="308"/>
                  </a:lnTo>
                  <a:lnTo>
                    <a:pt x="297" y="253"/>
                  </a:lnTo>
                  <a:lnTo>
                    <a:pt x="278" y="339"/>
                  </a:lnTo>
                  <a:lnTo>
                    <a:pt x="329" y="314"/>
                  </a:lnTo>
                  <a:lnTo>
                    <a:pt x="316" y="356"/>
                  </a:lnTo>
                  <a:lnTo>
                    <a:pt x="367" y="377"/>
                  </a:lnTo>
                  <a:lnTo>
                    <a:pt x="297" y="413"/>
                  </a:lnTo>
                  <a:lnTo>
                    <a:pt x="303" y="377"/>
                  </a:lnTo>
                  <a:lnTo>
                    <a:pt x="253" y="367"/>
                  </a:lnTo>
                  <a:lnTo>
                    <a:pt x="187" y="416"/>
                  </a:lnTo>
                  <a:lnTo>
                    <a:pt x="151" y="506"/>
                  </a:lnTo>
                  <a:lnTo>
                    <a:pt x="246" y="409"/>
                  </a:lnTo>
                  <a:lnTo>
                    <a:pt x="253" y="485"/>
                  </a:lnTo>
                  <a:lnTo>
                    <a:pt x="314" y="456"/>
                  </a:lnTo>
                  <a:lnTo>
                    <a:pt x="331" y="567"/>
                  </a:lnTo>
                  <a:lnTo>
                    <a:pt x="352" y="479"/>
                  </a:lnTo>
                  <a:lnTo>
                    <a:pt x="409" y="536"/>
                  </a:lnTo>
                  <a:lnTo>
                    <a:pt x="394" y="458"/>
                  </a:lnTo>
                  <a:lnTo>
                    <a:pt x="444" y="458"/>
                  </a:lnTo>
                  <a:lnTo>
                    <a:pt x="424" y="388"/>
                  </a:lnTo>
                  <a:lnTo>
                    <a:pt x="453" y="331"/>
                  </a:lnTo>
                  <a:lnTo>
                    <a:pt x="415" y="264"/>
                  </a:lnTo>
                  <a:lnTo>
                    <a:pt x="371" y="270"/>
                  </a:lnTo>
                  <a:lnTo>
                    <a:pt x="402" y="185"/>
                  </a:lnTo>
                  <a:lnTo>
                    <a:pt x="373" y="200"/>
                  </a:lnTo>
                  <a:lnTo>
                    <a:pt x="343" y="188"/>
                  </a:lnTo>
                  <a:lnTo>
                    <a:pt x="295" y="194"/>
                  </a:lnTo>
                  <a:lnTo>
                    <a:pt x="337" y="124"/>
                  </a:lnTo>
                  <a:lnTo>
                    <a:pt x="267" y="44"/>
                  </a:lnTo>
                  <a:lnTo>
                    <a:pt x="301" y="129"/>
                  </a:lnTo>
                  <a:lnTo>
                    <a:pt x="164" y="6"/>
                  </a:lnTo>
                  <a:lnTo>
                    <a:pt x="73" y="0"/>
                  </a:lnTo>
                  <a:lnTo>
                    <a:pt x="0" y="29"/>
                  </a:lnTo>
                  <a:lnTo>
                    <a:pt x="168" y="109"/>
                  </a:lnTo>
                  <a:lnTo>
                    <a:pt x="16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56" name="Freeform 120"/>
            <p:cNvSpPr>
              <a:spLocks/>
            </p:cNvSpPr>
            <p:nvPr/>
          </p:nvSpPr>
          <p:spPr bwMode="auto">
            <a:xfrm>
              <a:off x="4871" y="2171"/>
              <a:ext cx="213" cy="430"/>
            </a:xfrm>
            <a:custGeom>
              <a:avLst/>
              <a:gdLst>
                <a:gd name="T0" fmla="*/ 0 w 426"/>
                <a:gd name="T1" fmla="*/ 0 h 859"/>
                <a:gd name="T2" fmla="*/ 166 w 426"/>
                <a:gd name="T3" fmla="*/ 19 h 859"/>
                <a:gd name="T4" fmla="*/ 308 w 426"/>
                <a:gd name="T5" fmla="*/ 143 h 859"/>
                <a:gd name="T6" fmla="*/ 384 w 426"/>
                <a:gd name="T7" fmla="*/ 266 h 859"/>
                <a:gd name="T8" fmla="*/ 417 w 426"/>
                <a:gd name="T9" fmla="*/ 350 h 859"/>
                <a:gd name="T10" fmla="*/ 383 w 426"/>
                <a:gd name="T11" fmla="*/ 428 h 859"/>
                <a:gd name="T12" fmla="*/ 426 w 426"/>
                <a:gd name="T13" fmla="*/ 498 h 859"/>
                <a:gd name="T14" fmla="*/ 413 w 426"/>
                <a:gd name="T15" fmla="*/ 572 h 859"/>
                <a:gd name="T16" fmla="*/ 375 w 426"/>
                <a:gd name="T17" fmla="*/ 614 h 859"/>
                <a:gd name="T18" fmla="*/ 367 w 426"/>
                <a:gd name="T19" fmla="*/ 694 h 859"/>
                <a:gd name="T20" fmla="*/ 312 w 426"/>
                <a:gd name="T21" fmla="*/ 764 h 859"/>
                <a:gd name="T22" fmla="*/ 282 w 426"/>
                <a:gd name="T23" fmla="*/ 848 h 859"/>
                <a:gd name="T24" fmla="*/ 297 w 426"/>
                <a:gd name="T25" fmla="*/ 745 h 859"/>
                <a:gd name="T26" fmla="*/ 352 w 426"/>
                <a:gd name="T27" fmla="*/ 681 h 859"/>
                <a:gd name="T28" fmla="*/ 352 w 426"/>
                <a:gd name="T29" fmla="*/ 599 h 859"/>
                <a:gd name="T30" fmla="*/ 396 w 426"/>
                <a:gd name="T31" fmla="*/ 536 h 859"/>
                <a:gd name="T32" fmla="*/ 388 w 426"/>
                <a:gd name="T33" fmla="*/ 477 h 859"/>
                <a:gd name="T34" fmla="*/ 348 w 426"/>
                <a:gd name="T35" fmla="*/ 437 h 859"/>
                <a:gd name="T36" fmla="*/ 348 w 426"/>
                <a:gd name="T37" fmla="*/ 493 h 859"/>
                <a:gd name="T38" fmla="*/ 365 w 426"/>
                <a:gd name="T39" fmla="*/ 538 h 859"/>
                <a:gd name="T40" fmla="*/ 288 w 426"/>
                <a:gd name="T41" fmla="*/ 538 h 859"/>
                <a:gd name="T42" fmla="*/ 320 w 426"/>
                <a:gd name="T43" fmla="*/ 656 h 859"/>
                <a:gd name="T44" fmla="*/ 268 w 426"/>
                <a:gd name="T45" fmla="*/ 702 h 859"/>
                <a:gd name="T46" fmla="*/ 272 w 426"/>
                <a:gd name="T47" fmla="*/ 785 h 859"/>
                <a:gd name="T48" fmla="*/ 238 w 426"/>
                <a:gd name="T49" fmla="*/ 859 h 859"/>
                <a:gd name="T50" fmla="*/ 244 w 426"/>
                <a:gd name="T51" fmla="*/ 705 h 859"/>
                <a:gd name="T52" fmla="*/ 246 w 426"/>
                <a:gd name="T53" fmla="*/ 637 h 859"/>
                <a:gd name="T54" fmla="*/ 230 w 426"/>
                <a:gd name="T55" fmla="*/ 588 h 859"/>
                <a:gd name="T56" fmla="*/ 280 w 426"/>
                <a:gd name="T57" fmla="*/ 635 h 859"/>
                <a:gd name="T58" fmla="*/ 267 w 426"/>
                <a:gd name="T59" fmla="*/ 498 h 859"/>
                <a:gd name="T60" fmla="*/ 320 w 426"/>
                <a:gd name="T61" fmla="*/ 498 h 859"/>
                <a:gd name="T62" fmla="*/ 320 w 426"/>
                <a:gd name="T63" fmla="*/ 437 h 859"/>
                <a:gd name="T64" fmla="*/ 259 w 426"/>
                <a:gd name="T65" fmla="*/ 367 h 859"/>
                <a:gd name="T66" fmla="*/ 274 w 426"/>
                <a:gd name="T67" fmla="*/ 186 h 859"/>
                <a:gd name="T68" fmla="*/ 219 w 426"/>
                <a:gd name="T69" fmla="*/ 148 h 859"/>
                <a:gd name="T70" fmla="*/ 181 w 426"/>
                <a:gd name="T71" fmla="*/ 57 h 859"/>
                <a:gd name="T72" fmla="*/ 0 w 426"/>
                <a:gd name="T73" fmla="*/ 0 h 859"/>
                <a:gd name="T74" fmla="*/ 0 w 426"/>
                <a:gd name="T75" fmla="*/ 0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859">
                  <a:moveTo>
                    <a:pt x="0" y="0"/>
                  </a:moveTo>
                  <a:lnTo>
                    <a:pt x="166" y="19"/>
                  </a:lnTo>
                  <a:lnTo>
                    <a:pt x="308" y="143"/>
                  </a:lnTo>
                  <a:lnTo>
                    <a:pt x="384" y="266"/>
                  </a:lnTo>
                  <a:lnTo>
                    <a:pt x="417" y="350"/>
                  </a:lnTo>
                  <a:lnTo>
                    <a:pt x="383" y="428"/>
                  </a:lnTo>
                  <a:lnTo>
                    <a:pt x="426" y="498"/>
                  </a:lnTo>
                  <a:lnTo>
                    <a:pt x="413" y="572"/>
                  </a:lnTo>
                  <a:lnTo>
                    <a:pt x="375" y="614"/>
                  </a:lnTo>
                  <a:lnTo>
                    <a:pt x="367" y="694"/>
                  </a:lnTo>
                  <a:lnTo>
                    <a:pt x="312" y="764"/>
                  </a:lnTo>
                  <a:lnTo>
                    <a:pt x="282" y="848"/>
                  </a:lnTo>
                  <a:lnTo>
                    <a:pt x="297" y="745"/>
                  </a:lnTo>
                  <a:lnTo>
                    <a:pt x="352" y="681"/>
                  </a:lnTo>
                  <a:lnTo>
                    <a:pt x="352" y="599"/>
                  </a:lnTo>
                  <a:lnTo>
                    <a:pt x="396" y="536"/>
                  </a:lnTo>
                  <a:lnTo>
                    <a:pt x="388" y="477"/>
                  </a:lnTo>
                  <a:lnTo>
                    <a:pt x="348" y="437"/>
                  </a:lnTo>
                  <a:lnTo>
                    <a:pt x="348" y="493"/>
                  </a:lnTo>
                  <a:lnTo>
                    <a:pt x="365" y="538"/>
                  </a:lnTo>
                  <a:lnTo>
                    <a:pt x="288" y="538"/>
                  </a:lnTo>
                  <a:lnTo>
                    <a:pt x="320" y="656"/>
                  </a:lnTo>
                  <a:lnTo>
                    <a:pt x="268" y="702"/>
                  </a:lnTo>
                  <a:lnTo>
                    <a:pt x="272" y="785"/>
                  </a:lnTo>
                  <a:lnTo>
                    <a:pt x="238" y="859"/>
                  </a:lnTo>
                  <a:lnTo>
                    <a:pt x="244" y="705"/>
                  </a:lnTo>
                  <a:lnTo>
                    <a:pt x="246" y="637"/>
                  </a:lnTo>
                  <a:lnTo>
                    <a:pt x="230" y="588"/>
                  </a:lnTo>
                  <a:lnTo>
                    <a:pt x="280" y="635"/>
                  </a:lnTo>
                  <a:lnTo>
                    <a:pt x="267" y="498"/>
                  </a:lnTo>
                  <a:lnTo>
                    <a:pt x="320" y="498"/>
                  </a:lnTo>
                  <a:lnTo>
                    <a:pt x="320" y="437"/>
                  </a:lnTo>
                  <a:lnTo>
                    <a:pt x="259" y="367"/>
                  </a:lnTo>
                  <a:lnTo>
                    <a:pt x="274" y="186"/>
                  </a:lnTo>
                  <a:lnTo>
                    <a:pt x="219" y="148"/>
                  </a:lnTo>
                  <a:lnTo>
                    <a:pt x="181" y="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57" name="Freeform 121"/>
            <p:cNvSpPr>
              <a:spLocks/>
            </p:cNvSpPr>
            <p:nvPr/>
          </p:nvSpPr>
          <p:spPr bwMode="auto">
            <a:xfrm>
              <a:off x="4567" y="2521"/>
              <a:ext cx="113" cy="431"/>
            </a:xfrm>
            <a:custGeom>
              <a:avLst/>
              <a:gdLst>
                <a:gd name="T0" fmla="*/ 0 w 226"/>
                <a:gd name="T1" fmla="*/ 0 h 863"/>
                <a:gd name="T2" fmla="*/ 0 w 226"/>
                <a:gd name="T3" fmla="*/ 135 h 863"/>
                <a:gd name="T4" fmla="*/ 80 w 226"/>
                <a:gd name="T5" fmla="*/ 281 h 863"/>
                <a:gd name="T6" fmla="*/ 66 w 226"/>
                <a:gd name="T7" fmla="*/ 323 h 863"/>
                <a:gd name="T8" fmla="*/ 66 w 226"/>
                <a:gd name="T9" fmla="*/ 359 h 863"/>
                <a:gd name="T10" fmla="*/ 82 w 226"/>
                <a:gd name="T11" fmla="*/ 344 h 863"/>
                <a:gd name="T12" fmla="*/ 103 w 226"/>
                <a:gd name="T13" fmla="*/ 348 h 863"/>
                <a:gd name="T14" fmla="*/ 103 w 226"/>
                <a:gd name="T15" fmla="*/ 380 h 863"/>
                <a:gd name="T16" fmla="*/ 114 w 226"/>
                <a:gd name="T17" fmla="*/ 406 h 863"/>
                <a:gd name="T18" fmla="*/ 125 w 226"/>
                <a:gd name="T19" fmla="*/ 414 h 863"/>
                <a:gd name="T20" fmla="*/ 89 w 226"/>
                <a:gd name="T21" fmla="*/ 414 h 863"/>
                <a:gd name="T22" fmla="*/ 72 w 226"/>
                <a:gd name="T23" fmla="*/ 401 h 863"/>
                <a:gd name="T24" fmla="*/ 93 w 226"/>
                <a:gd name="T25" fmla="*/ 429 h 863"/>
                <a:gd name="T26" fmla="*/ 114 w 226"/>
                <a:gd name="T27" fmla="*/ 441 h 863"/>
                <a:gd name="T28" fmla="*/ 144 w 226"/>
                <a:gd name="T29" fmla="*/ 441 h 863"/>
                <a:gd name="T30" fmla="*/ 171 w 226"/>
                <a:gd name="T31" fmla="*/ 500 h 863"/>
                <a:gd name="T32" fmla="*/ 171 w 226"/>
                <a:gd name="T33" fmla="*/ 642 h 863"/>
                <a:gd name="T34" fmla="*/ 137 w 226"/>
                <a:gd name="T35" fmla="*/ 752 h 863"/>
                <a:gd name="T36" fmla="*/ 93 w 226"/>
                <a:gd name="T37" fmla="*/ 771 h 863"/>
                <a:gd name="T38" fmla="*/ 21 w 226"/>
                <a:gd name="T39" fmla="*/ 745 h 863"/>
                <a:gd name="T40" fmla="*/ 131 w 226"/>
                <a:gd name="T41" fmla="*/ 815 h 863"/>
                <a:gd name="T42" fmla="*/ 186 w 226"/>
                <a:gd name="T43" fmla="*/ 798 h 863"/>
                <a:gd name="T44" fmla="*/ 211 w 226"/>
                <a:gd name="T45" fmla="*/ 863 h 863"/>
                <a:gd name="T46" fmla="*/ 226 w 226"/>
                <a:gd name="T47" fmla="*/ 828 h 863"/>
                <a:gd name="T48" fmla="*/ 215 w 226"/>
                <a:gd name="T49" fmla="*/ 673 h 863"/>
                <a:gd name="T50" fmla="*/ 175 w 226"/>
                <a:gd name="T51" fmla="*/ 427 h 863"/>
                <a:gd name="T52" fmla="*/ 137 w 226"/>
                <a:gd name="T53" fmla="*/ 292 h 863"/>
                <a:gd name="T54" fmla="*/ 106 w 226"/>
                <a:gd name="T55" fmla="*/ 281 h 863"/>
                <a:gd name="T56" fmla="*/ 17 w 226"/>
                <a:gd name="T57" fmla="*/ 144 h 863"/>
                <a:gd name="T58" fmla="*/ 40 w 226"/>
                <a:gd name="T59" fmla="*/ 116 h 863"/>
                <a:gd name="T60" fmla="*/ 23 w 226"/>
                <a:gd name="T61" fmla="*/ 51 h 863"/>
                <a:gd name="T62" fmla="*/ 0 w 226"/>
                <a:gd name="T63" fmla="*/ 0 h 863"/>
                <a:gd name="T64" fmla="*/ 0 w 226"/>
                <a:gd name="T65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6" h="863">
                  <a:moveTo>
                    <a:pt x="0" y="0"/>
                  </a:moveTo>
                  <a:lnTo>
                    <a:pt x="0" y="135"/>
                  </a:lnTo>
                  <a:lnTo>
                    <a:pt x="80" y="281"/>
                  </a:lnTo>
                  <a:lnTo>
                    <a:pt x="66" y="323"/>
                  </a:lnTo>
                  <a:lnTo>
                    <a:pt x="66" y="359"/>
                  </a:lnTo>
                  <a:lnTo>
                    <a:pt x="82" y="344"/>
                  </a:lnTo>
                  <a:lnTo>
                    <a:pt x="103" y="348"/>
                  </a:lnTo>
                  <a:lnTo>
                    <a:pt x="103" y="380"/>
                  </a:lnTo>
                  <a:lnTo>
                    <a:pt x="114" y="406"/>
                  </a:lnTo>
                  <a:lnTo>
                    <a:pt x="125" y="414"/>
                  </a:lnTo>
                  <a:lnTo>
                    <a:pt x="89" y="414"/>
                  </a:lnTo>
                  <a:lnTo>
                    <a:pt x="72" y="401"/>
                  </a:lnTo>
                  <a:lnTo>
                    <a:pt x="93" y="429"/>
                  </a:lnTo>
                  <a:lnTo>
                    <a:pt x="114" y="441"/>
                  </a:lnTo>
                  <a:lnTo>
                    <a:pt x="144" y="441"/>
                  </a:lnTo>
                  <a:lnTo>
                    <a:pt x="171" y="500"/>
                  </a:lnTo>
                  <a:lnTo>
                    <a:pt x="171" y="642"/>
                  </a:lnTo>
                  <a:lnTo>
                    <a:pt x="137" y="752"/>
                  </a:lnTo>
                  <a:lnTo>
                    <a:pt x="93" y="771"/>
                  </a:lnTo>
                  <a:lnTo>
                    <a:pt x="21" y="745"/>
                  </a:lnTo>
                  <a:lnTo>
                    <a:pt x="131" y="815"/>
                  </a:lnTo>
                  <a:lnTo>
                    <a:pt x="186" y="798"/>
                  </a:lnTo>
                  <a:lnTo>
                    <a:pt x="211" y="863"/>
                  </a:lnTo>
                  <a:lnTo>
                    <a:pt x="226" y="828"/>
                  </a:lnTo>
                  <a:lnTo>
                    <a:pt x="215" y="673"/>
                  </a:lnTo>
                  <a:lnTo>
                    <a:pt x="175" y="427"/>
                  </a:lnTo>
                  <a:lnTo>
                    <a:pt x="137" y="292"/>
                  </a:lnTo>
                  <a:lnTo>
                    <a:pt x="106" y="281"/>
                  </a:lnTo>
                  <a:lnTo>
                    <a:pt x="17" y="144"/>
                  </a:lnTo>
                  <a:lnTo>
                    <a:pt x="40" y="116"/>
                  </a:lnTo>
                  <a:lnTo>
                    <a:pt x="23" y="5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58" name="Freeform 122"/>
            <p:cNvSpPr>
              <a:spLocks/>
            </p:cNvSpPr>
            <p:nvPr/>
          </p:nvSpPr>
          <p:spPr bwMode="auto">
            <a:xfrm>
              <a:off x="4590" y="2567"/>
              <a:ext cx="27" cy="66"/>
            </a:xfrm>
            <a:custGeom>
              <a:avLst/>
              <a:gdLst>
                <a:gd name="T0" fmla="*/ 26 w 55"/>
                <a:gd name="T1" fmla="*/ 0 h 131"/>
                <a:gd name="T2" fmla="*/ 0 w 55"/>
                <a:gd name="T3" fmla="*/ 44 h 131"/>
                <a:gd name="T4" fmla="*/ 36 w 55"/>
                <a:gd name="T5" fmla="*/ 131 h 131"/>
                <a:gd name="T6" fmla="*/ 49 w 55"/>
                <a:gd name="T7" fmla="*/ 91 h 131"/>
                <a:gd name="T8" fmla="*/ 39 w 55"/>
                <a:gd name="T9" fmla="*/ 59 h 131"/>
                <a:gd name="T10" fmla="*/ 55 w 55"/>
                <a:gd name="T11" fmla="*/ 30 h 131"/>
                <a:gd name="T12" fmla="*/ 26 w 55"/>
                <a:gd name="T13" fmla="*/ 0 h 131"/>
                <a:gd name="T14" fmla="*/ 26 w 55"/>
                <a:gd name="T1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31">
                  <a:moveTo>
                    <a:pt x="26" y="0"/>
                  </a:moveTo>
                  <a:lnTo>
                    <a:pt x="0" y="44"/>
                  </a:lnTo>
                  <a:lnTo>
                    <a:pt x="36" y="131"/>
                  </a:lnTo>
                  <a:lnTo>
                    <a:pt x="49" y="91"/>
                  </a:lnTo>
                  <a:lnTo>
                    <a:pt x="39" y="59"/>
                  </a:lnTo>
                  <a:lnTo>
                    <a:pt x="55" y="3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59" name="Freeform 123"/>
            <p:cNvSpPr>
              <a:spLocks/>
            </p:cNvSpPr>
            <p:nvPr/>
          </p:nvSpPr>
          <p:spPr bwMode="auto">
            <a:xfrm>
              <a:off x="4661" y="2567"/>
              <a:ext cx="339" cy="365"/>
            </a:xfrm>
            <a:custGeom>
              <a:avLst/>
              <a:gdLst>
                <a:gd name="T0" fmla="*/ 0 w 679"/>
                <a:gd name="T1" fmla="*/ 272 h 730"/>
                <a:gd name="T2" fmla="*/ 12 w 679"/>
                <a:gd name="T3" fmla="*/ 348 h 730"/>
                <a:gd name="T4" fmla="*/ 99 w 679"/>
                <a:gd name="T5" fmla="*/ 441 h 730"/>
                <a:gd name="T6" fmla="*/ 249 w 679"/>
                <a:gd name="T7" fmla="*/ 513 h 730"/>
                <a:gd name="T8" fmla="*/ 451 w 679"/>
                <a:gd name="T9" fmla="*/ 513 h 730"/>
                <a:gd name="T10" fmla="*/ 375 w 679"/>
                <a:gd name="T11" fmla="*/ 652 h 730"/>
                <a:gd name="T12" fmla="*/ 236 w 679"/>
                <a:gd name="T13" fmla="*/ 730 h 730"/>
                <a:gd name="T14" fmla="*/ 379 w 679"/>
                <a:gd name="T15" fmla="*/ 730 h 730"/>
                <a:gd name="T16" fmla="*/ 495 w 679"/>
                <a:gd name="T17" fmla="*/ 521 h 730"/>
                <a:gd name="T18" fmla="*/ 553 w 679"/>
                <a:gd name="T19" fmla="*/ 429 h 730"/>
                <a:gd name="T20" fmla="*/ 639 w 679"/>
                <a:gd name="T21" fmla="*/ 293 h 730"/>
                <a:gd name="T22" fmla="*/ 671 w 679"/>
                <a:gd name="T23" fmla="*/ 215 h 730"/>
                <a:gd name="T24" fmla="*/ 679 w 679"/>
                <a:gd name="T25" fmla="*/ 0 h 730"/>
                <a:gd name="T26" fmla="*/ 658 w 679"/>
                <a:gd name="T27" fmla="*/ 55 h 730"/>
                <a:gd name="T28" fmla="*/ 652 w 679"/>
                <a:gd name="T29" fmla="*/ 194 h 730"/>
                <a:gd name="T30" fmla="*/ 630 w 679"/>
                <a:gd name="T31" fmla="*/ 283 h 730"/>
                <a:gd name="T32" fmla="*/ 536 w 679"/>
                <a:gd name="T33" fmla="*/ 414 h 730"/>
                <a:gd name="T34" fmla="*/ 500 w 679"/>
                <a:gd name="T35" fmla="*/ 473 h 730"/>
                <a:gd name="T36" fmla="*/ 451 w 679"/>
                <a:gd name="T37" fmla="*/ 492 h 730"/>
                <a:gd name="T38" fmla="*/ 272 w 679"/>
                <a:gd name="T39" fmla="*/ 492 h 730"/>
                <a:gd name="T40" fmla="*/ 183 w 679"/>
                <a:gd name="T41" fmla="*/ 433 h 730"/>
                <a:gd name="T42" fmla="*/ 169 w 679"/>
                <a:gd name="T43" fmla="*/ 454 h 730"/>
                <a:gd name="T44" fmla="*/ 86 w 679"/>
                <a:gd name="T45" fmla="*/ 391 h 730"/>
                <a:gd name="T46" fmla="*/ 48 w 679"/>
                <a:gd name="T47" fmla="*/ 321 h 730"/>
                <a:gd name="T48" fmla="*/ 0 w 679"/>
                <a:gd name="T49" fmla="*/ 272 h 730"/>
                <a:gd name="T50" fmla="*/ 0 w 679"/>
                <a:gd name="T51" fmla="*/ 27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9" h="730">
                  <a:moveTo>
                    <a:pt x="0" y="272"/>
                  </a:moveTo>
                  <a:lnTo>
                    <a:pt x="12" y="348"/>
                  </a:lnTo>
                  <a:lnTo>
                    <a:pt x="99" y="441"/>
                  </a:lnTo>
                  <a:lnTo>
                    <a:pt x="249" y="513"/>
                  </a:lnTo>
                  <a:lnTo>
                    <a:pt x="451" y="513"/>
                  </a:lnTo>
                  <a:lnTo>
                    <a:pt x="375" y="652"/>
                  </a:lnTo>
                  <a:lnTo>
                    <a:pt x="236" y="730"/>
                  </a:lnTo>
                  <a:lnTo>
                    <a:pt x="379" y="730"/>
                  </a:lnTo>
                  <a:lnTo>
                    <a:pt x="495" y="521"/>
                  </a:lnTo>
                  <a:lnTo>
                    <a:pt x="553" y="429"/>
                  </a:lnTo>
                  <a:lnTo>
                    <a:pt x="639" y="293"/>
                  </a:lnTo>
                  <a:lnTo>
                    <a:pt x="671" y="215"/>
                  </a:lnTo>
                  <a:lnTo>
                    <a:pt x="679" y="0"/>
                  </a:lnTo>
                  <a:lnTo>
                    <a:pt x="658" y="55"/>
                  </a:lnTo>
                  <a:lnTo>
                    <a:pt x="652" y="194"/>
                  </a:lnTo>
                  <a:lnTo>
                    <a:pt x="630" y="283"/>
                  </a:lnTo>
                  <a:lnTo>
                    <a:pt x="536" y="414"/>
                  </a:lnTo>
                  <a:lnTo>
                    <a:pt x="500" y="473"/>
                  </a:lnTo>
                  <a:lnTo>
                    <a:pt x="451" y="492"/>
                  </a:lnTo>
                  <a:lnTo>
                    <a:pt x="272" y="492"/>
                  </a:lnTo>
                  <a:lnTo>
                    <a:pt x="183" y="433"/>
                  </a:lnTo>
                  <a:lnTo>
                    <a:pt x="169" y="454"/>
                  </a:lnTo>
                  <a:lnTo>
                    <a:pt x="86" y="391"/>
                  </a:lnTo>
                  <a:lnTo>
                    <a:pt x="48" y="321"/>
                  </a:lnTo>
                  <a:lnTo>
                    <a:pt x="0" y="27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60" name="Freeform 124"/>
            <p:cNvSpPr>
              <a:spLocks/>
            </p:cNvSpPr>
            <p:nvPr/>
          </p:nvSpPr>
          <p:spPr bwMode="auto">
            <a:xfrm>
              <a:off x="4736" y="2688"/>
              <a:ext cx="28" cy="34"/>
            </a:xfrm>
            <a:custGeom>
              <a:avLst/>
              <a:gdLst>
                <a:gd name="T0" fmla="*/ 31 w 56"/>
                <a:gd name="T1" fmla="*/ 0 h 69"/>
                <a:gd name="T2" fmla="*/ 0 w 56"/>
                <a:gd name="T3" fmla="*/ 31 h 69"/>
                <a:gd name="T4" fmla="*/ 2 w 56"/>
                <a:gd name="T5" fmla="*/ 69 h 69"/>
                <a:gd name="T6" fmla="*/ 35 w 56"/>
                <a:gd name="T7" fmla="*/ 44 h 69"/>
                <a:gd name="T8" fmla="*/ 56 w 56"/>
                <a:gd name="T9" fmla="*/ 14 h 69"/>
                <a:gd name="T10" fmla="*/ 31 w 56"/>
                <a:gd name="T11" fmla="*/ 0 h 69"/>
                <a:gd name="T12" fmla="*/ 31 w 56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9">
                  <a:moveTo>
                    <a:pt x="31" y="0"/>
                  </a:moveTo>
                  <a:lnTo>
                    <a:pt x="0" y="31"/>
                  </a:lnTo>
                  <a:lnTo>
                    <a:pt x="2" y="69"/>
                  </a:lnTo>
                  <a:lnTo>
                    <a:pt x="35" y="44"/>
                  </a:lnTo>
                  <a:lnTo>
                    <a:pt x="56" y="14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61" name="Freeform 125"/>
            <p:cNvSpPr>
              <a:spLocks/>
            </p:cNvSpPr>
            <p:nvPr/>
          </p:nvSpPr>
          <p:spPr bwMode="auto">
            <a:xfrm>
              <a:off x="4908" y="2653"/>
              <a:ext cx="44" cy="51"/>
            </a:xfrm>
            <a:custGeom>
              <a:avLst/>
              <a:gdLst>
                <a:gd name="T0" fmla="*/ 0 w 87"/>
                <a:gd name="T1" fmla="*/ 0 h 103"/>
                <a:gd name="T2" fmla="*/ 20 w 87"/>
                <a:gd name="T3" fmla="*/ 21 h 103"/>
                <a:gd name="T4" fmla="*/ 49 w 87"/>
                <a:gd name="T5" fmla="*/ 70 h 103"/>
                <a:gd name="T6" fmla="*/ 87 w 87"/>
                <a:gd name="T7" fmla="*/ 91 h 103"/>
                <a:gd name="T8" fmla="*/ 41 w 87"/>
                <a:gd name="T9" fmla="*/ 103 h 103"/>
                <a:gd name="T10" fmla="*/ 28 w 87"/>
                <a:gd name="T11" fmla="*/ 70 h 103"/>
                <a:gd name="T12" fmla="*/ 19 w 87"/>
                <a:gd name="T13" fmla="*/ 34 h 103"/>
                <a:gd name="T14" fmla="*/ 0 w 87"/>
                <a:gd name="T15" fmla="*/ 0 h 103"/>
                <a:gd name="T16" fmla="*/ 0 w 87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03">
                  <a:moveTo>
                    <a:pt x="0" y="0"/>
                  </a:moveTo>
                  <a:lnTo>
                    <a:pt x="20" y="21"/>
                  </a:lnTo>
                  <a:lnTo>
                    <a:pt x="49" y="70"/>
                  </a:lnTo>
                  <a:lnTo>
                    <a:pt x="87" y="91"/>
                  </a:lnTo>
                  <a:lnTo>
                    <a:pt x="41" y="103"/>
                  </a:lnTo>
                  <a:lnTo>
                    <a:pt x="28" y="70"/>
                  </a:lnTo>
                  <a:lnTo>
                    <a:pt x="19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62" name="Freeform 126"/>
            <p:cNvSpPr>
              <a:spLocks/>
            </p:cNvSpPr>
            <p:nvPr/>
          </p:nvSpPr>
          <p:spPr bwMode="auto">
            <a:xfrm>
              <a:off x="4055" y="2767"/>
              <a:ext cx="605" cy="723"/>
            </a:xfrm>
            <a:custGeom>
              <a:avLst/>
              <a:gdLst>
                <a:gd name="T0" fmla="*/ 1204 w 1209"/>
                <a:gd name="T1" fmla="*/ 30 h 1447"/>
                <a:gd name="T2" fmla="*/ 1080 w 1209"/>
                <a:gd name="T3" fmla="*/ 89 h 1447"/>
                <a:gd name="T4" fmla="*/ 977 w 1209"/>
                <a:gd name="T5" fmla="*/ 274 h 1447"/>
                <a:gd name="T6" fmla="*/ 977 w 1209"/>
                <a:gd name="T7" fmla="*/ 509 h 1447"/>
                <a:gd name="T8" fmla="*/ 1135 w 1209"/>
                <a:gd name="T9" fmla="*/ 817 h 1447"/>
                <a:gd name="T10" fmla="*/ 1011 w 1209"/>
                <a:gd name="T11" fmla="*/ 667 h 1447"/>
                <a:gd name="T12" fmla="*/ 945 w 1209"/>
                <a:gd name="T13" fmla="*/ 451 h 1447"/>
                <a:gd name="T14" fmla="*/ 962 w 1209"/>
                <a:gd name="T15" fmla="*/ 255 h 1447"/>
                <a:gd name="T16" fmla="*/ 1019 w 1209"/>
                <a:gd name="T17" fmla="*/ 108 h 1447"/>
                <a:gd name="T18" fmla="*/ 846 w 1209"/>
                <a:gd name="T19" fmla="*/ 89 h 1447"/>
                <a:gd name="T20" fmla="*/ 745 w 1209"/>
                <a:gd name="T21" fmla="*/ 89 h 1447"/>
                <a:gd name="T22" fmla="*/ 587 w 1209"/>
                <a:gd name="T23" fmla="*/ 146 h 1447"/>
                <a:gd name="T24" fmla="*/ 603 w 1209"/>
                <a:gd name="T25" fmla="*/ 105 h 1447"/>
                <a:gd name="T26" fmla="*/ 540 w 1209"/>
                <a:gd name="T27" fmla="*/ 127 h 1447"/>
                <a:gd name="T28" fmla="*/ 424 w 1209"/>
                <a:gd name="T29" fmla="*/ 300 h 1447"/>
                <a:gd name="T30" fmla="*/ 386 w 1209"/>
                <a:gd name="T31" fmla="*/ 521 h 1447"/>
                <a:gd name="T32" fmla="*/ 386 w 1209"/>
                <a:gd name="T33" fmla="*/ 644 h 1447"/>
                <a:gd name="T34" fmla="*/ 346 w 1209"/>
                <a:gd name="T35" fmla="*/ 570 h 1447"/>
                <a:gd name="T36" fmla="*/ 146 w 1209"/>
                <a:gd name="T37" fmla="*/ 971 h 1447"/>
                <a:gd name="T38" fmla="*/ 188 w 1209"/>
                <a:gd name="T39" fmla="*/ 1045 h 1447"/>
                <a:gd name="T40" fmla="*/ 270 w 1209"/>
                <a:gd name="T41" fmla="*/ 1293 h 1447"/>
                <a:gd name="T42" fmla="*/ 312 w 1209"/>
                <a:gd name="T43" fmla="*/ 1397 h 1447"/>
                <a:gd name="T44" fmla="*/ 162 w 1209"/>
                <a:gd name="T45" fmla="*/ 1266 h 1447"/>
                <a:gd name="T46" fmla="*/ 72 w 1209"/>
                <a:gd name="T47" fmla="*/ 1139 h 1447"/>
                <a:gd name="T48" fmla="*/ 65 w 1209"/>
                <a:gd name="T49" fmla="*/ 1218 h 1447"/>
                <a:gd name="T50" fmla="*/ 124 w 1209"/>
                <a:gd name="T51" fmla="*/ 1331 h 1447"/>
                <a:gd name="T52" fmla="*/ 308 w 1209"/>
                <a:gd name="T53" fmla="*/ 1447 h 1447"/>
                <a:gd name="T54" fmla="*/ 224 w 1209"/>
                <a:gd name="T55" fmla="*/ 1447 h 1447"/>
                <a:gd name="T56" fmla="*/ 104 w 1209"/>
                <a:gd name="T57" fmla="*/ 1376 h 1447"/>
                <a:gd name="T58" fmla="*/ 8 w 1209"/>
                <a:gd name="T59" fmla="*/ 1215 h 1447"/>
                <a:gd name="T60" fmla="*/ 0 w 1209"/>
                <a:gd name="T61" fmla="*/ 1118 h 1447"/>
                <a:gd name="T62" fmla="*/ 57 w 1209"/>
                <a:gd name="T63" fmla="*/ 1064 h 1447"/>
                <a:gd name="T64" fmla="*/ 99 w 1209"/>
                <a:gd name="T65" fmla="*/ 1068 h 1447"/>
                <a:gd name="T66" fmla="*/ 104 w 1209"/>
                <a:gd name="T67" fmla="*/ 968 h 1447"/>
                <a:gd name="T68" fmla="*/ 207 w 1209"/>
                <a:gd name="T69" fmla="*/ 791 h 1447"/>
                <a:gd name="T70" fmla="*/ 336 w 1209"/>
                <a:gd name="T71" fmla="*/ 502 h 1447"/>
                <a:gd name="T72" fmla="*/ 386 w 1209"/>
                <a:gd name="T73" fmla="*/ 236 h 1447"/>
                <a:gd name="T74" fmla="*/ 506 w 1209"/>
                <a:gd name="T75" fmla="*/ 67 h 1447"/>
                <a:gd name="T76" fmla="*/ 726 w 1209"/>
                <a:gd name="T77" fmla="*/ 38 h 1447"/>
                <a:gd name="T78" fmla="*/ 1072 w 1209"/>
                <a:gd name="T79" fmla="*/ 42 h 1447"/>
                <a:gd name="T80" fmla="*/ 1209 w 1209"/>
                <a:gd name="T81" fmla="*/ 0 h 1447"/>
                <a:gd name="T82" fmla="*/ 1204 w 1209"/>
                <a:gd name="T83" fmla="*/ 30 h 1447"/>
                <a:gd name="T84" fmla="*/ 1204 w 1209"/>
                <a:gd name="T85" fmla="*/ 30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09" h="1447">
                  <a:moveTo>
                    <a:pt x="1204" y="30"/>
                  </a:moveTo>
                  <a:lnTo>
                    <a:pt x="1080" y="89"/>
                  </a:lnTo>
                  <a:lnTo>
                    <a:pt x="977" y="274"/>
                  </a:lnTo>
                  <a:lnTo>
                    <a:pt x="977" y="509"/>
                  </a:lnTo>
                  <a:lnTo>
                    <a:pt x="1135" y="817"/>
                  </a:lnTo>
                  <a:lnTo>
                    <a:pt x="1011" y="667"/>
                  </a:lnTo>
                  <a:lnTo>
                    <a:pt x="945" y="451"/>
                  </a:lnTo>
                  <a:lnTo>
                    <a:pt x="962" y="255"/>
                  </a:lnTo>
                  <a:lnTo>
                    <a:pt x="1019" y="108"/>
                  </a:lnTo>
                  <a:lnTo>
                    <a:pt x="846" y="89"/>
                  </a:lnTo>
                  <a:lnTo>
                    <a:pt x="745" y="89"/>
                  </a:lnTo>
                  <a:lnTo>
                    <a:pt x="587" y="146"/>
                  </a:lnTo>
                  <a:lnTo>
                    <a:pt x="603" y="105"/>
                  </a:lnTo>
                  <a:lnTo>
                    <a:pt x="540" y="127"/>
                  </a:lnTo>
                  <a:lnTo>
                    <a:pt x="424" y="300"/>
                  </a:lnTo>
                  <a:lnTo>
                    <a:pt x="386" y="521"/>
                  </a:lnTo>
                  <a:lnTo>
                    <a:pt x="386" y="644"/>
                  </a:lnTo>
                  <a:lnTo>
                    <a:pt x="346" y="570"/>
                  </a:lnTo>
                  <a:lnTo>
                    <a:pt x="146" y="971"/>
                  </a:lnTo>
                  <a:lnTo>
                    <a:pt x="188" y="1045"/>
                  </a:lnTo>
                  <a:lnTo>
                    <a:pt x="270" y="1293"/>
                  </a:lnTo>
                  <a:lnTo>
                    <a:pt x="312" y="1397"/>
                  </a:lnTo>
                  <a:lnTo>
                    <a:pt x="162" y="1266"/>
                  </a:lnTo>
                  <a:lnTo>
                    <a:pt x="72" y="1139"/>
                  </a:lnTo>
                  <a:lnTo>
                    <a:pt x="65" y="1218"/>
                  </a:lnTo>
                  <a:lnTo>
                    <a:pt x="124" y="1331"/>
                  </a:lnTo>
                  <a:lnTo>
                    <a:pt x="308" y="1447"/>
                  </a:lnTo>
                  <a:lnTo>
                    <a:pt x="224" y="1447"/>
                  </a:lnTo>
                  <a:lnTo>
                    <a:pt x="104" y="1376"/>
                  </a:lnTo>
                  <a:lnTo>
                    <a:pt x="8" y="1215"/>
                  </a:lnTo>
                  <a:lnTo>
                    <a:pt x="0" y="1118"/>
                  </a:lnTo>
                  <a:lnTo>
                    <a:pt x="57" y="1064"/>
                  </a:lnTo>
                  <a:lnTo>
                    <a:pt x="99" y="1068"/>
                  </a:lnTo>
                  <a:lnTo>
                    <a:pt x="104" y="968"/>
                  </a:lnTo>
                  <a:lnTo>
                    <a:pt x="207" y="791"/>
                  </a:lnTo>
                  <a:lnTo>
                    <a:pt x="336" y="502"/>
                  </a:lnTo>
                  <a:lnTo>
                    <a:pt x="386" y="236"/>
                  </a:lnTo>
                  <a:lnTo>
                    <a:pt x="506" y="67"/>
                  </a:lnTo>
                  <a:lnTo>
                    <a:pt x="726" y="38"/>
                  </a:lnTo>
                  <a:lnTo>
                    <a:pt x="1072" y="42"/>
                  </a:lnTo>
                  <a:lnTo>
                    <a:pt x="1209" y="0"/>
                  </a:lnTo>
                  <a:lnTo>
                    <a:pt x="1204" y="30"/>
                  </a:lnTo>
                  <a:lnTo>
                    <a:pt x="1204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63" name="Freeform 127"/>
            <p:cNvSpPr>
              <a:spLocks/>
            </p:cNvSpPr>
            <p:nvPr/>
          </p:nvSpPr>
          <p:spPr bwMode="auto">
            <a:xfrm>
              <a:off x="4175" y="3072"/>
              <a:ext cx="317" cy="715"/>
            </a:xfrm>
            <a:custGeom>
              <a:avLst/>
              <a:gdLst>
                <a:gd name="T0" fmla="*/ 181 w 634"/>
                <a:gd name="T1" fmla="*/ 95 h 1430"/>
                <a:gd name="T2" fmla="*/ 267 w 634"/>
                <a:gd name="T3" fmla="*/ 346 h 1430"/>
                <a:gd name="T4" fmla="*/ 320 w 634"/>
                <a:gd name="T5" fmla="*/ 548 h 1430"/>
                <a:gd name="T6" fmla="*/ 320 w 634"/>
                <a:gd name="T7" fmla="*/ 375 h 1430"/>
                <a:gd name="T8" fmla="*/ 271 w 634"/>
                <a:gd name="T9" fmla="*/ 120 h 1430"/>
                <a:gd name="T10" fmla="*/ 375 w 634"/>
                <a:gd name="T11" fmla="*/ 481 h 1430"/>
                <a:gd name="T12" fmla="*/ 386 w 634"/>
                <a:gd name="T13" fmla="*/ 724 h 1430"/>
                <a:gd name="T14" fmla="*/ 495 w 634"/>
                <a:gd name="T15" fmla="*/ 1048 h 1430"/>
                <a:gd name="T16" fmla="*/ 544 w 634"/>
                <a:gd name="T17" fmla="*/ 1357 h 1430"/>
                <a:gd name="T18" fmla="*/ 634 w 634"/>
                <a:gd name="T19" fmla="*/ 1430 h 1430"/>
                <a:gd name="T20" fmla="*/ 514 w 634"/>
                <a:gd name="T21" fmla="*/ 1430 h 1430"/>
                <a:gd name="T22" fmla="*/ 491 w 634"/>
                <a:gd name="T23" fmla="*/ 1350 h 1430"/>
                <a:gd name="T24" fmla="*/ 463 w 634"/>
                <a:gd name="T25" fmla="*/ 1072 h 1430"/>
                <a:gd name="T26" fmla="*/ 348 w 634"/>
                <a:gd name="T27" fmla="*/ 721 h 1430"/>
                <a:gd name="T28" fmla="*/ 339 w 634"/>
                <a:gd name="T29" fmla="*/ 589 h 1430"/>
                <a:gd name="T30" fmla="*/ 229 w 634"/>
                <a:gd name="T31" fmla="*/ 702 h 1430"/>
                <a:gd name="T32" fmla="*/ 170 w 634"/>
                <a:gd name="T33" fmla="*/ 837 h 1430"/>
                <a:gd name="T34" fmla="*/ 97 w 634"/>
                <a:gd name="T35" fmla="*/ 833 h 1430"/>
                <a:gd name="T36" fmla="*/ 73 w 634"/>
                <a:gd name="T37" fmla="*/ 616 h 1430"/>
                <a:gd name="T38" fmla="*/ 0 w 634"/>
                <a:gd name="T39" fmla="*/ 327 h 1430"/>
                <a:gd name="T40" fmla="*/ 116 w 634"/>
                <a:gd name="T41" fmla="*/ 593 h 1430"/>
                <a:gd name="T42" fmla="*/ 147 w 634"/>
                <a:gd name="T43" fmla="*/ 728 h 1430"/>
                <a:gd name="T44" fmla="*/ 155 w 634"/>
                <a:gd name="T45" fmla="*/ 551 h 1430"/>
                <a:gd name="T46" fmla="*/ 50 w 634"/>
                <a:gd name="T47" fmla="*/ 192 h 1430"/>
                <a:gd name="T48" fmla="*/ 39 w 634"/>
                <a:gd name="T49" fmla="*/ 46 h 1430"/>
                <a:gd name="T50" fmla="*/ 58 w 634"/>
                <a:gd name="T51" fmla="*/ 0 h 1430"/>
                <a:gd name="T52" fmla="*/ 77 w 634"/>
                <a:gd name="T53" fmla="*/ 143 h 1430"/>
                <a:gd name="T54" fmla="*/ 240 w 634"/>
                <a:gd name="T55" fmla="*/ 559 h 1430"/>
                <a:gd name="T56" fmla="*/ 244 w 634"/>
                <a:gd name="T57" fmla="*/ 485 h 1430"/>
                <a:gd name="T58" fmla="*/ 181 w 634"/>
                <a:gd name="T59" fmla="*/ 95 h 1430"/>
                <a:gd name="T60" fmla="*/ 181 w 634"/>
                <a:gd name="T61" fmla="*/ 95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34" h="1430">
                  <a:moveTo>
                    <a:pt x="181" y="95"/>
                  </a:moveTo>
                  <a:lnTo>
                    <a:pt x="267" y="346"/>
                  </a:lnTo>
                  <a:lnTo>
                    <a:pt x="320" y="548"/>
                  </a:lnTo>
                  <a:lnTo>
                    <a:pt x="320" y="375"/>
                  </a:lnTo>
                  <a:lnTo>
                    <a:pt x="271" y="120"/>
                  </a:lnTo>
                  <a:lnTo>
                    <a:pt x="375" y="481"/>
                  </a:lnTo>
                  <a:lnTo>
                    <a:pt x="386" y="724"/>
                  </a:lnTo>
                  <a:lnTo>
                    <a:pt x="495" y="1048"/>
                  </a:lnTo>
                  <a:lnTo>
                    <a:pt x="544" y="1357"/>
                  </a:lnTo>
                  <a:lnTo>
                    <a:pt x="634" y="1430"/>
                  </a:lnTo>
                  <a:lnTo>
                    <a:pt x="514" y="1430"/>
                  </a:lnTo>
                  <a:lnTo>
                    <a:pt x="491" y="1350"/>
                  </a:lnTo>
                  <a:lnTo>
                    <a:pt x="463" y="1072"/>
                  </a:lnTo>
                  <a:lnTo>
                    <a:pt x="348" y="721"/>
                  </a:lnTo>
                  <a:lnTo>
                    <a:pt x="339" y="589"/>
                  </a:lnTo>
                  <a:lnTo>
                    <a:pt x="229" y="702"/>
                  </a:lnTo>
                  <a:lnTo>
                    <a:pt x="170" y="837"/>
                  </a:lnTo>
                  <a:lnTo>
                    <a:pt x="97" y="833"/>
                  </a:lnTo>
                  <a:lnTo>
                    <a:pt x="73" y="616"/>
                  </a:lnTo>
                  <a:lnTo>
                    <a:pt x="0" y="327"/>
                  </a:lnTo>
                  <a:lnTo>
                    <a:pt x="116" y="593"/>
                  </a:lnTo>
                  <a:lnTo>
                    <a:pt x="147" y="728"/>
                  </a:lnTo>
                  <a:lnTo>
                    <a:pt x="155" y="551"/>
                  </a:lnTo>
                  <a:lnTo>
                    <a:pt x="50" y="192"/>
                  </a:lnTo>
                  <a:lnTo>
                    <a:pt x="39" y="46"/>
                  </a:lnTo>
                  <a:lnTo>
                    <a:pt x="58" y="0"/>
                  </a:lnTo>
                  <a:lnTo>
                    <a:pt x="77" y="143"/>
                  </a:lnTo>
                  <a:lnTo>
                    <a:pt x="240" y="559"/>
                  </a:lnTo>
                  <a:lnTo>
                    <a:pt x="244" y="485"/>
                  </a:lnTo>
                  <a:lnTo>
                    <a:pt x="181" y="95"/>
                  </a:lnTo>
                  <a:lnTo>
                    <a:pt x="181" y="9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64" name="Freeform 128"/>
            <p:cNvSpPr>
              <a:spLocks/>
            </p:cNvSpPr>
            <p:nvPr/>
          </p:nvSpPr>
          <p:spPr bwMode="auto">
            <a:xfrm>
              <a:off x="4907" y="2801"/>
              <a:ext cx="335" cy="493"/>
            </a:xfrm>
            <a:custGeom>
              <a:avLst/>
              <a:gdLst>
                <a:gd name="T0" fmla="*/ 34 w 669"/>
                <a:gd name="T1" fmla="*/ 0 h 987"/>
                <a:gd name="T2" fmla="*/ 350 w 669"/>
                <a:gd name="T3" fmla="*/ 73 h 987"/>
                <a:gd name="T4" fmla="*/ 576 w 669"/>
                <a:gd name="T5" fmla="*/ 151 h 987"/>
                <a:gd name="T6" fmla="*/ 665 w 669"/>
                <a:gd name="T7" fmla="*/ 257 h 987"/>
                <a:gd name="T8" fmla="*/ 652 w 669"/>
                <a:gd name="T9" fmla="*/ 552 h 987"/>
                <a:gd name="T10" fmla="*/ 669 w 669"/>
                <a:gd name="T11" fmla="*/ 744 h 987"/>
                <a:gd name="T12" fmla="*/ 542 w 669"/>
                <a:gd name="T13" fmla="*/ 987 h 987"/>
                <a:gd name="T14" fmla="*/ 610 w 669"/>
                <a:gd name="T15" fmla="*/ 734 h 987"/>
                <a:gd name="T16" fmla="*/ 601 w 669"/>
                <a:gd name="T17" fmla="*/ 559 h 987"/>
                <a:gd name="T18" fmla="*/ 623 w 669"/>
                <a:gd name="T19" fmla="*/ 312 h 987"/>
                <a:gd name="T20" fmla="*/ 528 w 669"/>
                <a:gd name="T21" fmla="*/ 185 h 987"/>
                <a:gd name="T22" fmla="*/ 315 w 669"/>
                <a:gd name="T23" fmla="*/ 103 h 987"/>
                <a:gd name="T24" fmla="*/ 0 w 669"/>
                <a:gd name="T25" fmla="*/ 31 h 987"/>
                <a:gd name="T26" fmla="*/ 34 w 669"/>
                <a:gd name="T27" fmla="*/ 0 h 987"/>
                <a:gd name="T28" fmla="*/ 34 w 669"/>
                <a:gd name="T29" fmla="*/ 0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9" h="987">
                  <a:moveTo>
                    <a:pt x="34" y="0"/>
                  </a:moveTo>
                  <a:lnTo>
                    <a:pt x="350" y="73"/>
                  </a:lnTo>
                  <a:lnTo>
                    <a:pt x="576" y="151"/>
                  </a:lnTo>
                  <a:lnTo>
                    <a:pt x="665" y="257"/>
                  </a:lnTo>
                  <a:lnTo>
                    <a:pt x="652" y="552"/>
                  </a:lnTo>
                  <a:lnTo>
                    <a:pt x="669" y="744"/>
                  </a:lnTo>
                  <a:lnTo>
                    <a:pt x="542" y="987"/>
                  </a:lnTo>
                  <a:lnTo>
                    <a:pt x="610" y="734"/>
                  </a:lnTo>
                  <a:lnTo>
                    <a:pt x="601" y="559"/>
                  </a:lnTo>
                  <a:lnTo>
                    <a:pt x="623" y="312"/>
                  </a:lnTo>
                  <a:lnTo>
                    <a:pt x="528" y="185"/>
                  </a:lnTo>
                  <a:lnTo>
                    <a:pt x="315" y="103"/>
                  </a:lnTo>
                  <a:lnTo>
                    <a:pt x="0" y="31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65" name="Freeform 129"/>
            <p:cNvSpPr>
              <a:spLocks/>
            </p:cNvSpPr>
            <p:nvPr/>
          </p:nvSpPr>
          <p:spPr bwMode="auto">
            <a:xfrm>
              <a:off x="4639" y="3257"/>
              <a:ext cx="490" cy="573"/>
            </a:xfrm>
            <a:custGeom>
              <a:avLst/>
              <a:gdLst>
                <a:gd name="T0" fmla="*/ 746 w 980"/>
                <a:gd name="T1" fmla="*/ 0 h 1144"/>
                <a:gd name="T2" fmla="*/ 759 w 980"/>
                <a:gd name="T3" fmla="*/ 226 h 1144"/>
                <a:gd name="T4" fmla="*/ 704 w 980"/>
                <a:gd name="T5" fmla="*/ 483 h 1144"/>
                <a:gd name="T6" fmla="*/ 729 w 980"/>
                <a:gd name="T7" fmla="*/ 521 h 1144"/>
                <a:gd name="T8" fmla="*/ 831 w 980"/>
                <a:gd name="T9" fmla="*/ 384 h 1144"/>
                <a:gd name="T10" fmla="*/ 980 w 980"/>
                <a:gd name="T11" fmla="*/ 236 h 1144"/>
                <a:gd name="T12" fmla="*/ 807 w 980"/>
                <a:gd name="T13" fmla="*/ 475 h 1144"/>
                <a:gd name="T14" fmla="*/ 721 w 980"/>
                <a:gd name="T15" fmla="*/ 640 h 1144"/>
                <a:gd name="T16" fmla="*/ 721 w 980"/>
                <a:gd name="T17" fmla="*/ 709 h 1144"/>
                <a:gd name="T18" fmla="*/ 793 w 980"/>
                <a:gd name="T19" fmla="*/ 802 h 1144"/>
                <a:gd name="T20" fmla="*/ 869 w 980"/>
                <a:gd name="T21" fmla="*/ 897 h 1144"/>
                <a:gd name="T22" fmla="*/ 976 w 980"/>
                <a:gd name="T23" fmla="*/ 926 h 1144"/>
                <a:gd name="T24" fmla="*/ 928 w 980"/>
                <a:gd name="T25" fmla="*/ 948 h 1144"/>
                <a:gd name="T26" fmla="*/ 828 w 980"/>
                <a:gd name="T27" fmla="*/ 926 h 1144"/>
                <a:gd name="T28" fmla="*/ 852 w 980"/>
                <a:gd name="T29" fmla="*/ 1076 h 1144"/>
                <a:gd name="T30" fmla="*/ 755 w 980"/>
                <a:gd name="T31" fmla="*/ 1144 h 1144"/>
                <a:gd name="T32" fmla="*/ 664 w 980"/>
                <a:gd name="T33" fmla="*/ 1068 h 1144"/>
                <a:gd name="T34" fmla="*/ 609 w 980"/>
                <a:gd name="T35" fmla="*/ 1068 h 1144"/>
                <a:gd name="T36" fmla="*/ 516 w 980"/>
                <a:gd name="T37" fmla="*/ 1114 h 1144"/>
                <a:gd name="T38" fmla="*/ 367 w 980"/>
                <a:gd name="T39" fmla="*/ 1114 h 1144"/>
                <a:gd name="T40" fmla="*/ 0 w 980"/>
                <a:gd name="T41" fmla="*/ 1059 h 1144"/>
                <a:gd name="T42" fmla="*/ 227 w 980"/>
                <a:gd name="T43" fmla="*/ 1059 h 1144"/>
                <a:gd name="T44" fmla="*/ 413 w 980"/>
                <a:gd name="T45" fmla="*/ 1080 h 1144"/>
                <a:gd name="T46" fmla="*/ 499 w 980"/>
                <a:gd name="T47" fmla="*/ 1068 h 1144"/>
                <a:gd name="T48" fmla="*/ 575 w 980"/>
                <a:gd name="T49" fmla="*/ 1034 h 1144"/>
                <a:gd name="T50" fmla="*/ 664 w 980"/>
                <a:gd name="T51" fmla="*/ 1034 h 1144"/>
                <a:gd name="T52" fmla="*/ 772 w 980"/>
                <a:gd name="T53" fmla="*/ 1055 h 1144"/>
                <a:gd name="T54" fmla="*/ 732 w 980"/>
                <a:gd name="T55" fmla="*/ 870 h 1144"/>
                <a:gd name="T56" fmla="*/ 597 w 980"/>
                <a:gd name="T57" fmla="*/ 599 h 1144"/>
                <a:gd name="T58" fmla="*/ 440 w 980"/>
                <a:gd name="T59" fmla="*/ 350 h 1144"/>
                <a:gd name="T60" fmla="*/ 643 w 980"/>
                <a:gd name="T61" fmla="*/ 593 h 1144"/>
                <a:gd name="T62" fmla="*/ 626 w 980"/>
                <a:gd name="T63" fmla="*/ 441 h 1144"/>
                <a:gd name="T64" fmla="*/ 704 w 980"/>
                <a:gd name="T65" fmla="*/ 205 h 1144"/>
                <a:gd name="T66" fmla="*/ 746 w 980"/>
                <a:gd name="T67" fmla="*/ 0 h 1144"/>
                <a:gd name="T68" fmla="*/ 746 w 980"/>
                <a:gd name="T69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0" h="1144">
                  <a:moveTo>
                    <a:pt x="746" y="0"/>
                  </a:moveTo>
                  <a:lnTo>
                    <a:pt x="759" y="226"/>
                  </a:lnTo>
                  <a:lnTo>
                    <a:pt x="704" y="483"/>
                  </a:lnTo>
                  <a:lnTo>
                    <a:pt x="729" y="521"/>
                  </a:lnTo>
                  <a:lnTo>
                    <a:pt x="831" y="384"/>
                  </a:lnTo>
                  <a:lnTo>
                    <a:pt x="980" y="236"/>
                  </a:lnTo>
                  <a:lnTo>
                    <a:pt x="807" y="475"/>
                  </a:lnTo>
                  <a:lnTo>
                    <a:pt x="721" y="640"/>
                  </a:lnTo>
                  <a:lnTo>
                    <a:pt x="721" y="709"/>
                  </a:lnTo>
                  <a:lnTo>
                    <a:pt x="793" y="802"/>
                  </a:lnTo>
                  <a:lnTo>
                    <a:pt x="869" y="897"/>
                  </a:lnTo>
                  <a:lnTo>
                    <a:pt x="976" y="926"/>
                  </a:lnTo>
                  <a:lnTo>
                    <a:pt x="928" y="948"/>
                  </a:lnTo>
                  <a:lnTo>
                    <a:pt x="828" y="926"/>
                  </a:lnTo>
                  <a:lnTo>
                    <a:pt x="852" y="1076"/>
                  </a:lnTo>
                  <a:lnTo>
                    <a:pt x="755" y="1144"/>
                  </a:lnTo>
                  <a:lnTo>
                    <a:pt x="664" y="1068"/>
                  </a:lnTo>
                  <a:lnTo>
                    <a:pt x="609" y="1068"/>
                  </a:lnTo>
                  <a:lnTo>
                    <a:pt x="516" y="1114"/>
                  </a:lnTo>
                  <a:lnTo>
                    <a:pt x="367" y="1114"/>
                  </a:lnTo>
                  <a:lnTo>
                    <a:pt x="0" y="1059"/>
                  </a:lnTo>
                  <a:lnTo>
                    <a:pt x="227" y="1059"/>
                  </a:lnTo>
                  <a:lnTo>
                    <a:pt x="413" y="1080"/>
                  </a:lnTo>
                  <a:lnTo>
                    <a:pt x="499" y="1068"/>
                  </a:lnTo>
                  <a:lnTo>
                    <a:pt x="575" y="1034"/>
                  </a:lnTo>
                  <a:lnTo>
                    <a:pt x="664" y="1034"/>
                  </a:lnTo>
                  <a:lnTo>
                    <a:pt x="772" y="1055"/>
                  </a:lnTo>
                  <a:lnTo>
                    <a:pt x="732" y="870"/>
                  </a:lnTo>
                  <a:lnTo>
                    <a:pt x="597" y="599"/>
                  </a:lnTo>
                  <a:lnTo>
                    <a:pt x="440" y="350"/>
                  </a:lnTo>
                  <a:lnTo>
                    <a:pt x="643" y="593"/>
                  </a:lnTo>
                  <a:lnTo>
                    <a:pt x="626" y="441"/>
                  </a:lnTo>
                  <a:lnTo>
                    <a:pt x="704" y="205"/>
                  </a:lnTo>
                  <a:lnTo>
                    <a:pt x="746" y="0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66" name="Freeform 130"/>
            <p:cNvSpPr>
              <a:spLocks/>
            </p:cNvSpPr>
            <p:nvPr/>
          </p:nvSpPr>
          <p:spPr bwMode="auto">
            <a:xfrm>
              <a:off x="4955" y="3273"/>
              <a:ext cx="27" cy="190"/>
            </a:xfrm>
            <a:custGeom>
              <a:avLst/>
              <a:gdLst>
                <a:gd name="T0" fmla="*/ 55 w 55"/>
                <a:gd name="T1" fmla="*/ 308 h 380"/>
                <a:gd name="T2" fmla="*/ 24 w 55"/>
                <a:gd name="T3" fmla="*/ 0 h 380"/>
                <a:gd name="T4" fmla="*/ 0 w 55"/>
                <a:gd name="T5" fmla="*/ 137 h 380"/>
                <a:gd name="T6" fmla="*/ 28 w 55"/>
                <a:gd name="T7" fmla="*/ 380 h 380"/>
                <a:gd name="T8" fmla="*/ 55 w 55"/>
                <a:gd name="T9" fmla="*/ 308 h 380"/>
                <a:gd name="T10" fmla="*/ 55 w 55"/>
                <a:gd name="T11" fmla="*/ 30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380">
                  <a:moveTo>
                    <a:pt x="55" y="308"/>
                  </a:moveTo>
                  <a:lnTo>
                    <a:pt x="24" y="0"/>
                  </a:lnTo>
                  <a:lnTo>
                    <a:pt x="0" y="137"/>
                  </a:lnTo>
                  <a:lnTo>
                    <a:pt x="28" y="380"/>
                  </a:lnTo>
                  <a:lnTo>
                    <a:pt x="55" y="308"/>
                  </a:lnTo>
                  <a:lnTo>
                    <a:pt x="55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67" name="Freeform 131"/>
            <p:cNvSpPr>
              <a:spLocks/>
            </p:cNvSpPr>
            <p:nvPr/>
          </p:nvSpPr>
          <p:spPr bwMode="auto">
            <a:xfrm>
              <a:off x="4629" y="2806"/>
              <a:ext cx="292" cy="364"/>
            </a:xfrm>
            <a:custGeom>
              <a:avLst/>
              <a:gdLst>
                <a:gd name="T0" fmla="*/ 0 w 583"/>
                <a:gd name="T1" fmla="*/ 728 h 728"/>
                <a:gd name="T2" fmla="*/ 224 w 583"/>
                <a:gd name="T3" fmla="*/ 566 h 728"/>
                <a:gd name="T4" fmla="*/ 408 w 583"/>
                <a:gd name="T5" fmla="*/ 374 h 728"/>
                <a:gd name="T6" fmla="*/ 583 w 583"/>
                <a:gd name="T7" fmla="*/ 0 h 728"/>
                <a:gd name="T8" fmla="*/ 511 w 583"/>
                <a:gd name="T9" fmla="*/ 55 h 728"/>
                <a:gd name="T10" fmla="*/ 370 w 583"/>
                <a:gd name="T11" fmla="*/ 367 h 728"/>
                <a:gd name="T12" fmla="*/ 203 w 583"/>
                <a:gd name="T13" fmla="*/ 549 h 728"/>
                <a:gd name="T14" fmla="*/ 0 w 583"/>
                <a:gd name="T15" fmla="*/ 728 h 728"/>
                <a:gd name="T16" fmla="*/ 0 w 583"/>
                <a:gd name="T17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3" h="728">
                  <a:moveTo>
                    <a:pt x="0" y="728"/>
                  </a:moveTo>
                  <a:lnTo>
                    <a:pt x="224" y="566"/>
                  </a:lnTo>
                  <a:lnTo>
                    <a:pt x="408" y="374"/>
                  </a:lnTo>
                  <a:lnTo>
                    <a:pt x="583" y="0"/>
                  </a:lnTo>
                  <a:lnTo>
                    <a:pt x="511" y="55"/>
                  </a:lnTo>
                  <a:lnTo>
                    <a:pt x="370" y="367"/>
                  </a:lnTo>
                  <a:lnTo>
                    <a:pt x="203" y="549"/>
                  </a:lnTo>
                  <a:lnTo>
                    <a:pt x="0" y="728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68" name="Freeform 132"/>
            <p:cNvSpPr>
              <a:spLocks/>
            </p:cNvSpPr>
            <p:nvPr/>
          </p:nvSpPr>
          <p:spPr bwMode="auto">
            <a:xfrm>
              <a:off x="4579" y="2777"/>
              <a:ext cx="67" cy="225"/>
            </a:xfrm>
            <a:custGeom>
              <a:avLst/>
              <a:gdLst>
                <a:gd name="T0" fmla="*/ 133 w 133"/>
                <a:gd name="T1" fmla="*/ 0 h 449"/>
                <a:gd name="T2" fmla="*/ 55 w 133"/>
                <a:gd name="T3" fmla="*/ 146 h 449"/>
                <a:gd name="T4" fmla="*/ 21 w 133"/>
                <a:gd name="T5" fmla="*/ 274 h 449"/>
                <a:gd name="T6" fmla="*/ 13 w 133"/>
                <a:gd name="T7" fmla="*/ 449 h 449"/>
                <a:gd name="T8" fmla="*/ 0 w 133"/>
                <a:gd name="T9" fmla="*/ 424 h 449"/>
                <a:gd name="T10" fmla="*/ 3 w 133"/>
                <a:gd name="T11" fmla="*/ 277 h 449"/>
                <a:gd name="T12" fmla="*/ 24 w 133"/>
                <a:gd name="T13" fmla="*/ 184 h 449"/>
                <a:gd name="T14" fmla="*/ 68 w 133"/>
                <a:gd name="T15" fmla="*/ 85 h 449"/>
                <a:gd name="T16" fmla="*/ 102 w 133"/>
                <a:gd name="T17" fmla="*/ 13 h 449"/>
                <a:gd name="T18" fmla="*/ 133 w 133"/>
                <a:gd name="T19" fmla="*/ 0 h 449"/>
                <a:gd name="T20" fmla="*/ 133 w 133"/>
                <a:gd name="T21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449">
                  <a:moveTo>
                    <a:pt x="133" y="0"/>
                  </a:moveTo>
                  <a:lnTo>
                    <a:pt x="55" y="146"/>
                  </a:lnTo>
                  <a:lnTo>
                    <a:pt x="21" y="274"/>
                  </a:lnTo>
                  <a:lnTo>
                    <a:pt x="13" y="449"/>
                  </a:lnTo>
                  <a:lnTo>
                    <a:pt x="0" y="424"/>
                  </a:lnTo>
                  <a:lnTo>
                    <a:pt x="3" y="277"/>
                  </a:lnTo>
                  <a:lnTo>
                    <a:pt x="24" y="184"/>
                  </a:lnTo>
                  <a:lnTo>
                    <a:pt x="68" y="85"/>
                  </a:lnTo>
                  <a:lnTo>
                    <a:pt x="102" y="13"/>
                  </a:lnTo>
                  <a:lnTo>
                    <a:pt x="133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69" name="Freeform 133"/>
            <p:cNvSpPr>
              <a:spLocks/>
            </p:cNvSpPr>
            <p:nvPr/>
          </p:nvSpPr>
          <p:spPr bwMode="auto">
            <a:xfrm>
              <a:off x="4588" y="3038"/>
              <a:ext cx="32" cy="132"/>
            </a:xfrm>
            <a:custGeom>
              <a:avLst/>
              <a:gdLst>
                <a:gd name="T0" fmla="*/ 7 w 64"/>
                <a:gd name="T1" fmla="*/ 0 h 264"/>
                <a:gd name="T2" fmla="*/ 34 w 64"/>
                <a:gd name="T3" fmla="*/ 116 h 264"/>
                <a:gd name="T4" fmla="*/ 64 w 64"/>
                <a:gd name="T5" fmla="*/ 264 h 264"/>
                <a:gd name="T6" fmla="*/ 43 w 64"/>
                <a:gd name="T7" fmla="*/ 226 h 264"/>
                <a:gd name="T8" fmla="*/ 0 w 64"/>
                <a:gd name="T9" fmla="*/ 30 h 264"/>
                <a:gd name="T10" fmla="*/ 7 w 64"/>
                <a:gd name="T11" fmla="*/ 0 h 264"/>
                <a:gd name="T12" fmla="*/ 7 w 64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64">
                  <a:moveTo>
                    <a:pt x="7" y="0"/>
                  </a:moveTo>
                  <a:lnTo>
                    <a:pt x="34" y="116"/>
                  </a:lnTo>
                  <a:lnTo>
                    <a:pt x="64" y="264"/>
                  </a:lnTo>
                  <a:lnTo>
                    <a:pt x="43" y="226"/>
                  </a:lnTo>
                  <a:lnTo>
                    <a:pt x="0" y="3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70" name="Freeform 134"/>
            <p:cNvSpPr>
              <a:spLocks/>
            </p:cNvSpPr>
            <p:nvPr/>
          </p:nvSpPr>
          <p:spPr bwMode="auto">
            <a:xfrm>
              <a:off x="4423" y="3495"/>
              <a:ext cx="453" cy="309"/>
            </a:xfrm>
            <a:custGeom>
              <a:avLst/>
              <a:gdLst>
                <a:gd name="T0" fmla="*/ 0 w 905"/>
                <a:gd name="T1" fmla="*/ 0 h 618"/>
                <a:gd name="T2" fmla="*/ 452 w 905"/>
                <a:gd name="T3" fmla="*/ 272 h 618"/>
                <a:gd name="T4" fmla="*/ 905 w 905"/>
                <a:gd name="T5" fmla="*/ 618 h 618"/>
                <a:gd name="T6" fmla="*/ 738 w 905"/>
                <a:gd name="T7" fmla="*/ 605 h 618"/>
                <a:gd name="T8" fmla="*/ 445 w 905"/>
                <a:gd name="T9" fmla="*/ 310 h 618"/>
                <a:gd name="T10" fmla="*/ 64 w 905"/>
                <a:gd name="T11" fmla="*/ 67 h 618"/>
                <a:gd name="T12" fmla="*/ 0 w 905"/>
                <a:gd name="T13" fmla="*/ 0 h 618"/>
                <a:gd name="T14" fmla="*/ 0 w 905"/>
                <a:gd name="T15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5" h="618">
                  <a:moveTo>
                    <a:pt x="0" y="0"/>
                  </a:moveTo>
                  <a:lnTo>
                    <a:pt x="452" y="272"/>
                  </a:lnTo>
                  <a:lnTo>
                    <a:pt x="905" y="618"/>
                  </a:lnTo>
                  <a:lnTo>
                    <a:pt x="738" y="605"/>
                  </a:lnTo>
                  <a:lnTo>
                    <a:pt x="445" y="310"/>
                  </a:lnTo>
                  <a:lnTo>
                    <a:pt x="64" y="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71" name="Freeform 135"/>
            <p:cNvSpPr>
              <a:spLocks/>
            </p:cNvSpPr>
            <p:nvPr/>
          </p:nvSpPr>
          <p:spPr bwMode="auto">
            <a:xfrm>
              <a:off x="5224" y="3001"/>
              <a:ext cx="518" cy="203"/>
            </a:xfrm>
            <a:custGeom>
              <a:avLst/>
              <a:gdLst>
                <a:gd name="T0" fmla="*/ 0 w 1036"/>
                <a:gd name="T1" fmla="*/ 406 h 406"/>
                <a:gd name="T2" fmla="*/ 82 w 1036"/>
                <a:gd name="T3" fmla="*/ 287 h 406"/>
                <a:gd name="T4" fmla="*/ 180 w 1036"/>
                <a:gd name="T5" fmla="*/ 131 h 406"/>
                <a:gd name="T6" fmla="*/ 346 w 1036"/>
                <a:gd name="T7" fmla="*/ 60 h 406"/>
                <a:gd name="T8" fmla="*/ 504 w 1036"/>
                <a:gd name="T9" fmla="*/ 47 h 406"/>
                <a:gd name="T10" fmla="*/ 698 w 1036"/>
                <a:gd name="T11" fmla="*/ 19 h 406"/>
                <a:gd name="T12" fmla="*/ 717 w 1036"/>
                <a:gd name="T13" fmla="*/ 53 h 406"/>
                <a:gd name="T14" fmla="*/ 675 w 1036"/>
                <a:gd name="T15" fmla="*/ 106 h 406"/>
                <a:gd name="T16" fmla="*/ 572 w 1036"/>
                <a:gd name="T17" fmla="*/ 125 h 406"/>
                <a:gd name="T18" fmla="*/ 468 w 1036"/>
                <a:gd name="T19" fmla="*/ 131 h 406"/>
                <a:gd name="T20" fmla="*/ 595 w 1036"/>
                <a:gd name="T21" fmla="*/ 150 h 406"/>
                <a:gd name="T22" fmla="*/ 707 w 1036"/>
                <a:gd name="T23" fmla="*/ 194 h 406"/>
                <a:gd name="T24" fmla="*/ 823 w 1036"/>
                <a:gd name="T25" fmla="*/ 199 h 406"/>
                <a:gd name="T26" fmla="*/ 971 w 1036"/>
                <a:gd name="T27" fmla="*/ 186 h 406"/>
                <a:gd name="T28" fmla="*/ 1013 w 1036"/>
                <a:gd name="T29" fmla="*/ 203 h 406"/>
                <a:gd name="T30" fmla="*/ 1017 w 1036"/>
                <a:gd name="T31" fmla="*/ 237 h 406"/>
                <a:gd name="T32" fmla="*/ 1036 w 1036"/>
                <a:gd name="T33" fmla="*/ 235 h 406"/>
                <a:gd name="T34" fmla="*/ 1027 w 1036"/>
                <a:gd name="T35" fmla="*/ 186 h 406"/>
                <a:gd name="T36" fmla="*/ 962 w 1036"/>
                <a:gd name="T37" fmla="*/ 167 h 406"/>
                <a:gd name="T38" fmla="*/ 829 w 1036"/>
                <a:gd name="T39" fmla="*/ 182 h 406"/>
                <a:gd name="T40" fmla="*/ 734 w 1036"/>
                <a:gd name="T41" fmla="*/ 180 h 406"/>
                <a:gd name="T42" fmla="*/ 639 w 1036"/>
                <a:gd name="T43" fmla="*/ 148 h 406"/>
                <a:gd name="T44" fmla="*/ 698 w 1036"/>
                <a:gd name="T45" fmla="*/ 116 h 406"/>
                <a:gd name="T46" fmla="*/ 740 w 1036"/>
                <a:gd name="T47" fmla="*/ 57 h 406"/>
                <a:gd name="T48" fmla="*/ 717 w 1036"/>
                <a:gd name="T49" fmla="*/ 0 h 406"/>
                <a:gd name="T50" fmla="*/ 639 w 1036"/>
                <a:gd name="T51" fmla="*/ 2 h 406"/>
                <a:gd name="T52" fmla="*/ 458 w 1036"/>
                <a:gd name="T53" fmla="*/ 28 h 406"/>
                <a:gd name="T54" fmla="*/ 304 w 1036"/>
                <a:gd name="T55" fmla="*/ 51 h 406"/>
                <a:gd name="T56" fmla="*/ 165 w 1036"/>
                <a:gd name="T57" fmla="*/ 117 h 406"/>
                <a:gd name="T58" fmla="*/ 4 w 1036"/>
                <a:gd name="T59" fmla="*/ 342 h 406"/>
                <a:gd name="T60" fmla="*/ 0 w 1036"/>
                <a:gd name="T61" fmla="*/ 406 h 406"/>
                <a:gd name="T62" fmla="*/ 0 w 1036"/>
                <a:gd name="T63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6" h="406">
                  <a:moveTo>
                    <a:pt x="0" y="406"/>
                  </a:moveTo>
                  <a:lnTo>
                    <a:pt x="82" y="287"/>
                  </a:lnTo>
                  <a:lnTo>
                    <a:pt x="180" y="131"/>
                  </a:lnTo>
                  <a:lnTo>
                    <a:pt x="346" y="60"/>
                  </a:lnTo>
                  <a:lnTo>
                    <a:pt x="504" y="47"/>
                  </a:lnTo>
                  <a:lnTo>
                    <a:pt x="698" y="19"/>
                  </a:lnTo>
                  <a:lnTo>
                    <a:pt x="717" y="53"/>
                  </a:lnTo>
                  <a:lnTo>
                    <a:pt x="675" y="106"/>
                  </a:lnTo>
                  <a:lnTo>
                    <a:pt x="572" y="125"/>
                  </a:lnTo>
                  <a:lnTo>
                    <a:pt x="468" y="131"/>
                  </a:lnTo>
                  <a:lnTo>
                    <a:pt x="595" y="150"/>
                  </a:lnTo>
                  <a:lnTo>
                    <a:pt x="707" y="194"/>
                  </a:lnTo>
                  <a:lnTo>
                    <a:pt x="823" y="199"/>
                  </a:lnTo>
                  <a:lnTo>
                    <a:pt x="971" y="186"/>
                  </a:lnTo>
                  <a:lnTo>
                    <a:pt x="1013" y="203"/>
                  </a:lnTo>
                  <a:lnTo>
                    <a:pt x="1017" y="237"/>
                  </a:lnTo>
                  <a:lnTo>
                    <a:pt x="1036" y="235"/>
                  </a:lnTo>
                  <a:lnTo>
                    <a:pt x="1027" y="186"/>
                  </a:lnTo>
                  <a:lnTo>
                    <a:pt x="962" y="167"/>
                  </a:lnTo>
                  <a:lnTo>
                    <a:pt x="829" y="182"/>
                  </a:lnTo>
                  <a:lnTo>
                    <a:pt x="734" y="180"/>
                  </a:lnTo>
                  <a:lnTo>
                    <a:pt x="639" y="148"/>
                  </a:lnTo>
                  <a:lnTo>
                    <a:pt x="698" y="116"/>
                  </a:lnTo>
                  <a:lnTo>
                    <a:pt x="740" y="57"/>
                  </a:lnTo>
                  <a:lnTo>
                    <a:pt x="717" y="0"/>
                  </a:lnTo>
                  <a:lnTo>
                    <a:pt x="639" y="2"/>
                  </a:lnTo>
                  <a:lnTo>
                    <a:pt x="458" y="28"/>
                  </a:lnTo>
                  <a:lnTo>
                    <a:pt x="304" y="51"/>
                  </a:lnTo>
                  <a:lnTo>
                    <a:pt x="165" y="117"/>
                  </a:lnTo>
                  <a:lnTo>
                    <a:pt x="4" y="342"/>
                  </a:lnTo>
                  <a:lnTo>
                    <a:pt x="0" y="406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72" name="Freeform 136"/>
            <p:cNvSpPr>
              <a:spLocks/>
            </p:cNvSpPr>
            <p:nvPr/>
          </p:nvSpPr>
          <p:spPr bwMode="auto">
            <a:xfrm>
              <a:off x="5502" y="3181"/>
              <a:ext cx="84" cy="44"/>
            </a:xfrm>
            <a:custGeom>
              <a:avLst/>
              <a:gdLst>
                <a:gd name="T0" fmla="*/ 169 w 169"/>
                <a:gd name="T1" fmla="*/ 0 h 87"/>
                <a:gd name="T2" fmla="*/ 124 w 169"/>
                <a:gd name="T3" fmla="*/ 0 h 87"/>
                <a:gd name="T4" fmla="*/ 95 w 169"/>
                <a:gd name="T5" fmla="*/ 51 h 87"/>
                <a:gd name="T6" fmla="*/ 0 w 169"/>
                <a:gd name="T7" fmla="*/ 28 h 87"/>
                <a:gd name="T8" fmla="*/ 59 w 169"/>
                <a:gd name="T9" fmla="*/ 87 h 87"/>
                <a:gd name="T10" fmla="*/ 101 w 169"/>
                <a:gd name="T11" fmla="*/ 74 h 87"/>
                <a:gd name="T12" fmla="*/ 133 w 169"/>
                <a:gd name="T13" fmla="*/ 19 h 87"/>
                <a:gd name="T14" fmla="*/ 169 w 169"/>
                <a:gd name="T15" fmla="*/ 0 h 87"/>
                <a:gd name="T16" fmla="*/ 169 w 169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87">
                  <a:moveTo>
                    <a:pt x="169" y="0"/>
                  </a:moveTo>
                  <a:lnTo>
                    <a:pt x="124" y="0"/>
                  </a:lnTo>
                  <a:lnTo>
                    <a:pt x="95" y="51"/>
                  </a:lnTo>
                  <a:lnTo>
                    <a:pt x="0" y="28"/>
                  </a:lnTo>
                  <a:lnTo>
                    <a:pt x="59" y="87"/>
                  </a:lnTo>
                  <a:lnTo>
                    <a:pt x="101" y="74"/>
                  </a:lnTo>
                  <a:lnTo>
                    <a:pt x="133" y="19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73" name="Freeform 137"/>
            <p:cNvSpPr>
              <a:spLocks/>
            </p:cNvSpPr>
            <p:nvPr/>
          </p:nvSpPr>
          <p:spPr bwMode="auto">
            <a:xfrm>
              <a:off x="5140" y="3191"/>
              <a:ext cx="460" cy="524"/>
            </a:xfrm>
            <a:custGeom>
              <a:avLst/>
              <a:gdLst>
                <a:gd name="T0" fmla="*/ 921 w 921"/>
                <a:gd name="T1" fmla="*/ 0 h 1047"/>
                <a:gd name="T2" fmla="*/ 862 w 921"/>
                <a:gd name="T3" fmla="*/ 135 h 1047"/>
                <a:gd name="T4" fmla="*/ 769 w 921"/>
                <a:gd name="T5" fmla="*/ 152 h 1047"/>
                <a:gd name="T6" fmla="*/ 668 w 921"/>
                <a:gd name="T7" fmla="*/ 68 h 1047"/>
                <a:gd name="T8" fmla="*/ 573 w 921"/>
                <a:gd name="T9" fmla="*/ 28 h 1047"/>
                <a:gd name="T10" fmla="*/ 404 w 921"/>
                <a:gd name="T11" fmla="*/ 59 h 1047"/>
                <a:gd name="T12" fmla="*/ 352 w 921"/>
                <a:gd name="T13" fmla="*/ 194 h 1047"/>
                <a:gd name="T14" fmla="*/ 274 w 921"/>
                <a:gd name="T15" fmla="*/ 619 h 1047"/>
                <a:gd name="T16" fmla="*/ 172 w 921"/>
                <a:gd name="T17" fmla="*/ 876 h 1047"/>
                <a:gd name="T18" fmla="*/ 0 w 921"/>
                <a:gd name="T19" fmla="*/ 1047 h 1047"/>
                <a:gd name="T20" fmla="*/ 107 w 921"/>
                <a:gd name="T21" fmla="*/ 983 h 1047"/>
                <a:gd name="T22" fmla="*/ 204 w 921"/>
                <a:gd name="T23" fmla="*/ 859 h 1047"/>
                <a:gd name="T24" fmla="*/ 301 w 921"/>
                <a:gd name="T25" fmla="*/ 627 h 1047"/>
                <a:gd name="T26" fmla="*/ 375 w 921"/>
                <a:gd name="T27" fmla="*/ 190 h 1047"/>
                <a:gd name="T28" fmla="*/ 426 w 921"/>
                <a:gd name="T29" fmla="*/ 87 h 1047"/>
                <a:gd name="T30" fmla="*/ 579 w 921"/>
                <a:gd name="T31" fmla="*/ 68 h 1047"/>
                <a:gd name="T32" fmla="*/ 676 w 921"/>
                <a:gd name="T33" fmla="*/ 112 h 1047"/>
                <a:gd name="T34" fmla="*/ 773 w 921"/>
                <a:gd name="T35" fmla="*/ 177 h 1047"/>
                <a:gd name="T36" fmla="*/ 852 w 921"/>
                <a:gd name="T37" fmla="*/ 177 h 1047"/>
                <a:gd name="T38" fmla="*/ 904 w 921"/>
                <a:gd name="T39" fmla="*/ 120 h 1047"/>
                <a:gd name="T40" fmla="*/ 921 w 921"/>
                <a:gd name="T41" fmla="*/ 0 h 1047"/>
                <a:gd name="T42" fmla="*/ 921 w 921"/>
                <a:gd name="T43" fmla="*/ 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21" h="1047">
                  <a:moveTo>
                    <a:pt x="921" y="0"/>
                  </a:moveTo>
                  <a:lnTo>
                    <a:pt x="862" y="135"/>
                  </a:lnTo>
                  <a:lnTo>
                    <a:pt x="769" y="152"/>
                  </a:lnTo>
                  <a:lnTo>
                    <a:pt x="668" y="68"/>
                  </a:lnTo>
                  <a:lnTo>
                    <a:pt x="573" y="28"/>
                  </a:lnTo>
                  <a:lnTo>
                    <a:pt x="404" y="59"/>
                  </a:lnTo>
                  <a:lnTo>
                    <a:pt x="352" y="194"/>
                  </a:lnTo>
                  <a:lnTo>
                    <a:pt x="274" y="619"/>
                  </a:lnTo>
                  <a:lnTo>
                    <a:pt x="172" y="876"/>
                  </a:lnTo>
                  <a:lnTo>
                    <a:pt x="0" y="1047"/>
                  </a:lnTo>
                  <a:lnTo>
                    <a:pt x="107" y="983"/>
                  </a:lnTo>
                  <a:lnTo>
                    <a:pt x="204" y="859"/>
                  </a:lnTo>
                  <a:lnTo>
                    <a:pt x="301" y="627"/>
                  </a:lnTo>
                  <a:lnTo>
                    <a:pt x="375" y="190"/>
                  </a:lnTo>
                  <a:lnTo>
                    <a:pt x="426" y="87"/>
                  </a:lnTo>
                  <a:lnTo>
                    <a:pt x="579" y="68"/>
                  </a:lnTo>
                  <a:lnTo>
                    <a:pt x="676" y="112"/>
                  </a:lnTo>
                  <a:lnTo>
                    <a:pt x="773" y="177"/>
                  </a:lnTo>
                  <a:lnTo>
                    <a:pt x="852" y="177"/>
                  </a:lnTo>
                  <a:lnTo>
                    <a:pt x="904" y="120"/>
                  </a:lnTo>
                  <a:lnTo>
                    <a:pt x="921" y="0"/>
                  </a:lnTo>
                  <a:lnTo>
                    <a:pt x="9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74" name="Freeform 138"/>
            <p:cNvSpPr>
              <a:spLocks/>
            </p:cNvSpPr>
            <p:nvPr/>
          </p:nvSpPr>
          <p:spPr bwMode="auto">
            <a:xfrm>
              <a:off x="5526" y="3120"/>
              <a:ext cx="168" cy="121"/>
            </a:xfrm>
            <a:custGeom>
              <a:avLst/>
              <a:gdLst>
                <a:gd name="T0" fmla="*/ 0 w 334"/>
                <a:gd name="T1" fmla="*/ 114 h 244"/>
                <a:gd name="T2" fmla="*/ 125 w 334"/>
                <a:gd name="T3" fmla="*/ 126 h 244"/>
                <a:gd name="T4" fmla="*/ 182 w 334"/>
                <a:gd name="T5" fmla="*/ 114 h 244"/>
                <a:gd name="T6" fmla="*/ 258 w 334"/>
                <a:gd name="T7" fmla="*/ 23 h 244"/>
                <a:gd name="T8" fmla="*/ 306 w 334"/>
                <a:gd name="T9" fmla="*/ 17 h 244"/>
                <a:gd name="T10" fmla="*/ 311 w 334"/>
                <a:gd name="T11" fmla="*/ 52 h 244"/>
                <a:gd name="T12" fmla="*/ 264 w 334"/>
                <a:gd name="T13" fmla="*/ 114 h 244"/>
                <a:gd name="T14" fmla="*/ 180 w 334"/>
                <a:gd name="T15" fmla="*/ 211 h 244"/>
                <a:gd name="T16" fmla="*/ 135 w 334"/>
                <a:gd name="T17" fmla="*/ 204 h 244"/>
                <a:gd name="T18" fmla="*/ 129 w 334"/>
                <a:gd name="T19" fmla="*/ 244 h 244"/>
                <a:gd name="T20" fmla="*/ 176 w 334"/>
                <a:gd name="T21" fmla="*/ 244 h 244"/>
                <a:gd name="T22" fmla="*/ 241 w 334"/>
                <a:gd name="T23" fmla="*/ 175 h 244"/>
                <a:gd name="T24" fmla="*/ 334 w 334"/>
                <a:gd name="T25" fmla="*/ 50 h 244"/>
                <a:gd name="T26" fmla="*/ 319 w 334"/>
                <a:gd name="T27" fmla="*/ 0 h 244"/>
                <a:gd name="T28" fmla="*/ 260 w 334"/>
                <a:gd name="T29" fmla="*/ 0 h 244"/>
                <a:gd name="T30" fmla="*/ 186 w 334"/>
                <a:gd name="T31" fmla="*/ 84 h 244"/>
                <a:gd name="T32" fmla="*/ 106 w 334"/>
                <a:gd name="T33" fmla="*/ 101 h 244"/>
                <a:gd name="T34" fmla="*/ 34 w 334"/>
                <a:gd name="T35" fmla="*/ 97 h 244"/>
                <a:gd name="T36" fmla="*/ 0 w 334"/>
                <a:gd name="T37" fmla="*/ 114 h 244"/>
                <a:gd name="T38" fmla="*/ 0 w 334"/>
                <a:gd name="T39" fmla="*/ 11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4" h="244">
                  <a:moveTo>
                    <a:pt x="0" y="114"/>
                  </a:moveTo>
                  <a:lnTo>
                    <a:pt x="125" y="126"/>
                  </a:lnTo>
                  <a:lnTo>
                    <a:pt x="182" y="114"/>
                  </a:lnTo>
                  <a:lnTo>
                    <a:pt x="258" y="23"/>
                  </a:lnTo>
                  <a:lnTo>
                    <a:pt x="306" y="17"/>
                  </a:lnTo>
                  <a:lnTo>
                    <a:pt x="311" y="52"/>
                  </a:lnTo>
                  <a:lnTo>
                    <a:pt x="264" y="114"/>
                  </a:lnTo>
                  <a:lnTo>
                    <a:pt x="180" y="211"/>
                  </a:lnTo>
                  <a:lnTo>
                    <a:pt x="135" y="204"/>
                  </a:lnTo>
                  <a:lnTo>
                    <a:pt x="129" y="244"/>
                  </a:lnTo>
                  <a:lnTo>
                    <a:pt x="176" y="244"/>
                  </a:lnTo>
                  <a:lnTo>
                    <a:pt x="241" y="175"/>
                  </a:lnTo>
                  <a:lnTo>
                    <a:pt x="334" y="50"/>
                  </a:lnTo>
                  <a:lnTo>
                    <a:pt x="319" y="0"/>
                  </a:lnTo>
                  <a:lnTo>
                    <a:pt x="260" y="0"/>
                  </a:lnTo>
                  <a:lnTo>
                    <a:pt x="186" y="84"/>
                  </a:lnTo>
                  <a:lnTo>
                    <a:pt x="106" y="101"/>
                  </a:lnTo>
                  <a:lnTo>
                    <a:pt x="34" y="97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75" name="Freeform 139"/>
            <p:cNvSpPr>
              <a:spLocks/>
            </p:cNvSpPr>
            <p:nvPr/>
          </p:nvSpPr>
          <p:spPr bwMode="auto">
            <a:xfrm>
              <a:off x="5549" y="3128"/>
              <a:ext cx="101" cy="13"/>
            </a:xfrm>
            <a:custGeom>
              <a:avLst/>
              <a:gdLst>
                <a:gd name="T0" fmla="*/ 0 w 202"/>
                <a:gd name="T1" fmla="*/ 14 h 25"/>
                <a:gd name="T2" fmla="*/ 57 w 202"/>
                <a:gd name="T3" fmla="*/ 0 h 25"/>
                <a:gd name="T4" fmla="*/ 202 w 202"/>
                <a:gd name="T5" fmla="*/ 6 h 25"/>
                <a:gd name="T6" fmla="*/ 183 w 202"/>
                <a:gd name="T7" fmla="*/ 25 h 25"/>
                <a:gd name="T8" fmla="*/ 122 w 202"/>
                <a:gd name="T9" fmla="*/ 23 h 25"/>
                <a:gd name="T10" fmla="*/ 0 w 202"/>
                <a:gd name="T11" fmla="*/ 14 h 25"/>
                <a:gd name="T12" fmla="*/ 0 w 202"/>
                <a:gd name="T1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25">
                  <a:moveTo>
                    <a:pt x="0" y="14"/>
                  </a:moveTo>
                  <a:lnTo>
                    <a:pt x="57" y="0"/>
                  </a:lnTo>
                  <a:lnTo>
                    <a:pt x="202" y="6"/>
                  </a:lnTo>
                  <a:lnTo>
                    <a:pt x="183" y="25"/>
                  </a:lnTo>
                  <a:lnTo>
                    <a:pt x="122" y="23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76" name="Freeform 140"/>
            <p:cNvSpPr>
              <a:spLocks/>
            </p:cNvSpPr>
            <p:nvPr/>
          </p:nvSpPr>
          <p:spPr bwMode="auto">
            <a:xfrm>
              <a:off x="5657" y="3112"/>
              <a:ext cx="106" cy="79"/>
            </a:xfrm>
            <a:custGeom>
              <a:avLst/>
              <a:gdLst>
                <a:gd name="T0" fmla="*/ 51 w 213"/>
                <a:gd name="T1" fmla="*/ 34 h 158"/>
                <a:gd name="T2" fmla="*/ 165 w 213"/>
                <a:gd name="T3" fmla="*/ 0 h 158"/>
                <a:gd name="T4" fmla="*/ 202 w 213"/>
                <a:gd name="T5" fmla="*/ 13 h 158"/>
                <a:gd name="T6" fmla="*/ 213 w 213"/>
                <a:gd name="T7" fmla="*/ 46 h 158"/>
                <a:gd name="T8" fmla="*/ 202 w 213"/>
                <a:gd name="T9" fmla="*/ 70 h 158"/>
                <a:gd name="T10" fmla="*/ 126 w 213"/>
                <a:gd name="T11" fmla="*/ 99 h 158"/>
                <a:gd name="T12" fmla="*/ 0 w 213"/>
                <a:gd name="T13" fmla="*/ 158 h 158"/>
                <a:gd name="T14" fmla="*/ 17 w 213"/>
                <a:gd name="T15" fmla="*/ 129 h 158"/>
                <a:gd name="T16" fmla="*/ 42 w 213"/>
                <a:gd name="T17" fmla="*/ 106 h 158"/>
                <a:gd name="T18" fmla="*/ 181 w 213"/>
                <a:gd name="T19" fmla="*/ 65 h 158"/>
                <a:gd name="T20" fmla="*/ 188 w 213"/>
                <a:gd name="T21" fmla="*/ 38 h 158"/>
                <a:gd name="T22" fmla="*/ 167 w 213"/>
                <a:gd name="T23" fmla="*/ 23 h 158"/>
                <a:gd name="T24" fmla="*/ 139 w 213"/>
                <a:gd name="T25" fmla="*/ 23 h 158"/>
                <a:gd name="T26" fmla="*/ 68 w 213"/>
                <a:gd name="T27" fmla="*/ 48 h 158"/>
                <a:gd name="T28" fmla="*/ 51 w 213"/>
                <a:gd name="T29" fmla="*/ 34 h 158"/>
                <a:gd name="T30" fmla="*/ 51 w 213"/>
                <a:gd name="T31" fmla="*/ 3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3" h="158">
                  <a:moveTo>
                    <a:pt x="51" y="34"/>
                  </a:moveTo>
                  <a:lnTo>
                    <a:pt x="165" y="0"/>
                  </a:lnTo>
                  <a:lnTo>
                    <a:pt x="202" y="13"/>
                  </a:lnTo>
                  <a:lnTo>
                    <a:pt x="213" y="46"/>
                  </a:lnTo>
                  <a:lnTo>
                    <a:pt x="202" y="70"/>
                  </a:lnTo>
                  <a:lnTo>
                    <a:pt x="126" y="99"/>
                  </a:lnTo>
                  <a:lnTo>
                    <a:pt x="0" y="158"/>
                  </a:lnTo>
                  <a:lnTo>
                    <a:pt x="17" y="129"/>
                  </a:lnTo>
                  <a:lnTo>
                    <a:pt x="42" y="106"/>
                  </a:lnTo>
                  <a:lnTo>
                    <a:pt x="181" y="65"/>
                  </a:lnTo>
                  <a:lnTo>
                    <a:pt x="188" y="38"/>
                  </a:lnTo>
                  <a:lnTo>
                    <a:pt x="167" y="23"/>
                  </a:lnTo>
                  <a:lnTo>
                    <a:pt x="139" y="23"/>
                  </a:lnTo>
                  <a:lnTo>
                    <a:pt x="68" y="48"/>
                  </a:lnTo>
                  <a:lnTo>
                    <a:pt x="51" y="34"/>
                  </a:lnTo>
                  <a:lnTo>
                    <a:pt x="5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77" name="Freeform 141"/>
            <p:cNvSpPr>
              <a:spLocks/>
            </p:cNvSpPr>
            <p:nvPr/>
          </p:nvSpPr>
          <p:spPr bwMode="auto">
            <a:xfrm>
              <a:off x="5289" y="3218"/>
              <a:ext cx="67" cy="56"/>
            </a:xfrm>
            <a:custGeom>
              <a:avLst/>
              <a:gdLst>
                <a:gd name="T0" fmla="*/ 135 w 135"/>
                <a:gd name="T1" fmla="*/ 0 h 110"/>
                <a:gd name="T2" fmla="*/ 50 w 135"/>
                <a:gd name="T3" fmla="*/ 4 h 110"/>
                <a:gd name="T4" fmla="*/ 0 w 135"/>
                <a:gd name="T5" fmla="*/ 110 h 110"/>
                <a:gd name="T6" fmla="*/ 69 w 135"/>
                <a:gd name="T7" fmla="*/ 46 h 110"/>
                <a:gd name="T8" fmla="*/ 120 w 135"/>
                <a:gd name="T9" fmla="*/ 28 h 110"/>
                <a:gd name="T10" fmla="*/ 135 w 135"/>
                <a:gd name="T11" fmla="*/ 0 h 110"/>
                <a:gd name="T12" fmla="*/ 135 w 135"/>
                <a:gd name="T1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10">
                  <a:moveTo>
                    <a:pt x="135" y="0"/>
                  </a:moveTo>
                  <a:lnTo>
                    <a:pt x="50" y="4"/>
                  </a:lnTo>
                  <a:lnTo>
                    <a:pt x="0" y="110"/>
                  </a:lnTo>
                  <a:lnTo>
                    <a:pt x="69" y="46"/>
                  </a:lnTo>
                  <a:lnTo>
                    <a:pt x="120" y="28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78" name="Freeform 142"/>
            <p:cNvSpPr>
              <a:spLocks/>
            </p:cNvSpPr>
            <p:nvPr/>
          </p:nvSpPr>
          <p:spPr bwMode="auto">
            <a:xfrm>
              <a:off x="5309" y="3129"/>
              <a:ext cx="167" cy="38"/>
            </a:xfrm>
            <a:custGeom>
              <a:avLst/>
              <a:gdLst>
                <a:gd name="T0" fmla="*/ 0 w 333"/>
                <a:gd name="T1" fmla="*/ 33 h 76"/>
                <a:gd name="T2" fmla="*/ 127 w 333"/>
                <a:gd name="T3" fmla="*/ 0 h 76"/>
                <a:gd name="T4" fmla="*/ 276 w 333"/>
                <a:gd name="T5" fmla="*/ 46 h 76"/>
                <a:gd name="T6" fmla="*/ 333 w 333"/>
                <a:gd name="T7" fmla="*/ 76 h 76"/>
                <a:gd name="T8" fmla="*/ 249 w 333"/>
                <a:gd name="T9" fmla="*/ 55 h 76"/>
                <a:gd name="T10" fmla="*/ 137 w 333"/>
                <a:gd name="T11" fmla="*/ 31 h 76"/>
                <a:gd name="T12" fmla="*/ 72 w 333"/>
                <a:gd name="T13" fmla="*/ 31 h 76"/>
                <a:gd name="T14" fmla="*/ 0 w 333"/>
                <a:gd name="T15" fmla="*/ 33 h 76"/>
                <a:gd name="T16" fmla="*/ 0 w 333"/>
                <a:gd name="T17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76">
                  <a:moveTo>
                    <a:pt x="0" y="33"/>
                  </a:moveTo>
                  <a:lnTo>
                    <a:pt x="127" y="0"/>
                  </a:lnTo>
                  <a:lnTo>
                    <a:pt x="276" y="46"/>
                  </a:lnTo>
                  <a:lnTo>
                    <a:pt x="333" y="76"/>
                  </a:lnTo>
                  <a:lnTo>
                    <a:pt x="249" y="55"/>
                  </a:lnTo>
                  <a:lnTo>
                    <a:pt x="137" y="31"/>
                  </a:lnTo>
                  <a:lnTo>
                    <a:pt x="72" y="31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79" name="Freeform 143"/>
            <p:cNvSpPr>
              <a:spLocks/>
            </p:cNvSpPr>
            <p:nvPr/>
          </p:nvSpPr>
          <p:spPr bwMode="auto">
            <a:xfrm>
              <a:off x="5423" y="3066"/>
              <a:ext cx="50" cy="35"/>
            </a:xfrm>
            <a:custGeom>
              <a:avLst/>
              <a:gdLst>
                <a:gd name="T0" fmla="*/ 59 w 101"/>
                <a:gd name="T1" fmla="*/ 4 h 68"/>
                <a:gd name="T2" fmla="*/ 0 w 101"/>
                <a:gd name="T3" fmla="*/ 68 h 68"/>
                <a:gd name="T4" fmla="*/ 101 w 101"/>
                <a:gd name="T5" fmla="*/ 0 h 68"/>
                <a:gd name="T6" fmla="*/ 59 w 101"/>
                <a:gd name="T7" fmla="*/ 4 h 68"/>
                <a:gd name="T8" fmla="*/ 59 w 101"/>
                <a:gd name="T9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68">
                  <a:moveTo>
                    <a:pt x="59" y="4"/>
                  </a:moveTo>
                  <a:lnTo>
                    <a:pt x="0" y="68"/>
                  </a:lnTo>
                  <a:lnTo>
                    <a:pt x="101" y="0"/>
                  </a:lnTo>
                  <a:lnTo>
                    <a:pt x="59" y="4"/>
                  </a:lnTo>
                  <a:lnTo>
                    <a:pt x="5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80" name="Freeform 144"/>
            <p:cNvSpPr>
              <a:spLocks/>
            </p:cNvSpPr>
            <p:nvPr/>
          </p:nvSpPr>
          <p:spPr bwMode="auto">
            <a:xfrm>
              <a:off x="3456" y="3128"/>
              <a:ext cx="78" cy="65"/>
            </a:xfrm>
            <a:custGeom>
              <a:avLst/>
              <a:gdLst>
                <a:gd name="T0" fmla="*/ 0 w 156"/>
                <a:gd name="T1" fmla="*/ 19 h 130"/>
                <a:gd name="T2" fmla="*/ 19 w 156"/>
                <a:gd name="T3" fmla="*/ 25 h 130"/>
                <a:gd name="T4" fmla="*/ 61 w 156"/>
                <a:gd name="T5" fmla="*/ 128 h 130"/>
                <a:gd name="T6" fmla="*/ 106 w 156"/>
                <a:gd name="T7" fmla="*/ 130 h 130"/>
                <a:gd name="T8" fmla="*/ 152 w 156"/>
                <a:gd name="T9" fmla="*/ 118 h 130"/>
                <a:gd name="T10" fmla="*/ 112 w 156"/>
                <a:gd name="T11" fmla="*/ 107 h 130"/>
                <a:gd name="T12" fmla="*/ 156 w 156"/>
                <a:gd name="T13" fmla="*/ 86 h 130"/>
                <a:gd name="T14" fmla="*/ 116 w 156"/>
                <a:gd name="T15" fmla="*/ 76 h 130"/>
                <a:gd name="T16" fmla="*/ 55 w 156"/>
                <a:gd name="T17" fmla="*/ 78 h 130"/>
                <a:gd name="T18" fmla="*/ 34 w 156"/>
                <a:gd name="T19" fmla="*/ 8 h 130"/>
                <a:gd name="T20" fmla="*/ 8 w 156"/>
                <a:gd name="T21" fmla="*/ 0 h 130"/>
                <a:gd name="T22" fmla="*/ 0 w 156"/>
                <a:gd name="T23" fmla="*/ 19 h 130"/>
                <a:gd name="T24" fmla="*/ 0 w 156"/>
                <a:gd name="T25" fmla="*/ 1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130">
                  <a:moveTo>
                    <a:pt x="0" y="19"/>
                  </a:moveTo>
                  <a:lnTo>
                    <a:pt x="19" y="25"/>
                  </a:lnTo>
                  <a:lnTo>
                    <a:pt x="61" y="128"/>
                  </a:lnTo>
                  <a:lnTo>
                    <a:pt x="106" y="130"/>
                  </a:lnTo>
                  <a:lnTo>
                    <a:pt x="152" y="118"/>
                  </a:lnTo>
                  <a:lnTo>
                    <a:pt x="112" y="107"/>
                  </a:lnTo>
                  <a:lnTo>
                    <a:pt x="156" y="86"/>
                  </a:lnTo>
                  <a:lnTo>
                    <a:pt x="116" y="76"/>
                  </a:lnTo>
                  <a:lnTo>
                    <a:pt x="55" y="78"/>
                  </a:lnTo>
                  <a:lnTo>
                    <a:pt x="34" y="8"/>
                  </a:lnTo>
                  <a:lnTo>
                    <a:pt x="8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81" name="Freeform 145"/>
            <p:cNvSpPr>
              <a:spLocks/>
            </p:cNvSpPr>
            <p:nvPr/>
          </p:nvSpPr>
          <p:spPr bwMode="auto">
            <a:xfrm>
              <a:off x="3408" y="3129"/>
              <a:ext cx="826" cy="430"/>
            </a:xfrm>
            <a:custGeom>
              <a:avLst/>
              <a:gdLst>
                <a:gd name="T0" fmla="*/ 65 w 1652"/>
                <a:gd name="T1" fmla="*/ 27 h 859"/>
                <a:gd name="T2" fmla="*/ 120 w 1652"/>
                <a:gd name="T3" fmla="*/ 160 h 859"/>
                <a:gd name="T4" fmla="*/ 213 w 1652"/>
                <a:gd name="T5" fmla="*/ 204 h 859"/>
                <a:gd name="T6" fmla="*/ 310 w 1652"/>
                <a:gd name="T7" fmla="*/ 156 h 859"/>
                <a:gd name="T8" fmla="*/ 500 w 1652"/>
                <a:gd name="T9" fmla="*/ 122 h 859"/>
                <a:gd name="T10" fmla="*/ 599 w 1652"/>
                <a:gd name="T11" fmla="*/ 188 h 859"/>
                <a:gd name="T12" fmla="*/ 837 w 1652"/>
                <a:gd name="T13" fmla="*/ 422 h 859"/>
                <a:gd name="T14" fmla="*/ 1076 w 1652"/>
                <a:gd name="T15" fmla="*/ 622 h 859"/>
                <a:gd name="T16" fmla="*/ 1333 w 1652"/>
                <a:gd name="T17" fmla="*/ 778 h 859"/>
                <a:gd name="T18" fmla="*/ 1390 w 1652"/>
                <a:gd name="T19" fmla="*/ 827 h 859"/>
                <a:gd name="T20" fmla="*/ 1434 w 1652"/>
                <a:gd name="T21" fmla="*/ 820 h 859"/>
                <a:gd name="T22" fmla="*/ 1536 w 1652"/>
                <a:gd name="T23" fmla="*/ 723 h 859"/>
                <a:gd name="T24" fmla="*/ 1652 w 1652"/>
                <a:gd name="T25" fmla="*/ 713 h 859"/>
                <a:gd name="T26" fmla="*/ 1567 w 1652"/>
                <a:gd name="T27" fmla="*/ 778 h 859"/>
                <a:gd name="T28" fmla="*/ 1441 w 1652"/>
                <a:gd name="T29" fmla="*/ 852 h 859"/>
                <a:gd name="T30" fmla="*/ 1371 w 1652"/>
                <a:gd name="T31" fmla="*/ 859 h 859"/>
                <a:gd name="T32" fmla="*/ 1306 w 1652"/>
                <a:gd name="T33" fmla="*/ 799 h 859"/>
                <a:gd name="T34" fmla="*/ 1078 w 1652"/>
                <a:gd name="T35" fmla="*/ 662 h 859"/>
                <a:gd name="T36" fmla="*/ 899 w 1652"/>
                <a:gd name="T37" fmla="*/ 510 h 859"/>
                <a:gd name="T38" fmla="*/ 593 w 1652"/>
                <a:gd name="T39" fmla="*/ 217 h 859"/>
                <a:gd name="T40" fmla="*/ 515 w 1652"/>
                <a:gd name="T41" fmla="*/ 164 h 859"/>
                <a:gd name="T42" fmla="*/ 443 w 1652"/>
                <a:gd name="T43" fmla="*/ 164 h 859"/>
                <a:gd name="T44" fmla="*/ 302 w 1652"/>
                <a:gd name="T45" fmla="*/ 198 h 859"/>
                <a:gd name="T46" fmla="*/ 196 w 1652"/>
                <a:gd name="T47" fmla="*/ 234 h 859"/>
                <a:gd name="T48" fmla="*/ 152 w 1652"/>
                <a:gd name="T49" fmla="*/ 223 h 859"/>
                <a:gd name="T50" fmla="*/ 91 w 1652"/>
                <a:gd name="T51" fmla="*/ 183 h 859"/>
                <a:gd name="T52" fmla="*/ 46 w 1652"/>
                <a:gd name="T53" fmla="*/ 122 h 859"/>
                <a:gd name="T54" fmla="*/ 0 w 1652"/>
                <a:gd name="T55" fmla="*/ 76 h 859"/>
                <a:gd name="T56" fmla="*/ 8 w 1652"/>
                <a:gd name="T57" fmla="*/ 57 h 859"/>
                <a:gd name="T58" fmla="*/ 46 w 1652"/>
                <a:gd name="T59" fmla="*/ 59 h 859"/>
                <a:gd name="T60" fmla="*/ 48 w 1652"/>
                <a:gd name="T61" fmla="*/ 15 h 859"/>
                <a:gd name="T62" fmla="*/ 74 w 1652"/>
                <a:gd name="T63" fmla="*/ 0 h 859"/>
                <a:gd name="T64" fmla="*/ 65 w 1652"/>
                <a:gd name="T65" fmla="*/ 27 h 859"/>
                <a:gd name="T66" fmla="*/ 65 w 1652"/>
                <a:gd name="T67" fmla="*/ 27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52" h="859">
                  <a:moveTo>
                    <a:pt x="65" y="27"/>
                  </a:moveTo>
                  <a:lnTo>
                    <a:pt x="120" y="160"/>
                  </a:lnTo>
                  <a:lnTo>
                    <a:pt x="213" y="204"/>
                  </a:lnTo>
                  <a:lnTo>
                    <a:pt x="310" y="156"/>
                  </a:lnTo>
                  <a:lnTo>
                    <a:pt x="500" y="122"/>
                  </a:lnTo>
                  <a:lnTo>
                    <a:pt x="599" y="188"/>
                  </a:lnTo>
                  <a:lnTo>
                    <a:pt x="837" y="422"/>
                  </a:lnTo>
                  <a:lnTo>
                    <a:pt x="1076" y="622"/>
                  </a:lnTo>
                  <a:lnTo>
                    <a:pt x="1333" y="778"/>
                  </a:lnTo>
                  <a:lnTo>
                    <a:pt x="1390" y="827"/>
                  </a:lnTo>
                  <a:lnTo>
                    <a:pt x="1434" y="820"/>
                  </a:lnTo>
                  <a:lnTo>
                    <a:pt x="1536" y="723"/>
                  </a:lnTo>
                  <a:lnTo>
                    <a:pt x="1652" y="713"/>
                  </a:lnTo>
                  <a:lnTo>
                    <a:pt x="1567" y="778"/>
                  </a:lnTo>
                  <a:lnTo>
                    <a:pt x="1441" y="852"/>
                  </a:lnTo>
                  <a:lnTo>
                    <a:pt x="1371" y="859"/>
                  </a:lnTo>
                  <a:lnTo>
                    <a:pt x="1306" y="799"/>
                  </a:lnTo>
                  <a:lnTo>
                    <a:pt x="1078" y="662"/>
                  </a:lnTo>
                  <a:lnTo>
                    <a:pt x="899" y="510"/>
                  </a:lnTo>
                  <a:lnTo>
                    <a:pt x="593" y="217"/>
                  </a:lnTo>
                  <a:lnTo>
                    <a:pt x="515" y="164"/>
                  </a:lnTo>
                  <a:lnTo>
                    <a:pt x="443" y="164"/>
                  </a:lnTo>
                  <a:lnTo>
                    <a:pt x="302" y="198"/>
                  </a:lnTo>
                  <a:lnTo>
                    <a:pt x="196" y="234"/>
                  </a:lnTo>
                  <a:lnTo>
                    <a:pt x="152" y="223"/>
                  </a:lnTo>
                  <a:lnTo>
                    <a:pt x="91" y="183"/>
                  </a:lnTo>
                  <a:lnTo>
                    <a:pt x="46" y="122"/>
                  </a:lnTo>
                  <a:lnTo>
                    <a:pt x="0" y="76"/>
                  </a:lnTo>
                  <a:lnTo>
                    <a:pt x="8" y="57"/>
                  </a:lnTo>
                  <a:lnTo>
                    <a:pt x="46" y="59"/>
                  </a:lnTo>
                  <a:lnTo>
                    <a:pt x="48" y="15"/>
                  </a:lnTo>
                  <a:lnTo>
                    <a:pt x="74" y="0"/>
                  </a:lnTo>
                  <a:lnTo>
                    <a:pt x="65" y="27"/>
                  </a:lnTo>
                  <a:lnTo>
                    <a:pt x="6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82" name="Freeform 146"/>
            <p:cNvSpPr>
              <a:spLocks/>
            </p:cNvSpPr>
            <p:nvPr/>
          </p:nvSpPr>
          <p:spPr bwMode="auto">
            <a:xfrm>
              <a:off x="3550" y="3051"/>
              <a:ext cx="523" cy="297"/>
            </a:xfrm>
            <a:custGeom>
              <a:avLst/>
              <a:gdLst>
                <a:gd name="T0" fmla="*/ 0 w 1046"/>
                <a:gd name="T1" fmla="*/ 230 h 593"/>
                <a:gd name="T2" fmla="*/ 74 w 1046"/>
                <a:gd name="T3" fmla="*/ 170 h 593"/>
                <a:gd name="T4" fmla="*/ 171 w 1046"/>
                <a:gd name="T5" fmla="*/ 130 h 593"/>
                <a:gd name="T6" fmla="*/ 147 w 1046"/>
                <a:gd name="T7" fmla="*/ 97 h 593"/>
                <a:gd name="T8" fmla="*/ 111 w 1046"/>
                <a:gd name="T9" fmla="*/ 86 h 593"/>
                <a:gd name="T10" fmla="*/ 69 w 1046"/>
                <a:gd name="T11" fmla="*/ 27 h 593"/>
                <a:gd name="T12" fmla="*/ 95 w 1046"/>
                <a:gd name="T13" fmla="*/ 0 h 593"/>
                <a:gd name="T14" fmla="*/ 173 w 1046"/>
                <a:gd name="T15" fmla="*/ 35 h 593"/>
                <a:gd name="T16" fmla="*/ 284 w 1046"/>
                <a:gd name="T17" fmla="*/ 48 h 593"/>
                <a:gd name="T18" fmla="*/ 352 w 1046"/>
                <a:gd name="T19" fmla="*/ 111 h 593"/>
                <a:gd name="T20" fmla="*/ 381 w 1046"/>
                <a:gd name="T21" fmla="*/ 158 h 593"/>
                <a:gd name="T22" fmla="*/ 552 w 1046"/>
                <a:gd name="T23" fmla="*/ 286 h 593"/>
                <a:gd name="T24" fmla="*/ 892 w 1046"/>
                <a:gd name="T25" fmla="*/ 496 h 593"/>
                <a:gd name="T26" fmla="*/ 1029 w 1046"/>
                <a:gd name="T27" fmla="*/ 535 h 593"/>
                <a:gd name="T28" fmla="*/ 1046 w 1046"/>
                <a:gd name="T29" fmla="*/ 593 h 593"/>
                <a:gd name="T30" fmla="*/ 962 w 1046"/>
                <a:gd name="T31" fmla="*/ 569 h 593"/>
                <a:gd name="T32" fmla="*/ 793 w 1046"/>
                <a:gd name="T33" fmla="*/ 479 h 593"/>
                <a:gd name="T34" fmla="*/ 521 w 1046"/>
                <a:gd name="T35" fmla="*/ 291 h 593"/>
                <a:gd name="T36" fmla="*/ 354 w 1046"/>
                <a:gd name="T37" fmla="*/ 170 h 593"/>
                <a:gd name="T38" fmla="*/ 316 w 1046"/>
                <a:gd name="T39" fmla="*/ 105 h 593"/>
                <a:gd name="T40" fmla="*/ 268 w 1046"/>
                <a:gd name="T41" fmla="*/ 67 h 593"/>
                <a:gd name="T42" fmla="*/ 221 w 1046"/>
                <a:gd name="T43" fmla="*/ 67 h 593"/>
                <a:gd name="T44" fmla="*/ 189 w 1046"/>
                <a:gd name="T45" fmla="*/ 94 h 593"/>
                <a:gd name="T46" fmla="*/ 196 w 1046"/>
                <a:gd name="T47" fmla="*/ 145 h 593"/>
                <a:gd name="T48" fmla="*/ 118 w 1046"/>
                <a:gd name="T49" fmla="*/ 181 h 593"/>
                <a:gd name="T50" fmla="*/ 0 w 1046"/>
                <a:gd name="T51" fmla="*/ 230 h 593"/>
                <a:gd name="T52" fmla="*/ 0 w 1046"/>
                <a:gd name="T53" fmla="*/ 23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46" h="593">
                  <a:moveTo>
                    <a:pt x="0" y="230"/>
                  </a:moveTo>
                  <a:lnTo>
                    <a:pt x="74" y="170"/>
                  </a:lnTo>
                  <a:lnTo>
                    <a:pt x="171" y="130"/>
                  </a:lnTo>
                  <a:lnTo>
                    <a:pt x="147" y="97"/>
                  </a:lnTo>
                  <a:lnTo>
                    <a:pt x="111" y="86"/>
                  </a:lnTo>
                  <a:lnTo>
                    <a:pt x="69" y="27"/>
                  </a:lnTo>
                  <a:lnTo>
                    <a:pt x="95" y="0"/>
                  </a:lnTo>
                  <a:lnTo>
                    <a:pt x="173" y="35"/>
                  </a:lnTo>
                  <a:lnTo>
                    <a:pt x="284" y="48"/>
                  </a:lnTo>
                  <a:lnTo>
                    <a:pt x="352" y="111"/>
                  </a:lnTo>
                  <a:lnTo>
                    <a:pt x="381" y="158"/>
                  </a:lnTo>
                  <a:lnTo>
                    <a:pt x="552" y="286"/>
                  </a:lnTo>
                  <a:lnTo>
                    <a:pt x="892" y="496"/>
                  </a:lnTo>
                  <a:lnTo>
                    <a:pt x="1029" y="535"/>
                  </a:lnTo>
                  <a:lnTo>
                    <a:pt x="1046" y="593"/>
                  </a:lnTo>
                  <a:lnTo>
                    <a:pt x="962" y="569"/>
                  </a:lnTo>
                  <a:lnTo>
                    <a:pt x="793" y="479"/>
                  </a:lnTo>
                  <a:lnTo>
                    <a:pt x="521" y="291"/>
                  </a:lnTo>
                  <a:lnTo>
                    <a:pt x="354" y="170"/>
                  </a:lnTo>
                  <a:lnTo>
                    <a:pt x="316" y="105"/>
                  </a:lnTo>
                  <a:lnTo>
                    <a:pt x="268" y="67"/>
                  </a:lnTo>
                  <a:lnTo>
                    <a:pt x="221" y="67"/>
                  </a:lnTo>
                  <a:lnTo>
                    <a:pt x="189" y="94"/>
                  </a:lnTo>
                  <a:lnTo>
                    <a:pt x="196" y="145"/>
                  </a:lnTo>
                  <a:lnTo>
                    <a:pt x="118" y="181"/>
                  </a:lnTo>
                  <a:lnTo>
                    <a:pt x="0" y="23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83" name="Freeform 147"/>
            <p:cNvSpPr>
              <a:spLocks/>
            </p:cNvSpPr>
            <p:nvPr/>
          </p:nvSpPr>
          <p:spPr bwMode="auto">
            <a:xfrm>
              <a:off x="4304" y="3777"/>
              <a:ext cx="295" cy="543"/>
            </a:xfrm>
            <a:custGeom>
              <a:avLst/>
              <a:gdLst>
                <a:gd name="T0" fmla="*/ 318 w 592"/>
                <a:gd name="T1" fmla="*/ 0 h 1085"/>
                <a:gd name="T2" fmla="*/ 308 w 592"/>
                <a:gd name="T3" fmla="*/ 68 h 1085"/>
                <a:gd name="T4" fmla="*/ 183 w 592"/>
                <a:gd name="T5" fmla="*/ 214 h 1085"/>
                <a:gd name="T6" fmla="*/ 86 w 592"/>
                <a:gd name="T7" fmla="*/ 465 h 1085"/>
                <a:gd name="T8" fmla="*/ 0 w 592"/>
                <a:gd name="T9" fmla="*/ 1085 h 1085"/>
                <a:gd name="T10" fmla="*/ 242 w 592"/>
                <a:gd name="T11" fmla="*/ 1085 h 1085"/>
                <a:gd name="T12" fmla="*/ 255 w 592"/>
                <a:gd name="T13" fmla="*/ 709 h 1085"/>
                <a:gd name="T14" fmla="*/ 301 w 592"/>
                <a:gd name="T15" fmla="*/ 363 h 1085"/>
                <a:gd name="T16" fmla="*/ 251 w 592"/>
                <a:gd name="T17" fmla="*/ 557 h 1085"/>
                <a:gd name="T18" fmla="*/ 196 w 592"/>
                <a:gd name="T19" fmla="*/ 999 h 1085"/>
                <a:gd name="T20" fmla="*/ 162 w 592"/>
                <a:gd name="T21" fmla="*/ 785 h 1085"/>
                <a:gd name="T22" fmla="*/ 196 w 592"/>
                <a:gd name="T23" fmla="*/ 458 h 1085"/>
                <a:gd name="T24" fmla="*/ 255 w 592"/>
                <a:gd name="T25" fmla="*/ 247 h 1085"/>
                <a:gd name="T26" fmla="*/ 179 w 592"/>
                <a:gd name="T27" fmla="*/ 389 h 1085"/>
                <a:gd name="T28" fmla="*/ 90 w 592"/>
                <a:gd name="T29" fmla="*/ 792 h 1085"/>
                <a:gd name="T30" fmla="*/ 112 w 592"/>
                <a:gd name="T31" fmla="*/ 471 h 1085"/>
                <a:gd name="T32" fmla="*/ 202 w 592"/>
                <a:gd name="T33" fmla="*/ 237 h 1085"/>
                <a:gd name="T34" fmla="*/ 335 w 592"/>
                <a:gd name="T35" fmla="*/ 117 h 1085"/>
                <a:gd name="T36" fmla="*/ 335 w 592"/>
                <a:gd name="T37" fmla="*/ 296 h 1085"/>
                <a:gd name="T38" fmla="*/ 407 w 592"/>
                <a:gd name="T39" fmla="*/ 148 h 1085"/>
                <a:gd name="T40" fmla="*/ 592 w 592"/>
                <a:gd name="T41" fmla="*/ 171 h 1085"/>
                <a:gd name="T42" fmla="*/ 411 w 592"/>
                <a:gd name="T43" fmla="*/ 76 h 1085"/>
                <a:gd name="T44" fmla="*/ 496 w 592"/>
                <a:gd name="T45" fmla="*/ 55 h 1085"/>
                <a:gd name="T46" fmla="*/ 493 w 592"/>
                <a:gd name="T47" fmla="*/ 13 h 1085"/>
                <a:gd name="T48" fmla="*/ 318 w 592"/>
                <a:gd name="T49" fmla="*/ 0 h 1085"/>
                <a:gd name="T50" fmla="*/ 318 w 592"/>
                <a:gd name="T51" fmla="*/ 0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2" h="1085">
                  <a:moveTo>
                    <a:pt x="318" y="0"/>
                  </a:moveTo>
                  <a:lnTo>
                    <a:pt x="308" y="68"/>
                  </a:lnTo>
                  <a:lnTo>
                    <a:pt x="183" y="214"/>
                  </a:lnTo>
                  <a:lnTo>
                    <a:pt x="86" y="465"/>
                  </a:lnTo>
                  <a:lnTo>
                    <a:pt x="0" y="1085"/>
                  </a:lnTo>
                  <a:lnTo>
                    <a:pt x="242" y="1085"/>
                  </a:lnTo>
                  <a:lnTo>
                    <a:pt x="255" y="709"/>
                  </a:lnTo>
                  <a:lnTo>
                    <a:pt x="301" y="363"/>
                  </a:lnTo>
                  <a:lnTo>
                    <a:pt x="251" y="557"/>
                  </a:lnTo>
                  <a:lnTo>
                    <a:pt x="196" y="999"/>
                  </a:lnTo>
                  <a:lnTo>
                    <a:pt x="162" y="785"/>
                  </a:lnTo>
                  <a:lnTo>
                    <a:pt x="196" y="458"/>
                  </a:lnTo>
                  <a:lnTo>
                    <a:pt x="255" y="247"/>
                  </a:lnTo>
                  <a:lnTo>
                    <a:pt x="179" y="389"/>
                  </a:lnTo>
                  <a:lnTo>
                    <a:pt x="90" y="792"/>
                  </a:lnTo>
                  <a:lnTo>
                    <a:pt x="112" y="471"/>
                  </a:lnTo>
                  <a:lnTo>
                    <a:pt x="202" y="237"/>
                  </a:lnTo>
                  <a:lnTo>
                    <a:pt x="335" y="117"/>
                  </a:lnTo>
                  <a:lnTo>
                    <a:pt x="335" y="296"/>
                  </a:lnTo>
                  <a:lnTo>
                    <a:pt x="407" y="148"/>
                  </a:lnTo>
                  <a:lnTo>
                    <a:pt x="592" y="171"/>
                  </a:lnTo>
                  <a:lnTo>
                    <a:pt x="411" y="76"/>
                  </a:lnTo>
                  <a:lnTo>
                    <a:pt x="496" y="55"/>
                  </a:lnTo>
                  <a:lnTo>
                    <a:pt x="493" y="13"/>
                  </a:lnTo>
                  <a:lnTo>
                    <a:pt x="318" y="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84" name="Freeform 148"/>
            <p:cNvSpPr>
              <a:spLocks/>
            </p:cNvSpPr>
            <p:nvPr/>
          </p:nvSpPr>
          <p:spPr bwMode="auto">
            <a:xfrm>
              <a:off x="4616" y="3815"/>
              <a:ext cx="263" cy="21"/>
            </a:xfrm>
            <a:custGeom>
              <a:avLst/>
              <a:gdLst>
                <a:gd name="T0" fmla="*/ 0 w 525"/>
                <a:gd name="T1" fmla="*/ 0 h 41"/>
                <a:gd name="T2" fmla="*/ 201 w 525"/>
                <a:gd name="T3" fmla="*/ 0 h 41"/>
                <a:gd name="T4" fmla="*/ 525 w 525"/>
                <a:gd name="T5" fmla="*/ 41 h 41"/>
                <a:gd name="T6" fmla="*/ 336 w 525"/>
                <a:gd name="T7" fmla="*/ 41 h 41"/>
                <a:gd name="T8" fmla="*/ 0 w 525"/>
                <a:gd name="T9" fmla="*/ 0 h 41"/>
                <a:gd name="T10" fmla="*/ 0 w 525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5" h="41">
                  <a:moveTo>
                    <a:pt x="0" y="0"/>
                  </a:moveTo>
                  <a:lnTo>
                    <a:pt x="201" y="0"/>
                  </a:lnTo>
                  <a:lnTo>
                    <a:pt x="525" y="41"/>
                  </a:lnTo>
                  <a:lnTo>
                    <a:pt x="336" y="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85" name="Freeform 149"/>
            <p:cNvSpPr>
              <a:spLocks/>
            </p:cNvSpPr>
            <p:nvPr/>
          </p:nvSpPr>
          <p:spPr bwMode="auto">
            <a:xfrm>
              <a:off x="4981" y="3787"/>
              <a:ext cx="197" cy="530"/>
            </a:xfrm>
            <a:custGeom>
              <a:avLst/>
              <a:gdLst>
                <a:gd name="T0" fmla="*/ 36 w 394"/>
                <a:gd name="T1" fmla="*/ 30 h 1060"/>
                <a:gd name="T2" fmla="*/ 36 w 394"/>
                <a:gd name="T3" fmla="*/ 125 h 1060"/>
                <a:gd name="T4" fmla="*/ 169 w 394"/>
                <a:gd name="T5" fmla="*/ 277 h 1060"/>
                <a:gd name="T6" fmla="*/ 310 w 394"/>
                <a:gd name="T7" fmla="*/ 796 h 1060"/>
                <a:gd name="T8" fmla="*/ 394 w 394"/>
                <a:gd name="T9" fmla="*/ 1060 h 1060"/>
                <a:gd name="T10" fmla="*/ 340 w 394"/>
                <a:gd name="T11" fmla="*/ 1060 h 1060"/>
                <a:gd name="T12" fmla="*/ 323 w 394"/>
                <a:gd name="T13" fmla="*/ 918 h 1060"/>
                <a:gd name="T14" fmla="*/ 264 w 394"/>
                <a:gd name="T15" fmla="*/ 739 h 1060"/>
                <a:gd name="T16" fmla="*/ 165 w 394"/>
                <a:gd name="T17" fmla="*/ 363 h 1060"/>
                <a:gd name="T18" fmla="*/ 80 w 394"/>
                <a:gd name="T19" fmla="*/ 218 h 1060"/>
                <a:gd name="T20" fmla="*/ 0 w 394"/>
                <a:gd name="T21" fmla="*/ 125 h 1060"/>
                <a:gd name="T22" fmla="*/ 4 w 394"/>
                <a:gd name="T23" fmla="*/ 0 h 1060"/>
                <a:gd name="T24" fmla="*/ 36 w 394"/>
                <a:gd name="T25" fmla="*/ 30 h 1060"/>
                <a:gd name="T26" fmla="*/ 36 w 394"/>
                <a:gd name="T27" fmla="*/ 3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4" h="1060">
                  <a:moveTo>
                    <a:pt x="36" y="30"/>
                  </a:moveTo>
                  <a:lnTo>
                    <a:pt x="36" y="125"/>
                  </a:lnTo>
                  <a:lnTo>
                    <a:pt x="169" y="277"/>
                  </a:lnTo>
                  <a:lnTo>
                    <a:pt x="310" y="796"/>
                  </a:lnTo>
                  <a:lnTo>
                    <a:pt x="394" y="1060"/>
                  </a:lnTo>
                  <a:lnTo>
                    <a:pt x="340" y="1060"/>
                  </a:lnTo>
                  <a:lnTo>
                    <a:pt x="323" y="918"/>
                  </a:lnTo>
                  <a:lnTo>
                    <a:pt x="264" y="739"/>
                  </a:lnTo>
                  <a:lnTo>
                    <a:pt x="165" y="363"/>
                  </a:lnTo>
                  <a:lnTo>
                    <a:pt x="80" y="218"/>
                  </a:lnTo>
                  <a:lnTo>
                    <a:pt x="0" y="125"/>
                  </a:lnTo>
                  <a:lnTo>
                    <a:pt x="4" y="0"/>
                  </a:lnTo>
                  <a:lnTo>
                    <a:pt x="36" y="30"/>
                  </a:lnTo>
                  <a:lnTo>
                    <a:pt x="3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86" name="Freeform 150"/>
            <p:cNvSpPr>
              <a:spLocks/>
            </p:cNvSpPr>
            <p:nvPr/>
          </p:nvSpPr>
          <p:spPr bwMode="auto">
            <a:xfrm>
              <a:off x="4859" y="4183"/>
              <a:ext cx="31" cy="134"/>
            </a:xfrm>
            <a:custGeom>
              <a:avLst/>
              <a:gdLst>
                <a:gd name="T0" fmla="*/ 7 w 62"/>
                <a:gd name="T1" fmla="*/ 268 h 268"/>
                <a:gd name="T2" fmla="*/ 0 w 62"/>
                <a:gd name="T3" fmla="*/ 0 h 268"/>
                <a:gd name="T4" fmla="*/ 62 w 62"/>
                <a:gd name="T5" fmla="*/ 268 h 268"/>
                <a:gd name="T6" fmla="*/ 7 w 62"/>
                <a:gd name="T7" fmla="*/ 268 h 268"/>
                <a:gd name="T8" fmla="*/ 7 w 62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68">
                  <a:moveTo>
                    <a:pt x="7" y="268"/>
                  </a:moveTo>
                  <a:lnTo>
                    <a:pt x="0" y="0"/>
                  </a:lnTo>
                  <a:lnTo>
                    <a:pt x="62" y="268"/>
                  </a:lnTo>
                  <a:lnTo>
                    <a:pt x="7" y="268"/>
                  </a:lnTo>
                  <a:lnTo>
                    <a:pt x="7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87" name="Freeform 151"/>
            <p:cNvSpPr>
              <a:spLocks/>
            </p:cNvSpPr>
            <p:nvPr/>
          </p:nvSpPr>
          <p:spPr bwMode="auto">
            <a:xfrm>
              <a:off x="4679" y="4091"/>
              <a:ext cx="81" cy="226"/>
            </a:xfrm>
            <a:custGeom>
              <a:avLst/>
              <a:gdLst>
                <a:gd name="T0" fmla="*/ 162 w 162"/>
                <a:gd name="T1" fmla="*/ 452 h 452"/>
                <a:gd name="T2" fmla="*/ 14 w 162"/>
                <a:gd name="T3" fmla="*/ 0 h 452"/>
                <a:gd name="T4" fmla="*/ 0 w 162"/>
                <a:gd name="T5" fmla="*/ 82 h 452"/>
                <a:gd name="T6" fmla="*/ 19 w 162"/>
                <a:gd name="T7" fmla="*/ 319 h 452"/>
                <a:gd name="T8" fmla="*/ 19 w 162"/>
                <a:gd name="T9" fmla="*/ 452 h 452"/>
                <a:gd name="T10" fmla="*/ 162 w 162"/>
                <a:gd name="T11" fmla="*/ 452 h 452"/>
                <a:gd name="T12" fmla="*/ 162 w 162"/>
                <a:gd name="T13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452">
                  <a:moveTo>
                    <a:pt x="162" y="452"/>
                  </a:moveTo>
                  <a:lnTo>
                    <a:pt x="14" y="0"/>
                  </a:lnTo>
                  <a:lnTo>
                    <a:pt x="0" y="82"/>
                  </a:lnTo>
                  <a:lnTo>
                    <a:pt x="19" y="319"/>
                  </a:lnTo>
                  <a:lnTo>
                    <a:pt x="19" y="452"/>
                  </a:lnTo>
                  <a:lnTo>
                    <a:pt x="162" y="452"/>
                  </a:lnTo>
                  <a:lnTo>
                    <a:pt x="162" y="4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88" name="Freeform 152"/>
            <p:cNvSpPr>
              <a:spLocks/>
            </p:cNvSpPr>
            <p:nvPr/>
          </p:nvSpPr>
          <p:spPr bwMode="auto">
            <a:xfrm>
              <a:off x="4471" y="4111"/>
              <a:ext cx="29" cy="206"/>
            </a:xfrm>
            <a:custGeom>
              <a:avLst/>
              <a:gdLst>
                <a:gd name="T0" fmla="*/ 6 w 59"/>
                <a:gd name="T1" fmla="*/ 412 h 412"/>
                <a:gd name="T2" fmla="*/ 0 w 59"/>
                <a:gd name="T3" fmla="*/ 0 h 412"/>
                <a:gd name="T4" fmla="*/ 59 w 59"/>
                <a:gd name="T5" fmla="*/ 412 h 412"/>
                <a:gd name="T6" fmla="*/ 6 w 59"/>
                <a:gd name="T7" fmla="*/ 412 h 412"/>
                <a:gd name="T8" fmla="*/ 6 w 59"/>
                <a:gd name="T9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12">
                  <a:moveTo>
                    <a:pt x="6" y="412"/>
                  </a:moveTo>
                  <a:lnTo>
                    <a:pt x="0" y="0"/>
                  </a:lnTo>
                  <a:lnTo>
                    <a:pt x="59" y="412"/>
                  </a:lnTo>
                  <a:lnTo>
                    <a:pt x="6" y="412"/>
                  </a:lnTo>
                  <a:lnTo>
                    <a:pt x="6" y="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89" name="Freeform 153"/>
            <p:cNvSpPr>
              <a:spLocks/>
            </p:cNvSpPr>
            <p:nvPr/>
          </p:nvSpPr>
          <p:spPr bwMode="auto">
            <a:xfrm>
              <a:off x="4956" y="2671"/>
              <a:ext cx="49" cy="76"/>
            </a:xfrm>
            <a:custGeom>
              <a:avLst/>
              <a:gdLst>
                <a:gd name="T0" fmla="*/ 72 w 98"/>
                <a:gd name="T1" fmla="*/ 15 h 152"/>
                <a:gd name="T2" fmla="*/ 83 w 98"/>
                <a:gd name="T3" fmla="*/ 38 h 152"/>
                <a:gd name="T4" fmla="*/ 85 w 98"/>
                <a:gd name="T5" fmla="*/ 78 h 152"/>
                <a:gd name="T6" fmla="*/ 74 w 98"/>
                <a:gd name="T7" fmla="*/ 105 h 152"/>
                <a:gd name="T8" fmla="*/ 34 w 98"/>
                <a:gd name="T9" fmla="*/ 105 h 152"/>
                <a:gd name="T10" fmla="*/ 0 w 98"/>
                <a:gd name="T11" fmla="*/ 152 h 152"/>
                <a:gd name="T12" fmla="*/ 51 w 98"/>
                <a:gd name="T13" fmla="*/ 152 h 152"/>
                <a:gd name="T14" fmla="*/ 83 w 98"/>
                <a:gd name="T15" fmla="*/ 120 h 152"/>
                <a:gd name="T16" fmla="*/ 98 w 98"/>
                <a:gd name="T17" fmla="*/ 84 h 152"/>
                <a:gd name="T18" fmla="*/ 95 w 98"/>
                <a:gd name="T19" fmla="*/ 48 h 152"/>
                <a:gd name="T20" fmla="*/ 89 w 98"/>
                <a:gd name="T21" fmla="*/ 15 h 152"/>
                <a:gd name="T22" fmla="*/ 68 w 98"/>
                <a:gd name="T23" fmla="*/ 0 h 152"/>
                <a:gd name="T24" fmla="*/ 72 w 98"/>
                <a:gd name="T25" fmla="*/ 15 h 152"/>
                <a:gd name="T26" fmla="*/ 72 w 98"/>
                <a:gd name="T27" fmla="*/ 1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52">
                  <a:moveTo>
                    <a:pt x="72" y="15"/>
                  </a:moveTo>
                  <a:lnTo>
                    <a:pt x="83" y="38"/>
                  </a:lnTo>
                  <a:lnTo>
                    <a:pt x="85" y="78"/>
                  </a:lnTo>
                  <a:lnTo>
                    <a:pt x="74" y="105"/>
                  </a:lnTo>
                  <a:lnTo>
                    <a:pt x="34" y="105"/>
                  </a:lnTo>
                  <a:lnTo>
                    <a:pt x="0" y="152"/>
                  </a:lnTo>
                  <a:lnTo>
                    <a:pt x="51" y="152"/>
                  </a:lnTo>
                  <a:lnTo>
                    <a:pt x="83" y="120"/>
                  </a:lnTo>
                  <a:lnTo>
                    <a:pt x="98" y="84"/>
                  </a:lnTo>
                  <a:lnTo>
                    <a:pt x="95" y="48"/>
                  </a:lnTo>
                  <a:lnTo>
                    <a:pt x="89" y="15"/>
                  </a:lnTo>
                  <a:lnTo>
                    <a:pt x="68" y="0"/>
                  </a:lnTo>
                  <a:lnTo>
                    <a:pt x="72" y="15"/>
                  </a:lnTo>
                  <a:lnTo>
                    <a:pt x="7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8090" name="AutoShape 154"/>
          <p:cNvSpPr>
            <a:spLocks noChangeArrowheads="1"/>
          </p:cNvSpPr>
          <p:nvPr/>
        </p:nvSpPr>
        <p:spPr bwMode="auto">
          <a:xfrm>
            <a:off x="1846263" y="266700"/>
            <a:ext cx="5451475" cy="800100"/>
          </a:xfrm>
          <a:prstGeom prst="roundRect">
            <a:avLst>
              <a:gd name="adj" fmla="val 20778"/>
            </a:avLst>
          </a:prstGeom>
          <a:solidFill>
            <a:srgbClr val="00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Allowance Method </a:t>
            </a:r>
          </a:p>
        </p:txBody>
      </p:sp>
      <p:sp>
        <p:nvSpPr>
          <p:cNvPr id="168091" name="AutoShape 15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5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55" grpId="0" autoUpdateAnimBg="0"/>
      <p:bldP spid="167958" grpId="0" autoUpdateAnimBg="0"/>
      <p:bldP spid="167959" grpId="0" animBg="1" autoUpdateAnimBg="0"/>
      <p:bldP spid="167961" grpId="0" autoUpdateAnimBg="0"/>
      <p:bldP spid="1680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228600" y="4725988"/>
            <a:ext cx="5105400" cy="1079500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A second entry is made to record receipt of the cash.</a:t>
            </a: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85725" y="18288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4" name="Line 4"/>
          <p:cNvSpPr>
            <a:spLocks noChangeShapeType="1"/>
          </p:cNvSpPr>
          <p:nvPr/>
        </p:nvSpPr>
        <p:spPr bwMode="auto">
          <a:xfrm>
            <a:off x="9067800" y="1828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 flipH="1">
            <a:off x="457200" y="1828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6" name="Line 6"/>
          <p:cNvSpPr>
            <a:spLocks noChangeShapeType="1"/>
          </p:cNvSpPr>
          <p:nvPr/>
        </p:nvSpPr>
        <p:spPr bwMode="auto">
          <a:xfrm flipH="1">
            <a:off x="1371600" y="1828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7" name="Line 7"/>
          <p:cNvSpPr>
            <a:spLocks noChangeShapeType="1"/>
          </p:cNvSpPr>
          <p:nvPr/>
        </p:nvSpPr>
        <p:spPr bwMode="auto">
          <a:xfrm>
            <a:off x="5715000" y="1828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7847013" y="1928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9" name="Line 9"/>
          <p:cNvSpPr>
            <a:spLocks noChangeShapeType="1"/>
          </p:cNvSpPr>
          <p:nvPr/>
        </p:nvSpPr>
        <p:spPr bwMode="auto">
          <a:xfrm>
            <a:off x="7696200" y="1828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0" name="Rectangle 10"/>
          <p:cNvSpPr>
            <a:spLocks noChangeArrowheads="1"/>
          </p:cNvSpPr>
          <p:nvPr/>
        </p:nvSpPr>
        <p:spPr bwMode="auto">
          <a:xfrm>
            <a:off x="8083550" y="18288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1" name="Rectangle 11"/>
          <p:cNvSpPr>
            <a:spLocks noChangeArrowheads="1"/>
          </p:cNvSpPr>
          <p:nvPr/>
        </p:nvSpPr>
        <p:spPr bwMode="auto">
          <a:xfrm>
            <a:off x="6702425" y="18288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2" name="Line 12"/>
          <p:cNvSpPr>
            <a:spLocks noChangeShapeType="1"/>
          </p:cNvSpPr>
          <p:nvPr/>
        </p:nvSpPr>
        <p:spPr bwMode="auto">
          <a:xfrm>
            <a:off x="96838" y="2286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3" name="Line 13"/>
          <p:cNvSpPr>
            <a:spLocks noChangeShapeType="1"/>
          </p:cNvSpPr>
          <p:nvPr/>
        </p:nvSpPr>
        <p:spPr bwMode="auto">
          <a:xfrm>
            <a:off x="96838" y="2743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4" name="Line 14"/>
          <p:cNvSpPr>
            <a:spLocks noChangeShapeType="1"/>
          </p:cNvSpPr>
          <p:nvPr/>
        </p:nvSpPr>
        <p:spPr bwMode="auto">
          <a:xfrm>
            <a:off x="96838" y="3200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5" name="Line 15"/>
          <p:cNvSpPr>
            <a:spLocks noChangeShapeType="1"/>
          </p:cNvSpPr>
          <p:nvPr/>
        </p:nvSpPr>
        <p:spPr bwMode="auto">
          <a:xfrm>
            <a:off x="76200" y="40386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6" name="Line 16"/>
          <p:cNvSpPr>
            <a:spLocks noChangeShapeType="1"/>
          </p:cNvSpPr>
          <p:nvPr/>
        </p:nvSpPr>
        <p:spPr bwMode="auto">
          <a:xfrm flipH="1">
            <a:off x="6324600" y="1828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7" name="Line 17"/>
          <p:cNvSpPr>
            <a:spLocks noChangeShapeType="1"/>
          </p:cNvSpPr>
          <p:nvPr/>
        </p:nvSpPr>
        <p:spPr bwMode="auto">
          <a:xfrm>
            <a:off x="76200" y="3581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8" name="Rectangle 18"/>
          <p:cNvSpPr>
            <a:spLocks noChangeArrowheads="1"/>
          </p:cNvSpPr>
          <p:nvPr/>
        </p:nvSpPr>
        <p:spPr bwMode="auto">
          <a:xfrm>
            <a:off x="7837488" y="1928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9" name="Text Box 19"/>
          <p:cNvSpPr txBox="1">
            <a:spLocks noChangeArrowheads="1"/>
          </p:cNvSpPr>
          <p:nvPr/>
        </p:nvSpPr>
        <p:spPr bwMode="auto">
          <a:xfrm>
            <a:off x="381000" y="1917700"/>
            <a:ext cx="853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Jun.	10	Cash	      610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8980" name="Text Box 20"/>
          <p:cNvSpPr txBox="1">
            <a:spLocks noChangeArrowheads="1"/>
          </p:cNvSpPr>
          <p:nvPr/>
        </p:nvSpPr>
        <p:spPr bwMode="auto">
          <a:xfrm>
            <a:off x="1447800" y="2393950"/>
            <a:ext cx="7620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Accounts Receivable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John Parker  	610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8981" name="Line 21"/>
          <p:cNvSpPr>
            <a:spLocks noChangeShapeType="1"/>
          </p:cNvSpPr>
          <p:nvPr/>
        </p:nvSpPr>
        <p:spPr bwMode="auto">
          <a:xfrm>
            <a:off x="76200" y="18288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82" name="Line 22"/>
          <p:cNvSpPr>
            <a:spLocks noChangeShapeType="1"/>
          </p:cNvSpPr>
          <p:nvPr/>
        </p:nvSpPr>
        <p:spPr bwMode="auto">
          <a:xfrm>
            <a:off x="990600" y="1828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83" name="Text Box 23"/>
          <p:cNvSpPr txBox="1">
            <a:spLocks noChangeArrowheads="1"/>
          </p:cNvSpPr>
          <p:nvPr/>
        </p:nvSpPr>
        <p:spPr bwMode="auto">
          <a:xfrm>
            <a:off x="1981200" y="2843213"/>
            <a:ext cx="3810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To record collection on account.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8985" name="AutoShape 25"/>
          <p:cNvSpPr>
            <a:spLocks noChangeArrowheads="1"/>
          </p:cNvSpPr>
          <p:nvPr/>
        </p:nvSpPr>
        <p:spPr bwMode="auto">
          <a:xfrm>
            <a:off x="1846263" y="266700"/>
            <a:ext cx="5451475" cy="800100"/>
          </a:xfrm>
          <a:prstGeom prst="roundRect">
            <a:avLst>
              <a:gd name="adj" fmla="val 20778"/>
            </a:avLst>
          </a:prstGeom>
          <a:solidFill>
            <a:srgbClr val="00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Allowance Method </a:t>
            </a:r>
          </a:p>
        </p:txBody>
      </p:sp>
      <p:grpSp>
        <p:nvGrpSpPr>
          <p:cNvPr id="168986" name="Group 26"/>
          <p:cNvGrpSpPr>
            <a:grpSpLocks/>
          </p:cNvGrpSpPr>
          <p:nvPr/>
        </p:nvGrpSpPr>
        <p:grpSpPr bwMode="auto">
          <a:xfrm flipH="1">
            <a:off x="5486400" y="4094163"/>
            <a:ext cx="2789238" cy="2763837"/>
            <a:chOff x="3466" y="2147"/>
            <a:chExt cx="2275" cy="2154"/>
          </a:xfrm>
        </p:grpSpPr>
        <p:sp>
          <p:nvSpPr>
            <p:cNvPr id="168987" name="Freeform 27"/>
            <p:cNvSpPr>
              <a:spLocks/>
            </p:cNvSpPr>
            <p:nvPr/>
          </p:nvSpPr>
          <p:spPr bwMode="auto">
            <a:xfrm>
              <a:off x="4953" y="3702"/>
              <a:ext cx="246" cy="411"/>
            </a:xfrm>
            <a:custGeom>
              <a:avLst/>
              <a:gdLst>
                <a:gd name="T0" fmla="*/ 424 w 493"/>
                <a:gd name="T1" fmla="*/ 0 h 822"/>
                <a:gd name="T2" fmla="*/ 493 w 493"/>
                <a:gd name="T3" fmla="*/ 457 h 822"/>
                <a:gd name="T4" fmla="*/ 481 w 493"/>
                <a:gd name="T5" fmla="*/ 761 h 822"/>
                <a:gd name="T6" fmla="*/ 0 w 493"/>
                <a:gd name="T7" fmla="*/ 822 h 822"/>
                <a:gd name="T8" fmla="*/ 14 w 493"/>
                <a:gd name="T9" fmla="*/ 177 h 822"/>
                <a:gd name="T10" fmla="*/ 424 w 493"/>
                <a:gd name="T11" fmla="*/ 0 h 822"/>
                <a:gd name="T12" fmla="*/ 424 w 493"/>
                <a:gd name="T13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3" h="822">
                  <a:moveTo>
                    <a:pt x="424" y="0"/>
                  </a:moveTo>
                  <a:lnTo>
                    <a:pt x="493" y="457"/>
                  </a:lnTo>
                  <a:lnTo>
                    <a:pt x="481" y="761"/>
                  </a:lnTo>
                  <a:lnTo>
                    <a:pt x="0" y="822"/>
                  </a:lnTo>
                  <a:lnTo>
                    <a:pt x="14" y="177"/>
                  </a:lnTo>
                  <a:lnTo>
                    <a:pt x="424" y="0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8" name="Freeform 28"/>
            <p:cNvSpPr>
              <a:spLocks/>
            </p:cNvSpPr>
            <p:nvPr/>
          </p:nvSpPr>
          <p:spPr bwMode="auto">
            <a:xfrm>
              <a:off x="3812" y="2907"/>
              <a:ext cx="1822" cy="1226"/>
            </a:xfrm>
            <a:custGeom>
              <a:avLst/>
              <a:gdLst>
                <a:gd name="T0" fmla="*/ 471 w 3643"/>
                <a:gd name="T1" fmla="*/ 210 h 2453"/>
                <a:gd name="T2" fmla="*/ 344 w 3643"/>
                <a:gd name="T3" fmla="*/ 287 h 2453"/>
                <a:gd name="T4" fmla="*/ 196 w 3643"/>
                <a:gd name="T5" fmla="*/ 327 h 2453"/>
                <a:gd name="T6" fmla="*/ 102 w 3643"/>
                <a:gd name="T7" fmla="*/ 318 h 2453"/>
                <a:gd name="T8" fmla="*/ 21 w 3643"/>
                <a:gd name="T9" fmla="*/ 457 h 2453"/>
                <a:gd name="T10" fmla="*/ 47 w 3643"/>
                <a:gd name="T11" fmla="*/ 738 h 2453"/>
                <a:gd name="T12" fmla="*/ 11 w 3643"/>
                <a:gd name="T13" fmla="*/ 903 h 2453"/>
                <a:gd name="T14" fmla="*/ 51 w 3643"/>
                <a:gd name="T15" fmla="*/ 1057 h 2453"/>
                <a:gd name="T16" fmla="*/ 63 w 3643"/>
                <a:gd name="T17" fmla="*/ 1299 h 2453"/>
                <a:gd name="T18" fmla="*/ 47 w 3643"/>
                <a:gd name="T19" fmla="*/ 1447 h 2453"/>
                <a:gd name="T20" fmla="*/ 0 w 3643"/>
                <a:gd name="T21" fmla="*/ 1462 h 2453"/>
                <a:gd name="T22" fmla="*/ 32 w 3643"/>
                <a:gd name="T23" fmla="*/ 1637 h 2453"/>
                <a:gd name="T24" fmla="*/ 26 w 3643"/>
                <a:gd name="T25" fmla="*/ 1801 h 2453"/>
                <a:gd name="T26" fmla="*/ 908 w 3643"/>
                <a:gd name="T27" fmla="*/ 2453 h 2453"/>
                <a:gd name="T28" fmla="*/ 2383 w 3643"/>
                <a:gd name="T29" fmla="*/ 2453 h 2453"/>
                <a:gd name="T30" fmla="*/ 2368 w 3643"/>
                <a:gd name="T31" fmla="*/ 2002 h 2453"/>
                <a:gd name="T32" fmla="*/ 2619 w 3643"/>
                <a:gd name="T33" fmla="*/ 1544 h 2453"/>
                <a:gd name="T34" fmla="*/ 2818 w 3643"/>
                <a:gd name="T35" fmla="*/ 1764 h 2453"/>
                <a:gd name="T36" fmla="*/ 3029 w 3643"/>
                <a:gd name="T37" fmla="*/ 2088 h 2453"/>
                <a:gd name="T38" fmla="*/ 3238 w 3643"/>
                <a:gd name="T39" fmla="*/ 2181 h 2453"/>
                <a:gd name="T40" fmla="*/ 3643 w 3643"/>
                <a:gd name="T41" fmla="*/ 1991 h 2453"/>
                <a:gd name="T42" fmla="*/ 3643 w 3643"/>
                <a:gd name="T43" fmla="*/ 1837 h 2453"/>
                <a:gd name="T44" fmla="*/ 3603 w 3643"/>
                <a:gd name="T45" fmla="*/ 1812 h 2453"/>
                <a:gd name="T46" fmla="*/ 3573 w 3643"/>
                <a:gd name="T47" fmla="*/ 1709 h 2453"/>
                <a:gd name="T48" fmla="*/ 3428 w 3643"/>
                <a:gd name="T49" fmla="*/ 1555 h 2453"/>
                <a:gd name="T50" fmla="*/ 3271 w 3643"/>
                <a:gd name="T51" fmla="*/ 1200 h 2453"/>
                <a:gd name="T52" fmla="*/ 3090 w 3643"/>
                <a:gd name="T53" fmla="*/ 939 h 2453"/>
                <a:gd name="T54" fmla="*/ 2993 w 3643"/>
                <a:gd name="T55" fmla="*/ 713 h 2453"/>
                <a:gd name="T56" fmla="*/ 2881 w 3643"/>
                <a:gd name="T57" fmla="*/ 605 h 2453"/>
                <a:gd name="T58" fmla="*/ 2902 w 3643"/>
                <a:gd name="T59" fmla="*/ 421 h 2453"/>
                <a:gd name="T60" fmla="*/ 2434 w 3643"/>
                <a:gd name="T61" fmla="*/ 276 h 2453"/>
                <a:gd name="T62" fmla="*/ 2178 w 3643"/>
                <a:gd name="T63" fmla="*/ 242 h 2453"/>
                <a:gd name="T64" fmla="*/ 1978 w 3643"/>
                <a:gd name="T65" fmla="*/ 221 h 2453"/>
                <a:gd name="T66" fmla="*/ 1676 w 3643"/>
                <a:gd name="T67" fmla="*/ 0 h 2453"/>
                <a:gd name="T68" fmla="*/ 471 w 3643"/>
                <a:gd name="T69" fmla="*/ 210 h 2453"/>
                <a:gd name="T70" fmla="*/ 471 w 3643"/>
                <a:gd name="T71" fmla="*/ 210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43" h="2453">
                  <a:moveTo>
                    <a:pt x="471" y="210"/>
                  </a:moveTo>
                  <a:lnTo>
                    <a:pt x="344" y="287"/>
                  </a:lnTo>
                  <a:lnTo>
                    <a:pt x="196" y="327"/>
                  </a:lnTo>
                  <a:lnTo>
                    <a:pt x="102" y="318"/>
                  </a:lnTo>
                  <a:lnTo>
                    <a:pt x="21" y="457"/>
                  </a:lnTo>
                  <a:lnTo>
                    <a:pt x="47" y="738"/>
                  </a:lnTo>
                  <a:lnTo>
                    <a:pt x="11" y="903"/>
                  </a:lnTo>
                  <a:lnTo>
                    <a:pt x="51" y="1057"/>
                  </a:lnTo>
                  <a:lnTo>
                    <a:pt x="63" y="1299"/>
                  </a:lnTo>
                  <a:lnTo>
                    <a:pt x="47" y="1447"/>
                  </a:lnTo>
                  <a:lnTo>
                    <a:pt x="0" y="1462"/>
                  </a:lnTo>
                  <a:lnTo>
                    <a:pt x="32" y="1637"/>
                  </a:lnTo>
                  <a:lnTo>
                    <a:pt x="26" y="1801"/>
                  </a:lnTo>
                  <a:lnTo>
                    <a:pt x="908" y="2453"/>
                  </a:lnTo>
                  <a:lnTo>
                    <a:pt x="2383" y="2453"/>
                  </a:lnTo>
                  <a:lnTo>
                    <a:pt x="2368" y="2002"/>
                  </a:lnTo>
                  <a:lnTo>
                    <a:pt x="2619" y="1544"/>
                  </a:lnTo>
                  <a:lnTo>
                    <a:pt x="2818" y="1764"/>
                  </a:lnTo>
                  <a:lnTo>
                    <a:pt x="3029" y="2088"/>
                  </a:lnTo>
                  <a:lnTo>
                    <a:pt x="3238" y="2181"/>
                  </a:lnTo>
                  <a:lnTo>
                    <a:pt x="3643" y="1991"/>
                  </a:lnTo>
                  <a:lnTo>
                    <a:pt x="3643" y="1837"/>
                  </a:lnTo>
                  <a:lnTo>
                    <a:pt x="3603" y="1812"/>
                  </a:lnTo>
                  <a:lnTo>
                    <a:pt x="3573" y="1709"/>
                  </a:lnTo>
                  <a:lnTo>
                    <a:pt x="3428" y="1555"/>
                  </a:lnTo>
                  <a:lnTo>
                    <a:pt x="3271" y="1200"/>
                  </a:lnTo>
                  <a:lnTo>
                    <a:pt x="3090" y="939"/>
                  </a:lnTo>
                  <a:lnTo>
                    <a:pt x="2993" y="713"/>
                  </a:lnTo>
                  <a:lnTo>
                    <a:pt x="2881" y="605"/>
                  </a:lnTo>
                  <a:lnTo>
                    <a:pt x="2902" y="421"/>
                  </a:lnTo>
                  <a:lnTo>
                    <a:pt x="2434" y="276"/>
                  </a:lnTo>
                  <a:lnTo>
                    <a:pt x="2178" y="242"/>
                  </a:lnTo>
                  <a:lnTo>
                    <a:pt x="1978" y="221"/>
                  </a:lnTo>
                  <a:lnTo>
                    <a:pt x="1676" y="0"/>
                  </a:lnTo>
                  <a:lnTo>
                    <a:pt x="471" y="210"/>
                  </a:lnTo>
                  <a:lnTo>
                    <a:pt x="471" y="210"/>
                  </a:lnTo>
                  <a:close/>
                </a:path>
              </a:pathLst>
            </a:custGeom>
            <a:solidFill>
              <a:srgbClr val="850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9" name="Freeform 29"/>
            <p:cNvSpPr>
              <a:spLocks/>
            </p:cNvSpPr>
            <p:nvPr/>
          </p:nvSpPr>
          <p:spPr bwMode="auto">
            <a:xfrm>
              <a:off x="4079" y="3041"/>
              <a:ext cx="124" cy="111"/>
            </a:xfrm>
            <a:custGeom>
              <a:avLst/>
              <a:gdLst>
                <a:gd name="T0" fmla="*/ 9 w 249"/>
                <a:gd name="T1" fmla="*/ 0 h 223"/>
                <a:gd name="T2" fmla="*/ 0 w 249"/>
                <a:gd name="T3" fmla="*/ 67 h 223"/>
                <a:gd name="T4" fmla="*/ 23 w 249"/>
                <a:gd name="T5" fmla="*/ 160 h 223"/>
                <a:gd name="T6" fmla="*/ 103 w 249"/>
                <a:gd name="T7" fmla="*/ 223 h 223"/>
                <a:gd name="T8" fmla="*/ 184 w 249"/>
                <a:gd name="T9" fmla="*/ 213 h 223"/>
                <a:gd name="T10" fmla="*/ 249 w 249"/>
                <a:gd name="T11" fmla="*/ 158 h 223"/>
                <a:gd name="T12" fmla="*/ 205 w 249"/>
                <a:gd name="T13" fmla="*/ 130 h 223"/>
                <a:gd name="T14" fmla="*/ 141 w 249"/>
                <a:gd name="T15" fmla="*/ 160 h 223"/>
                <a:gd name="T16" fmla="*/ 85 w 249"/>
                <a:gd name="T17" fmla="*/ 143 h 223"/>
                <a:gd name="T18" fmla="*/ 53 w 249"/>
                <a:gd name="T19" fmla="*/ 107 h 223"/>
                <a:gd name="T20" fmla="*/ 51 w 249"/>
                <a:gd name="T21" fmla="*/ 16 h 223"/>
                <a:gd name="T22" fmla="*/ 9 w 249"/>
                <a:gd name="T23" fmla="*/ 0 h 223"/>
                <a:gd name="T24" fmla="*/ 9 w 249"/>
                <a:gd name="T2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9" h="223">
                  <a:moveTo>
                    <a:pt x="9" y="0"/>
                  </a:moveTo>
                  <a:lnTo>
                    <a:pt x="0" y="67"/>
                  </a:lnTo>
                  <a:lnTo>
                    <a:pt x="23" y="160"/>
                  </a:lnTo>
                  <a:lnTo>
                    <a:pt x="103" y="223"/>
                  </a:lnTo>
                  <a:lnTo>
                    <a:pt x="184" y="213"/>
                  </a:lnTo>
                  <a:lnTo>
                    <a:pt x="249" y="158"/>
                  </a:lnTo>
                  <a:lnTo>
                    <a:pt x="205" y="130"/>
                  </a:lnTo>
                  <a:lnTo>
                    <a:pt x="141" y="160"/>
                  </a:lnTo>
                  <a:lnTo>
                    <a:pt x="85" y="143"/>
                  </a:lnTo>
                  <a:lnTo>
                    <a:pt x="53" y="107"/>
                  </a:lnTo>
                  <a:lnTo>
                    <a:pt x="51" y="16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0" name="Freeform 30"/>
            <p:cNvSpPr>
              <a:spLocks/>
            </p:cNvSpPr>
            <p:nvPr/>
          </p:nvSpPr>
          <p:spPr bwMode="auto">
            <a:xfrm>
              <a:off x="3753" y="2211"/>
              <a:ext cx="750" cy="690"/>
            </a:xfrm>
            <a:custGeom>
              <a:avLst/>
              <a:gdLst>
                <a:gd name="T0" fmla="*/ 1157 w 1500"/>
                <a:gd name="T1" fmla="*/ 0 h 1380"/>
                <a:gd name="T2" fmla="*/ 658 w 1500"/>
                <a:gd name="T3" fmla="*/ 10 h 1380"/>
                <a:gd name="T4" fmla="*/ 234 w 1500"/>
                <a:gd name="T5" fmla="*/ 188 h 1380"/>
                <a:gd name="T6" fmla="*/ 0 w 1500"/>
                <a:gd name="T7" fmla="*/ 692 h 1380"/>
                <a:gd name="T8" fmla="*/ 82 w 1500"/>
                <a:gd name="T9" fmla="*/ 852 h 1380"/>
                <a:gd name="T10" fmla="*/ 215 w 1500"/>
                <a:gd name="T11" fmla="*/ 1247 h 1380"/>
                <a:gd name="T12" fmla="*/ 566 w 1500"/>
                <a:gd name="T13" fmla="*/ 1380 h 1380"/>
                <a:gd name="T14" fmla="*/ 1045 w 1500"/>
                <a:gd name="T15" fmla="*/ 1095 h 1380"/>
                <a:gd name="T16" fmla="*/ 1500 w 1500"/>
                <a:gd name="T17" fmla="*/ 738 h 1380"/>
                <a:gd name="T18" fmla="*/ 1357 w 1500"/>
                <a:gd name="T19" fmla="*/ 203 h 1380"/>
                <a:gd name="T20" fmla="*/ 1157 w 1500"/>
                <a:gd name="T21" fmla="*/ 0 h 1380"/>
                <a:gd name="T22" fmla="*/ 1157 w 1500"/>
                <a:gd name="T23" fmla="*/ 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00" h="1380">
                  <a:moveTo>
                    <a:pt x="1157" y="0"/>
                  </a:moveTo>
                  <a:lnTo>
                    <a:pt x="658" y="10"/>
                  </a:lnTo>
                  <a:lnTo>
                    <a:pt x="234" y="188"/>
                  </a:lnTo>
                  <a:lnTo>
                    <a:pt x="0" y="692"/>
                  </a:lnTo>
                  <a:lnTo>
                    <a:pt x="82" y="852"/>
                  </a:lnTo>
                  <a:lnTo>
                    <a:pt x="215" y="1247"/>
                  </a:lnTo>
                  <a:lnTo>
                    <a:pt x="566" y="1380"/>
                  </a:lnTo>
                  <a:lnTo>
                    <a:pt x="1045" y="1095"/>
                  </a:lnTo>
                  <a:lnTo>
                    <a:pt x="1500" y="738"/>
                  </a:lnTo>
                  <a:lnTo>
                    <a:pt x="1357" y="203"/>
                  </a:lnTo>
                  <a:lnTo>
                    <a:pt x="1157" y="0"/>
                  </a:lnTo>
                  <a:lnTo>
                    <a:pt x="1157" y="0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1" name="Freeform 31"/>
            <p:cNvSpPr>
              <a:spLocks/>
            </p:cNvSpPr>
            <p:nvPr/>
          </p:nvSpPr>
          <p:spPr bwMode="auto">
            <a:xfrm>
              <a:off x="3891" y="2173"/>
              <a:ext cx="675" cy="695"/>
            </a:xfrm>
            <a:custGeom>
              <a:avLst/>
              <a:gdLst>
                <a:gd name="T0" fmla="*/ 55 w 1351"/>
                <a:gd name="T1" fmla="*/ 352 h 1390"/>
                <a:gd name="T2" fmla="*/ 87 w 1351"/>
                <a:gd name="T3" fmla="*/ 468 h 1390"/>
                <a:gd name="T4" fmla="*/ 173 w 1351"/>
                <a:gd name="T5" fmla="*/ 492 h 1390"/>
                <a:gd name="T6" fmla="*/ 108 w 1351"/>
                <a:gd name="T7" fmla="*/ 631 h 1390"/>
                <a:gd name="T8" fmla="*/ 19 w 1351"/>
                <a:gd name="T9" fmla="*/ 565 h 1390"/>
                <a:gd name="T10" fmla="*/ 96 w 1351"/>
                <a:gd name="T11" fmla="*/ 688 h 1390"/>
                <a:gd name="T12" fmla="*/ 142 w 1351"/>
                <a:gd name="T13" fmla="*/ 732 h 1390"/>
                <a:gd name="T14" fmla="*/ 157 w 1351"/>
                <a:gd name="T15" fmla="*/ 604 h 1390"/>
                <a:gd name="T16" fmla="*/ 302 w 1351"/>
                <a:gd name="T17" fmla="*/ 432 h 1390"/>
                <a:gd name="T18" fmla="*/ 541 w 1351"/>
                <a:gd name="T19" fmla="*/ 468 h 1390"/>
                <a:gd name="T20" fmla="*/ 621 w 1351"/>
                <a:gd name="T21" fmla="*/ 525 h 1390"/>
                <a:gd name="T22" fmla="*/ 562 w 1351"/>
                <a:gd name="T23" fmla="*/ 528 h 1390"/>
                <a:gd name="T24" fmla="*/ 587 w 1351"/>
                <a:gd name="T25" fmla="*/ 665 h 1390"/>
                <a:gd name="T26" fmla="*/ 490 w 1351"/>
                <a:gd name="T27" fmla="*/ 713 h 1390"/>
                <a:gd name="T28" fmla="*/ 427 w 1351"/>
                <a:gd name="T29" fmla="*/ 815 h 1390"/>
                <a:gd name="T30" fmla="*/ 370 w 1351"/>
                <a:gd name="T31" fmla="*/ 646 h 1390"/>
                <a:gd name="T32" fmla="*/ 300 w 1351"/>
                <a:gd name="T33" fmla="*/ 696 h 1390"/>
                <a:gd name="T34" fmla="*/ 296 w 1351"/>
                <a:gd name="T35" fmla="*/ 610 h 1390"/>
                <a:gd name="T36" fmla="*/ 192 w 1351"/>
                <a:gd name="T37" fmla="*/ 749 h 1390"/>
                <a:gd name="T38" fmla="*/ 178 w 1351"/>
                <a:gd name="T39" fmla="*/ 1038 h 1390"/>
                <a:gd name="T40" fmla="*/ 146 w 1351"/>
                <a:gd name="T41" fmla="*/ 1161 h 1390"/>
                <a:gd name="T42" fmla="*/ 11 w 1351"/>
                <a:gd name="T43" fmla="*/ 1152 h 1390"/>
                <a:gd name="T44" fmla="*/ 51 w 1351"/>
                <a:gd name="T45" fmla="*/ 1253 h 1390"/>
                <a:gd name="T46" fmla="*/ 102 w 1351"/>
                <a:gd name="T47" fmla="*/ 1186 h 1390"/>
                <a:gd name="T48" fmla="*/ 173 w 1351"/>
                <a:gd name="T49" fmla="*/ 1304 h 1390"/>
                <a:gd name="T50" fmla="*/ 245 w 1351"/>
                <a:gd name="T51" fmla="*/ 1390 h 1390"/>
                <a:gd name="T52" fmla="*/ 402 w 1351"/>
                <a:gd name="T53" fmla="*/ 1365 h 1390"/>
                <a:gd name="T54" fmla="*/ 714 w 1351"/>
                <a:gd name="T55" fmla="*/ 1243 h 1390"/>
                <a:gd name="T56" fmla="*/ 1330 w 1351"/>
                <a:gd name="T57" fmla="*/ 850 h 1390"/>
                <a:gd name="T58" fmla="*/ 1351 w 1351"/>
                <a:gd name="T59" fmla="*/ 734 h 1390"/>
                <a:gd name="T60" fmla="*/ 1163 w 1351"/>
                <a:gd name="T61" fmla="*/ 479 h 1390"/>
                <a:gd name="T62" fmla="*/ 1011 w 1351"/>
                <a:gd name="T63" fmla="*/ 131 h 1390"/>
                <a:gd name="T64" fmla="*/ 891 w 1351"/>
                <a:gd name="T65" fmla="*/ 51 h 1390"/>
                <a:gd name="T66" fmla="*/ 632 w 1351"/>
                <a:gd name="T67" fmla="*/ 0 h 1390"/>
                <a:gd name="T68" fmla="*/ 496 w 1351"/>
                <a:gd name="T69" fmla="*/ 80 h 1390"/>
                <a:gd name="T70" fmla="*/ 347 w 1351"/>
                <a:gd name="T71" fmla="*/ 59 h 1390"/>
                <a:gd name="T72" fmla="*/ 275 w 1351"/>
                <a:gd name="T73" fmla="*/ 112 h 1390"/>
                <a:gd name="T74" fmla="*/ 91 w 1351"/>
                <a:gd name="T75" fmla="*/ 200 h 1390"/>
                <a:gd name="T76" fmla="*/ 0 w 1351"/>
                <a:gd name="T77" fmla="*/ 331 h 1390"/>
                <a:gd name="T78" fmla="*/ 55 w 1351"/>
                <a:gd name="T79" fmla="*/ 352 h 1390"/>
                <a:gd name="T80" fmla="*/ 55 w 1351"/>
                <a:gd name="T81" fmla="*/ 352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1" h="1390">
                  <a:moveTo>
                    <a:pt x="55" y="352"/>
                  </a:moveTo>
                  <a:lnTo>
                    <a:pt x="87" y="468"/>
                  </a:lnTo>
                  <a:lnTo>
                    <a:pt x="173" y="492"/>
                  </a:lnTo>
                  <a:lnTo>
                    <a:pt x="108" y="631"/>
                  </a:lnTo>
                  <a:lnTo>
                    <a:pt x="19" y="565"/>
                  </a:lnTo>
                  <a:lnTo>
                    <a:pt x="96" y="688"/>
                  </a:lnTo>
                  <a:lnTo>
                    <a:pt x="142" y="732"/>
                  </a:lnTo>
                  <a:lnTo>
                    <a:pt x="157" y="604"/>
                  </a:lnTo>
                  <a:lnTo>
                    <a:pt x="302" y="432"/>
                  </a:lnTo>
                  <a:lnTo>
                    <a:pt x="541" y="468"/>
                  </a:lnTo>
                  <a:lnTo>
                    <a:pt x="621" y="525"/>
                  </a:lnTo>
                  <a:lnTo>
                    <a:pt x="562" y="528"/>
                  </a:lnTo>
                  <a:lnTo>
                    <a:pt x="587" y="665"/>
                  </a:lnTo>
                  <a:lnTo>
                    <a:pt x="490" y="713"/>
                  </a:lnTo>
                  <a:lnTo>
                    <a:pt x="427" y="815"/>
                  </a:lnTo>
                  <a:lnTo>
                    <a:pt x="370" y="646"/>
                  </a:lnTo>
                  <a:lnTo>
                    <a:pt x="300" y="696"/>
                  </a:lnTo>
                  <a:lnTo>
                    <a:pt x="296" y="610"/>
                  </a:lnTo>
                  <a:lnTo>
                    <a:pt x="192" y="749"/>
                  </a:lnTo>
                  <a:lnTo>
                    <a:pt x="178" y="1038"/>
                  </a:lnTo>
                  <a:lnTo>
                    <a:pt x="146" y="1161"/>
                  </a:lnTo>
                  <a:lnTo>
                    <a:pt x="11" y="1152"/>
                  </a:lnTo>
                  <a:lnTo>
                    <a:pt x="51" y="1253"/>
                  </a:lnTo>
                  <a:lnTo>
                    <a:pt x="102" y="1186"/>
                  </a:lnTo>
                  <a:lnTo>
                    <a:pt x="173" y="1304"/>
                  </a:lnTo>
                  <a:lnTo>
                    <a:pt x="245" y="1390"/>
                  </a:lnTo>
                  <a:lnTo>
                    <a:pt x="402" y="1365"/>
                  </a:lnTo>
                  <a:lnTo>
                    <a:pt x="714" y="1243"/>
                  </a:lnTo>
                  <a:lnTo>
                    <a:pt x="1330" y="850"/>
                  </a:lnTo>
                  <a:lnTo>
                    <a:pt x="1351" y="734"/>
                  </a:lnTo>
                  <a:lnTo>
                    <a:pt x="1163" y="479"/>
                  </a:lnTo>
                  <a:lnTo>
                    <a:pt x="1011" y="131"/>
                  </a:lnTo>
                  <a:lnTo>
                    <a:pt x="891" y="51"/>
                  </a:lnTo>
                  <a:lnTo>
                    <a:pt x="632" y="0"/>
                  </a:lnTo>
                  <a:lnTo>
                    <a:pt x="496" y="80"/>
                  </a:lnTo>
                  <a:lnTo>
                    <a:pt x="347" y="59"/>
                  </a:lnTo>
                  <a:lnTo>
                    <a:pt x="275" y="112"/>
                  </a:lnTo>
                  <a:lnTo>
                    <a:pt x="91" y="200"/>
                  </a:lnTo>
                  <a:lnTo>
                    <a:pt x="0" y="331"/>
                  </a:lnTo>
                  <a:lnTo>
                    <a:pt x="55" y="352"/>
                  </a:lnTo>
                  <a:lnTo>
                    <a:pt x="55" y="352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2" name="Freeform 32"/>
            <p:cNvSpPr>
              <a:spLocks/>
            </p:cNvSpPr>
            <p:nvPr/>
          </p:nvSpPr>
          <p:spPr bwMode="auto">
            <a:xfrm>
              <a:off x="3945" y="2221"/>
              <a:ext cx="220" cy="127"/>
            </a:xfrm>
            <a:custGeom>
              <a:avLst/>
              <a:gdLst>
                <a:gd name="T0" fmla="*/ 0 w 441"/>
                <a:gd name="T1" fmla="*/ 255 h 255"/>
                <a:gd name="T2" fmla="*/ 70 w 441"/>
                <a:gd name="T3" fmla="*/ 255 h 255"/>
                <a:gd name="T4" fmla="*/ 207 w 441"/>
                <a:gd name="T5" fmla="*/ 190 h 255"/>
                <a:gd name="T6" fmla="*/ 336 w 441"/>
                <a:gd name="T7" fmla="*/ 194 h 255"/>
                <a:gd name="T8" fmla="*/ 247 w 441"/>
                <a:gd name="T9" fmla="*/ 48 h 255"/>
                <a:gd name="T10" fmla="*/ 376 w 441"/>
                <a:gd name="T11" fmla="*/ 127 h 255"/>
                <a:gd name="T12" fmla="*/ 441 w 441"/>
                <a:gd name="T13" fmla="*/ 194 h 255"/>
                <a:gd name="T14" fmla="*/ 357 w 441"/>
                <a:gd name="T15" fmla="*/ 51 h 255"/>
                <a:gd name="T16" fmla="*/ 283 w 441"/>
                <a:gd name="T17" fmla="*/ 0 h 255"/>
                <a:gd name="T18" fmla="*/ 194 w 441"/>
                <a:gd name="T19" fmla="*/ 0 h 255"/>
                <a:gd name="T20" fmla="*/ 224 w 441"/>
                <a:gd name="T21" fmla="*/ 127 h 255"/>
                <a:gd name="T22" fmla="*/ 65 w 441"/>
                <a:gd name="T23" fmla="*/ 158 h 255"/>
                <a:gd name="T24" fmla="*/ 0 w 441"/>
                <a:gd name="T25" fmla="*/ 255 h 255"/>
                <a:gd name="T26" fmla="*/ 0 w 441"/>
                <a:gd name="T27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1" h="255">
                  <a:moveTo>
                    <a:pt x="0" y="255"/>
                  </a:moveTo>
                  <a:lnTo>
                    <a:pt x="70" y="255"/>
                  </a:lnTo>
                  <a:lnTo>
                    <a:pt x="207" y="190"/>
                  </a:lnTo>
                  <a:lnTo>
                    <a:pt x="336" y="194"/>
                  </a:lnTo>
                  <a:lnTo>
                    <a:pt x="247" y="48"/>
                  </a:lnTo>
                  <a:lnTo>
                    <a:pt x="376" y="127"/>
                  </a:lnTo>
                  <a:lnTo>
                    <a:pt x="441" y="194"/>
                  </a:lnTo>
                  <a:lnTo>
                    <a:pt x="357" y="51"/>
                  </a:lnTo>
                  <a:lnTo>
                    <a:pt x="283" y="0"/>
                  </a:lnTo>
                  <a:lnTo>
                    <a:pt x="194" y="0"/>
                  </a:lnTo>
                  <a:lnTo>
                    <a:pt x="224" y="127"/>
                  </a:lnTo>
                  <a:lnTo>
                    <a:pt x="65" y="158"/>
                  </a:lnTo>
                  <a:lnTo>
                    <a:pt x="0" y="255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3" name="Freeform 33"/>
            <p:cNvSpPr>
              <a:spLocks/>
            </p:cNvSpPr>
            <p:nvPr/>
          </p:nvSpPr>
          <p:spPr bwMode="auto">
            <a:xfrm>
              <a:off x="4146" y="2234"/>
              <a:ext cx="119" cy="35"/>
            </a:xfrm>
            <a:custGeom>
              <a:avLst/>
              <a:gdLst>
                <a:gd name="T0" fmla="*/ 0 w 237"/>
                <a:gd name="T1" fmla="*/ 24 h 70"/>
                <a:gd name="T2" fmla="*/ 97 w 237"/>
                <a:gd name="T3" fmla="*/ 57 h 70"/>
                <a:gd name="T4" fmla="*/ 158 w 237"/>
                <a:gd name="T5" fmla="*/ 42 h 70"/>
                <a:gd name="T6" fmla="*/ 201 w 237"/>
                <a:gd name="T7" fmla="*/ 70 h 70"/>
                <a:gd name="T8" fmla="*/ 237 w 237"/>
                <a:gd name="T9" fmla="*/ 24 h 70"/>
                <a:gd name="T10" fmla="*/ 188 w 237"/>
                <a:gd name="T11" fmla="*/ 30 h 70"/>
                <a:gd name="T12" fmla="*/ 82 w 237"/>
                <a:gd name="T13" fmla="*/ 0 h 70"/>
                <a:gd name="T14" fmla="*/ 0 w 237"/>
                <a:gd name="T15" fmla="*/ 24 h 70"/>
                <a:gd name="T16" fmla="*/ 0 w 237"/>
                <a:gd name="T17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0">
                  <a:moveTo>
                    <a:pt x="0" y="24"/>
                  </a:moveTo>
                  <a:lnTo>
                    <a:pt x="97" y="57"/>
                  </a:lnTo>
                  <a:lnTo>
                    <a:pt x="158" y="42"/>
                  </a:lnTo>
                  <a:lnTo>
                    <a:pt x="201" y="70"/>
                  </a:lnTo>
                  <a:lnTo>
                    <a:pt x="237" y="24"/>
                  </a:lnTo>
                  <a:lnTo>
                    <a:pt x="188" y="30"/>
                  </a:lnTo>
                  <a:lnTo>
                    <a:pt x="82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4" name="Freeform 34"/>
            <p:cNvSpPr>
              <a:spLocks/>
            </p:cNvSpPr>
            <p:nvPr/>
          </p:nvSpPr>
          <p:spPr bwMode="auto">
            <a:xfrm>
              <a:off x="4008" y="2213"/>
              <a:ext cx="538" cy="629"/>
            </a:xfrm>
            <a:custGeom>
              <a:avLst/>
              <a:gdLst>
                <a:gd name="T0" fmla="*/ 607 w 1078"/>
                <a:gd name="T1" fmla="*/ 209 h 1258"/>
                <a:gd name="T2" fmla="*/ 633 w 1078"/>
                <a:gd name="T3" fmla="*/ 338 h 1258"/>
                <a:gd name="T4" fmla="*/ 572 w 1078"/>
                <a:gd name="T5" fmla="*/ 352 h 1258"/>
                <a:gd name="T6" fmla="*/ 624 w 1078"/>
                <a:gd name="T7" fmla="*/ 443 h 1258"/>
                <a:gd name="T8" fmla="*/ 561 w 1078"/>
                <a:gd name="T9" fmla="*/ 464 h 1258"/>
                <a:gd name="T10" fmla="*/ 584 w 1078"/>
                <a:gd name="T11" fmla="*/ 593 h 1258"/>
                <a:gd name="T12" fmla="*/ 496 w 1078"/>
                <a:gd name="T13" fmla="*/ 540 h 1258"/>
                <a:gd name="T14" fmla="*/ 420 w 1078"/>
                <a:gd name="T15" fmla="*/ 557 h 1258"/>
                <a:gd name="T16" fmla="*/ 434 w 1078"/>
                <a:gd name="T17" fmla="*/ 682 h 1258"/>
                <a:gd name="T18" fmla="*/ 230 w 1078"/>
                <a:gd name="T19" fmla="*/ 720 h 1258"/>
                <a:gd name="T20" fmla="*/ 230 w 1078"/>
                <a:gd name="T21" fmla="*/ 832 h 1258"/>
                <a:gd name="T22" fmla="*/ 145 w 1078"/>
                <a:gd name="T23" fmla="*/ 806 h 1258"/>
                <a:gd name="T24" fmla="*/ 31 w 1078"/>
                <a:gd name="T25" fmla="*/ 907 h 1258"/>
                <a:gd name="T26" fmla="*/ 0 w 1078"/>
                <a:gd name="T27" fmla="*/ 1030 h 1258"/>
                <a:gd name="T28" fmla="*/ 52 w 1078"/>
                <a:gd name="T29" fmla="*/ 1188 h 1258"/>
                <a:gd name="T30" fmla="*/ 175 w 1078"/>
                <a:gd name="T31" fmla="*/ 1258 h 1258"/>
                <a:gd name="T32" fmla="*/ 257 w 1078"/>
                <a:gd name="T33" fmla="*/ 1234 h 1258"/>
                <a:gd name="T34" fmla="*/ 875 w 1078"/>
                <a:gd name="T35" fmla="*/ 785 h 1258"/>
                <a:gd name="T36" fmla="*/ 1059 w 1078"/>
                <a:gd name="T37" fmla="*/ 785 h 1258"/>
                <a:gd name="T38" fmla="*/ 1078 w 1078"/>
                <a:gd name="T39" fmla="*/ 724 h 1258"/>
                <a:gd name="T40" fmla="*/ 1042 w 1078"/>
                <a:gd name="T41" fmla="*/ 663 h 1258"/>
                <a:gd name="T42" fmla="*/ 949 w 1078"/>
                <a:gd name="T43" fmla="*/ 659 h 1258"/>
                <a:gd name="T44" fmla="*/ 835 w 1078"/>
                <a:gd name="T45" fmla="*/ 587 h 1258"/>
                <a:gd name="T46" fmla="*/ 776 w 1078"/>
                <a:gd name="T47" fmla="*/ 466 h 1258"/>
                <a:gd name="T48" fmla="*/ 854 w 1078"/>
                <a:gd name="T49" fmla="*/ 403 h 1258"/>
                <a:gd name="T50" fmla="*/ 863 w 1078"/>
                <a:gd name="T51" fmla="*/ 270 h 1258"/>
                <a:gd name="T52" fmla="*/ 783 w 1078"/>
                <a:gd name="T53" fmla="*/ 120 h 1258"/>
                <a:gd name="T54" fmla="*/ 686 w 1078"/>
                <a:gd name="T55" fmla="*/ 11 h 1258"/>
                <a:gd name="T56" fmla="*/ 648 w 1078"/>
                <a:gd name="T57" fmla="*/ 0 h 1258"/>
                <a:gd name="T58" fmla="*/ 747 w 1078"/>
                <a:gd name="T59" fmla="*/ 188 h 1258"/>
                <a:gd name="T60" fmla="*/ 732 w 1078"/>
                <a:gd name="T61" fmla="*/ 277 h 1258"/>
                <a:gd name="T62" fmla="*/ 666 w 1078"/>
                <a:gd name="T63" fmla="*/ 323 h 1258"/>
                <a:gd name="T64" fmla="*/ 694 w 1078"/>
                <a:gd name="T65" fmla="*/ 226 h 1258"/>
                <a:gd name="T66" fmla="*/ 675 w 1078"/>
                <a:gd name="T67" fmla="*/ 106 h 1258"/>
                <a:gd name="T68" fmla="*/ 643 w 1078"/>
                <a:gd name="T69" fmla="*/ 76 h 1258"/>
                <a:gd name="T70" fmla="*/ 607 w 1078"/>
                <a:gd name="T71" fmla="*/ 209 h 1258"/>
                <a:gd name="T72" fmla="*/ 607 w 1078"/>
                <a:gd name="T73" fmla="*/ 209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8" h="1258">
                  <a:moveTo>
                    <a:pt x="607" y="209"/>
                  </a:moveTo>
                  <a:lnTo>
                    <a:pt x="633" y="338"/>
                  </a:lnTo>
                  <a:lnTo>
                    <a:pt x="572" y="352"/>
                  </a:lnTo>
                  <a:lnTo>
                    <a:pt x="624" y="443"/>
                  </a:lnTo>
                  <a:lnTo>
                    <a:pt x="561" y="464"/>
                  </a:lnTo>
                  <a:lnTo>
                    <a:pt x="584" y="593"/>
                  </a:lnTo>
                  <a:lnTo>
                    <a:pt x="496" y="540"/>
                  </a:lnTo>
                  <a:lnTo>
                    <a:pt x="420" y="557"/>
                  </a:lnTo>
                  <a:lnTo>
                    <a:pt x="434" y="682"/>
                  </a:lnTo>
                  <a:lnTo>
                    <a:pt x="230" y="720"/>
                  </a:lnTo>
                  <a:lnTo>
                    <a:pt x="230" y="832"/>
                  </a:lnTo>
                  <a:lnTo>
                    <a:pt x="145" y="806"/>
                  </a:lnTo>
                  <a:lnTo>
                    <a:pt x="31" y="907"/>
                  </a:lnTo>
                  <a:lnTo>
                    <a:pt x="0" y="1030"/>
                  </a:lnTo>
                  <a:lnTo>
                    <a:pt x="52" y="1188"/>
                  </a:lnTo>
                  <a:lnTo>
                    <a:pt x="175" y="1258"/>
                  </a:lnTo>
                  <a:lnTo>
                    <a:pt x="257" y="1234"/>
                  </a:lnTo>
                  <a:lnTo>
                    <a:pt x="875" y="785"/>
                  </a:lnTo>
                  <a:lnTo>
                    <a:pt x="1059" y="785"/>
                  </a:lnTo>
                  <a:lnTo>
                    <a:pt x="1078" y="724"/>
                  </a:lnTo>
                  <a:lnTo>
                    <a:pt x="1042" y="663"/>
                  </a:lnTo>
                  <a:lnTo>
                    <a:pt x="949" y="659"/>
                  </a:lnTo>
                  <a:lnTo>
                    <a:pt x="835" y="587"/>
                  </a:lnTo>
                  <a:lnTo>
                    <a:pt x="776" y="466"/>
                  </a:lnTo>
                  <a:lnTo>
                    <a:pt x="854" y="403"/>
                  </a:lnTo>
                  <a:lnTo>
                    <a:pt x="863" y="270"/>
                  </a:lnTo>
                  <a:lnTo>
                    <a:pt x="783" y="120"/>
                  </a:lnTo>
                  <a:lnTo>
                    <a:pt x="686" y="11"/>
                  </a:lnTo>
                  <a:lnTo>
                    <a:pt x="648" y="0"/>
                  </a:lnTo>
                  <a:lnTo>
                    <a:pt x="747" y="188"/>
                  </a:lnTo>
                  <a:lnTo>
                    <a:pt x="732" y="277"/>
                  </a:lnTo>
                  <a:lnTo>
                    <a:pt x="666" y="323"/>
                  </a:lnTo>
                  <a:lnTo>
                    <a:pt x="694" y="226"/>
                  </a:lnTo>
                  <a:lnTo>
                    <a:pt x="675" y="106"/>
                  </a:lnTo>
                  <a:lnTo>
                    <a:pt x="643" y="76"/>
                  </a:lnTo>
                  <a:lnTo>
                    <a:pt x="607" y="209"/>
                  </a:lnTo>
                  <a:lnTo>
                    <a:pt x="607" y="209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5" name="Freeform 35"/>
            <p:cNvSpPr>
              <a:spLocks/>
            </p:cNvSpPr>
            <p:nvPr/>
          </p:nvSpPr>
          <p:spPr bwMode="auto">
            <a:xfrm>
              <a:off x="4001" y="2529"/>
              <a:ext cx="38" cy="148"/>
            </a:xfrm>
            <a:custGeom>
              <a:avLst/>
              <a:gdLst>
                <a:gd name="T0" fmla="*/ 0 w 76"/>
                <a:gd name="T1" fmla="*/ 25 h 294"/>
                <a:gd name="T2" fmla="*/ 15 w 76"/>
                <a:gd name="T3" fmla="*/ 179 h 294"/>
                <a:gd name="T4" fmla="*/ 19 w 76"/>
                <a:gd name="T5" fmla="*/ 294 h 294"/>
                <a:gd name="T6" fmla="*/ 76 w 76"/>
                <a:gd name="T7" fmla="*/ 49 h 294"/>
                <a:gd name="T8" fmla="*/ 25 w 76"/>
                <a:gd name="T9" fmla="*/ 0 h 294"/>
                <a:gd name="T10" fmla="*/ 0 w 76"/>
                <a:gd name="T11" fmla="*/ 25 h 294"/>
                <a:gd name="T12" fmla="*/ 0 w 76"/>
                <a:gd name="T13" fmla="*/ 2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94">
                  <a:moveTo>
                    <a:pt x="0" y="25"/>
                  </a:moveTo>
                  <a:lnTo>
                    <a:pt x="15" y="179"/>
                  </a:lnTo>
                  <a:lnTo>
                    <a:pt x="19" y="294"/>
                  </a:lnTo>
                  <a:lnTo>
                    <a:pt x="76" y="49"/>
                  </a:lnTo>
                  <a:lnTo>
                    <a:pt x="25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6" name="Freeform 36"/>
            <p:cNvSpPr>
              <a:spLocks/>
            </p:cNvSpPr>
            <p:nvPr/>
          </p:nvSpPr>
          <p:spPr bwMode="auto">
            <a:xfrm>
              <a:off x="4067" y="2469"/>
              <a:ext cx="408" cy="359"/>
            </a:xfrm>
            <a:custGeom>
              <a:avLst/>
              <a:gdLst>
                <a:gd name="T0" fmla="*/ 618 w 817"/>
                <a:gd name="T1" fmla="*/ 23 h 719"/>
                <a:gd name="T2" fmla="*/ 673 w 817"/>
                <a:gd name="T3" fmla="*/ 80 h 719"/>
                <a:gd name="T4" fmla="*/ 793 w 817"/>
                <a:gd name="T5" fmla="*/ 194 h 719"/>
                <a:gd name="T6" fmla="*/ 817 w 817"/>
                <a:gd name="T7" fmla="*/ 249 h 719"/>
                <a:gd name="T8" fmla="*/ 158 w 817"/>
                <a:gd name="T9" fmla="*/ 707 h 719"/>
                <a:gd name="T10" fmla="*/ 51 w 817"/>
                <a:gd name="T11" fmla="*/ 719 h 719"/>
                <a:gd name="T12" fmla="*/ 0 w 817"/>
                <a:gd name="T13" fmla="*/ 660 h 719"/>
                <a:gd name="T14" fmla="*/ 48 w 817"/>
                <a:gd name="T15" fmla="*/ 667 h 719"/>
                <a:gd name="T16" fmla="*/ 25 w 817"/>
                <a:gd name="T17" fmla="*/ 540 h 719"/>
                <a:gd name="T18" fmla="*/ 10 w 817"/>
                <a:gd name="T19" fmla="*/ 403 h 719"/>
                <a:gd name="T20" fmla="*/ 114 w 817"/>
                <a:gd name="T21" fmla="*/ 428 h 719"/>
                <a:gd name="T22" fmla="*/ 128 w 817"/>
                <a:gd name="T23" fmla="*/ 359 h 719"/>
                <a:gd name="T24" fmla="*/ 173 w 817"/>
                <a:gd name="T25" fmla="*/ 361 h 719"/>
                <a:gd name="T26" fmla="*/ 188 w 817"/>
                <a:gd name="T27" fmla="*/ 243 h 719"/>
                <a:gd name="T28" fmla="*/ 249 w 817"/>
                <a:gd name="T29" fmla="*/ 295 h 719"/>
                <a:gd name="T30" fmla="*/ 300 w 817"/>
                <a:gd name="T31" fmla="*/ 198 h 719"/>
                <a:gd name="T32" fmla="*/ 403 w 817"/>
                <a:gd name="T33" fmla="*/ 224 h 719"/>
                <a:gd name="T34" fmla="*/ 348 w 817"/>
                <a:gd name="T35" fmla="*/ 110 h 719"/>
                <a:gd name="T36" fmla="*/ 407 w 817"/>
                <a:gd name="T37" fmla="*/ 71 h 719"/>
                <a:gd name="T38" fmla="*/ 479 w 817"/>
                <a:gd name="T39" fmla="*/ 105 h 719"/>
                <a:gd name="T40" fmla="*/ 546 w 817"/>
                <a:gd name="T41" fmla="*/ 71 h 719"/>
                <a:gd name="T42" fmla="*/ 555 w 817"/>
                <a:gd name="T43" fmla="*/ 0 h 719"/>
                <a:gd name="T44" fmla="*/ 618 w 817"/>
                <a:gd name="T45" fmla="*/ 23 h 719"/>
                <a:gd name="T46" fmla="*/ 618 w 817"/>
                <a:gd name="T47" fmla="*/ 23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7" h="719">
                  <a:moveTo>
                    <a:pt x="618" y="23"/>
                  </a:moveTo>
                  <a:lnTo>
                    <a:pt x="673" y="80"/>
                  </a:lnTo>
                  <a:lnTo>
                    <a:pt x="793" y="194"/>
                  </a:lnTo>
                  <a:lnTo>
                    <a:pt x="817" y="249"/>
                  </a:lnTo>
                  <a:lnTo>
                    <a:pt x="158" y="707"/>
                  </a:lnTo>
                  <a:lnTo>
                    <a:pt x="51" y="719"/>
                  </a:lnTo>
                  <a:lnTo>
                    <a:pt x="0" y="660"/>
                  </a:lnTo>
                  <a:lnTo>
                    <a:pt x="48" y="667"/>
                  </a:lnTo>
                  <a:lnTo>
                    <a:pt x="25" y="540"/>
                  </a:lnTo>
                  <a:lnTo>
                    <a:pt x="10" y="403"/>
                  </a:lnTo>
                  <a:lnTo>
                    <a:pt x="114" y="428"/>
                  </a:lnTo>
                  <a:lnTo>
                    <a:pt x="128" y="359"/>
                  </a:lnTo>
                  <a:lnTo>
                    <a:pt x="173" y="361"/>
                  </a:lnTo>
                  <a:lnTo>
                    <a:pt x="188" y="243"/>
                  </a:lnTo>
                  <a:lnTo>
                    <a:pt x="249" y="295"/>
                  </a:lnTo>
                  <a:lnTo>
                    <a:pt x="300" y="198"/>
                  </a:lnTo>
                  <a:lnTo>
                    <a:pt x="403" y="224"/>
                  </a:lnTo>
                  <a:lnTo>
                    <a:pt x="348" y="110"/>
                  </a:lnTo>
                  <a:lnTo>
                    <a:pt x="407" y="71"/>
                  </a:lnTo>
                  <a:lnTo>
                    <a:pt x="479" y="105"/>
                  </a:lnTo>
                  <a:lnTo>
                    <a:pt x="546" y="71"/>
                  </a:lnTo>
                  <a:lnTo>
                    <a:pt x="555" y="0"/>
                  </a:lnTo>
                  <a:lnTo>
                    <a:pt x="618" y="23"/>
                  </a:lnTo>
                  <a:lnTo>
                    <a:pt x="618" y="23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7" name="Freeform 37"/>
            <p:cNvSpPr>
              <a:spLocks/>
            </p:cNvSpPr>
            <p:nvPr/>
          </p:nvSpPr>
          <p:spPr bwMode="auto">
            <a:xfrm>
              <a:off x="4026" y="2738"/>
              <a:ext cx="36" cy="51"/>
            </a:xfrm>
            <a:custGeom>
              <a:avLst/>
              <a:gdLst>
                <a:gd name="T0" fmla="*/ 0 w 73"/>
                <a:gd name="T1" fmla="*/ 0 h 103"/>
                <a:gd name="T2" fmla="*/ 6 w 73"/>
                <a:gd name="T3" fmla="*/ 46 h 103"/>
                <a:gd name="T4" fmla="*/ 73 w 73"/>
                <a:gd name="T5" fmla="*/ 103 h 103"/>
                <a:gd name="T6" fmla="*/ 56 w 73"/>
                <a:gd name="T7" fmla="*/ 48 h 103"/>
                <a:gd name="T8" fmla="*/ 0 w 73"/>
                <a:gd name="T9" fmla="*/ 0 h 103"/>
                <a:gd name="T10" fmla="*/ 0 w 73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03">
                  <a:moveTo>
                    <a:pt x="0" y="0"/>
                  </a:moveTo>
                  <a:lnTo>
                    <a:pt x="6" y="46"/>
                  </a:lnTo>
                  <a:lnTo>
                    <a:pt x="73" y="103"/>
                  </a:lnTo>
                  <a:lnTo>
                    <a:pt x="56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8" name="Freeform 38"/>
            <p:cNvSpPr>
              <a:spLocks/>
            </p:cNvSpPr>
            <p:nvPr/>
          </p:nvSpPr>
          <p:spPr bwMode="auto">
            <a:xfrm>
              <a:off x="4329" y="2328"/>
              <a:ext cx="75" cy="91"/>
            </a:xfrm>
            <a:custGeom>
              <a:avLst/>
              <a:gdLst>
                <a:gd name="T0" fmla="*/ 5 w 150"/>
                <a:gd name="T1" fmla="*/ 139 h 182"/>
                <a:gd name="T2" fmla="*/ 81 w 150"/>
                <a:gd name="T3" fmla="*/ 93 h 182"/>
                <a:gd name="T4" fmla="*/ 150 w 150"/>
                <a:gd name="T5" fmla="*/ 0 h 182"/>
                <a:gd name="T6" fmla="*/ 140 w 150"/>
                <a:gd name="T7" fmla="*/ 137 h 182"/>
                <a:gd name="T8" fmla="*/ 81 w 150"/>
                <a:gd name="T9" fmla="*/ 182 h 182"/>
                <a:gd name="T10" fmla="*/ 0 w 150"/>
                <a:gd name="T11" fmla="*/ 177 h 182"/>
                <a:gd name="T12" fmla="*/ 5 w 150"/>
                <a:gd name="T13" fmla="*/ 139 h 182"/>
                <a:gd name="T14" fmla="*/ 5 w 150"/>
                <a:gd name="T15" fmla="*/ 13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182">
                  <a:moveTo>
                    <a:pt x="5" y="139"/>
                  </a:moveTo>
                  <a:lnTo>
                    <a:pt x="81" y="93"/>
                  </a:lnTo>
                  <a:lnTo>
                    <a:pt x="150" y="0"/>
                  </a:lnTo>
                  <a:lnTo>
                    <a:pt x="140" y="137"/>
                  </a:lnTo>
                  <a:lnTo>
                    <a:pt x="81" y="182"/>
                  </a:lnTo>
                  <a:lnTo>
                    <a:pt x="0" y="177"/>
                  </a:lnTo>
                  <a:lnTo>
                    <a:pt x="5" y="139"/>
                  </a:lnTo>
                  <a:lnTo>
                    <a:pt x="5" y="139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9" name="Freeform 39"/>
            <p:cNvSpPr>
              <a:spLocks/>
            </p:cNvSpPr>
            <p:nvPr/>
          </p:nvSpPr>
          <p:spPr bwMode="auto">
            <a:xfrm>
              <a:off x="4688" y="3908"/>
              <a:ext cx="1042" cy="387"/>
            </a:xfrm>
            <a:custGeom>
              <a:avLst/>
              <a:gdLst>
                <a:gd name="T0" fmla="*/ 1931 w 2083"/>
                <a:gd name="T1" fmla="*/ 0 h 776"/>
                <a:gd name="T2" fmla="*/ 1711 w 2083"/>
                <a:gd name="T3" fmla="*/ 2 h 776"/>
                <a:gd name="T4" fmla="*/ 1460 w 2083"/>
                <a:gd name="T5" fmla="*/ 154 h 776"/>
                <a:gd name="T6" fmla="*/ 1230 w 2083"/>
                <a:gd name="T7" fmla="*/ 219 h 776"/>
                <a:gd name="T8" fmla="*/ 1004 w 2083"/>
                <a:gd name="T9" fmla="*/ 249 h 776"/>
                <a:gd name="T10" fmla="*/ 819 w 2083"/>
                <a:gd name="T11" fmla="*/ 300 h 776"/>
                <a:gd name="T12" fmla="*/ 700 w 2083"/>
                <a:gd name="T13" fmla="*/ 310 h 776"/>
                <a:gd name="T14" fmla="*/ 489 w 2083"/>
                <a:gd name="T15" fmla="*/ 314 h 776"/>
                <a:gd name="T16" fmla="*/ 376 w 2083"/>
                <a:gd name="T17" fmla="*/ 375 h 776"/>
                <a:gd name="T18" fmla="*/ 217 w 2083"/>
                <a:gd name="T19" fmla="*/ 470 h 776"/>
                <a:gd name="T20" fmla="*/ 72 w 2083"/>
                <a:gd name="T21" fmla="*/ 585 h 776"/>
                <a:gd name="T22" fmla="*/ 0 w 2083"/>
                <a:gd name="T23" fmla="*/ 633 h 776"/>
                <a:gd name="T24" fmla="*/ 0 w 2083"/>
                <a:gd name="T25" fmla="*/ 665 h 776"/>
                <a:gd name="T26" fmla="*/ 50 w 2083"/>
                <a:gd name="T27" fmla="*/ 696 h 776"/>
                <a:gd name="T28" fmla="*/ 114 w 2083"/>
                <a:gd name="T29" fmla="*/ 696 h 776"/>
                <a:gd name="T30" fmla="*/ 183 w 2083"/>
                <a:gd name="T31" fmla="*/ 709 h 776"/>
                <a:gd name="T32" fmla="*/ 272 w 2083"/>
                <a:gd name="T33" fmla="*/ 696 h 776"/>
                <a:gd name="T34" fmla="*/ 344 w 2083"/>
                <a:gd name="T35" fmla="*/ 734 h 776"/>
                <a:gd name="T36" fmla="*/ 502 w 2083"/>
                <a:gd name="T37" fmla="*/ 705 h 776"/>
                <a:gd name="T38" fmla="*/ 584 w 2083"/>
                <a:gd name="T39" fmla="*/ 682 h 776"/>
                <a:gd name="T40" fmla="*/ 606 w 2083"/>
                <a:gd name="T41" fmla="*/ 747 h 776"/>
                <a:gd name="T42" fmla="*/ 660 w 2083"/>
                <a:gd name="T43" fmla="*/ 774 h 776"/>
                <a:gd name="T44" fmla="*/ 713 w 2083"/>
                <a:gd name="T45" fmla="*/ 776 h 776"/>
                <a:gd name="T46" fmla="*/ 783 w 2083"/>
                <a:gd name="T47" fmla="*/ 757 h 776"/>
                <a:gd name="T48" fmla="*/ 893 w 2083"/>
                <a:gd name="T49" fmla="*/ 719 h 776"/>
                <a:gd name="T50" fmla="*/ 1007 w 2083"/>
                <a:gd name="T51" fmla="*/ 715 h 776"/>
                <a:gd name="T52" fmla="*/ 1146 w 2083"/>
                <a:gd name="T53" fmla="*/ 646 h 776"/>
                <a:gd name="T54" fmla="*/ 1323 w 2083"/>
                <a:gd name="T55" fmla="*/ 622 h 776"/>
                <a:gd name="T56" fmla="*/ 1538 w 2083"/>
                <a:gd name="T57" fmla="*/ 599 h 776"/>
                <a:gd name="T58" fmla="*/ 1834 w 2083"/>
                <a:gd name="T59" fmla="*/ 578 h 776"/>
                <a:gd name="T60" fmla="*/ 1967 w 2083"/>
                <a:gd name="T61" fmla="*/ 530 h 776"/>
                <a:gd name="T62" fmla="*/ 2009 w 2083"/>
                <a:gd name="T63" fmla="*/ 513 h 776"/>
                <a:gd name="T64" fmla="*/ 2064 w 2083"/>
                <a:gd name="T65" fmla="*/ 394 h 776"/>
                <a:gd name="T66" fmla="*/ 2083 w 2083"/>
                <a:gd name="T67" fmla="*/ 319 h 776"/>
                <a:gd name="T68" fmla="*/ 2060 w 2083"/>
                <a:gd name="T69" fmla="*/ 219 h 776"/>
                <a:gd name="T70" fmla="*/ 1990 w 2083"/>
                <a:gd name="T71" fmla="*/ 97 h 776"/>
                <a:gd name="T72" fmla="*/ 1931 w 2083"/>
                <a:gd name="T73" fmla="*/ 0 h 776"/>
                <a:gd name="T74" fmla="*/ 1931 w 2083"/>
                <a:gd name="T75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3" h="776">
                  <a:moveTo>
                    <a:pt x="1931" y="0"/>
                  </a:moveTo>
                  <a:lnTo>
                    <a:pt x="1711" y="2"/>
                  </a:lnTo>
                  <a:lnTo>
                    <a:pt x="1460" y="154"/>
                  </a:lnTo>
                  <a:lnTo>
                    <a:pt x="1230" y="219"/>
                  </a:lnTo>
                  <a:lnTo>
                    <a:pt x="1004" y="249"/>
                  </a:lnTo>
                  <a:lnTo>
                    <a:pt x="819" y="300"/>
                  </a:lnTo>
                  <a:lnTo>
                    <a:pt x="700" y="310"/>
                  </a:lnTo>
                  <a:lnTo>
                    <a:pt x="489" y="314"/>
                  </a:lnTo>
                  <a:lnTo>
                    <a:pt x="376" y="375"/>
                  </a:lnTo>
                  <a:lnTo>
                    <a:pt x="217" y="470"/>
                  </a:lnTo>
                  <a:lnTo>
                    <a:pt x="72" y="585"/>
                  </a:lnTo>
                  <a:lnTo>
                    <a:pt x="0" y="633"/>
                  </a:lnTo>
                  <a:lnTo>
                    <a:pt x="0" y="665"/>
                  </a:lnTo>
                  <a:lnTo>
                    <a:pt x="50" y="696"/>
                  </a:lnTo>
                  <a:lnTo>
                    <a:pt x="114" y="696"/>
                  </a:lnTo>
                  <a:lnTo>
                    <a:pt x="183" y="709"/>
                  </a:lnTo>
                  <a:lnTo>
                    <a:pt x="272" y="696"/>
                  </a:lnTo>
                  <a:lnTo>
                    <a:pt x="344" y="734"/>
                  </a:lnTo>
                  <a:lnTo>
                    <a:pt x="502" y="705"/>
                  </a:lnTo>
                  <a:lnTo>
                    <a:pt x="584" y="682"/>
                  </a:lnTo>
                  <a:lnTo>
                    <a:pt x="606" y="747"/>
                  </a:lnTo>
                  <a:lnTo>
                    <a:pt x="660" y="774"/>
                  </a:lnTo>
                  <a:lnTo>
                    <a:pt x="713" y="776"/>
                  </a:lnTo>
                  <a:lnTo>
                    <a:pt x="783" y="757"/>
                  </a:lnTo>
                  <a:lnTo>
                    <a:pt x="893" y="719"/>
                  </a:lnTo>
                  <a:lnTo>
                    <a:pt x="1007" y="715"/>
                  </a:lnTo>
                  <a:lnTo>
                    <a:pt x="1146" y="646"/>
                  </a:lnTo>
                  <a:lnTo>
                    <a:pt x="1323" y="622"/>
                  </a:lnTo>
                  <a:lnTo>
                    <a:pt x="1538" y="599"/>
                  </a:lnTo>
                  <a:lnTo>
                    <a:pt x="1834" y="578"/>
                  </a:lnTo>
                  <a:lnTo>
                    <a:pt x="1967" y="530"/>
                  </a:lnTo>
                  <a:lnTo>
                    <a:pt x="2009" y="513"/>
                  </a:lnTo>
                  <a:lnTo>
                    <a:pt x="2064" y="394"/>
                  </a:lnTo>
                  <a:lnTo>
                    <a:pt x="2083" y="319"/>
                  </a:lnTo>
                  <a:lnTo>
                    <a:pt x="2060" y="219"/>
                  </a:lnTo>
                  <a:lnTo>
                    <a:pt x="1990" y="97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0" name="Freeform 40"/>
            <p:cNvSpPr>
              <a:spLocks/>
            </p:cNvSpPr>
            <p:nvPr/>
          </p:nvSpPr>
          <p:spPr bwMode="auto">
            <a:xfrm>
              <a:off x="4685" y="3945"/>
              <a:ext cx="1049" cy="350"/>
            </a:xfrm>
            <a:custGeom>
              <a:avLst/>
              <a:gdLst>
                <a:gd name="T0" fmla="*/ 2000 w 2099"/>
                <a:gd name="T1" fmla="*/ 48 h 702"/>
                <a:gd name="T2" fmla="*/ 1857 w 2099"/>
                <a:gd name="T3" fmla="*/ 0 h 702"/>
                <a:gd name="T4" fmla="*/ 1696 w 2099"/>
                <a:gd name="T5" fmla="*/ 38 h 702"/>
                <a:gd name="T6" fmla="*/ 1521 w 2099"/>
                <a:gd name="T7" fmla="*/ 154 h 702"/>
                <a:gd name="T8" fmla="*/ 1333 w 2099"/>
                <a:gd name="T9" fmla="*/ 185 h 702"/>
                <a:gd name="T10" fmla="*/ 1304 w 2099"/>
                <a:gd name="T11" fmla="*/ 213 h 702"/>
                <a:gd name="T12" fmla="*/ 1300 w 2099"/>
                <a:gd name="T13" fmla="*/ 251 h 702"/>
                <a:gd name="T14" fmla="*/ 1232 w 2099"/>
                <a:gd name="T15" fmla="*/ 209 h 702"/>
                <a:gd name="T16" fmla="*/ 1093 w 2099"/>
                <a:gd name="T17" fmla="*/ 200 h 702"/>
                <a:gd name="T18" fmla="*/ 886 w 2099"/>
                <a:gd name="T19" fmla="*/ 251 h 702"/>
                <a:gd name="T20" fmla="*/ 660 w 2099"/>
                <a:gd name="T21" fmla="*/ 268 h 702"/>
                <a:gd name="T22" fmla="*/ 525 w 2099"/>
                <a:gd name="T23" fmla="*/ 259 h 702"/>
                <a:gd name="T24" fmla="*/ 443 w 2099"/>
                <a:gd name="T25" fmla="*/ 291 h 702"/>
                <a:gd name="T26" fmla="*/ 208 w 2099"/>
                <a:gd name="T27" fmla="*/ 430 h 702"/>
                <a:gd name="T28" fmla="*/ 94 w 2099"/>
                <a:gd name="T29" fmla="*/ 511 h 702"/>
                <a:gd name="T30" fmla="*/ 23 w 2099"/>
                <a:gd name="T31" fmla="*/ 544 h 702"/>
                <a:gd name="T32" fmla="*/ 0 w 2099"/>
                <a:gd name="T33" fmla="*/ 582 h 702"/>
                <a:gd name="T34" fmla="*/ 37 w 2099"/>
                <a:gd name="T35" fmla="*/ 618 h 702"/>
                <a:gd name="T36" fmla="*/ 101 w 2099"/>
                <a:gd name="T37" fmla="*/ 618 h 702"/>
                <a:gd name="T38" fmla="*/ 211 w 2099"/>
                <a:gd name="T39" fmla="*/ 641 h 702"/>
                <a:gd name="T40" fmla="*/ 268 w 2099"/>
                <a:gd name="T41" fmla="*/ 631 h 702"/>
                <a:gd name="T42" fmla="*/ 356 w 2099"/>
                <a:gd name="T43" fmla="*/ 664 h 702"/>
                <a:gd name="T44" fmla="*/ 502 w 2099"/>
                <a:gd name="T45" fmla="*/ 637 h 702"/>
                <a:gd name="T46" fmla="*/ 715 w 2099"/>
                <a:gd name="T47" fmla="*/ 548 h 702"/>
                <a:gd name="T48" fmla="*/ 783 w 2099"/>
                <a:gd name="T49" fmla="*/ 534 h 702"/>
                <a:gd name="T50" fmla="*/ 706 w 2099"/>
                <a:gd name="T51" fmla="*/ 589 h 702"/>
                <a:gd name="T52" fmla="*/ 614 w 2099"/>
                <a:gd name="T53" fmla="*/ 631 h 702"/>
                <a:gd name="T54" fmla="*/ 614 w 2099"/>
                <a:gd name="T55" fmla="*/ 658 h 702"/>
                <a:gd name="T56" fmla="*/ 647 w 2099"/>
                <a:gd name="T57" fmla="*/ 696 h 702"/>
                <a:gd name="T58" fmla="*/ 711 w 2099"/>
                <a:gd name="T59" fmla="*/ 702 h 702"/>
                <a:gd name="T60" fmla="*/ 861 w 2099"/>
                <a:gd name="T61" fmla="*/ 650 h 702"/>
                <a:gd name="T62" fmla="*/ 960 w 2099"/>
                <a:gd name="T63" fmla="*/ 646 h 702"/>
                <a:gd name="T64" fmla="*/ 1055 w 2099"/>
                <a:gd name="T65" fmla="*/ 631 h 702"/>
                <a:gd name="T66" fmla="*/ 1131 w 2099"/>
                <a:gd name="T67" fmla="*/ 580 h 702"/>
                <a:gd name="T68" fmla="*/ 1268 w 2099"/>
                <a:gd name="T69" fmla="*/ 557 h 702"/>
                <a:gd name="T70" fmla="*/ 1576 w 2099"/>
                <a:gd name="T71" fmla="*/ 502 h 702"/>
                <a:gd name="T72" fmla="*/ 1806 w 2099"/>
                <a:gd name="T73" fmla="*/ 447 h 702"/>
                <a:gd name="T74" fmla="*/ 1992 w 2099"/>
                <a:gd name="T75" fmla="*/ 428 h 702"/>
                <a:gd name="T76" fmla="*/ 2051 w 2099"/>
                <a:gd name="T77" fmla="*/ 361 h 702"/>
                <a:gd name="T78" fmla="*/ 2099 w 2099"/>
                <a:gd name="T79" fmla="*/ 251 h 702"/>
                <a:gd name="T80" fmla="*/ 2061 w 2099"/>
                <a:gd name="T81" fmla="*/ 133 h 702"/>
                <a:gd name="T82" fmla="*/ 2000 w 2099"/>
                <a:gd name="T83" fmla="*/ 48 h 702"/>
                <a:gd name="T84" fmla="*/ 2000 w 2099"/>
                <a:gd name="T85" fmla="*/ 48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99" h="702">
                  <a:moveTo>
                    <a:pt x="2000" y="48"/>
                  </a:moveTo>
                  <a:lnTo>
                    <a:pt x="1857" y="0"/>
                  </a:lnTo>
                  <a:lnTo>
                    <a:pt x="1696" y="38"/>
                  </a:lnTo>
                  <a:lnTo>
                    <a:pt x="1521" y="154"/>
                  </a:lnTo>
                  <a:lnTo>
                    <a:pt x="1333" y="185"/>
                  </a:lnTo>
                  <a:lnTo>
                    <a:pt x="1304" y="213"/>
                  </a:lnTo>
                  <a:lnTo>
                    <a:pt x="1300" y="251"/>
                  </a:lnTo>
                  <a:lnTo>
                    <a:pt x="1232" y="209"/>
                  </a:lnTo>
                  <a:lnTo>
                    <a:pt x="1093" y="200"/>
                  </a:lnTo>
                  <a:lnTo>
                    <a:pt x="886" y="251"/>
                  </a:lnTo>
                  <a:lnTo>
                    <a:pt x="660" y="268"/>
                  </a:lnTo>
                  <a:lnTo>
                    <a:pt x="525" y="259"/>
                  </a:lnTo>
                  <a:lnTo>
                    <a:pt x="443" y="291"/>
                  </a:lnTo>
                  <a:lnTo>
                    <a:pt x="208" y="430"/>
                  </a:lnTo>
                  <a:lnTo>
                    <a:pt x="94" y="511"/>
                  </a:lnTo>
                  <a:lnTo>
                    <a:pt x="23" y="544"/>
                  </a:lnTo>
                  <a:lnTo>
                    <a:pt x="0" y="582"/>
                  </a:lnTo>
                  <a:lnTo>
                    <a:pt x="37" y="618"/>
                  </a:lnTo>
                  <a:lnTo>
                    <a:pt x="101" y="618"/>
                  </a:lnTo>
                  <a:lnTo>
                    <a:pt x="211" y="641"/>
                  </a:lnTo>
                  <a:lnTo>
                    <a:pt x="268" y="631"/>
                  </a:lnTo>
                  <a:lnTo>
                    <a:pt x="356" y="664"/>
                  </a:lnTo>
                  <a:lnTo>
                    <a:pt x="502" y="637"/>
                  </a:lnTo>
                  <a:lnTo>
                    <a:pt x="715" y="548"/>
                  </a:lnTo>
                  <a:lnTo>
                    <a:pt x="783" y="534"/>
                  </a:lnTo>
                  <a:lnTo>
                    <a:pt x="706" y="589"/>
                  </a:lnTo>
                  <a:lnTo>
                    <a:pt x="614" y="631"/>
                  </a:lnTo>
                  <a:lnTo>
                    <a:pt x="614" y="658"/>
                  </a:lnTo>
                  <a:lnTo>
                    <a:pt x="647" y="696"/>
                  </a:lnTo>
                  <a:lnTo>
                    <a:pt x="711" y="702"/>
                  </a:lnTo>
                  <a:lnTo>
                    <a:pt x="861" y="650"/>
                  </a:lnTo>
                  <a:lnTo>
                    <a:pt x="960" y="646"/>
                  </a:lnTo>
                  <a:lnTo>
                    <a:pt x="1055" y="631"/>
                  </a:lnTo>
                  <a:lnTo>
                    <a:pt x="1131" y="580"/>
                  </a:lnTo>
                  <a:lnTo>
                    <a:pt x="1268" y="557"/>
                  </a:lnTo>
                  <a:lnTo>
                    <a:pt x="1576" y="502"/>
                  </a:lnTo>
                  <a:lnTo>
                    <a:pt x="1806" y="447"/>
                  </a:lnTo>
                  <a:lnTo>
                    <a:pt x="1992" y="428"/>
                  </a:lnTo>
                  <a:lnTo>
                    <a:pt x="2051" y="361"/>
                  </a:lnTo>
                  <a:lnTo>
                    <a:pt x="2099" y="251"/>
                  </a:lnTo>
                  <a:lnTo>
                    <a:pt x="2061" y="133"/>
                  </a:lnTo>
                  <a:lnTo>
                    <a:pt x="2000" y="48"/>
                  </a:lnTo>
                  <a:lnTo>
                    <a:pt x="2000" y="4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1" name="Freeform 41"/>
            <p:cNvSpPr>
              <a:spLocks/>
            </p:cNvSpPr>
            <p:nvPr/>
          </p:nvSpPr>
          <p:spPr bwMode="auto">
            <a:xfrm>
              <a:off x="4752" y="3994"/>
              <a:ext cx="978" cy="297"/>
            </a:xfrm>
            <a:custGeom>
              <a:avLst/>
              <a:gdLst>
                <a:gd name="T0" fmla="*/ 1846 w 1956"/>
                <a:gd name="T1" fmla="*/ 0 h 593"/>
                <a:gd name="T2" fmla="*/ 1646 w 1956"/>
                <a:gd name="T3" fmla="*/ 59 h 593"/>
                <a:gd name="T4" fmla="*/ 1485 w 1956"/>
                <a:gd name="T5" fmla="*/ 133 h 593"/>
                <a:gd name="T6" fmla="*/ 1200 w 1956"/>
                <a:gd name="T7" fmla="*/ 160 h 593"/>
                <a:gd name="T8" fmla="*/ 1204 w 1956"/>
                <a:gd name="T9" fmla="*/ 241 h 593"/>
                <a:gd name="T10" fmla="*/ 1185 w 1956"/>
                <a:gd name="T11" fmla="*/ 285 h 593"/>
                <a:gd name="T12" fmla="*/ 1173 w 1956"/>
                <a:gd name="T13" fmla="*/ 228 h 593"/>
                <a:gd name="T14" fmla="*/ 1118 w 1956"/>
                <a:gd name="T15" fmla="*/ 186 h 593"/>
                <a:gd name="T16" fmla="*/ 905 w 1956"/>
                <a:gd name="T17" fmla="*/ 179 h 593"/>
                <a:gd name="T18" fmla="*/ 719 w 1956"/>
                <a:gd name="T19" fmla="*/ 186 h 593"/>
                <a:gd name="T20" fmla="*/ 721 w 1956"/>
                <a:gd name="T21" fmla="*/ 238 h 593"/>
                <a:gd name="T22" fmla="*/ 550 w 1956"/>
                <a:gd name="T23" fmla="*/ 215 h 593"/>
                <a:gd name="T24" fmla="*/ 512 w 1956"/>
                <a:gd name="T25" fmla="*/ 221 h 593"/>
                <a:gd name="T26" fmla="*/ 443 w 1956"/>
                <a:gd name="T27" fmla="*/ 274 h 593"/>
                <a:gd name="T28" fmla="*/ 286 w 1956"/>
                <a:gd name="T29" fmla="*/ 331 h 593"/>
                <a:gd name="T30" fmla="*/ 122 w 1956"/>
                <a:gd name="T31" fmla="*/ 409 h 593"/>
                <a:gd name="T32" fmla="*/ 99 w 1956"/>
                <a:gd name="T33" fmla="*/ 460 h 593"/>
                <a:gd name="T34" fmla="*/ 2 w 1956"/>
                <a:gd name="T35" fmla="*/ 468 h 593"/>
                <a:gd name="T36" fmla="*/ 0 w 1956"/>
                <a:gd name="T37" fmla="*/ 506 h 593"/>
                <a:gd name="T38" fmla="*/ 65 w 1956"/>
                <a:gd name="T39" fmla="*/ 536 h 593"/>
                <a:gd name="T40" fmla="*/ 132 w 1956"/>
                <a:gd name="T41" fmla="*/ 519 h 593"/>
                <a:gd name="T42" fmla="*/ 236 w 1956"/>
                <a:gd name="T43" fmla="*/ 568 h 593"/>
                <a:gd name="T44" fmla="*/ 327 w 1956"/>
                <a:gd name="T45" fmla="*/ 551 h 593"/>
                <a:gd name="T46" fmla="*/ 576 w 1956"/>
                <a:gd name="T47" fmla="*/ 445 h 593"/>
                <a:gd name="T48" fmla="*/ 675 w 1956"/>
                <a:gd name="T49" fmla="*/ 428 h 593"/>
                <a:gd name="T50" fmla="*/ 605 w 1956"/>
                <a:gd name="T51" fmla="*/ 496 h 593"/>
                <a:gd name="T52" fmla="*/ 495 w 1956"/>
                <a:gd name="T53" fmla="*/ 538 h 593"/>
                <a:gd name="T54" fmla="*/ 495 w 1956"/>
                <a:gd name="T55" fmla="*/ 570 h 593"/>
                <a:gd name="T56" fmla="*/ 546 w 1956"/>
                <a:gd name="T57" fmla="*/ 593 h 593"/>
                <a:gd name="T58" fmla="*/ 614 w 1956"/>
                <a:gd name="T59" fmla="*/ 593 h 593"/>
                <a:gd name="T60" fmla="*/ 749 w 1956"/>
                <a:gd name="T61" fmla="*/ 546 h 593"/>
                <a:gd name="T62" fmla="*/ 858 w 1956"/>
                <a:gd name="T63" fmla="*/ 547 h 593"/>
                <a:gd name="T64" fmla="*/ 945 w 1956"/>
                <a:gd name="T65" fmla="*/ 513 h 593"/>
                <a:gd name="T66" fmla="*/ 1019 w 1956"/>
                <a:gd name="T67" fmla="*/ 477 h 593"/>
                <a:gd name="T68" fmla="*/ 1076 w 1956"/>
                <a:gd name="T69" fmla="*/ 445 h 593"/>
                <a:gd name="T70" fmla="*/ 1215 w 1956"/>
                <a:gd name="T71" fmla="*/ 409 h 593"/>
                <a:gd name="T72" fmla="*/ 1346 w 1956"/>
                <a:gd name="T73" fmla="*/ 331 h 593"/>
                <a:gd name="T74" fmla="*/ 1443 w 1956"/>
                <a:gd name="T75" fmla="*/ 293 h 593"/>
                <a:gd name="T76" fmla="*/ 1759 w 1956"/>
                <a:gd name="T77" fmla="*/ 247 h 593"/>
                <a:gd name="T78" fmla="*/ 1956 w 1956"/>
                <a:gd name="T79" fmla="*/ 192 h 593"/>
                <a:gd name="T80" fmla="*/ 1947 w 1956"/>
                <a:gd name="T81" fmla="*/ 101 h 593"/>
                <a:gd name="T82" fmla="*/ 1876 w 1956"/>
                <a:gd name="T83" fmla="*/ 133 h 593"/>
                <a:gd name="T84" fmla="*/ 1882 w 1956"/>
                <a:gd name="T85" fmla="*/ 44 h 593"/>
                <a:gd name="T86" fmla="*/ 1846 w 1956"/>
                <a:gd name="T87" fmla="*/ 0 h 593"/>
                <a:gd name="T88" fmla="*/ 1846 w 1956"/>
                <a:gd name="T89" fmla="*/ 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6" h="593">
                  <a:moveTo>
                    <a:pt x="1846" y="0"/>
                  </a:moveTo>
                  <a:lnTo>
                    <a:pt x="1646" y="59"/>
                  </a:lnTo>
                  <a:lnTo>
                    <a:pt x="1485" y="133"/>
                  </a:lnTo>
                  <a:lnTo>
                    <a:pt x="1200" y="160"/>
                  </a:lnTo>
                  <a:lnTo>
                    <a:pt x="1204" y="241"/>
                  </a:lnTo>
                  <a:lnTo>
                    <a:pt x="1185" y="285"/>
                  </a:lnTo>
                  <a:lnTo>
                    <a:pt x="1173" y="228"/>
                  </a:lnTo>
                  <a:lnTo>
                    <a:pt x="1118" y="186"/>
                  </a:lnTo>
                  <a:lnTo>
                    <a:pt x="905" y="179"/>
                  </a:lnTo>
                  <a:lnTo>
                    <a:pt x="719" y="186"/>
                  </a:lnTo>
                  <a:lnTo>
                    <a:pt x="721" y="238"/>
                  </a:lnTo>
                  <a:lnTo>
                    <a:pt x="550" y="215"/>
                  </a:lnTo>
                  <a:lnTo>
                    <a:pt x="512" y="221"/>
                  </a:lnTo>
                  <a:lnTo>
                    <a:pt x="443" y="274"/>
                  </a:lnTo>
                  <a:lnTo>
                    <a:pt x="286" y="331"/>
                  </a:lnTo>
                  <a:lnTo>
                    <a:pt x="122" y="409"/>
                  </a:lnTo>
                  <a:lnTo>
                    <a:pt x="99" y="460"/>
                  </a:lnTo>
                  <a:lnTo>
                    <a:pt x="2" y="468"/>
                  </a:lnTo>
                  <a:lnTo>
                    <a:pt x="0" y="506"/>
                  </a:lnTo>
                  <a:lnTo>
                    <a:pt x="65" y="536"/>
                  </a:lnTo>
                  <a:lnTo>
                    <a:pt x="132" y="519"/>
                  </a:lnTo>
                  <a:lnTo>
                    <a:pt x="236" y="568"/>
                  </a:lnTo>
                  <a:lnTo>
                    <a:pt x="327" y="551"/>
                  </a:lnTo>
                  <a:lnTo>
                    <a:pt x="576" y="445"/>
                  </a:lnTo>
                  <a:lnTo>
                    <a:pt x="675" y="428"/>
                  </a:lnTo>
                  <a:lnTo>
                    <a:pt x="605" y="496"/>
                  </a:lnTo>
                  <a:lnTo>
                    <a:pt x="495" y="538"/>
                  </a:lnTo>
                  <a:lnTo>
                    <a:pt x="495" y="570"/>
                  </a:lnTo>
                  <a:lnTo>
                    <a:pt x="546" y="593"/>
                  </a:lnTo>
                  <a:lnTo>
                    <a:pt x="614" y="593"/>
                  </a:lnTo>
                  <a:lnTo>
                    <a:pt x="749" y="546"/>
                  </a:lnTo>
                  <a:lnTo>
                    <a:pt x="858" y="547"/>
                  </a:lnTo>
                  <a:lnTo>
                    <a:pt x="945" y="513"/>
                  </a:lnTo>
                  <a:lnTo>
                    <a:pt x="1019" y="477"/>
                  </a:lnTo>
                  <a:lnTo>
                    <a:pt x="1076" y="445"/>
                  </a:lnTo>
                  <a:lnTo>
                    <a:pt x="1215" y="409"/>
                  </a:lnTo>
                  <a:lnTo>
                    <a:pt x="1346" y="331"/>
                  </a:lnTo>
                  <a:lnTo>
                    <a:pt x="1443" y="293"/>
                  </a:lnTo>
                  <a:lnTo>
                    <a:pt x="1759" y="247"/>
                  </a:lnTo>
                  <a:lnTo>
                    <a:pt x="1956" y="192"/>
                  </a:lnTo>
                  <a:lnTo>
                    <a:pt x="1947" y="101"/>
                  </a:lnTo>
                  <a:lnTo>
                    <a:pt x="1876" y="133"/>
                  </a:lnTo>
                  <a:lnTo>
                    <a:pt x="1882" y="44"/>
                  </a:lnTo>
                  <a:lnTo>
                    <a:pt x="1846" y="0"/>
                  </a:lnTo>
                  <a:lnTo>
                    <a:pt x="1846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2" name="Freeform 42"/>
            <p:cNvSpPr>
              <a:spLocks/>
            </p:cNvSpPr>
            <p:nvPr/>
          </p:nvSpPr>
          <p:spPr bwMode="auto">
            <a:xfrm>
              <a:off x="4773" y="4080"/>
              <a:ext cx="213" cy="121"/>
            </a:xfrm>
            <a:custGeom>
              <a:avLst/>
              <a:gdLst>
                <a:gd name="T0" fmla="*/ 0 w 426"/>
                <a:gd name="T1" fmla="*/ 241 h 241"/>
                <a:gd name="T2" fmla="*/ 23 w 426"/>
                <a:gd name="T3" fmla="*/ 190 h 241"/>
                <a:gd name="T4" fmla="*/ 133 w 426"/>
                <a:gd name="T5" fmla="*/ 129 h 241"/>
                <a:gd name="T6" fmla="*/ 337 w 426"/>
                <a:gd name="T7" fmla="*/ 0 h 241"/>
                <a:gd name="T8" fmla="*/ 396 w 426"/>
                <a:gd name="T9" fmla="*/ 0 h 241"/>
                <a:gd name="T10" fmla="*/ 426 w 426"/>
                <a:gd name="T11" fmla="*/ 25 h 241"/>
                <a:gd name="T12" fmla="*/ 264 w 426"/>
                <a:gd name="T13" fmla="*/ 129 h 241"/>
                <a:gd name="T14" fmla="*/ 97 w 426"/>
                <a:gd name="T15" fmla="*/ 203 h 241"/>
                <a:gd name="T16" fmla="*/ 33 w 426"/>
                <a:gd name="T17" fmla="*/ 236 h 241"/>
                <a:gd name="T18" fmla="*/ 0 w 426"/>
                <a:gd name="T19" fmla="*/ 241 h 241"/>
                <a:gd name="T20" fmla="*/ 0 w 426"/>
                <a:gd name="T2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6" h="241">
                  <a:moveTo>
                    <a:pt x="0" y="241"/>
                  </a:moveTo>
                  <a:lnTo>
                    <a:pt x="23" y="190"/>
                  </a:lnTo>
                  <a:lnTo>
                    <a:pt x="133" y="129"/>
                  </a:lnTo>
                  <a:lnTo>
                    <a:pt x="337" y="0"/>
                  </a:lnTo>
                  <a:lnTo>
                    <a:pt x="396" y="0"/>
                  </a:lnTo>
                  <a:lnTo>
                    <a:pt x="426" y="25"/>
                  </a:lnTo>
                  <a:lnTo>
                    <a:pt x="264" y="129"/>
                  </a:lnTo>
                  <a:lnTo>
                    <a:pt x="97" y="203"/>
                  </a:lnTo>
                  <a:lnTo>
                    <a:pt x="33" y="236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3" name="Freeform 43"/>
            <p:cNvSpPr>
              <a:spLocks/>
            </p:cNvSpPr>
            <p:nvPr/>
          </p:nvSpPr>
          <p:spPr bwMode="auto">
            <a:xfrm>
              <a:off x="4701" y="4210"/>
              <a:ext cx="40" cy="41"/>
            </a:xfrm>
            <a:custGeom>
              <a:avLst/>
              <a:gdLst>
                <a:gd name="T0" fmla="*/ 26 w 80"/>
                <a:gd name="T1" fmla="*/ 77 h 81"/>
                <a:gd name="T2" fmla="*/ 0 w 80"/>
                <a:gd name="T3" fmla="*/ 49 h 81"/>
                <a:gd name="T4" fmla="*/ 5 w 80"/>
                <a:gd name="T5" fmla="*/ 28 h 81"/>
                <a:gd name="T6" fmla="*/ 51 w 80"/>
                <a:gd name="T7" fmla="*/ 0 h 81"/>
                <a:gd name="T8" fmla="*/ 80 w 80"/>
                <a:gd name="T9" fmla="*/ 13 h 81"/>
                <a:gd name="T10" fmla="*/ 64 w 80"/>
                <a:gd name="T11" fmla="*/ 81 h 81"/>
                <a:gd name="T12" fmla="*/ 26 w 80"/>
                <a:gd name="T13" fmla="*/ 77 h 81"/>
                <a:gd name="T14" fmla="*/ 26 w 80"/>
                <a:gd name="T15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81">
                  <a:moveTo>
                    <a:pt x="26" y="77"/>
                  </a:moveTo>
                  <a:lnTo>
                    <a:pt x="0" y="49"/>
                  </a:lnTo>
                  <a:lnTo>
                    <a:pt x="5" y="28"/>
                  </a:lnTo>
                  <a:lnTo>
                    <a:pt x="51" y="0"/>
                  </a:lnTo>
                  <a:lnTo>
                    <a:pt x="80" y="13"/>
                  </a:lnTo>
                  <a:lnTo>
                    <a:pt x="64" y="81"/>
                  </a:lnTo>
                  <a:lnTo>
                    <a:pt x="26" y="77"/>
                  </a:lnTo>
                  <a:lnTo>
                    <a:pt x="26" y="7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4" name="Freeform 44"/>
            <p:cNvSpPr>
              <a:spLocks/>
            </p:cNvSpPr>
            <p:nvPr/>
          </p:nvSpPr>
          <p:spPr bwMode="auto">
            <a:xfrm>
              <a:off x="4621" y="2889"/>
              <a:ext cx="175" cy="366"/>
            </a:xfrm>
            <a:custGeom>
              <a:avLst/>
              <a:gdLst>
                <a:gd name="T0" fmla="*/ 38 w 352"/>
                <a:gd name="T1" fmla="*/ 0 h 732"/>
                <a:gd name="T2" fmla="*/ 147 w 352"/>
                <a:gd name="T3" fmla="*/ 113 h 732"/>
                <a:gd name="T4" fmla="*/ 352 w 352"/>
                <a:gd name="T5" fmla="*/ 268 h 732"/>
                <a:gd name="T6" fmla="*/ 344 w 352"/>
                <a:gd name="T7" fmla="*/ 506 h 732"/>
                <a:gd name="T8" fmla="*/ 318 w 352"/>
                <a:gd name="T9" fmla="*/ 732 h 732"/>
                <a:gd name="T10" fmla="*/ 0 w 352"/>
                <a:gd name="T11" fmla="*/ 78 h 732"/>
                <a:gd name="T12" fmla="*/ 38 w 352"/>
                <a:gd name="T13" fmla="*/ 0 h 732"/>
                <a:gd name="T14" fmla="*/ 38 w 352"/>
                <a:gd name="T15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732">
                  <a:moveTo>
                    <a:pt x="38" y="0"/>
                  </a:moveTo>
                  <a:lnTo>
                    <a:pt x="147" y="113"/>
                  </a:lnTo>
                  <a:lnTo>
                    <a:pt x="352" y="268"/>
                  </a:lnTo>
                  <a:lnTo>
                    <a:pt x="344" y="506"/>
                  </a:lnTo>
                  <a:lnTo>
                    <a:pt x="318" y="732"/>
                  </a:lnTo>
                  <a:lnTo>
                    <a:pt x="0" y="78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5" name="Freeform 45"/>
            <p:cNvSpPr>
              <a:spLocks/>
            </p:cNvSpPr>
            <p:nvPr/>
          </p:nvSpPr>
          <p:spPr bwMode="auto">
            <a:xfrm>
              <a:off x="3992" y="2830"/>
              <a:ext cx="382" cy="534"/>
            </a:xfrm>
            <a:custGeom>
              <a:avLst/>
              <a:gdLst>
                <a:gd name="T0" fmla="*/ 264 w 764"/>
                <a:gd name="T1" fmla="*/ 0 h 1068"/>
                <a:gd name="T2" fmla="*/ 209 w 764"/>
                <a:gd name="T3" fmla="*/ 34 h 1068"/>
                <a:gd name="T4" fmla="*/ 91 w 764"/>
                <a:gd name="T5" fmla="*/ 34 h 1068"/>
                <a:gd name="T6" fmla="*/ 0 w 764"/>
                <a:gd name="T7" fmla="*/ 112 h 1068"/>
                <a:gd name="T8" fmla="*/ 11 w 764"/>
                <a:gd name="T9" fmla="*/ 167 h 1068"/>
                <a:gd name="T10" fmla="*/ 46 w 764"/>
                <a:gd name="T11" fmla="*/ 210 h 1068"/>
                <a:gd name="T12" fmla="*/ 137 w 764"/>
                <a:gd name="T13" fmla="*/ 380 h 1068"/>
                <a:gd name="T14" fmla="*/ 296 w 764"/>
                <a:gd name="T15" fmla="*/ 479 h 1068"/>
                <a:gd name="T16" fmla="*/ 618 w 764"/>
                <a:gd name="T17" fmla="*/ 752 h 1068"/>
                <a:gd name="T18" fmla="*/ 654 w 764"/>
                <a:gd name="T19" fmla="*/ 819 h 1068"/>
                <a:gd name="T20" fmla="*/ 663 w 764"/>
                <a:gd name="T21" fmla="*/ 906 h 1068"/>
                <a:gd name="T22" fmla="*/ 585 w 764"/>
                <a:gd name="T23" fmla="*/ 1068 h 1068"/>
                <a:gd name="T24" fmla="*/ 764 w 764"/>
                <a:gd name="T25" fmla="*/ 910 h 1068"/>
                <a:gd name="T26" fmla="*/ 751 w 764"/>
                <a:gd name="T27" fmla="*/ 659 h 1068"/>
                <a:gd name="T28" fmla="*/ 361 w 764"/>
                <a:gd name="T29" fmla="*/ 150 h 1068"/>
                <a:gd name="T30" fmla="*/ 308 w 764"/>
                <a:gd name="T31" fmla="*/ 163 h 1068"/>
                <a:gd name="T32" fmla="*/ 281 w 764"/>
                <a:gd name="T33" fmla="*/ 138 h 1068"/>
                <a:gd name="T34" fmla="*/ 296 w 764"/>
                <a:gd name="T35" fmla="*/ 93 h 1068"/>
                <a:gd name="T36" fmla="*/ 264 w 764"/>
                <a:gd name="T37" fmla="*/ 0 h 1068"/>
                <a:gd name="T38" fmla="*/ 264 w 764"/>
                <a:gd name="T39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4" h="1068">
                  <a:moveTo>
                    <a:pt x="264" y="0"/>
                  </a:moveTo>
                  <a:lnTo>
                    <a:pt x="209" y="34"/>
                  </a:lnTo>
                  <a:lnTo>
                    <a:pt x="91" y="34"/>
                  </a:lnTo>
                  <a:lnTo>
                    <a:pt x="0" y="112"/>
                  </a:lnTo>
                  <a:lnTo>
                    <a:pt x="11" y="167"/>
                  </a:lnTo>
                  <a:lnTo>
                    <a:pt x="46" y="210"/>
                  </a:lnTo>
                  <a:lnTo>
                    <a:pt x="137" y="380"/>
                  </a:lnTo>
                  <a:lnTo>
                    <a:pt x="296" y="479"/>
                  </a:lnTo>
                  <a:lnTo>
                    <a:pt x="618" y="752"/>
                  </a:lnTo>
                  <a:lnTo>
                    <a:pt x="654" y="819"/>
                  </a:lnTo>
                  <a:lnTo>
                    <a:pt x="663" y="906"/>
                  </a:lnTo>
                  <a:lnTo>
                    <a:pt x="585" y="1068"/>
                  </a:lnTo>
                  <a:lnTo>
                    <a:pt x="764" y="910"/>
                  </a:lnTo>
                  <a:lnTo>
                    <a:pt x="751" y="659"/>
                  </a:lnTo>
                  <a:lnTo>
                    <a:pt x="361" y="150"/>
                  </a:lnTo>
                  <a:lnTo>
                    <a:pt x="308" y="163"/>
                  </a:lnTo>
                  <a:lnTo>
                    <a:pt x="281" y="138"/>
                  </a:lnTo>
                  <a:lnTo>
                    <a:pt x="296" y="93"/>
                  </a:lnTo>
                  <a:lnTo>
                    <a:pt x="264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6" name="Freeform 46"/>
            <p:cNvSpPr>
              <a:spLocks/>
            </p:cNvSpPr>
            <p:nvPr/>
          </p:nvSpPr>
          <p:spPr bwMode="auto">
            <a:xfrm>
              <a:off x="4402" y="2897"/>
              <a:ext cx="390" cy="838"/>
            </a:xfrm>
            <a:custGeom>
              <a:avLst/>
              <a:gdLst>
                <a:gd name="T0" fmla="*/ 494 w 779"/>
                <a:gd name="T1" fmla="*/ 0 h 1675"/>
                <a:gd name="T2" fmla="*/ 587 w 779"/>
                <a:gd name="T3" fmla="*/ 143 h 1675"/>
                <a:gd name="T4" fmla="*/ 703 w 779"/>
                <a:gd name="T5" fmla="*/ 223 h 1675"/>
                <a:gd name="T6" fmla="*/ 776 w 779"/>
                <a:gd name="T7" fmla="*/ 350 h 1675"/>
                <a:gd name="T8" fmla="*/ 779 w 779"/>
                <a:gd name="T9" fmla="*/ 586 h 1675"/>
                <a:gd name="T10" fmla="*/ 730 w 779"/>
                <a:gd name="T11" fmla="*/ 1057 h 1675"/>
                <a:gd name="T12" fmla="*/ 658 w 779"/>
                <a:gd name="T13" fmla="*/ 1285 h 1675"/>
                <a:gd name="T14" fmla="*/ 584 w 779"/>
                <a:gd name="T15" fmla="*/ 1403 h 1675"/>
                <a:gd name="T16" fmla="*/ 344 w 779"/>
                <a:gd name="T17" fmla="*/ 1675 h 1675"/>
                <a:gd name="T18" fmla="*/ 259 w 779"/>
                <a:gd name="T19" fmla="*/ 1582 h 1675"/>
                <a:gd name="T20" fmla="*/ 103 w 779"/>
                <a:gd name="T21" fmla="*/ 1434 h 1675"/>
                <a:gd name="T22" fmla="*/ 0 w 779"/>
                <a:gd name="T23" fmla="*/ 1263 h 1675"/>
                <a:gd name="T24" fmla="*/ 494 w 779"/>
                <a:gd name="T25" fmla="*/ 0 h 1675"/>
                <a:gd name="T26" fmla="*/ 494 w 779"/>
                <a:gd name="T27" fmla="*/ 0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9" h="1675">
                  <a:moveTo>
                    <a:pt x="494" y="0"/>
                  </a:moveTo>
                  <a:lnTo>
                    <a:pt x="587" y="143"/>
                  </a:lnTo>
                  <a:lnTo>
                    <a:pt x="703" y="223"/>
                  </a:lnTo>
                  <a:lnTo>
                    <a:pt x="776" y="350"/>
                  </a:lnTo>
                  <a:lnTo>
                    <a:pt x="779" y="586"/>
                  </a:lnTo>
                  <a:lnTo>
                    <a:pt x="730" y="1057"/>
                  </a:lnTo>
                  <a:lnTo>
                    <a:pt x="658" y="1285"/>
                  </a:lnTo>
                  <a:lnTo>
                    <a:pt x="584" y="1403"/>
                  </a:lnTo>
                  <a:lnTo>
                    <a:pt x="344" y="1675"/>
                  </a:lnTo>
                  <a:lnTo>
                    <a:pt x="259" y="1582"/>
                  </a:lnTo>
                  <a:lnTo>
                    <a:pt x="103" y="1434"/>
                  </a:lnTo>
                  <a:lnTo>
                    <a:pt x="0" y="1263"/>
                  </a:lnTo>
                  <a:lnTo>
                    <a:pt x="494" y="0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7" name="Freeform 47"/>
            <p:cNvSpPr>
              <a:spLocks/>
            </p:cNvSpPr>
            <p:nvPr/>
          </p:nvSpPr>
          <p:spPr bwMode="auto">
            <a:xfrm>
              <a:off x="3816" y="2847"/>
              <a:ext cx="568" cy="1290"/>
            </a:xfrm>
            <a:custGeom>
              <a:avLst/>
              <a:gdLst>
                <a:gd name="T0" fmla="*/ 593 w 1137"/>
                <a:gd name="T1" fmla="*/ 171 h 2579"/>
                <a:gd name="T2" fmla="*/ 675 w 1137"/>
                <a:gd name="T3" fmla="*/ 167 h 2579"/>
                <a:gd name="T4" fmla="*/ 704 w 1137"/>
                <a:gd name="T5" fmla="*/ 116 h 2579"/>
                <a:gd name="T6" fmla="*/ 751 w 1137"/>
                <a:gd name="T7" fmla="*/ 87 h 2579"/>
                <a:gd name="T8" fmla="*/ 759 w 1137"/>
                <a:gd name="T9" fmla="*/ 59 h 2579"/>
                <a:gd name="T10" fmla="*/ 763 w 1137"/>
                <a:gd name="T11" fmla="*/ 2 h 2579"/>
                <a:gd name="T12" fmla="*/ 818 w 1137"/>
                <a:gd name="T13" fmla="*/ 0 h 2579"/>
                <a:gd name="T14" fmla="*/ 844 w 1137"/>
                <a:gd name="T15" fmla="*/ 176 h 2579"/>
                <a:gd name="T16" fmla="*/ 1084 w 1137"/>
                <a:gd name="T17" fmla="*/ 498 h 2579"/>
                <a:gd name="T18" fmla="*/ 1137 w 1137"/>
                <a:gd name="T19" fmla="*/ 912 h 2579"/>
                <a:gd name="T20" fmla="*/ 1019 w 1137"/>
                <a:gd name="T21" fmla="*/ 1534 h 2579"/>
                <a:gd name="T22" fmla="*/ 491 w 1137"/>
                <a:gd name="T23" fmla="*/ 2579 h 2579"/>
                <a:gd name="T24" fmla="*/ 343 w 1137"/>
                <a:gd name="T25" fmla="*/ 2579 h 2579"/>
                <a:gd name="T26" fmla="*/ 265 w 1137"/>
                <a:gd name="T27" fmla="*/ 2556 h 2579"/>
                <a:gd name="T28" fmla="*/ 179 w 1137"/>
                <a:gd name="T29" fmla="*/ 2465 h 2579"/>
                <a:gd name="T30" fmla="*/ 80 w 1137"/>
                <a:gd name="T31" fmla="*/ 2266 h 2579"/>
                <a:gd name="T32" fmla="*/ 6 w 1137"/>
                <a:gd name="T33" fmla="*/ 2134 h 2579"/>
                <a:gd name="T34" fmla="*/ 0 w 1137"/>
                <a:gd name="T35" fmla="*/ 1914 h 2579"/>
                <a:gd name="T36" fmla="*/ 92 w 1137"/>
                <a:gd name="T37" fmla="*/ 1830 h 2579"/>
                <a:gd name="T38" fmla="*/ 221 w 1137"/>
                <a:gd name="T39" fmla="*/ 1838 h 2579"/>
                <a:gd name="T40" fmla="*/ 266 w 1137"/>
                <a:gd name="T41" fmla="*/ 1777 h 2579"/>
                <a:gd name="T42" fmla="*/ 498 w 1137"/>
                <a:gd name="T43" fmla="*/ 1638 h 2579"/>
                <a:gd name="T44" fmla="*/ 639 w 1137"/>
                <a:gd name="T45" fmla="*/ 1431 h 2579"/>
                <a:gd name="T46" fmla="*/ 742 w 1137"/>
                <a:gd name="T47" fmla="*/ 1288 h 2579"/>
                <a:gd name="T48" fmla="*/ 903 w 1137"/>
                <a:gd name="T49" fmla="*/ 1076 h 2579"/>
                <a:gd name="T50" fmla="*/ 970 w 1137"/>
                <a:gd name="T51" fmla="*/ 965 h 2579"/>
                <a:gd name="T52" fmla="*/ 1012 w 1137"/>
                <a:gd name="T53" fmla="*/ 849 h 2579"/>
                <a:gd name="T54" fmla="*/ 1034 w 1137"/>
                <a:gd name="T55" fmla="*/ 718 h 2579"/>
                <a:gd name="T56" fmla="*/ 863 w 1137"/>
                <a:gd name="T57" fmla="*/ 574 h 2579"/>
                <a:gd name="T58" fmla="*/ 713 w 1137"/>
                <a:gd name="T59" fmla="*/ 454 h 2579"/>
                <a:gd name="T60" fmla="*/ 626 w 1137"/>
                <a:gd name="T61" fmla="*/ 418 h 2579"/>
                <a:gd name="T62" fmla="*/ 504 w 1137"/>
                <a:gd name="T63" fmla="*/ 323 h 2579"/>
                <a:gd name="T64" fmla="*/ 405 w 1137"/>
                <a:gd name="T65" fmla="*/ 154 h 2579"/>
                <a:gd name="T66" fmla="*/ 390 w 1137"/>
                <a:gd name="T67" fmla="*/ 74 h 2579"/>
                <a:gd name="T68" fmla="*/ 489 w 1137"/>
                <a:gd name="T69" fmla="*/ 104 h 2579"/>
                <a:gd name="T70" fmla="*/ 571 w 1137"/>
                <a:gd name="T71" fmla="*/ 154 h 2579"/>
                <a:gd name="T72" fmla="*/ 593 w 1137"/>
                <a:gd name="T73" fmla="*/ 171 h 2579"/>
                <a:gd name="T74" fmla="*/ 593 w 1137"/>
                <a:gd name="T75" fmla="*/ 171 h 2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7" h="2579">
                  <a:moveTo>
                    <a:pt x="593" y="171"/>
                  </a:moveTo>
                  <a:lnTo>
                    <a:pt x="675" y="167"/>
                  </a:lnTo>
                  <a:lnTo>
                    <a:pt x="704" y="116"/>
                  </a:lnTo>
                  <a:lnTo>
                    <a:pt x="751" y="87"/>
                  </a:lnTo>
                  <a:lnTo>
                    <a:pt x="759" y="59"/>
                  </a:lnTo>
                  <a:lnTo>
                    <a:pt x="763" y="2"/>
                  </a:lnTo>
                  <a:lnTo>
                    <a:pt x="818" y="0"/>
                  </a:lnTo>
                  <a:lnTo>
                    <a:pt x="844" y="176"/>
                  </a:lnTo>
                  <a:lnTo>
                    <a:pt x="1084" y="498"/>
                  </a:lnTo>
                  <a:lnTo>
                    <a:pt x="1137" y="912"/>
                  </a:lnTo>
                  <a:lnTo>
                    <a:pt x="1019" y="1534"/>
                  </a:lnTo>
                  <a:lnTo>
                    <a:pt x="491" y="2579"/>
                  </a:lnTo>
                  <a:lnTo>
                    <a:pt x="343" y="2579"/>
                  </a:lnTo>
                  <a:lnTo>
                    <a:pt x="265" y="2556"/>
                  </a:lnTo>
                  <a:lnTo>
                    <a:pt x="179" y="2465"/>
                  </a:lnTo>
                  <a:lnTo>
                    <a:pt x="80" y="2266"/>
                  </a:lnTo>
                  <a:lnTo>
                    <a:pt x="6" y="2134"/>
                  </a:lnTo>
                  <a:lnTo>
                    <a:pt x="0" y="1914"/>
                  </a:lnTo>
                  <a:lnTo>
                    <a:pt x="92" y="1830"/>
                  </a:lnTo>
                  <a:lnTo>
                    <a:pt x="221" y="1838"/>
                  </a:lnTo>
                  <a:lnTo>
                    <a:pt x="266" y="1777"/>
                  </a:lnTo>
                  <a:lnTo>
                    <a:pt x="498" y="1638"/>
                  </a:lnTo>
                  <a:lnTo>
                    <a:pt x="639" y="1431"/>
                  </a:lnTo>
                  <a:lnTo>
                    <a:pt x="742" y="1288"/>
                  </a:lnTo>
                  <a:lnTo>
                    <a:pt x="903" y="1076"/>
                  </a:lnTo>
                  <a:lnTo>
                    <a:pt x="970" y="965"/>
                  </a:lnTo>
                  <a:lnTo>
                    <a:pt x="1012" y="849"/>
                  </a:lnTo>
                  <a:lnTo>
                    <a:pt x="1034" y="718"/>
                  </a:lnTo>
                  <a:lnTo>
                    <a:pt x="863" y="574"/>
                  </a:lnTo>
                  <a:lnTo>
                    <a:pt x="713" y="454"/>
                  </a:lnTo>
                  <a:lnTo>
                    <a:pt x="626" y="418"/>
                  </a:lnTo>
                  <a:lnTo>
                    <a:pt x="504" y="323"/>
                  </a:lnTo>
                  <a:lnTo>
                    <a:pt x="405" y="154"/>
                  </a:lnTo>
                  <a:lnTo>
                    <a:pt x="390" y="74"/>
                  </a:lnTo>
                  <a:lnTo>
                    <a:pt x="489" y="104"/>
                  </a:lnTo>
                  <a:lnTo>
                    <a:pt x="571" y="154"/>
                  </a:lnTo>
                  <a:lnTo>
                    <a:pt x="593" y="171"/>
                  </a:lnTo>
                  <a:lnTo>
                    <a:pt x="593" y="171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8" name="Freeform 48"/>
            <p:cNvSpPr>
              <a:spLocks/>
            </p:cNvSpPr>
            <p:nvPr/>
          </p:nvSpPr>
          <p:spPr bwMode="auto">
            <a:xfrm>
              <a:off x="4076" y="2477"/>
              <a:ext cx="512" cy="653"/>
            </a:xfrm>
            <a:custGeom>
              <a:avLst/>
              <a:gdLst>
                <a:gd name="T0" fmla="*/ 893 w 1025"/>
                <a:gd name="T1" fmla="*/ 0 h 1306"/>
                <a:gd name="T2" fmla="*/ 884 w 1025"/>
                <a:gd name="T3" fmla="*/ 59 h 1306"/>
                <a:gd name="T4" fmla="*/ 949 w 1025"/>
                <a:gd name="T5" fmla="*/ 114 h 1306"/>
                <a:gd name="T6" fmla="*/ 937 w 1025"/>
                <a:gd name="T7" fmla="*/ 164 h 1306"/>
                <a:gd name="T8" fmla="*/ 937 w 1025"/>
                <a:gd name="T9" fmla="*/ 244 h 1306"/>
                <a:gd name="T10" fmla="*/ 751 w 1025"/>
                <a:gd name="T11" fmla="*/ 228 h 1306"/>
                <a:gd name="T12" fmla="*/ 525 w 1025"/>
                <a:gd name="T13" fmla="*/ 337 h 1306"/>
                <a:gd name="T14" fmla="*/ 453 w 1025"/>
                <a:gd name="T15" fmla="*/ 356 h 1306"/>
                <a:gd name="T16" fmla="*/ 432 w 1025"/>
                <a:gd name="T17" fmla="*/ 451 h 1306"/>
                <a:gd name="T18" fmla="*/ 414 w 1025"/>
                <a:gd name="T19" fmla="*/ 498 h 1306"/>
                <a:gd name="T20" fmla="*/ 511 w 1025"/>
                <a:gd name="T21" fmla="*/ 525 h 1306"/>
                <a:gd name="T22" fmla="*/ 538 w 1025"/>
                <a:gd name="T23" fmla="*/ 449 h 1306"/>
                <a:gd name="T24" fmla="*/ 589 w 1025"/>
                <a:gd name="T25" fmla="*/ 426 h 1306"/>
                <a:gd name="T26" fmla="*/ 650 w 1025"/>
                <a:gd name="T27" fmla="*/ 418 h 1306"/>
                <a:gd name="T28" fmla="*/ 650 w 1025"/>
                <a:gd name="T29" fmla="*/ 468 h 1306"/>
                <a:gd name="T30" fmla="*/ 561 w 1025"/>
                <a:gd name="T31" fmla="*/ 561 h 1306"/>
                <a:gd name="T32" fmla="*/ 93 w 1025"/>
                <a:gd name="T33" fmla="*/ 706 h 1306"/>
                <a:gd name="T34" fmla="*/ 67 w 1025"/>
                <a:gd name="T35" fmla="*/ 759 h 1306"/>
                <a:gd name="T36" fmla="*/ 0 w 1025"/>
                <a:gd name="T37" fmla="*/ 827 h 1306"/>
                <a:gd name="T38" fmla="*/ 17 w 1025"/>
                <a:gd name="T39" fmla="*/ 880 h 1306"/>
                <a:gd name="T40" fmla="*/ 59 w 1025"/>
                <a:gd name="T41" fmla="*/ 937 h 1306"/>
                <a:gd name="T42" fmla="*/ 72 w 1025"/>
                <a:gd name="T43" fmla="*/ 915 h 1306"/>
                <a:gd name="T44" fmla="*/ 76 w 1025"/>
                <a:gd name="T45" fmla="*/ 818 h 1306"/>
                <a:gd name="T46" fmla="*/ 99 w 1025"/>
                <a:gd name="T47" fmla="*/ 785 h 1306"/>
                <a:gd name="T48" fmla="*/ 131 w 1025"/>
                <a:gd name="T49" fmla="*/ 795 h 1306"/>
                <a:gd name="T50" fmla="*/ 175 w 1025"/>
                <a:gd name="T51" fmla="*/ 764 h 1306"/>
                <a:gd name="T52" fmla="*/ 198 w 1025"/>
                <a:gd name="T53" fmla="*/ 749 h 1306"/>
                <a:gd name="T54" fmla="*/ 257 w 1025"/>
                <a:gd name="T55" fmla="*/ 751 h 1306"/>
                <a:gd name="T56" fmla="*/ 278 w 1025"/>
                <a:gd name="T57" fmla="*/ 795 h 1306"/>
                <a:gd name="T58" fmla="*/ 392 w 1025"/>
                <a:gd name="T59" fmla="*/ 928 h 1306"/>
                <a:gd name="T60" fmla="*/ 477 w 1025"/>
                <a:gd name="T61" fmla="*/ 1141 h 1306"/>
                <a:gd name="T62" fmla="*/ 548 w 1025"/>
                <a:gd name="T63" fmla="*/ 1226 h 1306"/>
                <a:gd name="T64" fmla="*/ 677 w 1025"/>
                <a:gd name="T65" fmla="*/ 1306 h 1306"/>
                <a:gd name="T66" fmla="*/ 781 w 1025"/>
                <a:gd name="T67" fmla="*/ 1306 h 1306"/>
                <a:gd name="T68" fmla="*/ 960 w 1025"/>
                <a:gd name="T69" fmla="*/ 1171 h 1306"/>
                <a:gd name="T70" fmla="*/ 759 w 1025"/>
                <a:gd name="T71" fmla="*/ 1002 h 1306"/>
                <a:gd name="T72" fmla="*/ 677 w 1025"/>
                <a:gd name="T73" fmla="*/ 1095 h 1306"/>
                <a:gd name="T74" fmla="*/ 574 w 1025"/>
                <a:gd name="T75" fmla="*/ 1105 h 1306"/>
                <a:gd name="T76" fmla="*/ 612 w 1025"/>
                <a:gd name="T77" fmla="*/ 1078 h 1306"/>
                <a:gd name="T78" fmla="*/ 665 w 1025"/>
                <a:gd name="T79" fmla="*/ 1050 h 1306"/>
                <a:gd name="T80" fmla="*/ 722 w 1025"/>
                <a:gd name="T81" fmla="*/ 989 h 1306"/>
                <a:gd name="T82" fmla="*/ 1011 w 1025"/>
                <a:gd name="T83" fmla="*/ 445 h 1306"/>
                <a:gd name="T84" fmla="*/ 1025 w 1025"/>
                <a:gd name="T85" fmla="*/ 175 h 1306"/>
                <a:gd name="T86" fmla="*/ 949 w 1025"/>
                <a:gd name="T87" fmla="*/ 29 h 1306"/>
                <a:gd name="T88" fmla="*/ 893 w 1025"/>
                <a:gd name="T89" fmla="*/ 0 h 1306"/>
                <a:gd name="T90" fmla="*/ 893 w 1025"/>
                <a:gd name="T91" fmla="*/ 0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5" h="1306">
                  <a:moveTo>
                    <a:pt x="893" y="0"/>
                  </a:moveTo>
                  <a:lnTo>
                    <a:pt x="884" y="59"/>
                  </a:lnTo>
                  <a:lnTo>
                    <a:pt x="949" y="114"/>
                  </a:lnTo>
                  <a:lnTo>
                    <a:pt x="937" y="164"/>
                  </a:lnTo>
                  <a:lnTo>
                    <a:pt x="937" y="244"/>
                  </a:lnTo>
                  <a:lnTo>
                    <a:pt x="751" y="228"/>
                  </a:lnTo>
                  <a:lnTo>
                    <a:pt x="525" y="337"/>
                  </a:lnTo>
                  <a:lnTo>
                    <a:pt x="453" y="356"/>
                  </a:lnTo>
                  <a:lnTo>
                    <a:pt x="432" y="451"/>
                  </a:lnTo>
                  <a:lnTo>
                    <a:pt x="414" y="498"/>
                  </a:lnTo>
                  <a:lnTo>
                    <a:pt x="511" y="525"/>
                  </a:lnTo>
                  <a:lnTo>
                    <a:pt x="538" y="449"/>
                  </a:lnTo>
                  <a:lnTo>
                    <a:pt x="589" y="426"/>
                  </a:lnTo>
                  <a:lnTo>
                    <a:pt x="650" y="418"/>
                  </a:lnTo>
                  <a:lnTo>
                    <a:pt x="650" y="468"/>
                  </a:lnTo>
                  <a:lnTo>
                    <a:pt x="561" y="561"/>
                  </a:lnTo>
                  <a:lnTo>
                    <a:pt x="93" y="706"/>
                  </a:lnTo>
                  <a:lnTo>
                    <a:pt x="67" y="759"/>
                  </a:lnTo>
                  <a:lnTo>
                    <a:pt x="0" y="827"/>
                  </a:lnTo>
                  <a:lnTo>
                    <a:pt x="17" y="880"/>
                  </a:lnTo>
                  <a:lnTo>
                    <a:pt x="59" y="937"/>
                  </a:lnTo>
                  <a:lnTo>
                    <a:pt x="72" y="915"/>
                  </a:lnTo>
                  <a:lnTo>
                    <a:pt x="76" y="818"/>
                  </a:lnTo>
                  <a:lnTo>
                    <a:pt x="99" y="785"/>
                  </a:lnTo>
                  <a:lnTo>
                    <a:pt x="131" y="795"/>
                  </a:lnTo>
                  <a:lnTo>
                    <a:pt x="175" y="764"/>
                  </a:lnTo>
                  <a:lnTo>
                    <a:pt x="198" y="749"/>
                  </a:lnTo>
                  <a:lnTo>
                    <a:pt x="257" y="751"/>
                  </a:lnTo>
                  <a:lnTo>
                    <a:pt x="278" y="795"/>
                  </a:lnTo>
                  <a:lnTo>
                    <a:pt x="392" y="928"/>
                  </a:lnTo>
                  <a:lnTo>
                    <a:pt x="477" y="1141"/>
                  </a:lnTo>
                  <a:lnTo>
                    <a:pt x="548" y="1226"/>
                  </a:lnTo>
                  <a:lnTo>
                    <a:pt x="677" y="1306"/>
                  </a:lnTo>
                  <a:lnTo>
                    <a:pt x="781" y="1306"/>
                  </a:lnTo>
                  <a:lnTo>
                    <a:pt x="960" y="1171"/>
                  </a:lnTo>
                  <a:lnTo>
                    <a:pt x="759" y="1002"/>
                  </a:lnTo>
                  <a:lnTo>
                    <a:pt x="677" y="1095"/>
                  </a:lnTo>
                  <a:lnTo>
                    <a:pt x="574" y="1105"/>
                  </a:lnTo>
                  <a:lnTo>
                    <a:pt x="612" y="1078"/>
                  </a:lnTo>
                  <a:lnTo>
                    <a:pt x="665" y="1050"/>
                  </a:lnTo>
                  <a:lnTo>
                    <a:pt x="722" y="989"/>
                  </a:lnTo>
                  <a:lnTo>
                    <a:pt x="1011" y="445"/>
                  </a:lnTo>
                  <a:lnTo>
                    <a:pt x="1025" y="175"/>
                  </a:lnTo>
                  <a:lnTo>
                    <a:pt x="949" y="29"/>
                  </a:lnTo>
                  <a:lnTo>
                    <a:pt x="893" y="0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9" name="Freeform 49"/>
            <p:cNvSpPr>
              <a:spLocks/>
            </p:cNvSpPr>
            <p:nvPr/>
          </p:nvSpPr>
          <p:spPr bwMode="auto">
            <a:xfrm>
              <a:off x="4307" y="2922"/>
              <a:ext cx="230" cy="196"/>
            </a:xfrm>
            <a:custGeom>
              <a:avLst/>
              <a:gdLst>
                <a:gd name="T0" fmla="*/ 40 w 460"/>
                <a:gd name="T1" fmla="*/ 241 h 391"/>
                <a:gd name="T2" fmla="*/ 76 w 460"/>
                <a:gd name="T3" fmla="*/ 247 h 391"/>
                <a:gd name="T4" fmla="*/ 124 w 460"/>
                <a:gd name="T5" fmla="*/ 268 h 391"/>
                <a:gd name="T6" fmla="*/ 160 w 460"/>
                <a:gd name="T7" fmla="*/ 241 h 391"/>
                <a:gd name="T8" fmla="*/ 209 w 460"/>
                <a:gd name="T9" fmla="*/ 236 h 391"/>
                <a:gd name="T10" fmla="*/ 260 w 460"/>
                <a:gd name="T11" fmla="*/ 161 h 391"/>
                <a:gd name="T12" fmla="*/ 310 w 460"/>
                <a:gd name="T13" fmla="*/ 97 h 391"/>
                <a:gd name="T14" fmla="*/ 340 w 460"/>
                <a:gd name="T15" fmla="*/ 17 h 391"/>
                <a:gd name="T16" fmla="*/ 384 w 460"/>
                <a:gd name="T17" fmla="*/ 0 h 391"/>
                <a:gd name="T18" fmla="*/ 460 w 460"/>
                <a:gd name="T19" fmla="*/ 314 h 391"/>
                <a:gd name="T20" fmla="*/ 357 w 460"/>
                <a:gd name="T21" fmla="*/ 384 h 391"/>
                <a:gd name="T22" fmla="*/ 304 w 460"/>
                <a:gd name="T23" fmla="*/ 391 h 391"/>
                <a:gd name="T24" fmla="*/ 196 w 460"/>
                <a:gd name="T25" fmla="*/ 355 h 391"/>
                <a:gd name="T26" fmla="*/ 74 w 460"/>
                <a:gd name="T27" fmla="*/ 317 h 391"/>
                <a:gd name="T28" fmla="*/ 0 w 460"/>
                <a:gd name="T29" fmla="*/ 277 h 391"/>
                <a:gd name="T30" fmla="*/ 40 w 460"/>
                <a:gd name="T31" fmla="*/ 241 h 391"/>
                <a:gd name="T32" fmla="*/ 40 w 460"/>
                <a:gd name="T33" fmla="*/ 24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0" h="391">
                  <a:moveTo>
                    <a:pt x="40" y="241"/>
                  </a:moveTo>
                  <a:lnTo>
                    <a:pt x="76" y="247"/>
                  </a:lnTo>
                  <a:lnTo>
                    <a:pt x="124" y="268"/>
                  </a:lnTo>
                  <a:lnTo>
                    <a:pt x="160" y="241"/>
                  </a:lnTo>
                  <a:lnTo>
                    <a:pt x="209" y="236"/>
                  </a:lnTo>
                  <a:lnTo>
                    <a:pt x="260" y="161"/>
                  </a:lnTo>
                  <a:lnTo>
                    <a:pt x="310" y="97"/>
                  </a:lnTo>
                  <a:lnTo>
                    <a:pt x="340" y="17"/>
                  </a:lnTo>
                  <a:lnTo>
                    <a:pt x="384" y="0"/>
                  </a:lnTo>
                  <a:lnTo>
                    <a:pt x="460" y="314"/>
                  </a:lnTo>
                  <a:lnTo>
                    <a:pt x="357" y="384"/>
                  </a:lnTo>
                  <a:lnTo>
                    <a:pt x="304" y="391"/>
                  </a:lnTo>
                  <a:lnTo>
                    <a:pt x="196" y="355"/>
                  </a:lnTo>
                  <a:lnTo>
                    <a:pt x="74" y="317"/>
                  </a:lnTo>
                  <a:lnTo>
                    <a:pt x="0" y="277"/>
                  </a:lnTo>
                  <a:lnTo>
                    <a:pt x="40" y="241"/>
                  </a:lnTo>
                  <a:lnTo>
                    <a:pt x="40" y="241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10" name="Freeform 50"/>
            <p:cNvSpPr>
              <a:spLocks/>
            </p:cNvSpPr>
            <p:nvPr/>
          </p:nvSpPr>
          <p:spPr bwMode="auto">
            <a:xfrm>
              <a:off x="4102" y="2681"/>
              <a:ext cx="480" cy="380"/>
            </a:xfrm>
            <a:custGeom>
              <a:avLst/>
              <a:gdLst>
                <a:gd name="T0" fmla="*/ 643 w 960"/>
                <a:gd name="T1" fmla="*/ 0 h 760"/>
                <a:gd name="T2" fmla="*/ 631 w 960"/>
                <a:gd name="T3" fmla="*/ 63 h 760"/>
                <a:gd name="T4" fmla="*/ 595 w 960"/>
                <a:gd name="T5" fmla="*/ 88 h 760"/>
                <a:gd name="T6" fmla="*/ 595 w 960"/>
                <a:gd name="T7" fmla="*/ 108 h 760"/>
                <a:gd name="T8" fmla="*/ 540 w 960"/>
                <a:gd name="T9" fmla="*/ 114 h 760"/>
                <a:gd name="T10" fmla="*/ 512 w 960"/>
                <a:gd name="T11" fmla="*/ 137 h 760"/>
                <a:gd name="T12" fmla="*/ 457 w 960"/>
                <a:gd name="T13" fmla="*/ 148 h 760"/>
                <a:gd name="T14" fmla="*/ 453 w 960"/>
                <a:gd name="T15" fmla="*/ 99 h 760"/>
                <a:gd name="T16" fmla="*/ 381 w 960"/>
                <a:gd name="T17" fmla="*/ 53 h 760"/>
                <a:gd name="T18" fmla="*/ 381 w 960"/>
                <a:gd name="T19" fmla="*/ 23 h 760"/>
                <a:gd name="T20" fmla="*/ 348 w 960"/>
                <a:gd name="T21" fmla="*/ 15 h 760"/>
                <a:gd name="T22" fmla="*/ 343 w 960"/>
                <a:gd name="T23" fmla="*/ 46 h 760"/>
                <a:gd name="T24" fmla="*/ 270 w 960"/>
                <a:gd name="T25" fmla="*/ 108 h 760"/>
                <a:gd name="T26" fmla="*/ 173 w 960"/>
                <a:gd name="T27" fmla="*/ 107 h 760"/>
                <a:gd name="T28" fmla="*/ 97 w 960"/>
                <a:gd name="T29" fmla="*/ 70 h 760"/>
                <a:gd name="T30" fmla="*/ 170 w 960"/>
                <a:gd name="T31" fmla="*/ 150 h 760"/>
                <a:gd name="T32" fmla="*/ 33 w 960"/>
                <a:gd name="T33" fmla="*/ 137 h 760"/>
                <a:gd name="T34" fmla="*/ 75 w 960"/>
                <a:gd name="T35" fmla="*/ 203 h 760"/>
                <a:gd name="T36" fmla="*/ 38 w 960"/>
                <a:gd name="T37" fmla="*/ 209 h 760"/>
                <a:gd name="T38" fmla="*/ 101 w 960"/>
                <a:gd name="T39" fmla="*/ 260 h 760"/>
                <a:gd name="T40" fmla="*/ 0 w 960"/>
                <a:gd name="T41" fmla="*/ 287 h 760"/>
                <a:gd name="T42" fmla="*/ 210 w 960"/>
                <a:gd name="T43" fmla="*/ 302 h 760"/>
                <a:gd name="T44" fmla="*/ 295 w 960"/>
                <a:gd name="T45" fmla="*/ 321 h 760"/>
                <a:gd name="T46" fmla="*/ 365 w 960"/>
                <a:gd name="T47" fmla="*/ 386 h 760"/>
                <a:gd name="T48" fmla="*/ 421 w 960"/>
                <a:gd name="T49" fmla="*/ 479 h 760"/>
                <a:gd name="T50" fmla="*/ 438 w 960"/>
                <a:gd name="T51" fmla="*/ 544 h 760"/>
                <a:gd name="T52" fmla="*/ 506 w 960"/>
                <a:gd name="T53" fmla="*/ 578 h 760"/>
                <a:gd name="T54" fmla="*/ 536 w 960"/>
                <a:gd name="T55" fmla="*/ 605 h 760"/>
                <a:gd name="T56" fmla="*/ 470 w 960"/>
                <a:gd name="T57" fmla="*/ 652 h 760"/>
                <a:gd name="T58" fmla="*/ 428 w 960"/>
                <a:gd name="T59" fmla="*/ 644 h 760"/>
                <a:gd name="T60" fmla="*/ 384 w 960"/>
                <a:gd name="T61" fmla="*/ 584 h 760"/>
                <a:gd name="T62" fmla="*/ 318 w 960"/>
                <a:gd name="T63" fmla="*/ 454 h 760"/>
                <a:gd name="T64" fmla="*/ 248 w 960"/>
                <a:gd name="T65" fmla="*/ 375 h 760"/>
                <a:gd name="T66" fmla="*/ 221 w 960"/>
                <a:gd name="T67" fmla="*/ 392 h 760"/>
                <a:gd name="T68" fmla="*/ 189 w 960"/>
                <a:gd name="T69" fmla="*/ 443 h 760"/>
                <a:gd name="T70" fmla="*/ 206 w 960"/>
                <a:gd name="T71" fmla="*/ 471 h 760"/>
                <a:gd name="T72" fmla="*/ 189 w 960"/>
                <a:gd name="T73" fmla="*/ 527 h 760"/>
                <a:gd name="T74" fmla="*/ 137 w 960"/>
                <a:gd name="T75" fmla="*/ 553 h 760"/>
                <a:gd name="T76" fmla="*/ 141 w 960"/>
                <a:gd name="T77" fmla="*/ 605 h 760"/>
                <a:gd name="T78" fmla="*/ 215 w 960"/>
                <a:gd name="T79" fmla="*/ 663 h 760"/>
                <a:gd name="T80" fmla="*/ 339 w 960"/>
                <a:gd name="T81" fmla="*/ 722 h 760"/>
                <a:gd name="T82" fmla="*/ 432 w 960"/>
                <a:gd name="T83" fmla="*/ 760 h 760"/>
                <a:gd name="T84" fmla="*/ 464 w 960"/>
                <a:gd name="T85" fmla="*/ 728 h 760"/>
                <a:gd name="T86" fmla="*/ 474 w 960"/>
                <a:gd name="T87" fmla="*/ 703 h 760"/>
                <a:gd name="T88" fmla="*/ 498 w 960"/>
                <a:gd name="T89" fmla="*/ 681 h 760"/>
                <a:gd name="T90" fmla="*/ 582 w 960"/>
                <a:gd name="T91" fmla="*/ 635 h 760"/>
                <a:gd name="T92" fmla="*/ 626 w 960"/>
                <a:gd name="T93" fmla="*/ 591 h 760"/>
                <a:gd name="T94" fmla="*/ 706 w 960"/>
                <a:gd name="T95" fmla="*/ 548 h 760"/>
                <a:gd name="T96" fmla="*/ 801 w 960"/>
                <a:gd name="T97" fmla="*/ 483 h 760"/>
                <a:gd name="T98" fmla="*/ 960 w 960"/>
                <a:gd name="T99" fmla="*/ 483 h 760"/>
                <a:gd name="T100" fmla="*/ 801 w 960"/>
                <a:gd name="T101" fmla="*/ 0 h 760"/>
                <a:gd name="T102" fmla="*/ 643 w 960"/>
                <a:gd name="T103" fmla="*/ 0 h 760"/>
                <a:gd name="T104" fmla="*/ 643 w 960"/>
                <a:gd name="T105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0" h="760">
                  <a:moveTo>
                    <a:pt x="643" y="0"/>
                  </a:moveTo>
                  <a:lnTo>
                    <a:pt x="631" y="63"/>
                  </a:lnTo>
                  <a:lnTo>
                    <a:pt x="595" y="88"/>
                  </a:lnTo>
                  <a:lnTo>
                    <a:pt x="595" y="108"/>
                  </a:lnTo>
                  <a:lnTo>
                    <a:pt x="540" y="114"/>
                  </a:lnTo>
                  <a:lnTo>
                    <a:pt x="512" y="137"/>
                  </a:lnTo>
                  <a:lnTo>
                    <a:pt x="457" y="148"/>
                  </a:lnTo>
                  <a:lnTo>
                    <a:pt x="453" y="99"/>
                  </a:lnTo>
                  <a:lnTo>
                    <a:pt x="381" y="53"/>
                  </a:lnTo>
                  <a:lnTo>
                    <a:pt x="381" y="23"/>
                  </a:lnTo>
                  <a:lnTo>
                    <a:pt x="348" y="15"/>
                  </a:lnTo>
                  <a:lnTo>
                    <a:pt x="343" y="46"/>
                  </a:lnTo>
                  <a:lnTo>
                    <a:pt x="270" y="108"/>
                  </a:lnTo>
                  <a:lnTo>
                    <a:pt x="173" y="107"/>
                  </a:lnTo>
                  <a:lnTo>
                    <a:pt x="97" y="70"/>
                  </a:lnTo>
                  <a:lnTo>
                    <a:pt x="170" y="150"/>
                  </a:lnTo>
                  <a:lnTo>
                    <a:pt x="33" y="137"/>
                  </a:lnTo>
                  <a:lnTo>
                    <a:pt x="75" y="203"/>
                  </a:lnTo>
                  <a:lnTo>
                    <a:pt x="38" y="209"/>
                  </a:lnTo>
                  <a:lnTo>
                    <a:pt x="101" y="260"/>
                  </a:lnTo>
                  <a:lnTo>
                    <a:pt x="0" y="287"/>
                  </a:lnTo>
                  <a:lnTo>
                    <a:pt x="210" y="302"/>
                  </a:lnTo>
                  <a:lnTo>
                    <a:pt x="295" y="321"/>
                  </a:lnTo>
                  <a:lnTo>
                    <a:pt x="365" y="386"/>
                  </a:lnTo>
                  <a:lnTo>
                    <a:pt x="421" y="479"/>
                  </a:lnTo>
                  <a:lnTo>
                    <a:pt x="438" y="544"/>
                  </a:lnTo>
                  <a:lnTo>
                    <a:pt x="506" y="578"/>
                  </a:lnTo>
                  <a:lnTo>
                    <a:pt x="536" y="605"/>
                  </a:lnTo>
                  <a:lnTo>
                    <a:pt x="470" y="652"/>
                  </a:lnTo>
                  <a:lnTo>
                    <a:pt x="428" y="644"/>
                  </a:lnTo>
                  <a:lnTo>
                    <a:pt x="384" y="584"/>
                  </a:lnTo>
                  <a:lnTo>
                    <a:pt x="318" y="454"/>
                  </a:lnTo>
                  <a:lnTo>
                    <a:pt x="248" y="375"/>
                  </a:lnTo>
                  <a:lnTo>
                    <a:pt x="221" y="392"/>
                  </a:lnTo>
                  <a:lnTo>
                    <a:pt x="189" y="443"/>
                  </a:lnTo>
                  <a:lnTo>
                    <a:pt x="206" y="471"/>
                  </a:lnTo>
                  <a:lnTo>
                    <a:pt x="189" y="527"/>
                  </a:lnTo>
                  <a:lnTo>
                    <a:pt x="137" y="553"/>
                  </a:lnTo>
                  <a:lnTo>
                    <a:pt x="141" y="605"/>
                  </a:lnTo>
                  <a:lnTo>
                    <a:pt x="215" y="663"/>
                  </a:lnTo>
                  <a:lnTo>
                    <a:pt x="339" y="722"/>
                  </a:lnTo>
                  <a:lnTo>
                    <a:pt x="432" y="760"/>
                  </a:lnTo>
                  <a:lnTo>
                    <a:pt x="464" y="728"/>
                  </a:lnTo>
                  <a:lnTo>
                    <a:pt x="474" y="703"/>
                  </a:lnTo>
                  <a:lnTo>
                    <a:pt x="498" y="681"/>
                  </a:lnTo>
                  <a:lnTo>
                    <a:pt x="582" y="635"/>
                  </a:lnTo>
                  <a:lnTo>
                    <a:pt x="626" y="591"/>
                  </a:lnTo>
                  <a:lnTo>
                    <a:pt x="706" y="548"/>
                  </a:lnTo>
                  <a:lnTo>
                    <a:pt x="801" y="483"/>
                  </a:lnTo>
                  <a:lnTo>
                    <a:pt x="960" y="483"/>
                  </a:lnTo>
                  <a:lnTo>
                    <a:pt x="801" y="0"/>
                  </a:lnTo>
                  <a:lnTo>
                    <a:pt x="643" y="0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11" name="Freeform 51"/>
            <p:cNvSpPr>
              <a:spLocks/>
            </p:cNvSpPr>
            <p:nvPr/>
          </p:nvSpPr>
          <p:spPr bwMode="auto">
            <a:xfrm>
              <a:off x="4289" y="2536"/>
              <a:ext cx="309" cy="241"/>
            </a:xfrm>
            <a:custGeom>
              <a:avLst/>
              <a:gdLst>
                <a:gd name="T0" fmla="*/ 255 w 618"/>
                <a:gd name="T1" fmla="*/ 78 h 483"/>
                <a:gd name="T2" fmla="*/ 410 w 618"/>
                <a:gd name="T3" fmla="*/ 128 h 483"/>
                <a:gd name="T4" fmla="*/ 538 w 618"/>
                <a:gd name="T5" fmla="*/ 251 h 483"/>
                <a:gd name="T6" fmla="*/ 538 w 618"/>
                <a:gd name="T7" fmla="*/ 181 h 483"/>
                <a:gd name="T8" fmla="*/ 562 w 618"/>
                <a:gd name="T9" fmla="*/ 150 h 483"/>
                <a:gd name="T10" fmla="*/ 515 w 618"/>
                <a:gd name="T11" fmla="*/ 59 h 483"/>
                <a:gd name="T12" fmla="*/ 562 w 618"/>
                <a:gd name="T13" fmla="*/ 0 h 483"/>
                <a:gd name="T14" fmla="*/ 597 w 618"/>
                <a:gd name="T15" fmla="*/ 44 h 483"/>
                <a:gd name="T16" fmla="*/ 618 w 618"/>
                <a:gd name="T17" fmla="*/ 175 h 483"/>
                <a:gd name="T18" fmla="*/ 593 w 618"/>
                <a:gd name="T19" fmla="*/ 316 h 483"/>
                <a:gd name="T20" fmla="*/ 255 w 618"/>
                <a:gd name="T21" fmla="*/ 280 h 483"/>
                <a:gd name="T22" fmla="*/ 184 w 618"/>
                <a:gd name="T23" fmla="*/ 287 h 483"/>
                <a:gd name="T24" fmla="*/ 114 w 618"/>
                <a:gd name="T25" fmla="*/ 335 h 483"/>
                <a:gd name="T26" fmla="*/ 47 w 618"/>
                <a:gd name="T27" fmla="*/ 483 h 483"/>
                <a:gd name="T28" fmla="*/ 0 w 618"/>
                <a:gd name="T29" fmla="*/ 346 h 483"/>
                <a:gd name="T30" fmla="*/ 47 w 618"/>
                <a:gd name="T31" fmla="*/ 331 h 483"/>
                <a:gd name="T32" fmla="*/ 95 w 618"/>
                <a:gd name="T33" fmla="*/ 283 h 483"/>
                <a:gd name="T34" fmla="*/ 131 w 618"/>
                <a:gd name="T35" fmla="*/ 232 h 483"/>
                <a:gd name="T36" fmla="*/ 209 w 618"/>
                <a:gd name="T37" fmla="*/ 185 h 483"/>
                <a:gd name="T38" fmla="*/ 256 w 618"/>
                <a:gd name="T39" fmla="*/ 114 h 483"/>
                <a:gd name="T40" fmla="*/ 255 w 618"/>
                <a:gd name="T41" fmla="*/ 78 h 483"/>
                <a:gd name="T42" fmla="*/ 255 w 618"/>
                <a:gd name="T43" fmla="*/ 78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8" h="483">
                  <a:moveTo>
                    <a:pt x="255" y="78"/>
                  </a:moveTo>
                  <a:lnTo>
                    <a:pt x="410" y="128"/>
                  </a:lnTo>
                  <a:lnTo>
                    <a:pt x="538" y="251"/>
                  </a:lnTo>
                  <a:lnTo>
                    <a:pt x="538" y="181"/>
                  </a:lnTo>
                  <a:lnTo>
                    <a:pt x="562" y="150"/>
                  </a:lnTo>
                  <a:lnTo>
                    <a:pt x="515" y="59"/>
                  </a:lnTo>
                  <a:lnTo>
                    <a:pt x="562" y="0"/>
                  </a:lnTo>
                  <a:lnTo>
                    <a:pt x="597" y="44"/>
                  </a:lnTo>
                  <a:lnTo>
                    <a:pt x="618" y="175"/>
                  </a:lnTo>
                  <a:lnTo>
                    <a:pt x="593" y="316"/>
                  </a:lnTo>
                  <a:lnTo>
                    <a:pt x="255" y="280"/>
                  </a:lnTo>
                  <a:lnTo>
                    <a:pt x="184" y="287"/>
                  </a:lnTo>
                  <a:lnTo>
                    <a:pt x="114" y="335"/>
                  </a:lnTo>
                  <a:lnTo>
                    <a:pt x="47" y="483"/>
                  </a:lnTo>
                  <a:lnTo>
                    <a:pt x="0" y="346"/>
                  </a:lnTo>
                  <a:lnTo>
                    <a:pt x="47" y="331"/>
                  </a:lnTo>
                  <a:lnTo>
                    <a:pt x="95" y="283"/>
                  </a:lnTo>
                  <a:lnTo>
                    <a:pt x="131" y="232"/>
                  </a:lnTo>
                  <a:lnTo>
                    <a:pt x="209" y="185"/>
                  </a:lnTo>
                  <a:lnTo>
                    <a:pt x="256" y="114"/>
                  </a:lnTo>
                  <a:lnTo>
                    <a:pt x="255" y="78"/>
                  </a:lnTo>
                  <a:lnTo>
                    <a:pt x="255" y="7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12" name="Freeform 52"/>
            <p:cNvSpPr>
              <a:spLocks/>
            </p:cNvSpPr>
            <p:nvPr/>
          </p:nvSpPr>
          <p:spPr bwMode="auto">
            <a:xfrm>
              <a:off x="3915" y="2909"/>
              <a:ext cx="876" cy="1235"/>
            </a:xfrm>
            <a:custGeom>
              <a:avLst/>
              <a:gdLst>
                <a:gd name="T0" fmla="*/ 285 w 1752"/>
                <a:gd name="T1" fmla="*/ 50 h 2471"/>
                <a:gd name="T2" fmla="*/ 350 w 1752"/>
                <a:gd name="T3" fmla="*/ 173 h 2471"/>
                <a:gd name="T4" fmla="*/ 485 w 1752"/>
                <a:gd name="T5" fmla="*/ 304 h 2471"/>
                <a:gd name="T6" fmla="*/ 608 w 1752"/>
                <a:gd name="T7" fmla="*/ 369 h 2471"/>
                <a:gd name="T8" fmla="*/ 853 w 1752"/>
                <a:gd name="T9" fmla="*/ 582 h 2471"/>
                <a:gd name="T10" fmla="*/ 853 w 1752"/>
                <a:gd name="T11" fmla="*/ 717 h 2471"/>
                <a:gd name="T12" fmla="*/ 743 w 1752"/>
                <a:gd name="T13" fmla="*/ 951 h 2471"/>
                <a:gd name="T14" fmla="*/ 559 w 1752"/>
                <a:gd name="T15" fmla="*/ 1243 h 2471"/>
                <a:gd name="T16" fmla="*/ 321 w 1752"/>
                <a:gd name="T17" fmla="*/ 1618 h 2471"/>
                <a:gd name="T18" fmla="*/ 55 w 1752"/>
                <a:gd name="T19" fmla="*/ 1892 h 2471"/>
                <a:gd name="T20" fmla="*/ 0 w 1752"/>
                <a:gd name="T21" fmla="*/ 2078 h 2471"/>
                <a:gd name="T22" fmla="*/ 44 w 1752"/>
                <a:gd name="T23" fmla="*/ 2201 h 2471"/>
                <a:gd name="T24" fmla="*/ 82 w 1752"/>
                <a:gd name="T25" fmla="*/ 2355 h 2471"/>
                <a:gd name="T26" fmla="*/ 154 w 1752"/>
                <a:gd name="T27" fmla="*/ 2460 h 2471"/>
                <a:gd name="T28" fmla="*/ 219 w 1752"/>
                <a:gd name="T29" fmla="*/ 2471 h 2471"/>
                <a:gd name="T30" fmla="*/ 329 w 1752"/>
                <a:gd name="T31" fmla="*/ 2462 h 2471"/>
                <a:gd name="T32" fmla="*/ 365 w 1752"/>
                <a:gd name="T33" fmla="*/ 2450 h 2471"/>
                <a:gd name="T34" fmla="*/ 426 w 1752"/>
                <a:gd name="T35" fmla="*/ 2312 h 2471"/>
                <a:gd name="T36" fmla="*/ 618 w 1752"/>
                <a:gd name="T37" fmla="*/ 2099 h 2471"/>
                <a:gd name="T38" fmla="*/ 776 w 1752"/>
                <a:gd name="T39" fmla="*/ 1804 h 2471"/>
                <a:gd name="T40" fmla="*/ 914 w 1752"/>
                <a:gd name="T41" fmla="*/ 1418 h 2471"/>
                <a:gd name="T42" fmla="*/ 977 w 1752"/>
                <a:gd name="T43" fmla="*/ 1240 h 2471"/>
                <a:gd name="T44" fmla="*/ 1087 w 1752"/>
                <a:gd name="T45" fmla="*/ 1420 h 2471"/>
                <a:gd name="T46" fmla="*/ 1311 w 1752"/>
                <a:gd name="T47" fmla="*/ 1584 h 2471"/>
                <a:gd name="T48" fmla="*/ 1513 w 1752"/>
                <a:gd name="T49" fmla="*/ 1390 h 2471"/>
                <a:gd name="T50" fmla="*/ 1617 w 1752"/>
                <a:gd name="T51" fmla="*/ 1202 h 2471"/>
                <a:gd name="T52" fmla="*/ 1703 w 1752"/>
                <a:gd name="T53" fmla="*/ 991 h 2471"/>
                <a:gd name="T54" fmla="*/ 1752 w 1752"/>
                <a:gd name="T55" fmla="*/ 563 h 2471"/>
                <a:gd name="T56" fmla="*/ 1722 w 1752"/>
                <a:gd name="T57" fmla="*/ 333 h 2471"/>
                <a:gd name="T58" fmla="*/ 1673 w 1752"/>
                <a:gd name="T59" fmla="*/ 215 h 2471"/>
                <a:gd name="T60" fmla="*/ 1538 w 1752"/>
                <a:gd name="T61" fmla="*/ 124 h 2471"/>
                <a:gd name="T62" fmla="*/ 1483 w 1752"/>
                <a:gd name="T63" fmla="*/ 0 h 2471"/>
                <a:gd name="T64" fmla="*/ 1197 w 1752"/>
                <a:gd name="T65" fmla="*/ 384 h 2471"/>
                <a:gd name="T66" fmla="*/ 1089 w 1752"/>
                <a:gd name="T67" fmla="*/ 449 h 2471"/>
                <a:gd name="T68" fmla="*/ 985 w 1752"/>
                <a:gd name="T69" fmla="*/ 437 h 2471"/>
                <a:gd name="T70" fmla="*/ 850 w 1752"/>
                <a:gd name="T71" fmla="*/ 339 h 2471"/>
                <a:gd name="T72" fmla="*/ 713 w 1752"/>
                <a:gd name="T73" fmla="*/ 268 h 2471"/>
                <a:gd name="T74" fmla="*/ 544 w 1752"/>
                <a:gd name="T75" fmla="*/ 209 h 2471"/>
                <a:gd name="T76" fmla="*/ 430 w 1752"/>
                <a:gd name="T77" fmla="*/ 145 h 2471"/>
                <a:gd name="T78" fmla="*/ 378 w 1752"/>
                <a:gd name="T79" fmla="*/ 78 h 2471"/>
                <a:gd name="T80" fmla="*/ 316 w 1752"/>
                <a:gd name="T81" fmla="*/ 40 h 2471"/>
                <a:gd name="T82" fmla="*/ 291 w 1752"/>
                <a:gd name="T83" fmla="*/ 34 h 2471"/>
                <a:gd name="T84" fmla="*/ 285 w 1752"/>
                <a:gd name="T85" fmla="*/ 50 h 2471"/>
                <a:gd name="T86" fmla="*/ 285 w 1752"/>
                <a:gd name="T87" fmla="*/ 50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52" h="2471">
                  <a:moveTo>
                    <a:pt x="285" y="50"/>
                  </a:moveTo>
                  <a:lnTo>
                    <a:pt x="350" y="173"/>
                  </a:lnTo>
                  <a:lnTo>
                    <a:pt x="485" y="304"/>
                  </a:lnTo>
                  <a:lnTo>
                    <a:pt x="608" y="369"/>
                  </a:lnTo>
                  <a:lnTo>
                    <a:pt x="853" y="582"/>
                  </a:lnTo>
                  <a:lnTo>
                    <a:pt x="853" y="717"/>
                  </a:lnTo>
                  <a:lnTo>
                    <a:pt x="743" y="951"/>
                  </a:lnTo>
                  <a:lnTo>
                    <a:pt x="559" y="1243"/>
                  </a:lnTo>
                  <a:lnTo>
                    <a:pt x="321" y="1618"/>
                  </a:lnTo>
                  <a:lnTo>
                    <a:pt x="55" y="1892"/>
                  </a:lnTo>
                  <a:lnTo>
                    <a:pt x="0" y="2078"/>
                  </a:lnTo>
                  <a:lnTo>
                    <a:pt x="44" y="2201"/>
                  </a:lnTo>
                  <a:lnTo>
                    <a:pt x="82" y="2355"/>
                  </a:lnTo>
                  <a:lnTo>
                    <a:pt x="154" y="2460"/>
                  </a:lnTo>
                  <a:lnTo>
                    <a:pt x="219" y="2471"/>
                  </a:lnTo>
                  <a:lnTo>
                    <a:pt x="329" y="2462"/>
                  </a:lnTo>
                  <a:lnTo>
                    <a:pt x="365" y="2450"/>
                  </a:lnTo>
                  <a:lnTo>
                    <a:pt x="426" y="2312"/>
                  </a:lnTo>
                  <a:lnTo>
                    <a:pt x="618" y="2099"/>
                  </a:lnTo>
                  <a:lnTo>
                    <a:pt x="776" y="1804"/>
                  </a:lnTo>
                  <a:lnTo>
                    <a:pt x="914" y="1418"/>
                  </a:lnTo>
                  <a:lnTo>
                    <a:pt x="977" y="1240"/>
                  </a:lnTo>
                  <a:lnTo>
                    <a:pt x="1087" y="1420"/>
                  </a:lnTo>
                  <a:lnTo>
                    <a:pt x="1311" y="1584"/>
                  </a:lnTo>
                  <a:lnTo>
                    <a:pt x="1513" y="1390"/>
                  </a:lnTo>
                  <a:lnTo>
                    <a:pt x="1617" y="1202"/>
                  </a:lnTo>
                  <a:lnTo>
                    <a:pt x="1703" y="991"/>
                  </a:lnTo>
                  <a:lnTo>
                    <a:pt x="1752" y="563"/>
                  </a:lnTo>
                  <a:lnTo>
                    <a:pt x="1722" y="333"/>
                  </a:lnTo>
                  <a:lnTo>
                    <a:pt x="1673" y="215"/>
                  </a:lnTo>
                  <a:lnTo>
                    <a:pt x="1538" y="124"/>
                  </a:lnTo>
                  <a:lnTo>
                    <a:pt x="1483" y="0"/>
                  </a:lnTo>
                  <a:lnTo>
                    <a:pt x="1197" y="384"/>
                  </a:lnTo>
                  <a:lnTo>
                    <a:pt x="1089" y="449"/>
                  </a:lnTo>
                  <a:lnTo>
                    <a:pt x="985" y="437"/>
                  </a:lnTo>
                  <a:lnTo>
                    <a:pt x="850" y="339"/>
                  </a:lnTo>
                  <a:lnTo>
                    <a:pt x="713" y="268"/>
                  </a:lnTo>
                  <a:lnTo>
                    <a:pt x="544" y="209"/>
                  </a:lnTo>
                  <a:lnTo>
                    <a:pt x="430" y="145"/>
                  </a:lnTo>
                  <a:lnTo>
                    <a:pt x="378" y="78"/>
                  </a:lnTo>
                  <a:lnTo>
                    <a:pt x="316" y="40"/>
                  </a:lnTo>
                  <a:lnTo>
                    <a:pt x="291" y="34"/>
                  </a:lnTo>
                  <a:lnTo>
                    <a:pt x="285" y="50"/>
                  </a:lnTo>
                  <a:lnTo>
                    <a:pt x="285" y="5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13" name="Freeform 53"/>
            <p:cNvSpPr>
              <a:spLocks/>
            </p:cNvSpPr>
            <p:nvPr/>
          </p:nvSpPr>
          <p:spPr bwMode="auto">
            <a:xfrm>
              <a:off x="4195" y="2729"/>
              <a:ext cx="308" cy="264"/>
            </a:xfrm>
            <a:custGeom>
              <a:avLst/>
              <a:gdLst>
                <a:gd name="T0" fmla="*/ 209 w 616"/>
                <a:gd name="T1" fmla="*/ 0 h 528"/>
                <a:gd name="T2" fmla="*/ 247 w 616"/>
                <a:gd name="T3" fmla="*/ 95 h 528"/>
                <a:gd name="T4" fmla="*/ 344 w 616"/>
                <a:gd name="T5" fmla="*/ 165 h 528"/>
                <a:gd name="T6" fmla="*/ 412 w 616"/>
                <a:gd name="T7" fmla="*/ 194 h 528"/>
                <a:gd name="T8" fmla="*/ 406 w 616"/>
                <a:gd name="T9" fmla="*/ 255 h 528"/>
                <a:gd name="T10" fmla="*/ 338 w 616"/>
                <a:gd name="T11" fmla="*/ 289 h 528"/>
                <a:gd name="T12" fmla="*/ 304 w 616"/>
                <a:gd name="T13" fmla="*/ 348 h 528"/>
                <a:gd name="T14" fmla="*/ 384 w 616"/>
                <a:gd name="T15" fmla="*/ 348 h 528"/>
                <a:gd name="T16" fmla="*/ 408 w 616"/>
                <a:gd name="T17" fmla="*/ 335 h 528"/>
                <a:gd name="T18" fmla="*/ 437 w 616"/>
                <a:gd name="T19" fmla="*/ 365 h 528"/>
                <a:gd name="T20" fmla="*/ 446 w 616"/>
                <a:gd name="T21" fmla="*/ 333 h 528"/>
                <a:gd name="T22" fmla="*/ 424 w 616"/>
                <a:gd name="T23" fmla="*/ 278 h 528"/>
                <a:gd name="T24" fmla="*/ 486 w 616"/>
                <a:gd name="T25" fmla="*/ 289 h 528"/>
                <a:gd name="T26" fmla="*/ 616 w 616"/>
                <a:gd name="T27" fmla="*/ 333 h 528"/>
                <a:gd name="T28" fmla="*/ 616 w 616"/>
                <a:gd name="T29" fmla="*/ 378 h 528"/>
                <a:gd name="T30" fmla="*/ 547 w 616"/>
                <a:gd name="T31" fmla="*/ 428 h 528"/>
                <a:gd name="T32" fmla="*/ 492 w 616"/>
                <a:gd name="T33" fmla="*/ 454 h 528"/>
                <a:gd name="T34" fmla="*/ 431 w 616"/>
                <a:gd name="T35" fmla="*/ 485 h 528"/>
                <a:gd name="T36" fmla="*/ 393 w 616"/>
                <a:gd name="T37" fmla="*/ 528 h 528"/>
                <a:gd name="T38" fmla="*/ 363 w 616"/>
                <a:gd name="T39" fmla="*/ 523 h 528"/>
                <a:gd name="T40" fmla="*/ 357 w 616"/>
                <a:gd name="T41" fmla="*/ 473 h 528"/>
                <a:gd name="T42" fmla="*/ 332 w 616"/>
                <a:gd name="T43" fmla="*/ 462 h 528"/>
                <a:gd name="T44" fmla="*/ 287 w 616"/>
                <a:gd name="T45" fmla="*/ 458 h 528"/>
                <a:gd name="T46" fmla="*/ 273 w 616"/>
                <a:gd name="T47" fmla="*/ 439 h 528"/>
                <a:gd name="T48" fmla="*/ 234 w 616"/>
                <a:gd name="T49" fmla="*/ 317 h 528"/>
                <a:gd name="T50" fmla="*/ 152 w 616"/>
                <a:gd name="T51" fmla="*/ 219 h 528"/>
                <a:gd name="T52" fmla="*/ 74 w 616"/>
                <a:gd name="T53" fmla="*/ 179 h 528"/>
                <a:gd name="T54" fmla="*/ 49 w 616"/>
                <a:gd name="T55" fmla="*/ 148 h 528"/>
                <a:gd name="T56" fmla="*/ 0 w 616"/>
                <a:gd name="T57" fmla="*/ 139 h 528"/>
                <a:gd name="T58" fmla="*/ 24 w 616"/>
                <a:gd name="T59" fmla="*/ 101 h 528"/>
                <a:gd name="T60" fmla="*/ 72 w 616"/>
                <a:gd name="T61" fmla="*/ 74 h 528"/>
                <a:gd name="T62" fmla="*/ 89 w 616"/>
                <a:gd name="T63" fmla="*/ 44 h 528"/>
                <a:gd name="T64" fmla="*/ 178 w 616"/>
                <a:gd name="T65" fmla="*/ 44 h 528"/>
                <a:gd name="T66" fmla="*/ 209 w 616"/>
                <a:gd name="T67" fmla="*/ 0 h 528"/>
                <a:gd name="T68" fmla="*/ 209 w 616"/>
                <a:gd name="T6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6" h="528">
                  <a:moveTo>
                    <a:pt x="209" y="0"/>
                  </a:moveTo>
                  <a:lnTo>
                    <a:pt x="247" y="95"/>
                  </a:lnTo>
                  <a:lnTo>
                    <a:pt x="344" y="165"/>
                  </a:lnTo>
                  <a:lnTo>
                    <a:pt x="412" y="194"/>
                  </a:lnTo>
                  <a:lnTo>
                    <a:pt x="406" y="255"/>
                  </a:lnTo>
                  <a:lnTo>
                    <a:pt x="338" y="289"/>
                  </a:lnTo>
                  <a:lnTo>
                    <a:pt x="304" y="348"/>
                  </a:lnTo>
                  <a:lnTo>
                    <a:pt x="384" y="348"/>
                  </a:lnTo>
                  <a:lnTo>
                    <a:pt x="408" y="335"/>
                  </a:lnTo>
                  <a:lnTo>
                    <a:pt x="437" y="365"/>
                  </a:lnTo>
                  <a:lnTo>
                    <a:pt x="446" y="333"/>
                  </a:lnTo>
                  <a:lnTo>
                    <a:pt x="424" y="278"/>
                  </a:lnTo>
                  <a:lnTo>
                    <a:pt x="486" y="289"/>
                  </a:lnTo>
                  <a:lnTo>
                    <a:pt x="616" y="333"/>
                  </a:lnTo>
                  <a:lnTo>
                    <a:pt x="616" y="378"/>
                  </a:lnTo>
                  <a:lnTo>
                    <a:pt x="547" y="428"/>
                  </a:lnTo>
                  <a:lnTo>
                    <a:pt x="492" y="454"/>
                  </a:lnTo>
                  <a:lnTo>
                    <a:pt x="431" y="485"/>
                  </a:lnTo>
                  <a:lnTo>
                    <a:pt x="393" y="528"/>
                  </a:lnTo>
                  <a:lnTo>
                    <a:pt x="363" y="523"/>
                  </a:lnTo>
                  <a:lnTo>
                    <a:pt x="357" y="473"/>
                  </a:lnTo>
                  <a:lnTo>
                    <a:pt x="332" y="462"/>
                  </a:lnTo>
                  <a:lnTo>
                    <a:pt x="287" y="458"/>
                  </a:lnTo>
                  <a:lnTo>
                    <a:pt x="273" y="439"/>
                  </a:lnTo>
                  <a:lnTo>
                    <a:pt x="234" y="317"/>
                  </a:lnTo>
                  <a:lnTo>
                    <a:pt x="152" y="219"/>
                  </a:lnTo>
                  <a:lnTo>
                    <a:pt x="74" y="179"/>
                  </a:lnTo>
                  <a:lnTo>
                    <a:pt x="49" y="148"/>
                  </a:lnTo>
                  <a:lnTo>
                    <a:pt x="0" y="139"/>
                  </a:lnTo>
                  <a:lnTo>
                    <a:pt x="24" y="101"/>
                  </a:lnTo>
                  <a:lnTo>
                    <a:pt x="72" y="74"/>
                  </a:lnTo>
                  <a:lnTo>
                    <a:pt x="89" y="44"/>
                  </a:lnTo>
                  <a:lnTo>
                    <a:pt x="178" y="44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14" name="Freeform 54"/>
            <p:cNvSpPr>
              <a:spLocks/>
            </p:cNvSpPr>
            <p:nvPr/>
          </p:nvSpPr>
          <p:spPr bwMode="auto">
            <a:xfrm>
              <a:off x="4002" y="2540"/>
              <a:ext cx="766" cy="1599"/>
            </a:xfrm>
            <a:custGeom>
              <a:avLst/>
              <a:gdLst>
                <a:gd name="T0" fmla="*/ 817 w 1532"/>
                <a:gd name="T1" fmla="*/ 102 h 3199"/>
                <a:gd name="T2" fmla="*/ 960 w 1532"/>
                <a:gd name="T3" fmla="*/ 135 h 3199"/>
                <a:gd name="T4" fmla="*/ 1138 w 1532"/>
                <a:gd name="T5" fmla="*/ 218 h 3199"/>
                <a:gd name="T6" fmla="*/ 1119 w 1532"/>
                <a:gd name="T7" fmla="*/ 53 h 3199"/>
                <a:gd name="T8" fmla="*/ 1154 w 1532"/>
                <a:gd name="T9" fmla="*/ 4 h 3199"/>
                <a:gd name="T10" fmla="*/ 1197 w 1532"/>
                <a:gd name="T11" fmla="*/ 222 h 3199"/>
                <a:gd name="T12" fmla="*/ 1230 w 1532"/>
                <a:gd name="T13" fmla="*/ 357 h 3199"/>
                <a:gd name="T14" fmla="*/ 1258 w 1532"/>
                <a:gd name="T15" fmla="*/ 519 h 3199"/>
                <a:gd name="T16" fmla="*/ 1319 w 1532"/>
                <a:gd name="T17" fmla="*/ 766 h 3199"/>
                <a:gd name="T18" fmla="*/ 1439 w 1532"/>
                <a:gd name="T19" fmla="*/ 1005 h 3199"/>
                <a:gd name="T20" fmla="*/ 1532 w 1532"/>
                <a:gd name="T21" fmla="*/ 1097 h 3199"/>
                <a:gd name="T22" fmla="*/ 1454 w 1532"/>
                <a:gd name="T23" fmla="*/ 1380 h 3199"/>
                <a:gd name="T24" fmla="*/ 1507 w 1532"/>
                <a:gd name="T25" fmla="*/ 1728 h 3199"/>
                <a:gd name="T26" fmla="*/ 1298 w 1532"/>
                <a:gd name="T27" fmla="*/ 1946 h 3199"/>
                <a:gd name="T28" fmla="*/ 1047 w 1532"/>
                <a:gd name="T29" fmla="*/ 1931 h 3199"/>
                <a:gd name="T30" fmla="*/ 960 w 1532"/>
                <a:gd name="T31" fmla="*/ 1733 h 3199"/>
                <a:gd name="T32" fmla="*/ 859 w 1532"/>
                <a:gd name="T33" fmla="*/ 1779 h 3199"/>
                <a:gd name="T34" fmla="*/ 918 w 1532"/>
                <a:gd name="T35" fmla="*/ 1988 h 3199"/>
                <a:gd name="T36" fmla="*/ 1064 w 1532"/>
                <a:gd name="T37" fmla="*/ 2127 h 3199"/>
                <a:gd name="T38" fmla="*/ 903 w 1532"/>
                <a:gd name="T39" fmla="*/ 2142 h 3199"/>
                <a:gd name="T40" fmla="*/ 694 w 1532"/>
                <a:gd name="T41" fmla="*/ 2266 h 3199"/>
                <a:gd name="T42" fmla="*/ 424 w 1532"/>
                <a:gd name="T43" fmla="*/ 2756 h 3199"/>
                <a:gd name="T44" fmla="*/ 179 w 1532"/>
                <a:gd name="T45" fmla="*/ 3193 h 3199"/>
                <a:gd name="T46" fmla="*/ 6 w 1532"/>
                <a:gd name="T47" fmla="*/ 3119 h 3199"/>
                <a:gd name="T48" fmla="*/ 21 w 1532"/>
                <a:gd name="T49" fmla="*/ 2855 h 3199"/>
                <a:gd name="T50" fmla="*/ 150 w 1532"/>
                <a:gd name="T51" fmla="*/ 2471 h 3199"/>
                <a:gd name="T52" fmla="*/ 515 w 1532"/>
                <a:gd name="T53" fmla="*/ 1842 h 3199"/>
                <a:gd name="T54" fmla="*/ 739 w 1532"/>
                <a:gd name="T55" fmla="*/ 1420 h 3199"/>
                <a:gd name="T56" fmla="*/ 648 w 1532"/>
                <a:gd name="T57" fmla="*/ 1235 h 3199"/>
                <a:gd name="T58" fmla="*/ 291 w 1532"/>
                <a:gd name="T59" fmla="*/ 990 h 3199"/>
                <a:gd name="T60" fmla="*/ 160 w 1532"/>
                <a:gd name="T61" fmla="*/ 825 h 3199"/>
                <a:gd name="T62" fmla="*/ 245 w 1532"/>
                <a:gd name="T63" fmla="*/ 910 h 3199"/>
                <a:gd name="T64" fmla="*/ 578 w 1532"/>
                <a:gd name="T65" fmla="*/ 1060 h 3199"/>
                <a:gd name="T66" fmla="*/ 927 w 1532"/>
                <a:gd name="T67" fmla="*/ 1273 h 3199"/>
                <a:gd name="T68" fmla="*/ 1108 w 1532"/>
                <a:gd name="T69" fmla="*/ 1395 h 3199"/>
                <a:gd name="T70" fmla="*/ 1197 w 1532"/>
                <a:gd name="T71" fmla="*/ 1562 h 3199"/>
                <a:gd name="T72" fmla="*/ 1159 w 1532"/>
                <a:gd name="T73" fmla="*/ 1273 h 3199"/>
                <a:gd name="T74" fmla="*/ 1015 w 1532"/>
                <a:gd name="T75" fmla="*/ 1201 h 3199"/>
                <a:gd name="T76" fmla="*/ 933 w 1532"/>
                <a:gd name="T77" fmla="*/ 1076 h 3199"/>
                <a:gd name="T78" fmla="*/ 878 w 1532"/>
                <a:gd name="T79" fmla="*/ 971 h 3199"/>
                <a:gd name="T80" fmla="*/ 979 w 1532"/>
                <a:gd name="T81" fmla="*/ 781 h 3199"/>
                <a:gd name="T82" fmla="*/ 1093 w 1532"/>
                <a:gd name="T83" fmla="*/ 751 h 3199"/>
                <a:gd name="T84" fmla="*/ 937 w 1532"/>
                <a:gd name="T85" fmla="*/ 633 h 3199"/>
                <a:gd name="T86" fmla="*/ 838 w 1532"/>
                <a:gd name="T87" fmla="*/ 522 h 3199"/>
                <a:gd name="T88" fmla="*/ 893 w 1532"/>
                <a:gd name="T89" fmla="*/ 422 h 3199"/>
                <a:gd name="T90" fmla="*/ 819 w 1532"/>
                <a:gd name="T91" fmla="*/ 443 h 3199"/>
                <a:gd name="T92" fmla="*/ 802 w 1532"/>
                <a:gd name="T93" fmla="*/ 399 h 3199"/>
                <a:gd name="T94" fmla="*/ 848 w 1532"/>
                <a:gd name="T95" fmla="*/ 292 h 3199"/>
                <a:gd name="T96" fmla="*/ 753 w 1532"/>
                <a:gd name="T97" fmla="*/ 262 h 3199"/>
                <a:gd name="T98" fmla="*/ 745 w 1532"/>
                <a:gd name="T99" fmla="*/ 222 h 3199"/>
                <a:gd name="T100" fmla="*/ 819 w 1532"/>
                <a:gd name="T101" fmla="*/ 175 h 3199"/>
                <a:gd name="T102" fmla="*/ 745 w 1532"/>
                <a:gd name="T103" fmla="*/ 125 h 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2" h="3199">
                  <a:moveTo>
                    <a:pt x="745" y="125"/>
                  </a:moveTo>
                  <a:lnTo>
                    <a:pt x="817" y="102"/>
                  </a:lnTo>
                  <a:lnTo>
                    <a:pt x="802" y="55"/>
                  </a:lnTo>
                  <a:lnTo>
                    <a:pt x="960" y="135"/>
                  </a:lnTo>
                  <a:lnTo>
                    <a:pt x="1133" y="302"/>
                  </a:lnTo>
                  <a:lnTo>
                    <a:pt x="1138" y="218"/>
                  </a:lnTo>
                  <a:lnTo>
                    <a:pt x="1154" y="150"/>
                  </a:lnTo>
                  <a:lnTo>
                    <a:pt x="1119" y="53"/>
                  </a:lnTo>
                  <a:lnTo>
                    <a:pt x="1127" y="0"/>
                  </a:lnTo>
                  <a:lnTo>
                    <a:pt x="1154" y="4"/>
                  </a:lnTo>
                  <a:lnTo>
                    <a:pt x="1173" y="43"/>
                  </a:lnTo>
                  <a:lnTo>
                    <a:pt x="1197" y="222"/>
                  </a:lnTo>
                  <a:lnTo>
                    <a:pt x="1184" y="313"/>
                  </a:lnTo>
                  <a:lnTo>
                    <a:pt x="1230" y="357"/>
                  </a:lnTo>
                  <a:lnTo>
                    <a:pt x="1218" y="408"/>
                  </a:lnTo>
                  <a:lnTo>
                    <a:pt x="1258" y="519"/>
                  </a:lnTo>
                  <a:lnTo>
                    <a:pt x="1271" y="688"/>
                  </a:lnTo>
                  <a:lnTo>
                    <a:pt x="1319" y="766"/>
                  </a:lnTo>
                  <a:lnTo>
                    <a:pt x="1349" y="925"/>
                  </a:lnTo>
                  <a:lnTo>
                    <a:pt x="1439" y="1005"/>
                  </a:lnTo>
                  <a:lnTo>
                    <a:pt x="1507" y="1024"/>
                  </a:lnTo>
                  <a:lnTo>
                    <a:pt x="1532" y="1097"/>
                  </a:lnTo>
                  <a:lnTo>
                    <a:pt x="1498" y="1220"/>
                  </a:lnTo>
                  <a:lnTo>
                    <a:pt x="1454" y="1380"/>
                  </a:lnTo>
                  <a:lnTo>
                    <a:pt x="1522" y="1441"/>
                  </a:lnTo>
                  <a:lnTo>
                    <a:pt x="1507" y="1728"/>
                  </a:lnTo>
                  <a:lnTo>
                    <a:pt x="1439" y="1897"/>
                  </a:lnTo>
                  <a:lnTo>
                    <a:pt x="1298" y="1946"/>
                  </a:lnTo>
                  <a:lnTo>
                    <a:pt x="1176" y="1887"/>
                  </a:lnTo>
                  <a:lnTo>
                    <a:pt x="1047" y="1931"/>
                  </a:lnTo>
                  <a:lnTo>
                    <a:pt x="954" y="1882"/>
                  </a:lnTo>
                  <a:lnTo>
                    <a:pt x="960" y="1733"/>
                  </a:lnTo>
                  <a:lnTo>
                    <a:pt x="914" y="1678"/>
                  </a:lnTo>
                  <a:lnTo>
                    <a:pt x="859" y="1779"/>
                  </a:lnTo>
                  <a:lnTo>
                    <a:pt x="834" y="1878"/>
                  </a:lnTo>
                  <a:lnTo>
                    <a:pt x="918" y="1988"/>
                  </a:lnTo>
                  <a:lnTo>
                    <a:pt x="1049" y="2056"/>
                  </a:lnTo>
                  <a:lnTo>
                    <a:pt x="1064" y="2127"/>
                  </a:lnTo>
                  <a:lnTo>
                    <a:pt x="998" y="2231"/>
                  </a:lnTo>
                  <a:lnTo>
                    <a:pt x="903" y="2142"/>
                  </a:lnTo>
                  <a:lnTo>
                    <a:pt x="802" y="1977"/>
                  </a:lnTo>
                  <a:lnTo>
                    <a:pt x="694" y="2266"/>
                  </a:lnTo>
                  <a:lnTo>
                    <a:pt x="549" y="2564"/>
                  </a:lnTo>
                  <a:lnTo>
                    <a:pt x="424" y="2756"/>
                  </a:lnTo>
                  <a:lnTo>
                    <a:pt x="245" y="3007"/>
                  </a:lnTo>
                  <a:lnTo>
                    <a:pt x="179" y="3193"/>
                  </a:lnTo>
                  <a:lnTo>
                    <a:pt x="95" y="3199"/>
                  </a:lnTo>
                  <a:lnTo>
                    <a:pt x="6" y="3119"/>
                  </a:lnTo>
                  <a:lnTo>
                    <a:pt x="0" y="2965"/>
                  </a:lnTo>
                  <a:lnTo>
                    <a:pt x="21" y="2855"/>
                  </a:lnTo>
                  <a:lnTo>
                    <a:pt x="21" y="2676"/>
                  </a:lnTo>
                  <a:lnTo>
                    <a:pt x="150" y="2471"/>
                  </a:lnTo>
                  <a:lnTo>
                    <a:pt x="319" y="2148"/>
                  </a:lnTo>
                  <a:lnTo>
                    <a:pt x="515" y="1842"/>
                  </a:lnTo>
                  <a:lnTo>
                    <a:pt x="694" y="1494"/>
                  </a:lnTo>
                  <a:lnTo>
                    <a:pt x="739" y="1420"/>
                  </a:lnTo>
                  <a:lnTo>
                    <a:pt x="730" y="1353"/>
                  </a:lnTo>
                  <a:lnTo>
                    <a:pt x="648" y="1235"/>
                  </a:lnTo>
                  <a:lnTo>
                    <a:pt x="473" y="1081"/>
                  </a:lnTo>
                  <a:lnTo>
                    <a:pt x="291" y="990"/>
                  </a:lnTo>
                  <a:lnTo>
                    <a:pt x="215" y="927"/>
                  </a:lnTo>
                  <a:lnTo>
                    <a:pt x="160" y="825"/>
                  </a:lnTo>
                  <a:lnTo>
                    <a:pt x="203" y="851"/>
                  </a:lnTo>
                  <a:lnTo>
                    <a:pt x="245" y="910"/>
                  </a:lnTo>
                  <a:lnTo>
                    <a:pt x="386" y="984"/>
                  </a:lnTo>
                  <a:lnTo>
                    <a:pt x="578" y="1060"/>
                  </a:lnTo>
                  <a:lnTo>
                    <a:pt x="810" y="1195"/>
                  </a:lnTo>
                  <a:lnTo>
                    <a:pt x="927" y="1273"/>
                  </a:lnTo>
                  <a:lnTo>
                    <a:pt x="983" y="1404"/>
                  </a:lnTo>
                  <a:lnTo>
                    <a:pt x="1108" y="1395"/>
                  </a:lnTo>
                  <a:lnTo>
                    <a:pt x="1142" y="1587"/>
                  </a:lnTo>
                  <a:lnTo>
                    <a:pt x="1197" y="1562"/>
                  </a:lnTo>
                  <a:lnTo>
                    <a:pt x="1203" y="1365"/>
                  </a:lnTo>
                  <a:lnTo>
                    <a:pt x="1159" y="1273"/>
                  </a:lnTo>
                  <a:lnTo>
                    <a:pt x="1057" y="1254"/>
                  </a:lnTo>
                  <a:lnTo>
                    <a:pt x="1015" y="1201"/>
                  </a:lnTo>
                  <a:lnTo>
                    <a:pt x="1024" y="1116"/>
                  </a:lnTo>
                  <a:lnTo>
                    <a:pt x="933" y="1076"/>
                  </a:lnTo>
                  <a:lnTo>
                    <a:pt x="905" y="1005"/>
                  </a:lnTo>
                  <a:lnTo>
                    <a:pt x="878" y="971"/>
                  </a:lnTo>
                  <a:lnTo>
                    <a:pt x="937" y="886"/>
                  </a:lnTo>
                  <a:lnTo>
                    <a:pt x="979" y="781"/>
                  </a:lnTo>
                  <a:lnTo>
                    <a:pt x="998" y="716"/>
                  </a:lnTo>
                  <a:lnTo>
                    <a:pt x="1093" y="751"/>
                  </a:lnTo>
                  <a:lnTo>
                    <a:pt x="1024" y="656"/>
                  </a:lnTo>
                  <a:lnTo>
                    <a:pt x="937" y="633"/>
                  </a:lnTo>
                  <a:lnTo>
                    <a:pt x="817" y="572"/>
                  </a:lnTo>
                  <a:lnTo>
                    <a:pt x="838" y="522"/>
                  </a:lnTo>
                  <a:lnTo>
                    <a:pt x="887" y="479"/>
                  </a:lnTo>
                  <a:lnTo>
                    <a:pt x="893" y="422"/>
                  </a:lnTo>
                  <a:lnTo>
                    <a:pt x="874" y="397"/>
                  </a:lnTo>
                  <a:lnTo>
                    <a:pt x="819" y="443"/>
                  </a:lnTo>
                  <a:lnTo>
                    <a:pt x="783" y="452"/>
                  </a:lnTo>
                  <a:lnTo>
                    <a:pt x="802" y="399"/>
                  </a:lnTo>
                  <a:lnTo>
                    <a:pt x="848" y="342"/>
                  </a:lnTo>
                  <a:lnTo>
                    <a:pt x="848" y="292"/>
                  </a:lnTo>
                  <a:lnTo>
                    <a:pt x="813" y="262"/>
                  </a:lnTo>
                  <a:lnTo>
                    <a:pt x="753" y="262"/>
                  </a:lnTo>
                  <a:lnTo>
                    <a:pt x="703" y="270"/>
                  </a:lnTo>
                  <a:lnTo>
                    <a:pt x="745" y="222"/>
                  </a:lnTo>
                  <a:lnTo>
                    <a:pt x="810" y="199"/>
                  </a:lnTo>
                  <a:lnTo>
                    <a:pt x="819" y="175"/>
                  </a:lnTo>
                  <a:lnTo>
                    <a:pt x="749" y="178"/>
                  </a:lnTo>
                  <a:lnTo>
                    <a:pt x="745" y="125"/>
                  </a:lnTo>
                  <a:lnTo>
                    <a:pt x="745" y="12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15" name="Freeform 55"/>
            <p:cNvSpPr>
              <a:spLocks/>
            </p:cNvSpPr>
            <p:nvPr/>
          </p:nvSpPr>
          <p:spPr bwMode="auto">
            <a:xfrm>
              <a:off x="4257" y="2797"/>
              <a:ext cx="37" cy="28"/>
            </a:xfrm>
            <a:custGeom>
              <a:avLst/>
              <a:gdLst>
                <a:gd name="T0" fmla="*/ 0 w 74"/>
                <a:gd name="T1" fmla="*/ 15 h 55"/>
                <a:gd name="T2" fmla="*/ 19 w 74"/>
                <a:gd name="T3" fmla="*/ 55 h 55"/>
                <a:gd name="T4" fmla="*/ 74 w 74"/>
                <a:gd name="T5" fmla="*/ 55 h 55"/>
                <a:gd name="T6" fmla="*/ 74 w 74"/>
                <a:gd name="T7" fmla="*/ 0 h 55"/>
                <a:gd name="T8" fmla="*/ 23 w 74"/>
                <a:gd name="T9" fmla="*/ 0 h 55"/>
                <a:gd name="T10" fmla="*/ 0 w 74"/>
                <a:gd name="T11" fmla="*/ 15 h 55"/>
                <a:gd name="T12" fmla="*/ 0 w 74"/>
                <a:gd name="T13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55">
                  <a:moveTo>
                    <a:pt x="0" y="15"/>
                  </a:moveTo>
                  <a:lnTo>
                    <a:pt x="19" y="55"/>
                  </a:lnTo>
                  <a:lnTo>
                    <a:pt x="74" y="55"/>
                  </a:lnTo>
                  <a:lnTo>
                    <a:pt x="74" y="0"/>
                  </a:lnTo>
                  <a:lnTo>
                    <a:pt x="23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16" name="Freeform 56"/>
            <p:cNvSpPr>
              <a:spLocks/>
            </p:cNvSpPr>
            <p:nvPr/>
          </p:nvSpPr>
          <p:spPr bwMode="auto">
            <a:xfrm>
              <a:off x="4442" y="2742"/>
              <a:ext cx="169" cy="183"/>
            </a:xfrm>
            <a:custGeom>
              <a:avLst/>
              <a:gdLst>
                <a:gd name="T0" fmla="*/ 42 w 338"/>
                <a:gd name="T1" fmla="*/ 95 h 365"/>
                <a:gd name="T2" fmla="*/ 0 w 338"/>
                <a:gd name="T3" fmla="*/ 146 h 365"/>
                <a:gd name="T4" fmla="*/ 23 w 338"/>
                <a:gd name="T5" fmla="*/ 173 h 365"/>
                <a:gd name="T6" fmla="*/ 110 w 338"/>
                <a:gd name="T7" fmla="*/ 173 h 365"/>
                <a:gd name="T8" fmla="*/ 215 w 338"/>
                <a:gd name="T9" fmla="*/ 249 h 365"/>
                <a:gd name="T10" fmla="*/ 300 w 338"/>
                <a:gd name="T11" fmla="*/ 365 h 365"/>
                <a:gd name="T12" fmla="*/ 338 w 338"/>
                <a:gd name="T13" fmla="*/ 273 h 365"/>
                <a:gd name="T14" fmla="*/ 308 w 338"/>
                <a:gd name="T15" fmla="*/ 154 h 365"/>
                <a:gd name="T16" fmla="*/ 249 w 338"/>
                <a:gd name="T17" fmla="*/ 133 h 365"/>
                <a:gd name="T18" fmla="*/ 218 w 338"/>
                <a:gd name="T19" fmla="*/ 45 h 365"/>
                <a:gd name="T20" fmla="*/ 169 w 338"/>
                <a:gd name="T21" fmla="*/ 0 h 365"/>
                <a:gd name="T22" fmla="*/ 91 w 338"/>
                <a:gd name="T23" fmla="*/ 79 h 365"/>
                <a:gd name="T24" fmla="*/ 42 w 338"/>
                <a:gd name="T25" fmla="*/ 95 h 365"/>
                <a:gd name="T26" fmla="*/ 42 w 338"/>
                <a:gd name="T27" fmla="*/ 9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8" h="365">
                  <a:moveTo>
                    <a:pt x="42" y="95"/>
                  </a:moveTo>
                  <a:lnTo>
                    <a:pt x="0" y="146"/>
                  </a:lnTo>
                  <a:lnTo>
                    <a:pt x="23" y="173"/>
                  </a:lnTo>
                  <a:lnTo>
                    <a:pt x="110" y="173"/>
                  </a:lnTo>
                  <a:lnTo>
                    <a:pt x="215" y="249"/>
                  </a:lnTo>
                  <a:lnTo>
                    <a:pt x="300" y="365"/>
                  </a:lnTo>
                  <a:lnTo>
                    <a:pt x="338" y="273"/>
                  </a:lnTo>
                  <a:lnTo>
                    <a:pt x="308" y="154"/>
                  </a:lnTo>
                  <a:lnTo>
                    <a:pt x="249" y="133"/>
                  </a:lnTo>
                  <a:lnTo>
                    <a:pt x="218" y="45"/>
                  </a:lnTo>
                  <a:lnTo>
                    <a:pt x="169" y="0"/>
                  </a:lnTo>
                  <a:lnTo>
                    <a:pt x="91" y="79"/>
                  </a:lnTo>
                  <a:lnTo>
                    <a:pt x="42" y="95"/>
                  </a:lnTo>
                  <a:lnTo>
                    <a:pt x="42" y="95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17" name="Freeform 57"/>
            <p:cNvSpPr>
              <a:spLocks/>
            </p:cNvSpPr>
            <p:nvPr/>
          </p:nvSpPr>
          <p:spPr bwMode="auto">
            <a:xfrm>
              <a:off x="4478" y="2941"/>
              <a:ext cx="103" cy="102"/>
            </a:xfrm>
            <a:custGeom>
              <a:avLst/>
              <a:gdLst>
                <a:gd name="T0" fmla="*/ 55 w 205"/>
                <a:gd name="T1" fmla="*/ 8 h 203"/>
                <a:gd name="T2" fmla="*/ 0 w 205"/>
                <a:gd name="T3" fmla="*/ 125 h 203"/>
                <a:gd name="T4" fmla="*/ 51 w 205"/>
                <a:gd name="T5" fmla="*/ 158 h 203"/>
                <a:gd name="T6" fmla="*/ 93 w 205"/>
                <a:gd name="T7" fmla="*/ 154 h 203"/>
                <a:gd name="T8" fmla="*/ 93 w 205"/>
                <a:gd name="T9" fmla="*/ 203 h 203"/>
                <a:gd name="T10" fmla="*/ 154 w 205"/>
                <a:gd name="T11" fmla="*/ 199 h 203"/>
                <a:gd name="T12" fmla="*/ 202 w 205"/>
                <a:gd name="T13" fmla="*/ 106 h 203"/>
                <a:gd name="T14" fmla="*/ 205 w 205"/>
                <a:gd name="T15" fmla="*/ 0 h 203"/>
                <a:gd name="T16" fmla="*/ 150 w 205"/>
                <a:gd name="T17" fmla="*/ 11 h 203"/>
                <a:gd name="T18" fmla="*/ 101 w 205"/>
                <a:gd name="T19" fmla="*/ 0 h 203"/>
                <a:gd name="T20" fmla="*/ 55 w 205"/>
                <a:gd name="T21" fmla="*/ 8 h 203"/>
                <a:gd name="T22" fmla="*/ 55 w 205"/>
                <a:gd name="T23" fmla="*/ 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5" h="203">
                  <a:moveTo>
                    <a:pt x="55" y="8"/>
                  </a:moveTo>
                  <a:lnTo>
                    <a:pt x="0" y="125"/>
                  </a:lnTo>
                  <a:lnTo>
                    <a:pt x="51" y="158"/>
                  </a:lnTo>
                  <a:lnTo>
                    <a:pt x="93" y="154"/>
                  </a:lnTo>
                  <a:lnTo>
                    <a:pt x="93" y="203"/>
                  </a:lnTo>
                  <a:lnTo>
                    <a:pt x="154" y="199"/>
                  </a:lnTo>
                  <a:lnTo>
                    <a:pt x="202" y="106"/>
                  </a:lnTo>
                  <a:lnTo>
                    <a:pt x="205" y="0"/>
                  </a:lnTo>
                  <a:lnTo>
                    <a:pt x="150" y="11"/>
                  </a:lnTo>
                  <a:lnTo>
                    <a:pt x="101" y="0"/>
                  </a:lnTo>
                  <a:lnTo>
                    <a:pt x="55" y="8"/>
                  </a:lnTo>
                  <a:lnTo>
                    <a:pt x="55" y="8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18" name="Freeform 58"/>
            <p:cNvSpPr>
              <a:spLocks/>
            </p:cNvSpPr>
            <p:nvPr/>
          </p:nvSpPr>
          <p:spPr bwMode="auto">
            <a:xfrm>
              <a:off x="4574" y="2947"/>
              <a:ext cx="62" cy="173"/>
            </a:xfrm>
            <a:custGeom>
              <a:avLst/>
              <a:gdLst>
                <a:gd name="T0" fmla="*/ 108 w 124"/>
                <a:gd name="T1" fmla="*/ 0 h 346"/>
                <a:gd name="T2" fmla="*/ 44 w 124"/>
                <a:gd name="T3" fmla="*/ 139 h 346"/>
                <a:gd name="T4" fmla="*/ 17 w 124"/>
                <a:gd name="T5" fmla="*/ 227 h 346"/>
                <a:gd name="T6" fmla="*/ 25 w 124"/>
                <a:gd name="T7" fmla="*/ 304 h 346"/>
                <a:gd name="T8" fmla="*/ 0 w 124"/>
                <a:gd name="T9" fmla="*/ 346 h 346"/>
                <a:gd name="T10" fmla="*/ 86 w 124"/>
                <a:gd name="T11" fmla="*/ 304 h 346"/>
                <a:gd name="T12" fmla="*/ 89 w 124"/>
                <a:gd name="T13" fmla="*/ 185 h 346"/>
                <a:gd name="T14" fmla="*/ 124 w 124"/>
                <a:gd name="T15" fmla="*/ 95 h 346"/>
                <a:gd name="T16" fmla="*/ 124 w 124"/>
                <a:gd name="T17" fmla="*/ 31 h 346"/>
                <a:gd name="T18" fmla="*/ 108 w 124"/>
                <a:gd name="T19" fmla="*/ 0 h 346"/>
                <a:gd name="T20" fmla="*/ 108 w 124"/>
                <a:gd name="T2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346">
                  <a:moveTo>
                    <a:pt x="108" y="0"/>
                  </a:moveTo>
                  <a:lnTo>
                    <a:pt x="44" y="139"/>
                  </a:lnTo>
                  <a:lnTo>
                    <a:pt x="17" y="227"/>
                  </a:lnTo>
                  <a:lnTo>
                    <a:pt x="25" y="304"/>
                  </a:lnTo>
                  <a:lnTo>
                    <a:pt x="0" y="346"/>
                  </a:lnTo>
                  <a:lnTo>
                    <a:pt x="86" y="304"/>
                  </a:lnTo>
                  <a:lnTo>
                    <a:pt x="89" y="185"/>
                  </a:lnTo>
                  <a:lnTo>
                    <a:pt x="124" y="95"/>
                  </a:lnTo>
                  <a:lnTo>
                    <a:pt x="124" y="31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19" name="Freeform 59"/>
            <p:cNvSpPr>
              <a:spLocks/>
            </p:cNvSpPr>
            <p:nvPr/>
          </p:nvSpPr>
          <p:spPr bwMode="auto">
            <a:xfrm>
              <a:off x="4339" y="2929"/>
              <a:ext cx="30" cy="16"/>
            </a:xfrm>
            <a:custGeom>
              <a:avLst/>
              <a:gdLst>
                <a:gd name="T0" fmla="*/ 0 w 59"/>
                <a:gd name="T1" fmla="*/ 0 h 33"/>
                <a:gd name="T2" fmla="*/ 7 w 59"/>
                <a:gd name="T3" fmla="*/ 33 h 33"/>
                <a:gd name="T4" fmla="*/ 43 w 59"/>
                <a:gd name="T5" fmla="*/ 33 h 33"/>
                <a:gd name="T6" fmla="*/ 59 w 59"/>
                <a:gd name="T7" fmla="*/ 4 h 33"/>
                <a:gd name="T8" fmla="*/ 0 w 59"/>
                <a:gd name="T9" fmla="*/ 0 h 33"/>
                <a:gd name="T10" fmla="*/ 0 w 59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7" y="33"/>
                  </a:lnTo>
                  <a:lnTo>
                    <a:pt x="43" y="33"/>
                  </a:lnTo>
                  <a:lnTo>
                    <a:pt x="59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20" name="Freeform 60"/>
            <p:cNvSpPr>
              <a:spLocks/>
            </p:cNvSpPr>
            <p:nvPr/>
          </p:nvSpPr>
          <p:spPr bwMode="auto">
            <a:xfrm>
              <a:off x="4411" y="2930"/>
              <a:ext cx="37" cy="28"/>
            </a:xfrm>
            <a:custGeom>
              <a:avLst/>
              <a:gdLst>
                <a:gd name="T0" fmla="*/ 0 w 74"/>
                <a:gd name="T1" fmla="*/ 0 h 55"/>
                <a:gd name="T2" fmla="*/ 0 w 74"/>
                <a:gd name="T3" fmla="*/ 55 h 55"/>
                <a:gd name="T4" fmla="*/ 74 w 74"/>
                <a:gd name="T5" fmla="*/ 0 h 55"/>
                <a:gd name="T6" fmla="*/ 0 w 74"/>
                <a:gd name="T7" fmla="*/ 0 h 55"/>
                <a:gd name="T8" fmla="*/ 0 w 74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55">
                  <a:moveTo>
                    <a:pt x="0" y="0"/>
                  </a:moveTo>
                  <a:lnTo>
                    <a:pt x="0" y="55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21" name="Freeform 61"/>
            <p:cNvSpPr>
              <a:spLocks/>
            </p:cNvSpPr>
            <p:nvPr/>
          </p:nvSpPr>
          <p:spPr bwMode="auto">
            <a:xfrm>
              <a:off x="4418" y="2642"/>
              <a:ext cx="39" cy="32"/>
            </a:xfrm>
            <a:custGeom>
              <a:avLst/>
              <a:gdLst>
                <a:gd name="T0" fmla="*/ 0 w 78"/>
                <a:gd name="T1" fmla="*/ 23 h 65"/>
                <a:gd name="T2" fmla="*/ 23 w 78"/>
                <a:gd name="T3" fmla="*/ 65 h 65"/>
                <a:gd name="T4" fmla="*/ 59 w 78"/>
                <a:gd name="T5" fmla="*/ 65 h 65"/>
                <a:gd name="T6" fmla="*/ 78 w 78"/>
                <a:gd name="T7" fmla="*/ 23 h 65"/>
                <a:gd name="T8" fmla="*/ 40 w 78"/>
                <a:gd name="T9" fmla="*/ 23 h 65"/>
                <a:gd name="T10" fmla="*/ 19 w 78"/>
                <a:gd name="T11" fmla="*/ 0 h 65"/>
                <a:gd name="T12" fmla="*/ 0 w 78"/>
                <a:gd name="T13" fmla="*/ 23 h 65"/>
                <a:gd name="T14" fmla="*/ 0 w 78"/>
                <a:gd name="T15" fmla="*/ 2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65">
                  <a:moveTo>
                    <a:pt x="0" y="23"/>
                  </a:moveTo>
                  <a:lnTo>
                    <a:pt x="23" y="65"/>
                  </a:lnTo>
                  <a:lnTo>
                    <a:pt x="59" y="65"/>
                  </a:lnTo>
                  <a:lnTo>
                    <a:pt x="78" y="23"/>
                  </a:lnTo>
                  <a:lnTo>
                    <a:pt x="40" y="23"/>
                  </a:lnTo>
                  <a:lnTo>
                    <a:pt x="19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22" name="Freeform 62"/>
            <p:cNvSpPr>
              <a:spLocks/>
            </p:cNvSpPr>
            <p:nvPr/>
          </p:nvSpPr>
          <p:spPr bwMode="auto">
            <a:xfrm>
              <a:off x="4278" y="3084"/>
              <a:ext cx="191" cy="337"/>
            </a:xfrm>
            <a:custGeom>
              <a:avLst/>
              <a:gdLst>
                <a:gd name="T0" fmla="*/ 0 w 382"/>
                <a:gd name="T1" fmla="*/ 11 h 675"/>
                <a:gd name="T2" fmla="*/ 224 w 382"/>
                <a:gd name="T3" fmla="*/ 230 h 675"/>
                <a:gd name="T4" fmla="*/ 247 w 382"/>
                <a:gd name="T5" fmla="*/ 300 h 675"/>
                <a:gd name="T6" fmla="*/ 232 w 382"/>
                <a:gd name="T7" fmla="*/ 369 h 675"/>
                <a:gd name="T8" fmla="*/ 146 w 382"/>
                <a:gd name="T9" fmla="*/ 458 h 675"/>
                <a:gd name="T10" fmla="*/ 120 w 382"/>
                <a:gd name="T11" fmla="*/ 555 h 675"/>
                <a:gd name="T12" fmla="*/ 240 w 382"/>
                <a:gd name="T13" fmla="*/ 627 h 675"/>
                <a:gd name="T14" fmla="*/ 297 w 382"/>
                <a:gd name="T15" fmla="*/ 675 h 675"/>
                <a:gd name="T16" fmla="*/ 289 w 382"/>
                <a:gd name="T17" fmla="*/ 582 h 675"/>
                <a:gd name="T18" fmla="*/ 336 w 382"/>
                <a:gd name="T19" fmla="*/ 559 h 675"/>
                <a:gd name="T20" fmla="*/ 382 w 382"/>
                <a:gd name="T21" fmla="*/ 458 h 675"/>
                <a:gd name="T22" fmla="*/ 382 w 382"/>
                <a:gd name="T23" fmla="*/ 405 h 675"/>
                <a:gd name="T24" fmla="*/ 363 w 382"/>
                <a:gd name="T25" fmla="*/ 374 h 675"/>
                <a:gd name="T26" fmla="*/ 352 w 382"/>
                <a:gd name="T27" fmla="*/ 270 h 675"/>
                <a:gd name="T28" fmla="*/ 285 w 382"/>
                <a:gd name="T29" fmla="*/ 158 h 675"/>
                <a:gd name="T30" fmla="*/ 190 w 382"/>
                <a:gd name="T31" fmla="*/ 106 h 675"/>
                <a:gd name="T32" fmla="*/ 89 w 382"/>
                <a:gd name="T33" fmla="*/ 46 h 675"/>
                <a:gd name="T34" fmla="*/ 21 w 382"/>
                <a:gd name="T35" fmla="*/ 0 h 675"/>
                <a:gd name="T36" fmla="*/ 0 w 382"/>
                <a:gd name="T37" fmla="*/ 11 h 675"/>
                <a:gd name="T38" fmla="*/ 0 w 382"/>
                <a:gd name="T39" fmla="*/ 11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675">
                  <a:moveTo>
                    <a:pt x="0" y="11"/>
                  </a:moveTo>
                  <a:lnTo>
                    <a:pt x="224" y="230"/>
                  </a:lnTo>
                  <a:lnTo>
                    <a:pt x="247" y="300"/>
                  </a:lnTo>
                  <a:lnTo>
                    <a:pt x="232" y="369"/>
                  </a:lnTo>
                  <a:lnTo>
                    <a:pt x="146" y="458"/>
                  </a:lnTo>
                  <a:lnTo>
                    <a:pt x="120" y="555"/>
                  </a:lnTo>
                  <a:lnTo>
                    <a:pt x="240" y="627"/>
                  </a:lnTo>
                  <a:lnTo>
                    <a:pt x="297" y="675"/>
                  </a:lnTo>
                  <a:lnTo>
                    <a:pt x="289" y="582"/>
                  </a:lnTo>
                  <a:lnTo>
                    <a:pt x="336" y="559"/>
                  </a:lnTo>
                  <a:lnTo>
                    <a:pt x="382" y="458"/>
                  </a:lnTo>
                  <a:lnTo>
                    <a:pt x="382" y="405"/>
                  </a:lnTo>
                  <a:lnTo>
                    <a:pt x="363" y="374"/>
                  </a:lnTo>
                  <a:lnTo>
                    <a:pt x="352" y="270"/>
                  </a:lnTo>
                  <a:lnTo>
                    <a:pt x="285" y="158"/>
                  </a:lnTo>
                  <a:lnTo>
                    <a:pt x="190" y="106"/>
                  </a:lnTo>
                  <a:lnTo>
                    <a:pt x="89" y="46"/>
                  </a:lnTo>
                  <a:lnTo>
                    <a:pt x="21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23" name="Freeform 63"/>
            <p:cNvSpPr>
              <a:spLocks/>
            </p:cNvSpPr>
            <p:nvPr/>
          </p:nvSpPr>
          <p:spPr bwMode="auto">
            <a:xfrm>
              <a:off x="4089" y="3413"/>
              <a:ext cx="317" cy="540"/>
            </a:xfrm>
            <a:custGeom>
              <a:avLst/>
              <a:gdLst>
                <a:gd name="T0" fmla="*/ 479 w 633"/>
                <a:gd name="T1" fmla="*/ 0 h 1079"/>
                <a:gd name="T2" fmla="*/ 408 w 633"/>
                <a:gd name="T3" fmla="*/ 154 h 1079"/>
                <a:gd name="T4" fmla="*/ 186 w 633"/>
                <a:gd name="T5" fmla="*/ 465 h 1079"/>
                <a:gd name="T6" fmla="*/ 55 w 633"/>
                <a:gd name="T7" fmla="*/ 771 h 1079"/>
                <a:gd name="T8" fmla="*/ 0 w 633"/>
                <a:gd name="T9" fmla="*/ 1047 h 1079"/>
                <a:gd name="T10" fmla="*/ 28 w 633"/>
                <a:gd name="T11" fmla="*/ 1079 h 1079"/>
                <a:gd name="T12" fmla="*/ 163 w 633"/>
                <a:gd name="T13" fmla="*/ 851 h 1079"/>
                <a:gd name="T14" fmla="*/ 376 w 633"/>
                <a:gd name="T15" fmla="*/ 703 h 1079"/>
                <a:gd name="T16" fmla="*/ 469 w 633"/>
                <a:gd name="T17" fmla="*/ 539 h 1079"/>
                <a:gd name="T18" fmla="*/ 633 w 633"/>
                <a:gd name="T19" fmla="*/ 135 h 1079"/>
                <a:gd name="T20" fmla="*/ 576 w 633"/>
                <a:gd name="T21" fmla="*/ 68 h 1079"/>
                <a:gd name="T22" fmla="*/ 511 w 633"/>
                <a:gd name="T23" fmla="*/ 13 h 1079"/>
                <a:gd name="T24" fmla="*/ 479 w 633"/>
                <a:gd name="T25" fmla="*/ 0 h 1079"/>
                <a:gd name="T26" fmla="*/ 479 w 633"/>
                <a:gd name="T27" fmla="*/ 0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1079">
                  <a:moveTo>
                    <a:pt x="479" y="0"/>
                  </a:moveTo>
                  <a:lnTo>
                    <a:pt x="408" y="154"/>
                  </a:lnTo>
                  <a:lnTo>
                    <a:pt x="186" y="465"/>
                  </a:lnTo>
                  <a:lnTo>
                    <a:pt x="55" y="771"/>
                  </a:lnTo>
                  <a:lnTo>
                    <a:pt x="0" y="1047"/>
                  </a:lnTo>
                  <a:lnTo>
                    <a:pt x="28" y="1079"/>
                  </a:lnTo>
                  <a:lnTo>
                    <a:pt x="163" y="851"/>
                  </a:lnTo>
                  <a:lnTo>
                    <a:pt x="376" y="703"/>
                  </a:lnTo>
                  <a:lnTo>
                    <a:pt x="469" y="539"/>
                  </a:lnTo>
                  <a:lnTo>
                    <a:pt x="633" y="135"/>
                  </a:lnTo>
                  <a:lnTo>
                    <a:pt x="576" y="68"/>
                  </a:lnTo>
                  <a:lnTo>
                    <a:pt x="511" y="13"/>
                  </a:lnTo>
                  <a:lnTo>
                    <a:pt x="479" y="0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24" name="Freeform 64"/>
            <p:cNvSpPr>
              <a:spLocks/>
            </p:cNvSpPr>
            <p:nvPr/>
          </p:nvSpPr>
          <p:spPr bwMode="auto">
            <a:xfrm>
              <a:off x="4764" y="4233"/>
              <a:ext cx="30" cy="20"/>
            </a:xfrm>
            <a:custGeom>
              <a:avLst/>
              <a:gdLst>
                <a:gd name="T0" fmla="*/ 0 w 59"/>
                <a:gd name="T1" fmla="*/ 10 h 42"/>
                <a:gd name="T2" fmla="*/ 13 w 59"/>
                <a:gd name="T3" fmla="*/ 42 h 42"/>
                <a:gd name="T4" fmla="*/ 50 w 59"/>
                <a:gd name="T5" fmla="*/ 42 h 42"/>
                <a:gd name="T6" fmla="*/ 59 w 59"/>
                <a:gd name="T7" fmla="*/ 19 h 42"/>
                <a:gd name="T8" fmla="*/ 36 w 59"/>
                <a:gd name="T9" fmla="*/ 0 h 42"/>
                <a:gd name="T10" fmla="*/ 0 w 59"/>
                <a:gd name="T11" fmla="*/ 10 h 42"/>
                <a:gd name="T12" fmla="*/ 0 w 59"/>
                <a:gd name="T13" fmla="*/ 1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42">
                  <a:moveTo>
                    <a:pt x="0" y="10"/>
                  </a:moveTo>
                  <a:lnTo>
                    <a:pt x="13" y="42"/>
                  </a:lnTo>
                  <a:lnTo>
                    <a:pt x="50" y="42"/>
                  </a:lnTo>
                  <a:lnTo>
                    <a:pt x="59" y="19"/>
                  </a:lnTo>
                  <a:lnTo>
                    <a:pt x="36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25" name="Freeform 65"/>
            <p:cNvSpPr>
              <a:spLocks/>
            </p:cNvSpPr>
            <p:nvPr/>
          </p:nvSpPr>
          <p:spPr bwMode="auto">
            <a:xfrm>
              <a:off x="4843" y="4195"/>
              <a:ext cx="42" cy="21"/>
            </a:xfrm>
            <a:custGeom>
              <a:avLst/>
              <a:gdLst>
                <a:gd name="T0" fmla="*/ 0 w 84"/>
                <a:gd name="T1" fmla="*/ 9 h 42"/>
                <a:gd name="T2" fmla="*/ 0 w 84"/>
                <a:gd name="T3" fmla="*/ 42 h 42"/>
                <a:gd name="T4" fmla="*/ 46 w 84"/>
                <a:gd name="T5" fmla="*/ 32 h 42"/>
                <a:gd name="T6" fmla="*/ 84 w 84"/>
                <a:gd name="T7" fmla="*/ 0 h 42"/>
                <a:gd name="T8" fmla="*/ 0 w 84"/>
                <a:gd name="T9" fmla="*/ 9 h 42"/>
                <a:gd name="T10" fmla="*/ 0 w 84"/>
                <a:gd name="T11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2">
                  <a:moveTo>
                    <a:pt x="0" y="9"/>
                  </a:moveTo>
                  <a:lnTo>
                    <a:pt x="0" y="42"/>
                  </a:lnTo>
                  <a:lnTo>
                    <a:pt x="46" y="32"/>
                  </a:lnTo>
                  <a:lnTo>
                    <a:pt x="8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26" name="Freeform 66"/>
            <p:cNvSpPr>
              <a:spLocks/>
            </p:cNvSpPr>
            <p:nvPr/>
          </p:nvSpPr>
          <p:spPr bwMode="auto">
            <a:xfrm>
              <a:off x="4954" y="4121"/>
              <a:ext cx="108" cy="39"/>
            </a:xfrm>
            <a:custGeom>
              <a:avLst/>
              <a:gdLst>
                <a:gd name="T0" fmla="*/ 0 w 215"/>
                <a:gd name="T1" fmla="*/ 78 h 78"/>
                <a:gd name="T2" fmla="*/ 55 w 215"/>
                <a:gd name="T3" fmla="*/ 36 h 78"/>
                <a:gd name="T4" fmla="*/ 158 w 215"/>
                <a:gd name="T5" fmla="*/ 0 h 78"/>
                <a:gd name="T6" fmla="*/ 215 w 215"/>
                <a:gd name="T7" fmla="*/ 7 h 78"/>
                <a:gd name="T8" fmla="*/ 187 w 215"/>
                <a:gd name="T9" fmla="*/ 45 h 78"/>
                <a:gd name="T10" fmla="*/ 149 w 215"/>
                <a:gd name="T11" fmla="*/ 45 h 78"/>
                <a:gd name="T12" fmla="*/ 116 w 215"/>
                <a:gd name="T13" fmla="*/ 68 h 78"/>
                <a:gd name="T14" fmla="*/ 0 w 215"/>
                <a:gd name="T15" fmla="*/ 78 h 78"/>
                <a:gd name="T16" fmla="*/ 0 w 215"/>
                <a:gd name="T1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78">
                  <a:moveTo>
                    <a:pt x="0" y="78"/>
                  </a:moveTo>
                  <a:lnTo>
                    <a:pt x="55" y="36"/>
                  </a:lnTo>
                  <a:lnTo>
                    <a:pt x="158" y="0"/>
                  </a:lnTo>
                  <a:lnTo>
                    <a:pt x="215" y="7"/>
                  </a:lnTo>
                  <a:lnTo>
                    <a:pt x="187" y="45"/>
                  </a:lnTo>
                  <a:lnTo>
                    <a:pt x="149" y="45"/>
                  </a:lnTo>
                  <a:lnTo>
                    <a:pt x="116" y="68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27" name="Freeform 67"/>
            <p:cNvSpPr>
              <a:spLocks/>
            </p:cNvSpPr>
            <p:nvPr/>
          </p:nvSpPr>
          <p:spPr bwMode="auto">
            <a:xfrm>
              <a:off x="4850" y="4191"/>
              <a:ext cx="181" cy="79"/>
            </a:xfrm>
            <a:custGeom>
              <a:avLst/>
              <a:gdLst>
                <a:gd name="T0" fmla="*/ 0 w 363"/>
                <a:gd name="T1" fmla="*/ 122 h 158"/>
                <a:gd name="T2" fmla="*/ 61 w 363"/>
                <a:gd name="T3" fmla="*/ 97 h 158"/>
                <a:gd name="T4" fmla="*/ 107 w 363"/>
                <a:gd name="T5" fmla="*/ 113 h 158"/>
                <a:gd name="T6" fmla="*/ 148 w 363"/>
                <a:gd name="T7" fmla="*/ 97 h 158"/>
                <a:gd name="T8" fmla="*/ 177 w 363"/>
                <a:gd name="T9" fmla="*/ 42 h 158"/>
                <a:gd name="T10" fmla="*/ 283 w 363"/>
                <a:gd name="T11" fmla="*/ 4 h 158"/>
                <a:gd name="T12" fmla="*/ 363 w 363"/>
                <a:gd name="T13" fmla="*/ 0 h 158"/>
                <a:gd name="T14" fmla="*/ 363 w 363"/>
                <a:gd name="T15" fmla="*/ 39 h 158"/>
                <a:gd name="T16" fmla="*/ 302 w 363"/>
                <a:gd name="T17" fmla="*/ 33 h 158"/>
                <a:gd name="T18" fmla="*/ 209 w 363"/>
                <a:gd name="T19" fmla="*/ 113 h 158"/>
                <a:gd name="T20" fmla="*/ 93 w 363"/>
                <a:gd name="T21" fmla="*/ 154 h 158"/>
                <a:gd name="T22" fmla="*/ 38 w 363"/>
                <a:gd name="T23" fmla="*/ 158 h 158"/>
                <a:gd name="T24" fmla="*/ 0 w 363"/>
                <a:gd name="T25" fmla="*/ 122 h 158"/>
                <a:gd name="T26" fmla="*/ 0 w 363"/>
                <a:gd name="T27" fmla="*/ 12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3" h="158">
                  <a:moveTo>
                    <a:pt x="0" y="122"/>
                  </a:moveTo>
                  <a:lnTo>
                    <a:pt x="61" y="97"/>
                  </a:lnTo>
                  <a:lnTo>
                    <a:pt x="107" y="113"/>
                  </a:lnTo>
                  <a:lnTo>
                    <a:pt x="148" y="97"/>
                  </a:lnTo>
                  <a:lnTo>
                    <a:pt x="177" y="42"/>
                  </a:lnTo>
                  <a:lnTo>
                    <a:pt x="283" y="4"/>
                  </a:lnTo>
                  <a:lnTo>
                    <a:pt x="363" y="0"/>
                  </a:lnTo>
                  <a:lnTo>
                    <a:pt x="363" y="39"/>
                  </a:lnTo>
                  <a:lnTo>
                    <a:pt x="302" y="33"/>
                  </a:lnTo>
                  <a:lnTo>
                    <a:pt x="209" y="113"/>
                  </a:lnTo>
                  <a:lnTo>
                    <a:pt x="93" y="154"/>
                  </a:lnTo>
                  <a:lnTo>
                    <a:pt x="38" y="158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28" name="Freeform 68"/>
            <p:cNvSpPr>
              <a:spLocks/>
            </p:cNvSpPr>
            <p:nvPr/>
          </p:nvSpPr>
          <p:spPr bwMode="auto">
            <a:xfrm>
              <a:off x="5047" y="4167"/>
              <a:ext cx="63" cy="33"/>
            </a:xfrm>
            <a:custGeom>
              <a:avLst/>
              <a:gdLst>
                <a:gd name="T0" fmla="*/ 0 w 125"/>
                <a:gd name="T1" fmla="*/ 66 h 66"/>
                <a:gd name="T2" fmla="*/ 125 w 125"/>
                <a:gd name="T3" fmla="*/ 34 h 66"/>
                <a:gd name="T4" fmla="*/ 83 w 125"/>
                <a:gd name="T5" fmla="*/ 0 h 66"/>
                <a:gd name="T6" fmla="*/ 13 w 125"/>
                <a:gd name="T7" fmla="*/ 6 h 66"/>
                <a:gd name="T8" fmla="*/ 0 w 125"/>
                <a:gd name="T9" fmla="*/ 66 h 66"/>
                <a:gd name="T10" fmla="*/ 0 w 125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66">
                  <a:moveTo>
                    <a:pt x="0" y="66"/>
                  </a:moveTo>
                  <a:lnTo>
                    <a:pt x="125" y="34"/>
                  </a:lnTo>
                  <a:lnTo>
                    <a:pt x="83" y="0"/>
                  </a:lnTo>
                  <a:lnTo>
                    <a:pt x="13" y="6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29" name="Freeform 69"/>
            <p:cNvSpPr>
              <a:spLocks/>
            </p:cNvSpPr>
            <p:nvPr/>
          </p:nvSpPr>
          <p:spPr bwMode="auto">
            <a:xfrm>
              <a:off x="5007" y="4235"/>
              <a:ext cx="106" cy="49"/>
            </a:xfrm>
            <a:custGeom>
              <a:avLst/>
              <a:gdLst>
                <a:gd name="T0" fmla="*/ 0 w 211"/>
                <a:gd name="T1" fmla="*/ 59 h 97"/>
                <a:gd name="T2" fmla="*/ 51 w 211"/>
                <a:gd name="T3" fmla="*/ 68 h 97"/>
                <a:gd name="T4" fmla="*/ 99 w 211"/>
                <a:gd name="T5" fmla="*/ 55 h 97"/>
                <a:gd name="T6" fmla="*/ 150 w 211"/>
                <a:gd name="T7" fmla="*/ 0 h 97"/>
                <a:gd name="T8" fmla="*/ 211 w 211"/>
                <a:gd name="T9" fmla="*/ 0 h 97"/>
                <a:gd name="T10" fmla="*/ 150 w 211"/>
                <a:gd name="T11" fmla="*/ 64 h 97"/>
                <a:gd name="T12" fmla="*/ 70 w 211"/>
                <a:gd name="T13" fmla="*/ 97 h 97"/>
                <a:gd name="T14" fmla="*/ 24 w 211"/>
                <a:gd name="T15" fmla="*/ 91 h 97"/>
                <a:gd name="T16" fmla="*/ 0 w 211"/>
                <a:gd name="T17" fmla="*/ 59 h 97"/>
                <a:gd name="T18" fmla="*/ 0 w 211"/>
                <a:gd name="T19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97">
                  <a:moveTo>
                    <a:pt x="0" y="59"/>
                  </a:moveTo>
                  <a:lnTo>
                    <a:pt x="51" y="68"/>
                  </a:lnTo>
                  <a:lnTo>
                    <a:pt x="99" y="55"/>
                  </a:lnTo>
                  <a:lnTo>
                    <a:pt x="150" y="0"/>
                  </a:lnTo>
                  <a:lnTo>
                    <a:pt x="211" y="0"/>
                  </a:lnTo>
                  <a:lnTo>
                    <a:pt x="150" y="64"/>
                  </a:lnTo>
                  <a:lnTo>
                    <a:pt x="70" y="97"/>
                  </a:lnTo>
                  <a:lnTo>
                    <a:pt x="24" y="91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30" name="Freeform 70"/>
            <p:cNvSpPr>
              <a:spLocks/>
            </p:cNvSpPr>
            <p:nvPr/>
          </p:nvSpPr>
          <p:spPr bwMode="auto">
            <a:xfrm>
              <a:off x="5140" y="4114"/>
              <a:ext cx="184" cy="142"/>
            </a:xfrm>
            <a:custGeom>
              <a:avLst/>
              <a:gdLst>
                <a:gd name="T0" fmla="*/ 0 w 367"/>
                <a:gd name="T1" fmla="*/ 260 h 285"/>
                <a:gd name="T2" fmla="*/ 13 w 367"/>
                <a:gd name="T3" fmla="*/ 228 h 285"/>
                <a:gd name="T4" fmla="*/ 64 w 367"/>
                <a:gd name="T5" fmla="*/ 228 h 285"/>
                <a:gd name="T6" fmla="*/ 93 w 367"/>
                <a:gd name="T7" fmla="*/ 167 h 285"/>
                <a:gd name="T8" fmla="*/ 177 w 367"/>
                <a:gd name="T9" fmla="*/ 144 h 285"/>
                <a:gd name="T10" fmla="*/ 158 w 367"/>
                <a:gd name="T11" fmla="*/ 47 h 285"/>
                <a:gd name="T12" fmla="*/ 298 w 367"/>
                <a:gd name="T13" fmla="*/ 0 h 285"/>
                <a:gd name="T14" fmla="*/ 367 w 367"/>
                <a:gd name="T15" fmla="*/ 22 h 285"/>
                <a:gd name="T16" fmla="*/ 363 w 367"/>
                <a:gd name="T17" fmla="*/ 70 h 285"/>
                <a:gd name="T18" fmla="*/ 205 w 367"/>
                <a:gd name="T19" fmla="*/ 167 h 285"/>
                <a:gd name="T20" fmla="*/ 180 w 367"/>
                <a:gd name="T21" fmla="*/ 237 h 285"/>
                <a:gd name="T22" fmla="*/ 93 w 367"/>
                <a:gd name="T23" fmla="*/ 269 h 285"/>
                <a:gd name="T24" fmla="*/ 61 w 367"/>
                <a:gd name="T25" fmla="*/ 260 h 285"/>
                <a:gd name="T26" fmla="*/ 19 w 367"/>
                <a:gd name="T27" fmla="*/ 285 h 285"/>
                <a:gd name="T28" fmla="*/ 0 w 367"/>
                <a:gd name="T29" fmla="*/ 260 h 285"/>
                <a:gd name="T30" fmla="*/ 0 w 367"/>
                <a:gd name="T31" fmla="*/ 26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7" h="285">
                  <a:moveTo>
                    <a:pt x="0" y="260"/>
                  </a:moveTo>
                  <a:lnTo>
                    <a:pt x="13" y="228"/>
                  </a:lnTo>
                  <a:lnTo>
                    <a:pt x="64" y="228"/>
                  </a:lnTo>
                  <a:lnTo>
                    <a:pt x="93" y="167"/>
                  </a:lnTo>
                  <a:lnTo>
                    <a:pt x="177" y="144"/>
                  </a:lnTo>
                  <a:lnTo>
                    <a:pt x="158" y="47"/>
                  </a:lnTo>
                  <a:lnTo>
                    <a:pt x="298" y="0"/>
                  </a:lnTo>
                  <a:lnTo>
                    <a:pt x="367" y="22"/>
                  </a:lnTo>
                  <a:lnTo>
                    <a:pt x="363" y="70"/>
                  </a:lnTo>
                  <a:lnTo>
                    <a:pt x="205" y="167"/>
                  </a:lnTo>
                  <a:lnTo>
                    <a:pt x="180" y="237"/>
                  </a:lnTo>
                  <a:lnTo>
                    <a:pt x="93" y="269"/>
                  </a:lnTo>
                  <a:lnTo>
                    <a:pt x="61" y="260"/>
                  </a:lnTo>
                  <a:lnTo>
                    <a:pt x="19" y="285"/>
                  </a:lnTo>
                  <a:lnTo>
                    <a:pt x="0" y="260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31" name="Freeform 71"/>
            <p:cNvSpPr>
              <a:spLocks/>
            </p:cNvSpPr>
            <p:nvPr/>
          </p:nvSpPr>
          <p:spPr bwMode="auto">
            <a:xfrm>
              <a:off x="4236" y="3349"/>
              <a:ext cx="208" cy="157"/>
            </a:xfrm>
            <a:custGeom>
              <a:avLst/>
              <a:gdLst>
                <a:gd name="T0" fmla="*/ 23 w 417"/>
                <a:gd name="T1" fmla="*/ 103 h 316"/>
                <a:gd name="T2" fmla="*/ 0 w 417"/>
                <a:gd name="T3" fmla="*/ 63 h 316"/>
                <a:gd name="T4" fmla="*/ 48 w 417"/>
                <a:gd name="T5" fmla="*/ 0 h 316"/>
                <a:gd name="T6" fmla="*/ 97 w 417"/>
                <a:gd name="T7" fmla="*/ 0 h 316"/>
                <a:gd name="T8" fmla="*/ 168 w 417"/>
                <a:gd name="T9" fmla="*/ 14 h 316"/>
                <a:gd name="T10" fmla="*/ 291 w 417"/>
                <a:gd name="T11" fmla="*/ 74 h 316"/>
                <a:gd name="T12" fmla="*/ 371 w 417"/>
                <a:gd name="T13" fmla="*/ 145 h 316"/>
                <a:gd name="T14" fmla="*/ 417 w 417"/>
                <a:gd name="T15" fmla="*/ 213 h 316"/>
                <a:gd name="T16" fmla="*/ 375 w 417"/>
                <a:gd name="T17" fmla="*/ 316 h 316"/>
                <a:gd name="T18" fmla="*/ 337 w 417"/>
                <a:gd name="T19" fmla="*/ 255 h 316"/>
                <a:gd name="T20" fmla="*/ 299 w 417"/>
                <a:gd name="T21" fmla="*/ 204 h 316"/>
                <a:gd name="T22" fmla="*/ 204 w 417"/>
                <a:gd name="T23" fmla="*/ 139 h 316"/>
                <a:gd name="T24" fmla="*/ 92 w 417"/>
                <a:gd name="T25" fmla="*/ 90 h 316"/>
                <a:gd name="T26" fmla="*/ 23 w 417"/>
                <a:gd name="T27" fmla="*/ 103 h 316"/>
                <a:gd name="T28" fmla="*/ 23 w 417"/>
                <a:gd name="T29" fmla="*/ 10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7" h="316">
                  <a:moveTo>
                    <a:pt x="23" y="103"/>
                  </a:moveTo>
                  <a:lnTo>
                    <a:pt x="0" y="63"/>
                  </a:lnTo>
                  <a:lnTo>
                    <a:pt x="48" y="0"/>
                  </a:lnTo>
                  <a:lnTo>
                    <a:pt x="97" y="0"/>
                  </a:lnTo>
                  <a:lnTo>
                    <a:pt x="168" y="14"/>
                  </a:lnTo>
                  <a:lnTo>
                    <a:pt x="291" y="74"/>
                  </a:lnTo>
                  <a:lnTo>
                    <a:pt x="371" y="145"/>
                  </a:lnTo>
                  <a:lnTo>
                    <a:pt x="417" y="213"/>
                  </a:lnTo>
                  <a:lnTo>
                    <a:pt x="375" y="316"/>
                  </a:lnTo>
                  <a:lnTo>
                    <a:pt x="337" y="255"/>
                  </a:lnTo>
                  <a:lnTo>
                    <a:pt x="299" y="204"/>
                  </a:lnTo>
                  <a:lnTo>
                    <a:pt x="204" y="139"/>
                  </a:lnTo>
                  <a:lnTo>
                    <a:pt x="92" y="90"/>
                  </a:lnTo>
                  <a:lnTo>
                    <a:pt x="23" y="103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32" name="Freeform 72"/>
            <p:cNvSpPr>
              <a:spLocks/>
            </p:cNvSpPr>
            <p:nvPr/>
          </p:nvSpPr>
          <p:spPr bwMode="auto">
            <a:xfrm>
              <a:off x="5017" y="4146"/>
              <a:ext cx="33" cy="57"/>
            </a:xfrm>
            <a:custGeom>
              <a:avLst/>
              <a:gdLst>
                <a:gd name="T0" fmla="*/ 0 w 66"/>
                <a:gd name="T1" fmla="*/ 23 h 114"/>
                <a:gd name="T2" fmla="*/ 40 w 66"/>
                <a:gd name="T3" fmla="*/ 76 h 114"/>
                <a:gd name="T4" fmla="*/ 38 w 66"/>
                <a:gd name="T5" fmla="*/ 114 h 114"/>
                <a:gd name="T6" fmla="*/ 66 w 66"/>
                <a:gd name="T7" fmla="*/ 82 h 114"/>
                <a:gd name="T8" fmla="*/ 64 w 66"/>
                <a:gd name="T9" fmla="*/ 21 h 114"/>
                <a:gd name="T10" fmla="*/ 45 w 66"/>
                <a:gd name="T11" fmla="*/ 0 h 114"/>
                <a:gd name="T12" fmla="*/ 11 w 66"/>
                <a:gd name="T13" fmla="*/ 2 h 114"/>
                <a:gd name="T14" fmla="*/ 0 w 66"/>
                <a:gd name="T15" fmla="*/ 23 h 114"/>
                <a:gd name="T16" fmla="*/ 0 w 66"/>
                <a:gd name="T17" fmla="*/ 2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14">
                  <a:moveTo>
                    <a:pt x="0" y="23"/>
                  </a:moveTo>
                  <a:lnTo>
                    <a:pt x="40" y="76"/>
                  </a:lnTo>
                  <a:lnTo>
                    <a:pt x="38" y="114"/>
                  </a:lnTo>
                  <a:lnTo>
                    <a:pt x="66" y="82"/>
                  </a:lnTo>
                  <a:lnTo>
                    <a:pt x="64" y="21"/>
                  </a:lnTo>
                  <a:lnTo>
                    <a:pt x="45" y="0"/>
                  </a:lnTo>
                  <a:lnTo>
                    <a:pt x="11" y="2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33" name="Freeform 73"/>
            <p:cNvSpPr>
              <a:spLocks/>
            </p:cNvSpPr>
            <p:nvPr/>
          </p:nvSpPr>
          <p:spPr bwMode="auto">
            <a:xfrm>
              <a:off x="4729" y="3094"/>
              <a:ext cx="8" cy="167"/>
            </a:xfrm>
            <a:custGeom>
              <a:avLst/>
              <a:gdLst>
                <a:gd name="T0" fmla="*/ 0 w 17"/>
                <a:gd name="T1" fmla="*/ 47 h 334"/>
                <a:gd name="T2" fmla="*/ 0 w 17"/>
                <a:gd name="T3" fmla="*/ 258 h 334"/>
                <a:gd name="T4" fmla="*/ 0 w 17"/>
                <a:gd name="T5" fmla="*/ 334 h 334"/>
                <a:gd name="T6" fmla="*/ 13 w 17"/>
                <a:gd name="T7" fmla="*/ 243 h 334"/>
                <a:gd name="T8" fmla="*/ 17 w 17"/>
                <a:gd name="T9" fmla="*/ 0 h 334"/>
                <a:gd name="T10" fmla="*/ 0 w 17"/>
                <a:gd name="T11" fmla="*/ 47 h 334"/>
                <a:gd name="T12" fmla="*/ 0 w 17"/>
                <a:gd name="T13" fmla="*/ 4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34">
                  <a:moveTo>
                    <a:pt x="0" y="47"/>
                  </a:moveTo>
                  <a:lnTo>
                    <a:pt x="0" y="258"/>
                  </a:lnTo>
                  <a:lnTo>
                    <a:pt x="0" y="334"/>
                  </a:lnTo>
                  <a:lnTo>
                    <a:pt x="13" y="243"/>
                  </a:lnTo>
                  <a:lnTo>
                    <a:pt x="17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34" name="Freeform 74"/>
            <p:cNvSpPr>
              <a:spLocks/>
            </p:cNvSpPr>
            <p:nvPr/>
          </p:nvSpPr>
          <p:spPr bwMode="auto">
            <a:xfrm>
              <a:off x="4654" y="3456"/>
              <a:ext cx="62" cy="279"/>
            </a:xfrm>
            <a:custGeom>
              <a:avLst/>
              <a:gdLst>
                <a:gd name="T0" fmla="*/ 102 w 123"/>
                <a:gd name="T1" fmla="*/ 19 h 557"/>
                <a:gd name="T2" fmla="*/ 62 w 123"/>
                <a:gd name="T3" fmla="*/ 200 h 557"/>
                <a:gd name="T4" fmla="*/ 32 w 123"/>
                <a:gd name="T5" fmla="*/ 323 h 557"/>
                <a:gd name="T6" fmla="*/ 0 w 123"/>
                <a:gd name="T7" fmla="*/ 557 h 557"/>
                <a:gd name="T8" fmla="*/ 43 w 123"/>
                <a:gd name="T9" fmla="*/ 411 h 557"/>
                <a:gd name="T10" fmla="*/ 87 w 123"/>
                <a:gd name="T11" fmla="*/ 207 h 557"/>
                <a:gd name="T12" fmla="*/ 112 w 123"/>
                <a:gd name="T13" fmla="*/ 105 h 557"/>
                <a:gd name="T14" fmla="*/ 123 w 123"/>
                <a:gd name="T15" fmla="*/ 0 h 557"/>
                <a:gd name="T16" fmla="*/ 102 w 123"/>
                <a:gd name="T17" fmla="*/ 19 h 557"/>
                <a:gd name="T18" fmla="*/ 102 w 123"/>
                <a:gd name="T19" fmla="*/ 19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557">
                  <a:moveTo>
                    <a:pt x="102" y="19"/>
                  </a:moveTo>
                  <a:lnTo>
                    <a:pt x="62" y="200"/>
                  </a:lnTo>
                  <a:lnTo>
                    <a:pt x="32" y="323"/>
                  </a:lnTo>
                  <a:lnTo>
                    <a:pt x="0" y="557"/>
                  </a:lnTo>
                  <a:lnTo>
                    <a:pt x="43" y="411"/>
                  </a:lnTo>
                  <a:lnTo>
                    <a:pt x="87" y="207"/>
                  </a:lnTo>
                  <a:lnTo>
                    <a:pt x="112" y="105"/>
                  </a:lnTo>
                  <a:lnTo>
                    <a:pt x="123" y="0"/>
                  </a:lnTo>
                  <a:lnTo>
                    <a:pt x="102" y="19"/>
                  </a:lnTo>
                  <a:lnTo>
                    <a:pt x="102" y="19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35" name="Freeform 75"/>
            <p:cNvSpPr>
              <a:spLocks/>
            </p:cNvSpPr>
            <p:nvPr/>
          </p:nvSpPr>
          <p:spPr bwMode="auto">
            <a:xfrm>
              <a:off x="4425" y="3880"/>
              <a:ext cx="153" cy="98"/>
            </a:xfrm>
            <a:custGeom>
              <a:avLst/>
              <a:gdLst>
                <a:gd name="T0" fmla="*/ 0 w 306"/>
                <a:gd name="T1" fmla="*/ 0 h 196"/>
                <a:gd name="T2" fmla="*/ 97 w 306"/>
                <a:gd name="T3" fmla="*/ 123 h 196"/>
                <a:gd name="T4" fmla="*/ 163 w 306"/>
                <a:gd name="T5" fmla="*/ 156 h 196"/>
                <a:gd name="T6" fmla="*/ 228 w 306"/>
                <a:gd name="T7" fmla="*/ 135 h 196"/>
                <a:gd name="T8" fmla="*/ 306 w 306"/>
                <a:gd name="T9" fmla="*/ 91 h 196"/>
                <a:gd name="T10" fmla="*/ 279 w 306"/>
                <a:gd name="T11" fmla="*/ 148 h 196"/>
                <a:gd name="T12" fmla="*/ 218 w 306"/>
                <a:gd name="T13" fmla="*/ 192 h 196"/>
                <a:gd name="T14" fmla="*/ 140 w 306"/>
                <a:gd name="T15" fmla="*/ 196 h 196"/>
                <a:gd name="T16" fmla="*/ 80 w 306"/>
                <a:gd name="T17" fmla="*/ 156 h 196"/>
                <a:gd name="T18" fmla="*/ 32 w 306"/>
                <a:gd name="T19" fmla="*/ 104 h 196"/>
                <a:gd name="T20" fmla="*/ 5 w 306"/>
                <a:gd name="T21" fmla="*/ 44 h 196"/>
                <a:gd name="T22" fmla="*/ 0 w 306"/>
                <a:gd name="T23" fmla="*/ 0 h 196"/>
                <a:gd name="T24" fmla="*/ 0 w 306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196">
                  <a:moveTo>
                    <a:pt x="0" y="0"/>
                  </a:moveTo>
                  <a:lnTo>
                    <a:pt x="97" y="123"/>
                  </a:lnTo>
                  <a:lnTo>
                    <a:pt x="163" y="156"/>
                  </a:lnTo>
                  <a:lnTo>
                    <a:pt x="228" y="135"/>
                  </a:lnTo>
                  <a:lnTo>
                    <a:pt x="306" y="91"/>
                  </a:lnTo>
                  <a:lnTo>
                    <a:pt x="279" y="148"/>
                  </a:lnTo>
                  <a:lnTo>
                    <a:pt x="218" y="192"/>
                  </a:lnTo>
                  <a:lnTo>
                    <a:pt x="140" y="196"/>
                  </a:lnTo>
                  <a:lnTo>
                    <a:pt x="80" y="156"/>
                  </a:lnTo>
                  <a:lnTo>
                    <a:pt x="32" y="104"/>
                  </a:lnTo>
                  <a:lnTo>
                    <a:pt x="5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36" name="Freeform 76"/>
            <p:cNvSpPr>
              <a:spLocks/>
            </p:cNvSpPr>
            <p:nvPr/>
          </p:nvSpPr>
          <p:spPr bwMode="auto">
            <a:xfrm>
              <a:off x="4231" y="2946"/>
              <a:ext cx="80" cy="97"/>
            </a:xfrm>
            <a:custGeom>
              <a:avLst/>
              <a:gdLst>
                <a:gd name="T0" fmla="*/ 76 w 160"/>
                <a:gd name="T1" fmla="*/ 0 h 194"/>
                <a:gd name="T2" fmla="*/ 131 w 160"/>
                <a:gd name="T3" fmla="*/ 145 h 194"/>
                <a:gd name="T4" fmla="*/ 160 w 160"/>
                <a:gd name="T5" fmla="*/ 194 h 194"/>
                <a:gd name="T6" fmla="*/ 72 w 160"/>
                <a:gd name="T7" fmla="*/ 166 h 194"/>
                <a:gd name="T8" fmla="*/ 0 w 160"/>
                <a:gd name="T9" fmla="*/ 105 h 194"/>
                <a:gd name="T10" fmla="*/ 11 w 160"/>
                <a:gd name="T11" fmla="*/ 14 h 194"/>
                <a:gd name="T12" fmla="*/ 76 w 160"/>
                <a:gd name="T13" fmla="*/ 0 h 194"/>
                <a:gd name="T14" fmla="*/ 76 w 160"/>
                <a:gd name="T1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94">
                  <a:moveTo>
                    <a:pt x="76" y="0"/>
                  </a:moveTo>
                  <a:lnTo>
                    <a:pt x="131" y="145"/>
                  </a:lnTo>
                  <a:lnTo>
                    <a:pt x="160" y="194"/>
                  </a:lnTo>
                  <a:lnTo>
                    <a:pt x="72" y="166"/>
                  </a:lnTo>
                  <a:lnTo>
                    <a:pt x="0" y="105"/>
                  </a:lnTo>
                  <a:lnTo>
                    <a:pt x="11" y="14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37" name="Freeform 77"/>
            <p:cNvSpPr>
              <a:spLocks/>
            </p:cNvSpPr>
            <p:nvPr/>
          </p:nvSpPr>
          <p:spPr bwMode="auto">
            <a:xfrm>
              <a:off x="4336" y="2358"/>
              <a:ext cx="59" cy="49"/>
            </a:xfrm>
            <a:custGeom>
              <a:avLst/>
              <a:gdLst>
                <a:gd name="T0" fmla="*/ 0 w 118"/>
                <a:gd name="T1" fmla="*/ 85 h 97"/>
                <a:gd name="T2" fmla="*/ 74 w 118"/>
                <a:gd name="T3" fmla="*/ 57 h 97"/>
                <a:gd name="T4" fmla="*/ 118 w 118"/>
                <a:gd name="T5" fmla="*/ 0 h 97"/>
                <a:gd name="T6" fmla="*/ 104 w 118"/>
                <a:gd name="T7" fmla="*/ 78 h 97"/>
                <a:gd name="T8" fmla="*/ 53 w 118"/>
                <a:gd name="T9" fmla="*/ 97 h 97"/>
                <a:gd name="T10" fmla="*/ 0 w 118"/>
                <a:gd name="T11" fmla="*/ 85 h 97"/>
                <a:gd name="T12" fmla="*/ 0 w 118"/>
                <a:gd name="T13" fmla="*/ 8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97">
                  <a:moveTo>
                    <a:pt x="0" y="85"/>
                  </a:moveTo>
                  <a:lnTo>
                    <a:pt x="74" y="57"/>
                  </a:lnTo>
                  <a:lnTo>
                    <a:pt x="118" y="0"/>
                  </a:lnTo>
                  <a:lnTo>
                    <a:pt x="104" y="78"/>
                  </a:lnTo>
                  <a:lnTo>
                    <a:pt x="53" y="97"/>
                  </a:lnTo>
                  <a:lnTo>
                    <a:pt x="0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38" name="Freeform 78"/>
            <p:cNvSpPr>
              <a:spLocks/>
            </p:cNvSpPr>
            <p:nvPr/>
          </p:nvSpPr>
          <p:spPr bwMode="auto">
            <a:xfrm>
              <a:off x="4184" y="2514"/>
              <a:ext cx="243" cy="190"/>
            </a:xfrm>
            <a:custGeom>
              <a:avLst/>
              <a:gdLst>
                <a:gd name="T0" fmla="*/ 361 w 484"/>
                <a:gd name="T1" fmla="*/ 0 h 381"/>
                <a:gd name="T2" fmla="*/ 484 w 484"/>
                <a:gd name="T3" fmla="*/ 113 h 381"/>
                <a:gd name="T4" fmla="*/ 448 w 484"/>
                <a:gd name="T5" fmla="*/ 168 h 381"/>
                <a:gd name="T6" fmla="*/ 376 w 484"/>
                <a:gd name="T7" fmla="*/ 173 h 381"/>
                <a:gd name="T8" fmla="*/ 327 w 484"/>
                <a:gd name="T9" fmla="*/ 141 h 381"/>
                <a:gd name="T10" fmla="*/ 327 w 484"/>
                <a:gd name="T11" fmla="*/ 194 h 381"/>
                <a:gd name="T12" fmla="*/ 203 w 484"/>
                <a:gd name="T13" fmla="*/ 200 h 381"/>
                <a:gd name="T14" fmla="*/ 228 w 484"/>
                <a:gd name="T15" fmla="*/ 261 h 381"/>
                <a:gd name="T16" fmla="*/ 234 w 484"/>
                <a:gd name="T17" fmla="*/ 365 h 381"/>
                <a:gd name="T18" fmla="*/ 171 w 484"/>
                <a:gd name="T19" fmla="*/ 381 h 381"/>
                <a:gd name="T20" fmla="*/ 61 w 484"/>
                <a:gd name="T21" fmla="*/ 371 h 381"/>
                <a:gd name="T22" fmla="*/ 21 w 484"/>
                <a:gd name="T23" fmla="*/ 316 h 381"/>
                <a:gd name="T24" fmla="*/ 0 w 484"/>
                <a:gd name="T25" fmla="*/ 244 h 381"/>
                <a:gd name="T26" fmla="*/ 51 w 484"/>
                <a:gd name="T27" fmla="*/ 270 h 381"/>
                <a:gd name="T28" fmla="*/ 51 w 484"/>
                <a:gd name="T29" fmla="*/ 229 h 381"/>
                <a:gd name="T30" fmla="*/ 82 w 484"/>
                <a:gd name="T31" fmla="*/ 185 h 381"/>
                <a:gd name="T32" fmla="*/ 140 w 484"/>
                <a:gd name="T33" fmla="*/ 225 h 381"/>
                <a:gd name="T34" fmla="*/ 125 w 484"/>
                <a:gd name="T35" fmla="*/ 158 h 381"/>
                <a:gd name="T36" fmla="*/ 192 w 484"/>
                <a:gd name="T37" fmla="*/ 162 h 381"/>
                <a:gd name="T38" fmla="*/ 199 w 484"/>
                <a:gd name="T39" fmla="*/ 97 h 381"/>
                <a:gd name="T40" fmla="*/ 285 w 484"/>
                <a:gd name="T41" fmla="*/ 97 h 381"/>
                <a:gd name="T42" fmla="*/ 310 w 484"/>
                <a:gd name="T43" fmla="*/ 21 h 381"/>
                <a:gd name="T44" fmla="*/ 361 w 484"/>
                <a:gd name="T45" fmla="*/ 31 h 381"/>
                <a:gd name="T46" fmla="*/ 361 w 484"/>
                <a:gd name="T47" fmla="*/ 0 h 381"/>
                <a:gd name="T48" fmla="*/ 361 w 484"/>
                <a:gd name="T4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4" h="381">
                  <a:moveTo>
                    <a:pt x="361" y="0"/>
                  </a:moveTo>
                  <a:lnTo>
                    <a:pt x="484" y="113"/>
                  </a:lnTo>
                  <a:lnTo>
                    <a:pt x="448" y="168"/>
                  </a:lnTo>
                  <a:lnTo>
                    <a:pt x="376" y="173"/>
                  </a:lnTo>
                  <a:lnTo>
                    <a:pt x="327" y="141"/>
                  </a:lnTo>
                  <a:lnTo>
                    <a:pt x="327" y="194"/>
                  </a:lnTo>
                  <a:lnTo>
                    <a:pt x="203" y="200"/>
                  </a:lnTo>
                  <a:lnTo>
                    <a:pt x="228" y="261"/>
                  </a:lnTo>
                  <a:lnTo>
                    <a:pt x="234" y="365"/>
                  </a:lnTo>
                  <a:lnTo>
                    <a:pt x="171" y="381"/>
                  </a:lnTo>
                  <a:lnTo>
                    <a:pt x="61" y="371"/>
                  </a:lnTo>
                  <a:lnTo>
                    <a:pt x="21" y="316"/>
                  </a:lnTo>
                  <a:lnTo>
                    <a:pt x="0" y="244"/>
                  </a:lnTo>
                  <a:lnTo>
                    <a:pt x="51" y="270"/>
                  </a:lnTo>
                  <a:lnTo>
                    <a:pt x="51" y="229"/>
                  </a:lnTo>
                  <a:lnTo>
                    <a:pt x="82" y="185"/>
                  </a:lnTo>
                  <a:lnTo>
                    <a:pt x="140" y="225"/>
                  </a:lnTo>
                  <a:lnTo>
                    <a:pt x="125" y="158"/>
                  </a:lnTo>
                  <a:lnTo>
                    <a:pt x="192" y="162"/>
                  </a:lnTo>
                  <a:lnTo>
                    <a:pt x="199" y="97"/>
                  </a:lnTo>
                  <a:lnTo>
                    <a:pt x="285" y="97"/>
                  </a:lnTo>
                  <a:lnTo>
                    <a:pt x="310" y="21"/>
                  </a:lnTo>
                  <a:lnTo>
                    <a:pt x="361" y="31"/>
                  </a:lnTo>
                  <a:lnTo>
                    <a:pt x="361" y="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39" name="Freeform 79"/>
            <p:cNvSpPr>
              <a:spLocks/>
            </p:cNvSpPr>
            <p:nvPr/>
          </p:nvSpPr>
          <p:spPr bwMode="auto">
            <a:xfrm>
              <a:off x="4137" y="2853"/>
              <a:ext cx="56" cy="62"/>
            </a:xfrm>
            <a:custGeom>
              <a:avLst/>
              <a:gdLst>
                <a:gd name="T0" fmla="*/ 76 w 112"/>
                <a:gd name="T1" fmla="*/ 0 h 126"/>
                <a:gd name="T2" fmla="*/ 0 w 112"/>
                <a:gd name="T3" fmla="*/ 50 h 126"/>
                <a:gd name="T4" fmla="*/ 0 w 112"/>
                <a:gd name="T5" fmla="*/ 126 h 126"/>
                <a:gd name="T6" fmla="*/ 32 w 112"/>
                <a:gd name="T7" fmla="*/ 120 h 126"/>
                <a:gd name="T8" fmla="*/ 74 w 112"/>
                <a:gd name="T9" fmla="*/ 101 h 126"/>
                <a:gd name="T10" fmla="*/ 110 w 112"/>
                <a:gd name="T11" fmla="*/ 50 h 126"/>
                <a:gd name="T12" fmla="*/ 112 w 112"/>
                <a:gd name="T13" fmla="*/ 2 h 126"/>
                <a:gd name="T14" fmla="*/ 76 w 112"/>
                <a:gd name="T15" fmla="*/ 0 h 126"/>
                <a:gd name="T16" fmla="*/ 76 w 112"/>
                <a:gd name="T1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26">
                  <a:moveTo>
                    <a:pt x="76" y="0"/>
                  </a:moveTo>
                  <a:lnTo>
                    <a:pt x="0" y="50"/>
                  </a:lnTo>
                  <a:lnTo>
                    <a:pt x="0" y="126"/>
                  </a:lnTo>
                  <a:lnTo>
                    <a:pt x="32" y="120"/>
                  </a:lnTo>
                  <a:lnTo>
                    <a:pt x="74" y="101"/>
                  </a:lnTo>
                  <a:lnTo>
                    <a:pt x="110" y="50"/>
                  </a:lnTo>
                  <a:lnTo>
                    <a:pt x="112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40" name="Freeform 80"/>
            <p:cNvSpPr>
              <a:spLocks/>
            </p:cNvSpPr>
            <p:nvPr/>
          </p:nvSpPr>
          <p:spPr bwMode="auto">
            <a:xfrm>
              <a:off x="4332" y="2685"/>
              <a:ext cx="69" cy="71"/>
            </a:xfrm>
            <a:custGeom>
              <a:avLst/>
              <a:gdLst>
                <a:gd name="T0" fmla="*/ 71 w 139"/>
                <a:gd name="T1" fmla="*/ 11 h 140"/>
                <a:gd name="T2" fmla="*/ 23 w 139"/>
                <a:gd name="T3" fmla="*/ 49 h 140"/>
                <a:gd name="T4" fmla="*/ 0 w 139"/>
                <a:gd name="T5" fmla="*/ 140 h 140"/>
                <a:gd name="T6" fmla="*/ 27 w 139"/>
                <a:gd name="T7" fmla="*/ 140 h 140"/>
                <a:gd name="T8" fmla="*/ 56 w 139"/>
                <a:gd name="T9" fmla="*/ 127 h 140"/>
                <a:gd name="T10" fmla="*/ 76 w 139"/>
                <a:gd name="T11" fmla="*/ 110 h 140"/>
                <a:gd name="T12" fmla="*/ 137 w 139"/>
                <a:gd name="T13" fmla="*/ 49 h 140"/>
                <a:gd name="T14" fmla="*/ 139 w 139"/>
                <a:gd name="T15" fmla="*/ 0 h 140"/>
                <a:gd name="T16" fmla="*/ 71 w 139"/>
                <a:gd name="T17" fmla="*/ 11 h 140"/>
                <a:gd name="T18" fmla="*/ 71 w 139"/>
                <a:gd name="T19" fmla="*/ 1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0">
                  <a:moveTo>
                    <a:pt x="71" y="11"/>
                  </a:moveTo>
                  <a:lnTo>
                    <a:pt x="23" y="49"/>
                  </a:lnTo>
                  <a:lnTo>
                    <a:pt x="0" y="140"/>
                  </a:lnTo>
                  <a:lnTo>
                    <a:pt x="27" y="140"/>
                  </a:lnTo>
                  <a:lnTo>
                    <a:pt x="56" y="127"/>
                  </a:lnTo>
                  <a:lnTo>
                    <a:pt x="76" y="110"/>
                  </a:lnTo>
                  <a:lnTo>
                    <a:pt x="137" y="49"/>
                  </a:lnTo>
                  <a:lnTo>
                    <a:pt x="139" y="0"/>
                  </a:lnTo>
                  <a:lnTo>
                    <a:pt x="71" y="11"/>
                  </a:lnTo>
                  <a:lnTo>
                    <a:pt x="71" y="1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41" name="Freeform 81"/>
            <p:cNvSpPr>
              <a:spLocks/>
            </p:cNvSpPr>
            <p:nvPr/>
          </p:nvSpPr>
          <p:spPr bwMode="auto">
            <a:xfrm>
              <a:off x="4170" y="2856"/>
              <a:ext cx="12" cy="10"/>
            </a:xfrm>
            <a:custGeom>
              <a:avLst/>
              <a:gdLst>
                <a:gd name="T0" fmla="*/ 0 w 23"/>
                <a:gd name="T1" fmla="*/ 19 h 19"/>
                <a:gd name="T2" fmla="*/ 23 w 23"/>
                <a:gd name="T3" fmla="*/ 19 h 19"/>
                <a:gd name="T4" fmla="*/ 21 w 23"/>
                <a:gd name="T5" fmla="*/ 0 h 19"/>
                <a:gd name="T6" fmla="*/ 2 w 23"/>
                <a:gd name="T7" fmla="*/ 5 h 19"/>
                <a:gd name="T8" fmla="*/ 0 w 23"/>
                <a:gd name="T9" fmla="*/ 19 h 19"/>
                <a:gd name="T10" fmla="*/ 0 w 23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19"/>
                  </a:moveTo>
                  <a:lnTo>
                    <a:pt x="23" y="19"/>
                  </a:lnTo>
                  <a:lnTo>
                    <a:pt x="21" y="0"/>
                  </a:lnTo>
                  <a:lnTo>
                    <a:pt x="2" y="5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42" name="Freeform 82"/>
            <p:cNvSpPr>
              <a:spLocks/>
            </p:cNvSpPr>
            <p:nvPr/>
          </p:nvSpPr>
          <p:spPr bwMode="auto">
            <a:xfrm>
              <a:off x="4362" y="2699"/>
              <a:ext cx="15" cy="16"/>
            </a:xfrm>
            <a:custGeom>
              <a:avLst/>
              <a:gdLst>
                <a:gd name="T0" fmla="*/ 0 w 31"/>
                <a:gd name="T1" fmla="*/ 0 h 33"/>
                <a:gd name="T2" fmla="*/ 17 w 31"/>
                <a:gd name="T3" fmla="*/ 33 h 33"/>
                <a:gd name="T4" fmla="*/ 31 w 31"/>
                <a:gd name="T5" fmla="*/ 6 h 33"/>
                <a:gd name="T6" fmla="*/ 0 w 31"/>
                <a:gd name="T7" fmla="*/ 0 h 33"/>
                <a:gd name="T8" fmla="*/ 0 w 3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3">
                  <a:moveTo>
                    <a:pt x="0" y="0"/>
                  </a:moveTo>
                  <a:lnTo>
                    <a:pt x="17" y="33"/>
                  </a:lnTo>
                  <a:lnTo>
                    <a:pt x="31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43" name="Freeform 83"/>
            <p:cNvSpPr>
              <a:spLocks/>
            </p:cNvSpPr>
            <p:nvPr/>
          </p:nvSpPr>
          <p:spPr bwMode="auto">
            <a:xfrm>
              <a:off x="4345" y="2711"/>
              <a:ext cx="37" cy="35"/>
            </a:xfrm>
            <a:custGeom>
              <a:avLst/>
              <a:gdLst>
                <a:gd name="T0" fmla="*/ 17 w 74"/>
                <a:gd name="T1" fmla="*/ 0 h 70"/>
                <a:gd name="T2" fmla="*/ 0 w 74"/>
                <a:gd name="T3" fmla="*/ 46 h 70"/>
                <a:gd name="T4" fmla="*/ 13 w 74"/>
                <a:gd name="T5" fmla="*/ 70 h 70"/>
                <a:gd name="T6" fmla="*/ 51 w 74"/>
                <a:gd name="T7" fmla="*/ 57 h 70"/>
                <a:gd name="T8" fmla="*/ 74 w 74"/>
                <a:gd name="T9" fmla="*/ 30 h 70"/>
                <a:gd name="T10" fmla="*/ 17 w 74"/>
                <a:gd name="T11" fmla="*/ 0 h 70"/>
                <a:gd name="T12" fmla="*/ 17 w 74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0">
                  <a:moveTo>
                    <a:pt x="17" y="0"/>
                  </a:moveTo>
                  <a:lnTo>
                    <a:pt x="0" y="46"/>
                  </a:lnTo>
                  <a:lnTo>
                    <a:pt x="13" y="70"/>
                  </a:lnTo>
                  <a:lnTo>
                    <a:pt x="51" y="57"/>
                  </a:lnTo>
                  <a:lnTo>
                    <a:pt x="74" y="3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44" name="Freeform 84"/>
            <p:cNvSpPr>
              <a:spLocks/>
            </p:cNvSpPr>
            <p:nvPr/>
          </p:nvSpPr>
          <p:spPr bwMode="auto">
            <a:xfrm>
              <a:off x="4146" y="2873"/>
              <a:ext cx="40" cy="34"/>
            </a:xfrm>
            <a:custGeom>
              <a:avLst/>
              <a:gdLst>
                <a:gd name="T0" fmla="*/ 23 w 80"/>
                <a:gd name="T1" fmla="*/ 0 h 66"/>
                <a:gd name="T2" fmla="*/ 0 w 80"/>
                <a:gd name="T3" fmla="*/ 47 h 66"/>
                <a:gd name="T4" fmla="*/ 15 w 80"/>
                <a:gd name="T5" fmla="*/ 66 h 66"/>
                <a:gd name="T6" fmla="*/ 68 w 80"/>
                <a:gd name="T7" fmla="*/ 44 h 66"/>
                <a:gd name="T8" fmla="*/ 80 w 80"/>
                <a:gd name="T9" fmla="*/ 15 h 66"/>
                <a:gd name="T10" fmla="*/ 23 w 80"/>
                <a:gd name="T11" fmla="*/ 0 h 66"/>
                <a:gd name="T12" fmla="*/ 23 w 8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66">
                  <a:moveTo>
                    <a:pt x="23" y="0"/>
                  </a:moveTo>
                  <a:lnTo>
                    <a:pt x="0" y="47"/>
                  </a:lnTo>
                  <a:lnTo>
                    <a:pt x="15" y="66"/>
                  </a:lnTo>
                  <a:lnTo>
                    <a:pt x="68" y="44"/>
                  </a:lnTo>
                  <a:lnTo>
                    <a:pt x="80" y="15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45" name="Freeform 85"/>
            <p:cNvSpPr>
              <a:spLocks/>
            </p:cNvSpPr>
            <p:nvPr/>
          </p:nvSpPr>
          <p:spPr bwMode="auto">
            <a:xfrm>
              <a:off x="4358" y="2942"/>
              <a:ext cx="112" cy="89"/>
            </a:xfrm>
            <a:custGeom>
              <a:avLst/>
              <a:gdLst>
                <a:gd name="T0" fmla="*/ 0 w 224"/>
                <a:gd name="T1" fmla="*/ 178 h 178"/>
                <a:gd name="T2" fmla="*/ 70 w 224"/>
                <a:gd name="T3" fmla="*/ 177 h 178"/>
                <a:gd name="T4" fmla="*/ 110 w 224"/>
                <a:gd name="T5" fmla="*/ 165 h 178"/>
                <a:gd name="T6" fmla="*/ 159 w 224"/>
                <a:gd name="T7" fmla="*/ 118 h 178"/>
                <a:gd name="T8" fmla="*/ 201 w 224"/>
                <a:gd name="T9" fmla="*/ 53 h 178"/>
                <a:gd name="T10" fmla="*/ 224 w 224"/>
                <a:gd name="T11" fmla="*/ 0 h 178"/>
                <a:gd name="T12" fmla="*/ 140 w 224"/>
                <a:gd name="T13" fmla="*/ 70 h 178"/>
                <a:gd name="T14" fmla="*/ 85 w 224"/>
                <a:gd name="T15" fmla="*/ 123 h 178"/>
                <a:gd name="T16" fmla="*/ 0 w 224"/>
                <a:gd name="T17" fmla="*/ 178 h 178"/>
                <a:gd name="T18" fmla="*/ 0 w 224"/>
                <a:gd name="T1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178">
                  <a:moveTo>
                    <a:pt x="0" y="178"/>
                  </a:moveTo>
                  <a:lnTo>
                    <a:pt x="70" y="177"/>
                  </a:lnTo>
                  <a:lnTo>
                    <a:pt x="110" y="165"/>
                  </a:lnTo>
                  <a:lnTo>
                    <a:pt x="159" y="118"/>
                  </a:lnTo>
                  <a:lnTo>
                    <a:pt x="201" y="53"/>
                  </a:lnTo>
                  <a:lnTo>
                    <a:pt x="224" y="0"/>
                  </a:lnTo>
                  <a:lnTo>
                    <a:pt x="140" y="70"/>
                  </a:lnTo>
                  <a:lnTo>
                    <a:pt x="85" y="123"/>
                  </a:lnTo>
                  <a:lnTo>
                    <a:pt x="0" y="178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FF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46" name="Freeform 86"/>
            <p:cNvSpPr>
              <a:spLocks/>
            </p:cNvSpPr>
            <p:nvPr/>
          </p:nvSpPr>
          <p:spPr bwMode="auto">
            <a:xfrm>
              <a:off x="4087" y="3074"/>
              <a:ext cx="89" cy="70"/>
            </a:xfrm>
            <a:custGeom>
              <a:avLst/>
              <a:gdLst>
                <a:gd name="T0" fmla="*/ 23 w 179"/>
                <a:gd name="T1" fmla="*/ 0 h 141"/>
                <a:gd name="T2" fmla="*/ 0 w 179"/>
                <a:gd name="T3" fmla="*/ 46 h 141"/>
                <a:gd name="T4" fmla="*/ 48 w 179"/>
                <a:gd name="T5" fmla="*/ 135 h 141"/>
                <a:gd name="T6" fmla="*/ 148 w 179"/>
                <a:gd name="T7" fmla="*/ 141 h 141"/>
                <a:gd name="T8" fmla="*/ 179 w 179"/>
                <a:gd name="T9" fmla="*/ 114 h 141"/>
                <a:gd name="T10" fmla="*/ 169 w 179"/>
                <a:gd name="T11" fmla="*/ 84 h 141"/>
                <a:gd name="T12" fmla="*/ 95 w 179"/>
                <a:gd name="T13" fmla="*/ 87 h 141"/>
                <a:gd name="T14" fmla="*/ 40 w 179"/>
                <a:gd name="T15" fmla="*/ 42 h 141"/>
                <a:gd name="T16" fmla="*/ 23 w 179"/>
                <a:gd name="T17" fmla="*/ 0 h 141"/>
                <a:gd name="T18" fmla="*/ 23 w 179"/>
                <a:gd name="T1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141">
                  <a:moveTo>
                    <a:pt x="23" y="0"/>
                  </a:moveTo>
                  <a:lnTo>
                    <a:pt x="0" y="46"/>
                  </a:lnTo>
                  <a:lnTo>
                    <a:pt x="48" y="135"/>
                  </a:lnTo>
                  <a:lnTo>
                    <a:pt x="148" y="141"/>
                  </a:lnTo>
                  <a:lnTo>
                    <a:pt x="179" y="114"/>
                  </a:lnTo>
                  <a:lnTo>
                    <a:pt x="169" y="84"/>
                  </a:lnTo>
                  <a:lnTo>
                    <a:pt x="95" y="87"/>
                  </a:lnTo>
                  <a:lnTo>
                    <a:pt x="40" y="42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47" name="Freeform 87"/>
            <p:cNvSpPr>
              <a:spLocks/>
            </p:cNvSpPr>
            <p:nvPr/>
          </p:nvSpPr>
          <p:spPr bwMode="auto">
            <a:xfrm>
              <a:off x="4614" y="2730"/>
              <a:ext cx="38" cy="66"/>
            </a:xfrm>
            <a:custGeom>
              <a:avLst/>
              <a:gdLst>
                <a:gd name="T0" fmla="*/ 2 w 76"/>
                <a:gd name="T1" fmla="*/ 0 h 131"/>
                <a:gd name="T2" fmla="*/ 0 w 76"/>
                <a:gd name="T3" fmla="*/ 40 h 131"/>
                <a:gd name="T4" fmla="*/ 55 w 76"/>
                <a:gd name="T5" fmla="*/ 131 h 131"/>
                <a:gd name="T6" fmla="*/ 76 w 76"/>
                <a:gd name="T7" fmla="*/ 87 h 131"/>
                <a:gd name="T8" fmla="*/ 72 w 76"/>
                <a:gd name="T9" fmla="*/ 53 h 131"/>
                <a:gd name="T10" fmla="*/ 53 w 76"/>
                <a:gd name="T11" fmla="*/ 15 h 131"/>
                <a:gd name="T12" fmla="*/ 11 w 76"/>
                <a:gd name="T13" fmla="*/ 0 h 131"/>
                <a:gd name="T14" fmla="*/ 2 w 76"/>
                <a:gd name="T15" fmla="*/ 0 h 131"/>
                <a:gd name="T16" fmla="*/ 2 w 76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31">
                  <a:moveTo>
                    <a:pt x="2" y="0"/>
                  </a:moveTo>
                  <a:lnTo>
                    <a:pt x="0" y="40"/>
                  </a:lnTo>
                  <a:lnTo>
                    <a:pt x="55" y="131"/>
                  </a:lnTo>
                  <a:lnTo>
                    <a:pt x="76" y="87"/>
                  </a:lnTo>
                  <a:lnTo>
                    <a:pt x="72" y="53"/>
                  </a:lnTo>
                  <a:lnTo>
                    <a:pt x="53" y="15"/>
                  </a:lnTo>
                  <a:lnTo>
                    <a:pt x="11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48" name="Freeform 88"/>
            <p:cNvSpPr>
              <a:spLocks/>
            </p:cNvSpPr>
            <p:nvPr/>
          </p:nvSpPr>
          <p:spPr bwMode="auto">
            <a:xfrm>
              <a:off x="4096" y="3085"/>
              <a:ext cx="68" cy="54"/>
            </a:xfrm>
            <a:custGeom>
              <a:avLst/>
              <a:gdLst>
                <a:gd name="T0" fmla="*/ 0 w 135"/>
                <a:gd name="T1" fmla="*/ 0 h 106"/>
                <a:gd name="T2" fmla="*/ 4 w 135"/>
                <a:gd name="T3" fmla="*/ 57 h 106"/>
                <a:gd name="T4" fmla="*/ 67 w 135"/>
                <a:gd name="T5" fmla="*/ 106 h 106"/>
                <a:gd name="T6" fmla="*/ 129 w 135"/>
                <a:gd name="T7" fmla="*/ 104 h 106"/>
                <a:gd name="T8" fmla="*/ 135 w 135"/>
                <a:gd name="T9" fmla="*/ 70 h 106"/>
                <a:gd name="T10" fmla="*/ 72 w 135"/>
                <a:gd name="T11" fmla="*/ 68 h 106"/>
                <a:gd name="T12" fmla="*/ 0 w 135"/>
                <a:gd name="T13" fmla="*/ 0 h 106"/>
                <a:gd name="T14" fmla="*/ 0 w 135"/>
                <a:gd name="T1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06">
                  <a:moveTo>
                    <a:pt x="0" y="0"/>
                  </a:moveTo>
                  <a:lnTo>
                    <a:pt x="4" y="57"/>
                  </a:lnTo>
                  <a:lnTo>
                    <a:pt x="67" y="106"/>
                  </a:lnTo>
                  <a:lnTo>
                    <a:pt x="129" y="104"/>
                  </a:lnTo>
                  <a:lnTo>
                    <a:pt x="135" y="70"/>
                  </a:lnTo>
                  <a:lnTo>
                    <a:pt x="72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49" name="Freeform 89"/>
            <p:cNvSpPr>
              <a:spLocks/>
            </p:cNvSpPr>
            <p:nvPr/>
          </p:nvSpPr>
          <p:spPr bwMode="auto">
            <a:xfrm>
              <a:off x="4621" y="2736"/>
              <a:ext cx="29" cy="46"/>
            </a:xfrm>
            <a:custGeom>
              <a:avLst/>
              <a:gdLst>
                <a:gd name="T0" fmla="*/ 21 w 59"/>
                <a:gd name="T1" fmla="*/ 0 h 93"/>
                <a:gd name="T2" fmla="*/ 0 w 59"/>
                <a:gd name="T3" fmla="*/ 14 h 93"/>
                <a:gd name="T4" fmla="*/ 33 w 59"/>
                <a:gd name="T5" fmla="*/ 93 h 93"/>
                <a:gd name="T6" fmla="*/ 59 w 59"/>
                <a:gd name="T7" fmla="*/ 59 h 93"/>
                <a:gd name="T8" fmla="*/ 46 w 59"/>
                <a:gd name="T9" fmla="*/ 21 h 93"/>
                <a:gd name="T10" fmla="*/ 21 w 59"/>
                <a:gd name="T11" fmla="*/ 0 h 93"/>
                <a:gd name="T12" fmla="*/ 21 w 59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93">
                  <a:moveTo>
                    <a:pt x="21" y="0"/>
                  </a:moveTo>
                  <a:lnTo>
                    <a:pt x="0" y="14"/>
                  </a:lnTo>
                  <a:lnTo>
                    <a:pt x="33" y="93"/>
                  </a:lnTo>
                  <a:lnTo>
                    <a:pt x="59" y="59"/>
                  </a:lnTo>
                  <a:lnTo>
                    <a:pt x="46" y="2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50" name="Freeform 90"/>
            <p:cNvSpPr>
              <a:spLocks/>
            </p:cNvSpPr>
            <p:nvPr/>
          </p:nvSpPr>
          <p:spPr bwMode="auto">
            <a:xfrm>
              <a:off x="4106" y="3103"/>
              <a:ext cx="44" cy="34"/>
            </a:xfrm>
            <a:custGeom>
              <a:avLst/>
              <a:gdLst>
                <a:gd name="T0" fmla="*/ 0 w 89"/>
                <a:gd name="T1" fmla="*/ 0 h 66"/>
                <a:gd name="T2" fmla="*/ 0 w 89"/>
                <a:gd name="T3" fmla="*/ 36 h 66"/>
                <a:gd name="T4" fmla="*/ 46 w 89"/>
                <a:gd name="T5" fmla="*/ 66 h 66"/>
                <a:gd name="T6" fmla="*/ 89 w 89"/>
                <a:gd name="T7" fmla="*/ 65 h 66"/>
                <a:gd name="T8" fmla="*/ 89 w 89"/>
                <a:gd name="T9" fmla="*/ 40 h 66"/>
                <a:gd name="T10" fmla="*/ 0 w 89"/>
                <a:gd name="T11" fmla="*/ 0 h 66"/>
                <a:gd name="T12" fmla="*/ 0 w 89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66">
                  <a:moveTo>
                    <a:pt x="0" y="0"/>
                  </a:moveTo>
                  <a:lnTo>
                    <a:pt x="0" y="36"/>
                  </a:lnTo>
                  <a:lnTo>
                    <a:pt x="46" y="66"/>
                  </a:lnTo>
                  <a:lnTo>
                    <a:pt x="89" y="65"/>
                  </a:lnTo>
                  <a:lnTo>
                    <a:pt x="89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51" name="Freeform 91"/>
            <p:cNvSpPr>
              <a:spLocks/>
            </p:cNvSpPr>
            <p:nvPr/>
          </p:nvSpPr>
          <p:spPr bwMode="auto">
            <a:xfrm>
              <a:off x="4630" y="2736"/>
              <a:ext cx="20" cy="30"/>
            </a:xfrm>
            <a:custGeom>
              <a:avLst/>
              <a:gdLst>
                <a:gd name="T0" fmla="*/ 0 w 40"/>
                <a:gd name="T1" fmla="*/ 0 h 61"/>
                <a:gd name="T2" fmla="*/ 0 w 40"/>
                <a:gd name="T3" fmla="*/ 46 h 61"/>
                <a:gd name="T4" fmla="*/ 21 w 40"/>
                <a:gd name="T5" fmla="*/ 61 h 61"/>
                <a:gd name="T6" fmla="*/ 40 w 40"/>
                <a:gd name="T7" fmla="*/ 50 h 61"/>
                <a:gd name="T8" fmla="*/ 23 w 40"/>
                <a:gd name="T9" fmla="*/ 10 h 61"/>
                <a:gd name="T10" fmla="*/ 0 w 40"/>
                <a:gd name="T11" fmla="*/ 0 h 61"/>
                <a:gd name="T12" fmla="*/ 0 w 40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61">
                  <a:moveTo>
                    <a:pt x="0" y="0"/>
                  </a:moveTo>
                  <a:lnTo>
                    <a:pt x="0" y="46"/>
                  </a:lnTo>
                  <a:lnTo>
                    <a:pt x="21" y="61"/>
                  </a:lnTo>
                  <a:lnTo>
                    <a:pt x="40" y="50"/>
                  </a:lnTo>
                  <a:lnTo>
                    <a:pt x="23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52" name="Freeform 92"/>
            <p:cNvSpPr>
              <a:spLocks/>
            </p:cNvSpPr>
            <p:nvPr/>
          </p:nvSpPr>
          <p:spPr bwMode="auto">
            <a:xfrm>
              <a:off x="4317" y="2680"/>
              <a:ext cx="92" cy="84"/>
            </a:xfrm>
            <a:custGeom>
              <a:avLst/>
              <a:gdLst>
                <a:gd name="T0" fmla="*/ 182 w 182"/>
                <a:gd name="T1" fmla="*/ 0 h 169"/>
                <a:gd name="T2" fmla="*/ 91 w 182"/>
                <a:gd name="T3" fmla="*/ 10 h 169"/>
                <a:gd name="T4" fmla="*/ 30 w 182"/>
                <a:gd name="T5" fmla="*/ 46 h 169"/>
                <a:gd name="T6" fmla="*/ 0 w 182"/>
                <a:gd name="T7" fmla="*/ 101 h 169"/>
                <a:gd name="T8" fmla="*/ 4 w 182"/>
                <a:gd name="T9" fmla="*/ 167 h 169"/>
                <a:gd name="T10" fmla="*/ 49 w 182"/>
                <a:gd name="T11" fmla="*/ 169 h 169"/>
                <a:gd name="T12" fmla="*/ 76 w 182"/>
                <a:gd name="T13" fmla="*/ 143 h 169"/>
                <a:gd name="T14" fmla="*/ 42 w 182"/>
                <a:gd name="T15" fmla="*/ 152 h 169"/>
                <a:gd name="T16" fmla="*/ 36 w 182"/>
                <a:gd name="T17" fmla="*/ 114 h 169"/>
                <a:gd name="T18" fmla="*/ 53 w 182"/>
                <a:gd name="T19" fmla="*/ 55 h 169"/>
                <a:gd name="T20" fmla="*/ 101 w 182"/>
                <a:gd name="T21" fmla="*/ 19 h 169"/>
                <a:gd name="T22" fmla="*/ 182 w 182"/>
                <a:gd name="T23" fmla="*/ 0 h 169"/>
                <a:gd name="T24" fmla="*/ 182 w 182"/>
                <a:gd name="T2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169">
                  <a:moveTo>
                    <a:pt x="182" y="0"/>
                  </a:moveTo>
                  <a:lnTo>
                    <a:pt x="91" y="10"/>
                  </a:lnTo>
                  <a:lnTo>
                    <a:pt x="30" y="46"/>
                  </a:lnTo>
                  <a:lnTo>
                    <a:pt x="0" y="101"/>
                  </a:lnTo>
                  <a:lnTo>
                    <a:pt x="4" y="167"/>
                  </a:lnTo>
                  <a:lnTo>
                    <a:pt x="49" y="169"/>
                  </a:lnTo>
                  <a:lnTo>
                    <a:pt x="76" y="143"/>
                  </a:lnTo>
                  <a:lnTo>
                    <a:pt x="42" y="152"/>
                  </a:lnTo>
                  <a:lnTo>
                    <a:pt x="36" y="114"/>
                  </a:lnTo>
                  <a:lnTo>
                    <a:pt x="53" y="55"/>
                  </a:lnTo>
                  <a:lnTo>
                    <a:pt x="101" y="19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53" name="Freeform 93"/>
            <p:cNvSpPr>
              <a:spLocks/>
            </p:cNvSpPr>
            <p:nvPr/>
          </p:nvSpPr>
          <p:spPr bwMode="auto">
            <a:xfrm>
              <a:off x="3878" y="3073"/>
              <a:ext cx="364" cy="457"/>
            </a:xfrm>
            <a:custGeom>
              <a:avLst/>
              <a:gdLst>
                <a:gd name="T0" fmla="*/ 0 w 728"/>
                <a:gd name="T1" fmla="*/ 78 h 914"/>
                <a:gd name="T2" fmla="*/ 42 w 728"/>
                <a:gd name="T3" fmla="*/ 293 h 914"/>
                <a:gd name="T4" fmla="*/ 277 w 728"/>
                <a:gd name="T5" fmla="*/ 688 h 914"/>
                <a:gd name="T6" fmla="*/ 441 w 728"/>
                <a:gd name="T7" fmla="*/ 914 h 914"/>
                <a:gd name="T8" fmla="*/ 365 w 728"/>
                <a:gd name="T9" fmla="*/ 595 h 914"/>
                <a:gd name="T10" fmla="*/ 473 w 728"/>
                <a:gd name="T11" fmla="*/ 601 h 914"/>
                <a:gd name="T12" fmla="*/ 473 w 728"/>
                <a:gd name="T13" fmla="*/ 365 h 914"/>
                <a:gd name="T14" fmla="*/ 606 w 728"/>
                <a:gd name="T15" fmla="*/ 760 h 914"/>
                <a:gd name="T16" fmla="*/ 676 w 728"/>
                <a:gd name="T17" fmla="*/ 586 h 914"/>
                <a:gd name="T18" fmla="*/ 728 w 728"/>
                <a:gd name="T19" fmla="*/ 302 h 914"/>
                <a:gd name="T20" fmla="*/ 652 w 728"/>
                <a:gd name="T21" fmla="*/ 190 h 914"/>
                <a:gd name="T22" fmla="*/ 477 w 728"/>
                <a:gd name="T23" fmla="*/ 190 h 914"/>
                <a:gd name="T24" fmla="*/ 395 w 728"/>
                <a:gd name="T25" fmla="*/ 103 h 914"/>
                <a:gd name="T26" fmla="*/ 355 w 728"/>
                <a:gd name="T27" fmla="*/ 0 h 914"/>
                <a:gd name="T28" fmla="*/ 226 w 728"/>
                <a:gd name="T29" fmla="*/ 27 h 914"/>
                <a:gd name="T30" fmla="*/ 160 w 728"/>
                <a:gd name="T31" fmla="*/ 27 h 914"/>
                <a:gd name="T32" fmla="*/ 268 w 728"/>
                <a:gd name="T33" fmla="*/ 221 h 914"/>
                <a:gd name="T34" fmla="*/ 313 w 728"/>
                <a:gd name="T35" fmla="*/ 426 h 914"/>
                <a:gd name="T36" fmla="*/ 108 w 728"/>
                <a:gd name="T37" fmla="*/ 205 h 914"/>
                <a:gd name="T38" fmla="*/ 0 w 728"/>
                <a:gd name="T39" fmla="*/ 78 h 914"/>
                <a:gd name="T40" fmla="*/ 0 w 728"/>
                <a:gd name="T41" fmla="*/ 78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8" h="914">
                  <a:moveTo>
                    <a:pt x="0" y="78"/>
                  </a:moveTo>
                  <a:lnTo>
                    <a:pt x="42" y="293"/>
                  </a:lnTo>
                  <a:lnTo>
                    <a:pt x="277" y="688"/>
                  </a:lnTo>
                  <a:lnTo>
                    <a:pt x="441" y="914"/>
                  </a:lnTo>
                  <a:lnTo>
                    <a:pt x="365" y="595"/>
                  </a:lnTo>
                  <a:lnTo>
                    <a:pt x="473" y="601"/>
                  </a:lnTo>
                  <a:lnTo>
                    <a:pt x="473" y="365"/>
                  </a:lnTo>
                  <a:lnTo>
                    <a:pt x="606" y="760"/>
                  </a:lnTo>
                  <a:lnTo>
                    <a:pt x="676" y="586"/>
                  </a:lnTo>
                  <a:lnTo>
                    <a:pt x="728" y="302"/>
                  </a:lnTo>
                  <a:lnTo>
                    <a:pt x="652" y="190"/>
                  </a:lnTo>
                  <a:lnTo>
                    <a:pt x="477" y="190"/>
                  </a:lnTo>
                  <a:lnTo>
                    <a:pt x="395" y="103"/>
                  </a:lnTo>
                  <a:lnTo>
                    <a:pt x="355" y="0"/>
                  </a:lnTo>
                  <a:lnTo>
                    <a:pt x="226" y="27"/>
                  </a:lnTo>
                  <a:lnTo>
                    <a:pt x="160" y="27"/>
                  </a:lnTo>
                  <a:lnTo>
                    <a:pt x="268" y="221"/>
                  </a:lnTo>
                  <a:lnTo>
                    <a:pt x="313" y="426"/>
                  </a:lnTo>
                  <a:lnTo>
                    <a:pt x="108" y="205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54" name="Freeform 94"/>
            <p:cNvSpPr>
              <a:spLocks/>
            </p:cNvSpPr>
            <p:nvPr/>
          </p:nvSpPr>
          <p:spPr bwMode="auto">
            <a:xfrm>
              <a:off x="3871" y="3404"/>
              <a:ext cx="161" cy="244"/>
            </a:xfrm>
            <a:custGeom>
              <a:avLst/>
              <a:gdLst>
                <a:gd name="T0" fmla="*/ 0 w 323"/>
                <a:gd name="T1" fmla="*/ 0 h 488"/>
                <a:gd name="T2" fmla="*/ 195 w 323"/>
                <a:gd name="T3" fmla="*/ 165 h 488"/>
                <a:gd name="T4" fmla="*/ 313 w 323"/>
                <a:gd name="T5" fmla="*/ 406 h 488"/>
                <a:gd name="T6" fmla="*/ 323 w 323"/>
                <a:gd name="T7" fmla="*/ 488 h 488"/>
                <a:gd name="T8" fmla="*/ 268 w 323"/>
                <a:gd name="T9" fmla="*/ 479 h 488"/>
                <a:gd name="T10" fmla="*/ 232 w 323"/>
                <a:gd name="T11" fmla="*/ 359 h 488"/>
                <a:gd name="T12" fmla="*/ 102 w 323"/>
                <a:gd name="T13" fmla="*/ 247 h 488"/>
                <a:gd name="T14" fmla="*/ 0 w 323"/>
                <a:gd name="T15" fmla="*/ 0 h 488"/>
                <a:gd name="T16" fmla="*/ 0 w 323"/>
                <a:gd name="T1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3" h="488">
                  <a:moveTo>
                    <a:pt x="0" y="0"/>
                  </a:moveTo>
                  <a:lnTo>
                    <a:pt x="195" y="165"/>
                  </a:lnTo>
                  <a:lnTo>
                    <a:pt x="313" y="406"/>
                  </a:lnTo>
                  <a:lnTo>
                    <a:pt x="323" y="488"/>
                  </a:lnTo>
                  <a:lnTo>
                    <a:pt x="268" y="479"/>
                  </a:lnTo>
                  <a:lnTo>
                    <a:pt x="232" y="359"/>
                  </a:lnTo>
                  <a:lnTo>
                    <a:pt x="102" y="2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55" name="Freeform 95"/>
            <p:cNvSpPr>
              <a:spLocks/>
            </p:cNvSpPr>
            <p:nvPr/>
          </p:nvSpPr>
          <p:spPr bwMode="auto">
            <a:xfrm>
              <a:off x="3861" y="3561"/>
              <a:ext cx="79" cy="89"/>
            </a:xfrm>
            <a:custGeom>
              <a:avLst/>
              <a:gdLst>
                <a:gd name="T0" fmla="*/ 0 w 157"/>
                <a:gd name="T1" fmla="*/ 0 h 179"/>
                <a:gd name="T2" fmla="*/ 157 w 157"/>
                <a:gd name="T3" fmla="*/ 179 h 179"/>
                <a:gd name="T4" fmla="*/ 34 w 157"/>
                <a:gd name="T5" fmla="*/ 129 h 179"/>
                <a:gd name="T6" fmla="*/ 0 w 157"/>
                <a:gd name="T7" fmla="*/ 61 h 179"/>
                <a:gd name="T8" fmla="*/ 0 w 157"/>
                <a:gd name="T9" fmla="*/ 0 h 179"/>
                <a:gd name="T10" fmla="*/ 0 w 157"/>
                <a:gd name="T1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79">
                  <a:moveTo>
                    <a:pt x="0" y="0"/>
                  </a:moveTo>
                  <a:lnTo>
                    <a:pt x="157" y="179"/>
                  </a:lnTo>
                  <a:lnTo>
                    <a:pt x="34" y="129"/>
                  </a:lnTo>
                  <a:lnTo>
                    <a:pt x="0" y="6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56" name="Freeform 96"/>
            <p:cNvSpPr>
              <a:spLocks/>
            </p:cNvSpPr>
            <p:nvPr/>
          </p:nvSpPr>
          <p:spPr bwMode="auto">
            <a:xfrm>
              <a:off x="3851" y="3671"/>
              <a:ext cx="125" cy="69"/>
            </a:xfrm>
            <a:custGeom>
              <a:avLst/>
              <a:gdLst>
                <a:gd name="T0" fmla="*/ 0 w 251"/>
                <a:gd name="T1" fmla="*/ 5 h 138"/>
                <a:gd name="T2" fmla="*/ 76 w 251"/>
                <a:gd name="T3" fmla="*/ 62 h 138"/>
                <a:gd name="T4" fmla="*/ 76 w 251"/>
                <a:gd name="T5" fmla="*/ 138 h 138"/>
                <a:gd name="T6" fmla="*/ 123 w 251"/>
                <a:gd name="T7" fmla="*/ 138 h 138"/>
                <a:gd name="T8" fmla="*/ 251 w 251"/>
                <a:gd name="T9" fmla="*/ 51 h 138"/>
                <a:gd name="T10" fmla="*/ 133 w 251"/>
                <a:gd name="T11" fmla="*/ 0 h 138"/>
                <a:gd name="T12" fmla="*/ 0 w 251"/>
                <a:gd name="T13" fmla="*/ 5 h 138"/>
                <a:gd name="T14" fmla="*/ 0 w 251"/>
                <a:gd name="T15" fmla="*/ 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1" h="138">
                  <a:moveTo>
                    <a:pt x="0" y="5"/>
                  </a:moveTo>
                  <a:lnTo>
                    <a:pt x="76" y="62"/>
                  </a:lnTo>
                  <a:lnTo>
                    <a:pt x="76" y="138"/>
                  </a:lnTo>
                  <a:lnTo>
                    <a:pt x="123" y="138"/>
                  </a:lnTo>
                  <a:lnTo>
                    <a:pt x="251" y="51"/>
                  </a:lnTo>
                  <a:lnTo>
                    <a:pt x="133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57" name="Freeform 97"/>
            <p:cNvSpPr>
              <a:spLocks/>
            </p:cNvSpPr>
            <p:nvPr/>
          </p:nvSpPr>
          <p:spPr bwMode="auto">
            <a:xfrm>
              <a:off x="4410" y="3612"/>
              <a:ext cx="202" cy="326"/>
            </a:xfrm>
            <a:custGeom>
              <a:avLst/>
              <a:gdLst>
                <a:gd name="T0" fmla="*/ 19 w 405"/>
                <a:gd name="T1" fmla="*/ 0 h 652"/>
                <a:gd name="T2" fmla="*/ 0 w 405"/>
                <a:gd name="T3" fmla="*/ 180 h 652"/>
                <a:gd name="T4" fmla="*/ 61 w 405"/>
                <a:gd name="T5" fmla="*/ 462 h 652"/>
                <a:gd name="T6" fmla="*/ 200 w 405"/>
                <a:gd name="T7" fmla="*/ 652 h 652"/>
                <a:gd name="T8" fmla="*/ 291 w 405"/>
                <a:gd name="T9" fmla="*/ 580 h 652"/>
                <a:gd name="T10" fmla="*/ 405 w 405"/>
                <a:gd name="T11" fmla="*/ 287 h 652"/>
                <a:gd name="T12" fmla="*/ 312 w 405"/>
                <a:gd name="T13" fmla="*/ 344 h 652"/>
                <a:gd name="T14" fmla="*/ 169 w 405"/>
                <a:gd name="T15" fmla="*/ 190 h 652"/>
                <a:gd name="T16" fmla="*/ 19 w 405"/>
                <a:gd name="T17" fmla="*/ 0 h 652"/>
                <a:gd name="T18" fmla="*/ 19 w 405"/>
                <a:gd name="T19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652">
                  <a:moveTo>
                    <a:pt x="19" y="0"/>
                  </a:moveTo>
                  <a:lnTo>
                    <a:pt x="0" y="180"/>
                  </a:lnTo>
                  <a:lnTo>
                    <a:pt x="61" y="462"/>
                  </a:lnTo>
                  <a:lnTo>
                    <a:pt x="200" y="652"/>
                  </a:lnTo>
                  <a:lnTo>
                    <a:pt x="291" y="580"/>
                  </a:lnTo>
                  <a:lnTo>
                    <a:pt x="405" y="287"/>
                  </a:lnTo>
                  <a:lnTo>
                    <a:pt x="312" y="344"/>
                  </a:lnTo>
                  <a:lnTo>
                    <a:pt x="169" y="19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58" name="Freeform 98"/>
            <p:cNvSpPr>
              <a:spLocks/>
            </p:cNvSpPr>
            <p:nvPr/>
          </p:nvSpPr>
          <p:spPr bwMode="auto">
            <a:xfrm>
              <a:off x="4333" y="3040"/>
              <a:ext cx="896" cy="1070"/>
            </a:xfrm>
            <a:custGeom>
              <a:avLst/>
              <a:gdLst>
                <a:gd name="T0" fmla="*/ 88 w 1793"/>
                <a:gd name="T1" fmla="*/ 1545 h 2140"/>
                <a:gd name="T2" fmla="*/ 0 w 1793"/>
                <a:gd name="T3" fmla="*/ 1826 h 2140"/>
                <a:gd name="T4" fmla="*/ 169 w 1793"/>
                <a:gd name="T5" fmla="*/ 2032 h 2140"/>
                <a:gd name="T6" fmla="*/ 246 w 1793"/>
                <a:gd name="T7" fmla="*/ 2140 h 2140"/>
                <a:gd name="T8" fmla="*/ 569 w 1793"/>
                <a:gd name="T9" fmla="*/ 2134 h 2140"/>
                <a:gd name="T10" fmla="*/ 856 w 1793"/>
                <a:gd name="T11" fmla="*/ 1667 h 2140"/>
                <a:gd name="T12" fmla="*/ 1194 w 1793"/>
                <a:gd name="T13" fmla="*/ 1262 h 2140"/>
                <a:gd name="T14" fmla="*/ 1127 w 1793"/>
                <a:gd name="T15" fmla="*/ 1518 h 2140"/>
                <a:gd name="T16" fmla="*/ 928 w 1793"/>
                <a:gd name="T17" fmla="*/ 1826 h 2140"/>
                <a:gd name="T18" fmla="*/ 762 w 1793"/>
                <a:gd name="T19" fmla="*/ 2098 h 2140"/>
                <a:gd name="T20" fmla="*/ 876 w 1793"/>
                <a:gd name="T21" fmla="*/ 2007 h 2140"/>
                <a:gd name="T22" fmla="*/ 1004 w 1793"/>
                <a:gd name="T23" fmla="*/ 1805 h 2140"/>
                <a:gd name="T24" fmla="*/ 1270 w 1793"/>
                <a:gd name="T25" fmla="*/ 1524 h 2140"/>
                <a:gd name="T26" fmla="*/ 1532 w 1793"/>
                <a:gd name="T27" fmla="*/ 1041 h 2140"/>
                <a:gd name="T28" fmla="*/ 1793 w 1793"/>
                <a:gd name="T29" fmla="*/ 230 h 2140"/>
                <a:gd name="T30" fmla="*/ 1553 w 1793"/>
                <a:gd name="T31" fmla="*/ 102 h 2140"/>
                <a:gd name="T32" fmla="*/ 1148 w 1793"/>
                <a:gd name="T33" fmla="*/ 5 h 2140"/>
                <a:gd name="T34" fmla="*/ 1010 w 1793"/>
                <a:gd name="T35" fmla="*/ 0 h 2140"/>
                <a:gd name="T36" fmla="*/ 922 w 1793"/>
                <a:gd name="T37" fmla="*/ 863 h 2140"/>
                <a:gd name="T38" fmla="*/ 768 w 1793"/>
                <a:gd name="T39" fmla="*/ 1226 h 2140"/>
                <a:gd name="T40" fmla="*/ 645 w 1793"/>
                <a:gd name="T41" fmla="*/ 1549 h 2140"/>
                <a:gd name="T42" fmla="*/ 548 w 1793"/>
                <a:gd name="T43" fmla="*/ 1781 h 2140"/>
                <a:gd name="T44" fmla="*/ 439 w 1793"/>
                <a:gd name="T45" fmla="*/ 1902 h 2140"/>
                <a:gd name="T46" fmla="*/ 287 w 1793"/>
                <a:gd name="T47" fmla="*/ 1908 h 2140"/>
                <a:gd name="T48" fmla="*/ 154 w 1793"/>
                <a:gd name="T49" fmla="*/ 1781 h 2140"/>
                <a:gd name="T50" fmla="*/ 88 w 1793"/>
                <a:gd name="T51" fmla="*/ 1545 h 2140"/>
                <a:gd name="T52" fmla="*/ 88 w 1793"/>
                <a:gd name="T53" fmla="*/ 1545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93" h="2140">
                  <a:moveTo>
                    <a:pt x="88" y="1545"/>
                  </a:moveTo>
                  <a:lnTo>
                    <a:pt x="0" y="1826"/>
                  </a:lnTo>
                  <a:lnTo>
                    <a:pt x="169" y="2032"/>
                  </a:lnTo>
                  <a:lnTo>
                    <a:pt x="246" y="2140"/>
                  </a:lnTo>
                  <a:lnTo>
                    <a:pt x="569" y="2134"/>
                  </a:lnTo>
                  <a:lnTo>
                    <a:pt x="856" y="1667"/>
                  </a:lnTo>
                  <a:lnTo>
                    <a:pt x="1194" y="1262"/>
                  </a:lnTo>
                  <a:lnTo>
                    <a:pt x="1127" y="1518"/>
                  </a:lnTo>
                  <a:lnTo>
                    <a:pt x="928" y="1826"/>
                  </a:lnTo>
                  <a:lnTo>
                    <a:pt x="762" y="2098"/>
                  </a:lnTo>
                  <a:lnTo>
                    <a:pt x="876" y="2007"/>
                  </a:lnTo>
                  <a:lnTo>
                    <a:pt x="1004" y="1805"/>
                  </a:lnTo>
                  <a:lnTo>
                    <a:pt x="1270" y="1524"/>
                  </a:lnTo>
                  <a:lnTo>
                    <a:pt x="1532" y="1041"/>
                  </a:lnTo>
                  <a:lnTo>
                    <a:pt x="1793" y="230"/>
                  </a:lnTo>
                  <a:lnTo>
                    <a:pt x="1553" y="102"/>
                  </a:lnTo>
                  <a:lnTo>
                    <a:pt x="1148" y="5"/>
                  </a:lnTo>
                  <a:lnTo>
                    <a:pt x="1010" y="0"/>
                  </a:lnTo>
                  <a:lnTo>
                    <a:pt x="922" y="863"/>
                  </a:lnTo>
                  <a:lnTo>
                    <a:pt x="768" y="1226"/>
                  </a:lnTo>
                  <a:lnTo>
                    <a:pt x="645" y="1549"/>
                  </a:lnTo>
                  <a:lnTo>
                    <a:pt x="548" y="1781"/>
                  </a:lnTo>
                  <a:lnTo>
                    <a:pt x="439" y="1902"/>
                  </a:lnTo>
                  <a:lnTo>
                    <a:pt x="287" y="1908"/>
                  </a:lnTo>
                  <a:lnTo>
                    <a:pt x="154" y="1781"/>
                  </a:lnTo>
                  <a:lnTo>
                    <a:pt x="88" y="1545"/>
                  </a:lnTo>
                  <a:lnTo>
                    <a:pt x="88" y="1545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59" name="Freeform 99"/>
            <p:cNvSpPr>
              <a:spLocks/>
            </p:cNvSpPr>
            <p:nvPr/>
          </p:nvSpPr>
          <p:spPr bwMode="auto">
            <a:xfrm>
              <a:off x="5198" y="3299"/>
              <a:ext cx="393" cy="613"/>
            </a:xfrm>
            <a:custGeom>
              <a:avLst/>
              <a:gdLst>
                <a:gd name="T0" fmla="*/ 169 w 785"/>
                <a:gd name="T1" fmla="*/ 0 h 1226"/>
                <a:gd name="T2" fmla="*/ 0 w 785"/>
                <a:gd name="T3" fmla="*/ 241 h 1226"/>
                <a:gd name="T4" fmla="*/ 0 w 785"/>
                <a:gd name="T5" fmla="*/ 661 h 1226"/>
                <a:gd name="T6" fmla="*/ 123 w 785"/>
                <a:gd name="T7" fmla="*/ 456 h 1226"/>
                <a:gd name="T8" fmla="*/ 61 w 785"/>
                <a:gd name="T9" fmla="*/ 701 h 1226"/>
                <a:gd name="T10" fmla="*/ 262 w 785"/>
                <a:gd name="T11" fmla="*/ 891 h 1226"/>
                <a:gd name="T12" fmla="*/ 486 w 785"/>
                <a:gd name="T13" fmla="*/ 1035 h 1226"/>
                <a:gd name="T14" fmla="*/ 87 w 785"/>
                <a:gd name="T15" fmla="*/ 887 h 1226"/>
                <a:gd name="T16" fmla="*/ 241 w 785"/>
                <a:gd name="T17" fmla="*/ 1144 h 1226"/>
                <a:gd name="T18" fmla="*/ 287 w 785"/>
                <a:gd name="T19" fmla="*/ 1226 h 1226"/>
                <a:gd name="T20" fmla="*/ 559 w 785"/>
                <a:gd name="T21" fmla="*/ 1045 h 1226"/>
                <a:gd name="T22" fmla="*/ 682 w 785"/>
                <a:gd name="T23" fmla="*/ 999 h 1226"/>
                <a:gd name="T24" fmla="*/ 532 w 785"/>
                <a:gd name="T25" fmla="*/ 1174 h 1226"/>
                <a:gd name="T26" fmla="*/ 785 w 785"/>
                <a:gd name="T27" fmla="*/ 1020 h 1226"/>
                <a:gd name="T28" fmla="*/ 749 w 785"/>
                <a:gd name="T29" fmla="*/ 942 h 1226"/>
                <a:gd name="T30" fmla="*/ 616 w 785"/>
                <a:gd name="T31" fmla="*/ 800 h 1226"/>
                <a:gd name="T32" fmla="*/ 517 w 785"/>
                <a:gd name="T33" fmla="*/ 549 h 1226"/>
                <a:gd name="T34" fmla="*/ 380 w 785"/>
                <a:gd name="T35" fmla="*/ 480 h 1226"/>
                <a:gd name="T36" fmla="*/ 389 w 785"/>
                <a:gd name="T37" fmla="*/ 344 h 1226"/>
                <a:gd name="T38" fmla="*/ 178 w 785"/>
                <a:gd name="T39" fmla="*/ 441 h 1226"/>
                <a:gd name="T40" fmla="*/ 190 w 785"/>
                <a:gd name="T41" fmla="*/ 178 h 1226"/>
                <a:gd name="T42" fmla="*/ 169 w 785"/>
                <a:gd name="T43" fmla="*/ 0 h 1226"/>
                <a:gd name="T44" fmla="*/ 169 w 785"/>
                <a:gd name="T45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5" h="1226">
                  <a:moveTo>
                    <a:pt x="169" y="0"/>
                  </a:moveTo>
                  <a:lnTo>
                    <a:pt x="0" y="241"/>
                  </a:lnTo>
                  <a:lnTo>
                    <a:pt x="0" y="661"/>
                  </a:lnTo>
                  <a:lnTo>
                    <a:pt x="123" y="456"/>
                  </a:lnTo>
                  <a:lnTo>
                    <a:pt x="61" y="701"/>
                  </a:lnTo>
                  <a:lnTo>
                    <a:pt x="262" y="891"/>
                  </a:lnTo>
                  <a:lnTo>
                    <a:pt x="486" y="1035"/>
                  </a:lnTo>
                  <a:lnTo>
                    <a:pt x="87" y="887"/>
                  </a:lnTo>
                  <a:lnTo>
                    <a:pt x="241" y="1144"/>
                  </a:lnTo>
                  <a:lnTo>
                    <a:pt x="287" y="1226"/>
                  </a:lnTo>
                  <a:lnTo>
                    <a:pt x="559" y="1045"/>
                  </a:lnTo>
                  <a:lnTo>
                    <a:pt x="682" y="999"/>
                  </a:lnTo>
                  <a:lnTo>
                    <a:pt x="532" y="1174"/>
                  </a:lnTo>
                  <a:lnTo>
                    <a:pt x="785" y="1020"/>
                  </a:lnTo>
                  <a:lnTo>
                    <a:pt x="749" y="942"/>
                  </a:lnTo>
                  <a:lnTo>
                    <a:pt x="616" y="800"/>
                  </a:lnTo>
                  <a:lnTo>
                    <a:pt x="517" y="549"/>
                  </a:lnTo>
                  <a:lnTo>
                    <a:pt x="380" y="480"/>
                  </a:lnTo>
                  <a:lnTo>
                    <a:pt x="389" y="344"/>
                  </a:lnTo>
                  <a:lnTo>
                    <a:pt x="178" y="441"/>
                  </a:lnTo>
                  <a:lnTo>
                    <a:pt x="190" y="178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60" name="Freeform 100"/>
            <p:cNvSpPr>
              <a:spLocks/>
            </p:cNvSpPr>
            <p:nvPr/>
          </p:nvSpPr>
          <p:spPr bwMode="auto">
            <a:xfrm>
              <a:off x="4257" y="3351"/>
              <a:ext cx="179" cy="142"/>
            </a:xfrm>
            <a:custGeom>
              <a:avLst/>
              <a:gdLst>
                <a:gd name="T0" fmla="*/ 61 w 359"/>
                <a:gd name="T1" fmla="*/ 0 h 285"/>
                <a:gd name="T2" fmla="*/ 0 w 359"/>
                <a:gd name="T3" fmla="*/ 88 h 285"/>
                <a:gd name="T4" fmla="*/ 42 w 359"/>
                <a:gd name="T5" fmla="*/ 88 h 285"/>
                <a:gd name="T6" fmla="*/ 139 w 359"/>
                <a:gd name="T7" fmla="*/ 128 h 285"/>
                <a:gd name="T8" fmla="*/ 225 w 359"/>
                <a:gd name="T9" fmla="*/ 177 h 285"/>
                <a:gd name="T10" fmla="*/ 274 w 359"/>
                <a:gd name="T11" fmla="*/ 215 h 285"/>
                <a:gd name="T12" fmla="*/ 304 w 359"/>
                <a:gd name="T13" fmla="*/ 255 h 285"/>
                <a:gd name="T14" fmla="*/ 327 w 359"/>
                <a:gd name="T15" fmla="*/ 285 h 285"/>
                <a:gd name="T16" fmla="*/ 359 w 359"/>
                <a:gd name="T17" fmla="*/ 185 h 285"/>
                <a:gd name="T18" fmla="*/ 320 w 359"/>
                <a:gd name="T19" fmla="*/ 128 h 285"/>
                <a:gd name="T20" fmla="*/ 228 w 359"/>
                <a:gd name="T21" fmla="*/ 55 h 285"/>
                <a:gd name="T22" fmla="*/ 122 w 359"/>
                <a:gd name="T23" fmla="*/ 8 h 285"/>
                <a:gd name="T24" fmla="*/ 61 w 359"/>
                <a:gd name="T25" fmla="*/ 0 h 285"/>
                <a:gd name="T26" fmla="*/ 61 w 359"/>
                <a:gd name="T27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9" h="285">
                  <a:moveTo>
                    <a:pt x="61" y="0"/>
                  </a:moveTo>
                  <a:lnTo>
                    <a:pt x="0" y="88"/>
                  </a:lnTo>
                  <a:lnTo>
                    <a:pt x="42" y="88"/>
                  </a:lnTo>
                  <a:lnTo>
                    <a:pt x="139" y="128"/>
                  </a:lnTo>
                  <a:lnTo>
                    <a:pt x="225" y="177"/>
                  </a:lnTo>
                  <a:lnTo>
                    <a:pt x="274" y="215"/>
                  </a:lnTo>
                  <a:lnTo>
                    <a:pt x="304" y="255"/>
                  </a:lnTo>
                  <a:lnTo>
                    <a:pt x="327" y="285"/>
                  </a:lnTo>
                  <a:lnTo>
                    <a:pt x="359" y="185"/>
                  </a:lnTo>
                  <a:lnTo>
                    <a:pt x="320" y="128"/>
                  </a:lnTo>
                  <a:lnTo>
                    <a:pt x="228" y="55"/>
                  </a:lnTo>
                  <a:lnTo>
                    <a:pt x="122" y="8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61" name="Freeform 101"/>
            <p:cNvSpPr>
              <a:spLocks/>
            </p:cNvSpPr>
            <p:nvPr/>
          </p:nvSpPr>
          <p:spPr bwMode="auto">
            <a:xfrm>
              <a:off x="4290" y="3353"/>
              <a:ext cx="134" cy="124"/>
            </a:xfrm>
            <a:custGeom>
              <a:avLst/>
              <a:gdLst>
                <a:gd name="T0" fmla="*/ 45 w 268"/>
                <a:gd name="T1" fmla="*/ 0 h 247"/>
                <a:gd name="T2" fmla="*/ 0 w 268"/>
                <a:gd name="T3" fmla="*/ 89 h 247"/>
                <a:gd name="T4" fmla="*/ 89 w 268"/>
                <a:gd name="T5" fmla="*/ 125 h 247"/>
                <a:gd name="T6" fmla="*/ 167 w 268"/>
                <a:gd name="T7" fmla="*/ 179 h 247"/>
                <a:gd name="T8" fmla="*/ 205 w 268"/>
                <a:gd name="T9" fmla="*/ 207 h 247"/>
                <a:gd name="T10" fmla="*/ 234 w 268"/>
                <a:gd name="T11" fmla="*/ 247 h 247"/>
                <a:gd name="T12" fmla="*/ 268 w 268"/>
                <a:gd name="T13" fmla="*/ 150 h 247"/>
                <a:gd name="T14" fmla="*/ 243 w 268"/>
                <a:gd name="T15" fmla="*/ 112 h 247"/>
                <a:gd name="T16" fmla="*/ 171 w 268"/>
                <a:gd name="T17" fmla="*/ 55 h 247"/>
                <a:gd name="T18" fmla="*/ 45 w 268"/>
                <a:gd name="T19" fmla="*/ 0 h 247"/>
                <a:gd name="T20" fmla="*/ 45 w 268"/>
                <a:gd name="T2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247">
                  <a:moveTo>
                    <a:pt x="45" y="0"/>
                  </a:moveTo>
                  <a:lnTo>
                    <a:pt x="0" y="89"/>
                  </a:lnTo>
                  <a:lnTo>
                    <a:pt x="89" y="125"/>
                  </a:lnTo>
                  <a:lnTo>
                    <a:pt x="167" y="179"/>
                  </a:lnTo>
                  <a:lnTo>
                    <a:pt x="205" y="207"/>
                  </a:lnTo>
                  <a:lnTo>
                    <a:pt x="234" y="247"/>
                  </a:lnTo>
                  <a:lnTo>
                    <a:pt x="268" y="150"/>
                  </a:lnTo>
                  <a:lnTo>
                    <a:pt x="243" y="112"/>
                  </a:lnTo>
                  <a:lnTo>
                    <a:pt x="171" y="55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62" name="Freeform 102"/>
            <p:cNvSpPr>
              <a:spLocks/>
            </p:cNvSpPr>
            <p:nvPr/>
          </p:nvSpPr>
          <p:spPr bwMode="auto">
            <a:xfrm>
              <a:off x="4316" y="3363"/>
              <a:ext cx="95" cy="97"/>
            </a:xfrm>
            <a:custGeom>
              <a:avLst/>
              <a:gdLst>
                <a:gd name="T0" fmla="*/ 44 w 190"/>
                <a:gd name="T1" fmla="*/ 0 h 194"/>
                <a:gd name="T2" fmla="*/ 0 w 190"/>
                <a:gd name="T3" fmla="*/ 97 h 194"/>
                <a:gd name="T4" fmla="*/ 76 w 190"/>
                <a:gd name="T5" fmla="*/ 127 h 194"/>
                <a:gd name="T6" fmla="*/ 158 w 190"/>
                <a:gd name="T7" fmla="*/ 194 h 194"/>
                <a:gd name="T8" fmla="*/ 190 w 190"/>
                <a:gd name="T9" fmla="*/ 103 h 194"/>
                <a:gd name="T10" fmla="*/ 143 w 190"/>
                <a:gd name="T11" fmla="*/ 53 h 194"/>
                <a:gd name="T12" fmla="*/ 44 w 190"/>
                <a:gd name="T13" fmla="*/ 0 h 194"/>
                <a:gd name="T14" fmla="*/ 44 w 190"/>
                <a:gd name="T1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94">
                  <a:moveTo>
                    <a:pt x="44" y="0"/>
                  </a:moveTo>
                  <a:lnTo>
                    <a:pt x="0" y="97"/>
                  </a:lnTo>
                  <a:lnTo>
                    <a:pt x="76" y="127"/>
                  </a:lnTo>
                  <a:lnTo>
                    <a:pt x="158" y="194"/>
                  </a:lnTo>
                  <a:lnTo>
                    <a:pt x="190" y="103"/>
                  </a:lnTo>
                  <a:lnTo>
                    <a:pt x="143" y="53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63" name="Freeform 103"/>
            <p:cNvSpPr>
              <a:spLocks/>
            </p:cNvSpPr>
            <p:nvPr/>
          </p:nvSpPr>
          <p:spPr bwMode="auto">
            <a:xfrm>
              <a:off x="5024" y="4146"/>
              <a:ext cx="22" cy="27"/>
            </a:xfrm>
            <a:custGeom>
              <a:avLst/>
              <a:gdLst>
                <a:gd name="T0" fmla="*/ 0 w 46"/>
                <a:gd name="T1" fmla="*/ 25 h 53"/>
                <a:gd name="T2" fmla="*/ 38 w 46"/>
                <a:gd name="T3" fmla="*/ 53 h 53"/>
                <a:gd name="T4" fmla="*/ 46 w 46"/>
                <a:gd name="T5" fmla="*/ 32 h 53"/>
                <a:gd name="T6" fmla="*/ 34 w 46"/>
                <a:gd name="T7" fmla="*/ 0 h 53"/>
                <a:gd name="T8" fmla="*/ 8 w 46"/>
                <a:gd name="T9" fmla="*/ 4 h 53"/>
                <a:gd name="T10" fmla="*/ 0 w 46"/>
                <a:gd name="T11" fmla="*/ 25 h 53"/>
                <a:gd name="T12" fmla="*/ 0 w 46"/>
                <a:gd name="T13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3">
                  <a:moveTo>
                    <a:pt x="0" y="25"/>
                  </a:moveTo>
                  <a:lnTo>
                    <a:pt x="38" y="53"/>
                  </a:lnTo>
                  <a:lnTo>
                    <a:pt x="46" y="32"/>
                  </a:lnTo>
                  <a:lnTo>
                    <a:pt x="34" y="0"/>
                  </a:lnTo>
                  <a:lnTo>
                    <a:pt x="8" y="4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64" name="Freeform 104"/>
            <p:cNvSpPr>
              <a:spLocks/>
            </p:cNvSpPr>
            <p:nvPr/>
          </p:nvSpPr>
          <p:spPr bwMode="auto">
            <a:xfrm>
              <a:off x="5024" y="4149"/>
              <a:ext cx="22" cy="13"/>
            </a:xfrm>
            <a:custGeom>
              <a:avLst/>
              <a:gdLst>
                <a:gd name="T0" fmla="*/ 0 w 46"/>
                <a:gd name="T1" fmla="*/ 13 h 26"/>
                <a:gd name="T2" fmla="*/ 32 w 46"/>
                <a:gd name="T3" fmla="*/ 26 h 26"/>
                <a:gd name="T4" fmla="*/ 46 w 46"/>
                <a:gd name="T5" fmla="*/ 11 h 26"/>
                <a:gd name="T6" fmla="*/ 32 w 46"/>
                <a:gd name="T7" fmla="*/ 0 h 26"/>
                <a:gd name="T8" fmla="*/ 11 w 46"/>
                <a:gd name="T9" fmla="*/ 0 h 26"/>
                <a:gd name="T10" fmla="*/ 0 w 46"/>
                <a:gd name="T11" fmla="*/ 13 h 26"/>
                <a:gd name="T12" fmla="*/ 0 w 46"/>
                <a:gd name="T13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6">
                  <a:moveTo>
                    <a:pt x="0" y="13"/>
                  </a:moveTo>
                  <a:lnTo>
                    <a:pt x="32" y="26"/>
                  </a:lnTo>
                  <a:lnTo>
                    <a:pt x="46" y="11"/>
                  </a:lnTo>
                  <a:lnTo>
                    <a:pt x="32" y="0"/>
                  </a:lnTo>
                  <a:lnTo>
                    <a:pt x="11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65" name="Freeform 105"/>
            <p:cNvSpPr>
              <a:spLocks/>
            </p:cNvSpPr>
            <p:nvPr/>
          </p:nvSpPr>
          <p:spPr bwMode="auto">
            <a:xfrm>
              <a:off x="4288" y="2625"/>
              <a:ext cx="124" cy="85"/>
            </a:xfrm>
            <a:custGeom>
              <a:avLst/>
              <a:gdLst>
                <a:gd name="T0" fmla="*/ 0 w 249"/>
                <a:gd name="T1" fmla="*/ 169 h 169"/>
                <a:gd name="T2" fmla="*/ 4 w 249"/>
                <a:gd name="T3" fmla="*/ 127 h 169"/>
                <a:gd name="T4" fmla="*/ 36 w 249"/>
                <a:gd name="T5" fmla="*/ 102 h 169"/>
                <a:gd name="T6" fmla="*/ 106 w 249"/>
                <a:gd name="T7" fmla="*/ 32 h 169"/>
                <a:gd name="T8" fmla="*/ 165 w 249"/>
                <a:gd name="T9" fmla="*/ 0 h 169"/>
                <a:gd name="T10" fmla="*/ 249 w 249"/>
                <a:gd name="T11" fmla="*/ 2 h 169"/>
                <a:gd name="T12" fmla="*/ 196 w 249"/>
                <a:gd name="T13" fmla="*/ 32 h 169"/>
                <a:gd name="T14" fmla="*/ 135 w 249"/>
                <a:gd name="T15" fmla="*/ 51 h 169"/>
                <a:gd name="T16" fmla="*/ 70 w 249"/>
                <a:gd name="T17" fmla="*/ 101 h 169"/>
                <a:gd name="T18" fmla="*/ 30 w 249"/>
                <a:gd name="T19" fmla="*/ 156 h 169"/>
                <a:gd name="T20" fmla="*/ 0 w 249"/>
                <a:gd name="T21" fmla="*/ 169 h 169"/>
                <a:gd name="T22" fmla="*/ 0 w 249"/>
                <a:gd name="T23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9" h="169">
                  <a:moveTo>
                    <a:pt x="0" y="169"/>
                  </a:moveTo>
                  <a:lnTo>
                    <a:pt x="4" y="127"/>
                  </a:lnTo>
                  <a:lnTo>
                    <a:pt x="36" y="102"/>
                  </a:lnTo>
                  <a:lnTo>
                    <a:pt x="106" y="32"/>
                  </a:lnTo>
                  <a:lnTo>
                    <a:pt x="165" y="0"/>
                  </a:lnTo>
                  <a:lnTo>
                    <a:pt x="249" y="2"/>
                  </a:lnTo>
                  <a:lnTo>
                    <a:pt x="196" y="32"/>
                  </a:lnTo>
                  <a:lnTo>
                    <a:pt x="135" y="51"/>
                  </a:lnTo>
                  <a:lnTo>
                    <a:pt x="70" y="101"/>
                  </a:lnTo>
                  <a:lnTo>
                    <a:pt x="30" y="156"/>
                  </a:lnTo>
                  <a:lnTo>
                    <a:pt x="0" y="169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66" name="Freeform 106"/>
            <p:cNvSpPr>
              <a:spLocks/>
            </p:cNvSpPr>
            <p:nvPr/>
          </p:nvSpPr>
          <p:spPr bwMode="auto">
            <a:xfrm>
              <a:off x="4048" y="2831"/>
              <a:ext cx="77" cy="69"/>
            </a:xfrm>
            <a:custGeom>
              <a:avLst/>
              <a:gdLst>
                <a:gd name="T0" fmla="*/ 154 w 154"/>
                <a:gd name="T1" fmla="*/ 0 h 139"/>
                <a:gd name="T2" fmla="*/ 99 w 154"/>
                <a:gd name="T3" fmla="*/ 10 h 139"/>
                <a:gd name="T4" fmla="*/ 0 w 154"/>
                <a:gd name="T5" fmla="*/ 94 h 139"/>
                <a:gd name="T6" fmla="*/ 8 w 154"/>
                <a:gd name="T7" fmla="*/ 135 h 139"/>
                <a:gd name="T8" fmla="*/ 31 w 154"/>
                <a:gd name="T9" fmla="*/ 139 h 139"/>
                <a:gd name="T10" fmla="*/ 44 w 154"/>
                <a:gd name="T11" fmla="*/ 95 h 139"/>
                <a:gd name="T12" fmla="*/ 112 w 154"/>
                <a:gd name="T13" fmla="*/ 31 h 139"/>
                <a:gd name="T14" fmla="*/ 154 w 154"/>
                <a:gd name="T15" fmla="*/ 0 h 139"/>
                <a:gd name="T16" fmla="*/ 154 w 154"/>
                <a:gd name="T1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39">
                  <a:moveTo>
                    <a:pt x="154" y="0"/>
                  </a:moveTo>
                  <a:lnTo>
                    <a:pt x="99" y="10"/>
                  </a:lnTo>
                  <a:lnTo>
                    <a:pt x="0" y="94"/>
                  </a:lnTo>
                  <a:lnTo>
                    <a:pt x="8" y="135"/>
                  </a:lnTo>
                  <a:lnTo>
                    <a:pt x="31" y="139"/>
                  </a:lnTo>
                  <a:lnTo>
                    <a:pt x="44" y="95"/>
                  </a:lnTo>
                  <a:lnTo>
                    <a:pt x="112" y="31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67" name="Freeform 107"/>
            <p:cNvSpPr>
              <a:spLocks/>
            </p:cNvSpPr>
            <p:nvPr/>
          </p:nvSpPr>
          <p:spPr bwMode="auto">
            <a:xfrm>
              <a:off x="4325" y="2680"/>
              <a:ext cx="86" cy="82"/>
            </a:xfrm>
            <a:custGeom>
              <a:avLst/>
              <a:gdLst>
                <a:gd name="T0" fmla="*/ 169 w 171"/>
                <a:gd name="T1" fmla="*/ 0 h 166"/>
                <a:gd name="T2" fmla="*/ 80 w 171"/>
                <a:gd name="T3" fmla="*/ 10 h 166"/>
                <a:gd name="T4" fmla="*/ 31 w 171"/>
                <a:gd name="T5" fmla="*/ 48 h 166"/>
                <a:gd name="T6" fmla="*/ 0 w 171"/>
                <a:gd name="T7" fmla="*/ 143 h 166"/>
                <a:gd name="T8" fmla="*/ 0 w 171"/>
                <a:gd name="T9" fmla="*/ 166 h 166"/>
                <a:gd name="T10" fmla="*/ 40 w 171"/>
                <a:gd name="T11" fmla="*/ 160 h 166"/>
                <a:gd name="T12" fmla="*/ 53 w 171"/>
                <a:gd name="T13" fmla="*/ 148 h 166"/>
                <a:gd name="T14" fmla="*/ 31 w 171"/>
                <a:gd name="T15" fmla="*/ 143 h 166"/>
                <a:gd name="T16" fmla="*/ 32 w 171"/>
                <a:gd name="T17" fmla="*/ 90 h 166"/>
                <a:gd name="T18" fmla="*/ 48 w 171"/>
                <a:gd name="T19" fmla="*/ 61 h 166"/>
                <a:gd name="T20" fmla="*/ 84 w 171"/>
                <a:gd name="T21" fmla="*/ 40 h 166"/>
                <a:gd name="T22" fmla="*/ 131 w 171"/>
                <a:gd name="T23" fmla="*/ 32 h 166"/>
                <a:gd name="T24" fmla="*/ 152 w 171"/>
                <a:gd name="T25" fmla="*/ 72 h 166"/>
                <a:gd name="T26" fmla="*/ 158 w 171"/>
                <a:gd name="T27" fmla="*/ 44 h 166"/>
                <a:gd name="T28" fmla="*/ 171 w 171"/>
                <a:gd name="T29" fmla="*/ 32 h 166"/>
                <a:gd name="T30" fmla="*/ 169 w 171"/>
                <a:gd name="T31" fmla="*/ 0 h 166"/>
                <a:gd name="T32" fmla="*/ 169 w 171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" h="166">
                  <a:moveTo>
                    <a:pt x="169" y="0"/>
                  </a:moveTo>
                  <a:lnTo>
                    <a:pt x="80" y="10"/>
                  </a:lnTo>
                  <a:lnTo>
                    <a:pt x="31" y="48"/>
                  </a:lnTo>
                  <a:lnTo>
                    <a:pt x="0" y="143"/>
                  </a:lnTo>
                  <a:lnTo>
                    <a:pt x="0" y="166"/>
                  </a:lnTo>
                  <a:lnTo>
                    <a:pt x="40" y="160"/>
                  </a:lnTo>
                  <a:lnTo>
                    <a:pt x="53" y="148"/>
                  </a:lnTo>
                  <a:lnTo>
                    <a:pt x="31" y="143"/>
                  </a:lnTo>
                  <a:lnTo>
                    <a:pt x="32" y="90"/>
                  </a:lnTo>
                  <a:lnTo>
                    <a:pt x="48" y="61"/>
                  </a:lnTo>
                  <a:lnTo>
                    <a:pt x="84" y="40"/>
                  </a:lnTo>
                  <a:lnTo>
                    <a:pt x="131" y="32"/>
                  </a:lnTo>
                  <a:lnTo>
                    <a:pt x="152" y="72"/>
                  </a:lnTo>
                  <a:lnTo>
                    <a:pt x="158" y="44"/>
                  </a:lnTo>
                  <a:lnTo>
                    <a:pt x="171" y="32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68" name="Freeform 108"/>
            <p:cNvSpPr>
              <a:spLocks/>
            </p:cNvSpPr>
            <p:nvPr/>
          </p:nvSpPr>
          <p:spPr bwMode="auto">
            <a:xfrm>
              <a:off x="4325" y="2684"/>
              <a:ext cx="42" cy="44"/>
            </a:xfrm>
            <a:custGeom>
              <a:avLst/>
              <a:gdLst>
                <a:gd name="T0" fmla="*/ 0 w 84"/>
                <a:gd name="T1" fmla="*/ 87 h 87"/>
                <a:gd name="T2" fmla="*/ 19 w 84"/>
                <a:gd name="T3" fmla="*/ 49 h 87"/>
                <a:gd name="T4" fmla="*/ 84 w 84"/>
                <a:gd name="T5" fmla="*/ 0 h 87"/>
                <a:gd name="T6" fmla="*/ 61 w 84"/>
                <a:gd name="T7" fmla="*/ 9 h 87"/>
                <a:gd name="T8" fmla="*/ 17 w 84"/>
                <a:gd name="T9" fmla="*/ 38 h 87"/>
                <a:gd name="T10" fmla="*/ 0 w 84"/>
                <a:gd name="T11" fmla="*/ 87 h 87"/>
                <a:gd name="T12" fmla="*/ 0 w 84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7">
                  <a:moveTo>
                    <a:pt x="0" y="87"/>
                  </a:moveTo>
                  <a:lnTo>
                    <a:pt x="19" y="49"/>
                  </a:lnTo>
                  <a:lnTo>
                    <a:pt x="84" y="0"/>
                  </a:lnTo>
                  <a:lnTo>
                    <a:pt x="61" y="9"/>
                  </a:lnTo>
                  <a:lnTo>
                    <a:pt x="17" y="38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69" name="Freeform 109"/>
            <p:cNvSpPr>
              <a:spLocks/>
            </p:cNvSpPr>
            <p:nvPr/>
          </p:nvSpPr>
          <p:spPr bwMode="auto">
            <a:xfrm>
              <a:off x="4348" y="2691"/>
              <a:ext cx="53" cy="55"/>
            </a:xfrm>
            <a:custGeom>
              <a:avLst/>
              <a:gdLst>
                <a:gd name="T0" fmla="*/ 0 w 106"/>
                <a:gd name="T1" fmla="*/ 32 h 110"/>
                <a:gd name="T2" fmla="*/ 19 w 106"/>
                <a:gd name="T3" fmla="*/ 55 h 110"/>
                <a:gd name="T4" fmla="*/ 64 w 106"/>
                <a:gd name="T5" fmla="*/ 68 h 110"/>
                <a:gd name="T6" fmla="*/ 34 w 106"/>
                <a:gd name="T7" fmla="*/ 110 h 110"/>
                <a:gd name="T8" fmla="*/ 74 w 106"/>
                <a:gd name="T9" fmla="*/ 84 h 110"/>
                <a:gd name="T10" fmla="*/ 106 w 106"/>
                <a:gd name="T11" fmla="*/ 49 h 110"/>
                <a:gd name="T12" fmla="*/ 100 w 106"/>
                <a:gd name="T13" fmla="*/ 30 h 110"/>
                <a:gd name="T14" fmla="*/ 81 w 106"/>
                <a:gd name="T15" fmla="*/ 34 h 110"/>
                <a:gd name="T16" fmla="*/ 85 w 106"/>
                <a:gd name="T17" fmla="*/ 0 h 110"/>
                <a:gd name="T18" fmla="*/ 28 w 106"/>
                <a:gd name="T19" fmla="*/ 6 h 110"/>
                <a:gd name="T20" fmla="*/ 30 w 106"/>
                <a:gd name="T21" fmla="*/ 19 h 110"/>
                <a:gd name="T22" fmla="*/ 53 w 106"/>
                <a:gd name="T23" fmla="*/ 25 h 110"/>
                <a:gd name="T24" fmla="*/ 45 w 106"/>
                <a:gd name="T25" fmla="*/ 36 h 110"/>
                <a:gd name="T26" fmla="*/ 28 w 106"/>
                <a:gd name="T27" fmla="*/ 36 h 110"/>
                <a:gd name="T28" fmla="*/ 15 w 106"/>
                <a:gd name="T29" fmla="*/ 19 h 110"/>
                <a:gd name="T30" fmla="*/ 0 w 106"/>
                <a:gd name="T31" fmla="*/ 32 h 110"/>
                <a:gd name="T32" fmla="*/ 0 w 106"/>
                <a:gd name="T3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110">
                  <a:moveTo>
                    <a:pt x="0" y="32"/>
                  </a:moveTo>
                  <a:lnTo>
                    <a:pt x="19" y="55"/>
                  </a:lnTo>
                  <a:lnTo>
                    <a:pt x="64" y="68"/>
                  </a:lnTo>
                  <a:lnTo>
                    <a:pt x="34" y="110"/>
                  </a:lnTo>
                  <a:lnTo>
                    <a:pt x="74" y="84"/>
                  </a:lnTo>
                  <a:lnTo>
                    <a:pt x="106" y="49"/>
                  </a:lnTo>
                  <a:lnTo>
                    <a:pt x="100" y="30"/>
                  </a:lnTo>
                  <a:lnTo>
                    <a:pt x="81" y="34"/>
                  </a:lnTo>
                  <a:lnTo>
                    <a:pt x="85" y="0"/>
                  </a:lnTo>
                  <a:lnTo>
                    <a:pt x="28" y="6"/>
                  </a:lnTo>
                  <a:lnTo>
                    <a:pt x="30" y="19"/>
                  </a:lnTo>
                  <a:lnTo>
                    <a:pt x="53" y="25"/>
                  </a:lnTo>
                  <a:lnTo>
                    <a:pt x="45" y="36"/>
                  </a:lnTo>
                  <a:lnTo>
                    <a:pt x="28" y="36"/>
                  </a:lnTo>
                  <a:lnTo>
                    <a:pt x="15" y="19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70" name="Freeform 110"/>
            <p:cNvSpPr>
              <a:spLocks/>
            </p:cNvSpPr>
            <p:nvPr/>
          </p:nvSpPr>
          <p:spPr bwMode="auto">
            <a:xfrm>
              <a:off x="4119" y="2847"/>
              <a:ext cx="87" cy="77"/>
            </a:xfrm>
            <a:custGeom>
              <a:avLst/>
              <a:gdLst>
                <a:gd name="T0" fmla="*/ 175 w 175"/>
                <a:gd name="T1" fmla="*/ 2 h 154"/>
                <a:gd name="T2" fmla="*/ 81 w 175"/>
                <a:gd name="T3" fmla="*/ 0 h 154"/>
                <a:gd name="T4" fmla="*/ 83 w 175"/>
                <a:gd name="T5" fmla="*/ 23 h 154"/>
                <a:gd name="T6" fmla="*/ 40 w 175"/>
                <a:gd name="T7" fmla="*/ 51 h 154"/>
                <a:gd name="T8" fmla="*/ 0 w 175"/>
                <a:gd name="T9" fmla="*/ 108 h 154"/>
                <a:gd name="T10" fmla="*/ 0 w 175"/>
                <a:gd name="T11" fmla="*/ 152 h 154"/>
                <a:gd name="T12" fmla="*/ 68 w 175"/>
                <a:gd name="T13" fmla="*/ 154 h 154"/>
                <a:gd name="T14" fmla="*/ 78 w 175"/>
                <a:gd name="T15" fmla="*/ 131 h 154"/>
                <a:gd name="T16" fmla="*/ 47 w 175"/>
                <a:gd name="T17" fmla="*/ 119 h 154"/>
                <a:gd name="T18" fmla="*/ 45 w 175"/>
                <a:gd name="T19" fmla="*/ 72 h 154"/>
                <a:gd name="T20" fmla="*/ 112 w 175"/>
                <a:gd name="T21" fmla="*/ 23 h 154"/>
                <a:gd name="T22" fmla="*/ 157 w 175"/>
                <a:gd name="T23" fmla="*/ 40 h 154"/>
                <a:gd name="T24" fmla="*/ 175 w 175"/>
                <a:gd name="T25" fmla="*/ 2 h 154"/>
                <a:gd name="T26" fmla="*/ 175 w 175"/>
                <a:gd name="T27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5" h="154">
                  <a:moveTo>
                    <a:pt x="175" y="2"/>
                  </a:moveTo>
                  <a:lnTo>
                    <a:pt x="81" y="0"/>
                  </a:lnTo>
                  <a:lnTo>
                    <a:pt x="83" y="23"/>
                  </a:lnTo>
                  <a:lnTo>
                    <a:pt x="40" y="51"/>
                  </a:lnTo>
                  <a:lnTo>
                    <a:pt x="0" y="108"/>
                  </a:lnTo>
                  <a:lnTo>
                    <a:pt x="0" y="152"/>
                  </a:lnTo>
                  <a:lnTo>
                    <a:pt x="68" y="154"/>
                  </a:lnTo>
                  <a:lnTo>
                    <a:pt x="78" y="131"/>
                  </a:lnTo>
                  <a:lnTo>
                    <a:pt x="47" y="119"/>
                  </a:lnTo>
                  <a:lnTo>
                    <a:pt x="45" y="72"/>
                  </a:lnTo>
                  <a:lnTo>
                    <a:pt x="112" y="23"/>
                  </a:lnTo>
                  <a:lnTo>
                    <a:pt x="157" y="40"/>
                  </a:lnTo>
                  <a:lnTo>
                    <a:pt x="175" y="2"/>
                  </a:lnTo>
                  <a:lnTo>
                    <a:pt x="17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71" name="Freeform 111"/>
            <p:cNvSpPr>
              <a:spLocks/>
            </p:cNvSpPr>
            <p:nvPr/>
          </p:nvSpPr>
          <p:spPr bwMode="auto">
            <a:xfrm>
              <a:off x="4153" y="2857"/>
              <a:ext cx="49" cy="48"/>
            </a:xfrm>
            <a:custGeom>
              <a:avLst/>
              <a:gdLst>
                <a:gd name="T0" fmla="*/ 0 w 99"/>
                <a:gd name="T1" fmla="*/ 30 h 95"/>
                <a:gd name="T2" fmla="*/ 25 w 99"/>
                <a:gd name="T3" fmla="*/ 57 h 95"/>
                <a:gd name="T4" fmla="*/ 57 w 99"/>
                <a:gd name="T5" fmla="*/ 57 h 95"/>
                <a:gd name="T6" fmla="*/ 34 w 99"/>
                <a:gd name="T7" fmla="*/ 95 h 95"/>
                <a:gd name="T8" fmla="*/ 67 w 99"/>
                <a:gd name="T9" fmla="*/ 78 h 95"/>
                <a:gd name="T10" fmla="*/ 99 w 99"/>
                <a:gd name="T11" fmla="*/ 36 h 95"/>
                <a:gd name="T12" fmla="*/ 86 w 99"/>
                <a:gd name="T13" fmla="*/ 11 h 95"/>
                <a:gd name="T14" fmla="*/ 57 w 99"/>
                <a:gd name="T15" fmla="*/ 0 h 95"/>
                <a:gd name="T16" fmla="*/ 57 w 99"/>
                <a:gd name="T17" fmla="*/ 28 h 95"/>
                <a:gd name="T18" fmla="*/ 38 w 99"/>
                <a:gd name="T19" fmla="*/ 28 h 95"/>
                <a:gd name="T20" fmla="*/ 38 w 99"/>
                <a:gd name="T21" fmla="*/ 0 h 95"/>
                <a:gd name="T22" fmla="*/ 0 w 99"/>
                <a:gd name="T23" fmla="*/ 30 h 95"/>
                <a:gd name="T24" fmla="*/ 0 w 99"/>
                <a:gd name="T25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95">
                  <a:moveTo>
                    <a:pt x="0" y="30"/>
                  </a:moveTo>
                  <a:lnTo>
                    <a:pt x="25" y="57"/>
                  </a:lnTo>
                  <a:lnTo>
                    <a:pt x="57" y="57"/>
                  </a:lnTo>
                  <a:lnTo>
                    <a:pt x="34" y="95"/>
                  </a:lnTo>
                  <a:lnTo>
                    <a:pt x="67" y="78"/>
                  </a:lnTo>
                  <a:lnTo>
                    <a:pt x="99" y="36"/>
                  </a:lnTo>
                  <a:lnTo>
                    <a:pt x="86" y="11"/>
                  </a:lnTo>
                  <a:lnTo>
                    <a:pt x="57" y="0"/>
                  </a:lnTo>
                  <a:lnTo>
                    <a:pt x="57" y="28"/>
                  </a:lnTo>
                  <a:lnTo>
                    <a:pt x="38" y="28"/>
                  </a:lnTo>
                  <a:lnTo>
                    <a:pt x="38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72" name="Freeform 112"/>
            <p:cNvSpPr>
              <a:spLocks/>
            </p:cNvSpPr>
            <p:nvPr/>
          </p:nvSpPr>
          <p:spPr bwMode="auto">
            <a:xfrm>
              <a:off x="4200" y="2828"/>
              <a:ext cx="179" cy="166"/>
            </a:xfrm>
            <a:custGeom>
              <a:avLst/>
              <a:gdLst>
                <a:gd name="T0" fmla="*/ 0 w 359"/>
                <a:gd name="T1" fmla="*/ 0 h 332"/>
                <a:gd name="T2" fmla="*/ 82 w 359"/>
                <a:gd name="T3" fmla="*/ 13 h 332"/>
                <a:gd name="T4" fmla="*/ 110 w 359"/>
                <a:gd name="T5" fmla="*/ 38 h 332"/>
                <a:gd name="T6" fmla="*/ 200 w 359"/>
                <a:gd name="T7" fmla="*/ 180 h 332"/>
                <a:gd name="T8" fmla="*/ 225 w 359"/>
                <a:gd name="T9" fmla="*/ 253 h 332"/>
                <a:gd name="T10" fmla="*/ 287 w 359"/>
                <a:gd name="T11" fmla="*/ 281 h 332"/>
                <a:gd name="T12" fmla="*/ 340 w 359"/>
                <a:gd name="T13" fmla="*/ 256 h 332"/>
                <a:gd name="T14" fmla="*/ 359 w 359"/>
                <a:gd name="T15" fmla="*/ 296 h 332"/>
                <a:gd name="T16" fmla="*/ 335 w 359"/>
                <a:gd name="T17" fmla="*/ 313 h 332"/>
                <a:gd name="T18" fmla="*/ 266 w 359"/>
                <a:gd name="T19" fmla="*/ 306 h 332"/>
                <a:gd name="T20" fmla="*/ 213 w 359"/>
                <a:gd name="T21" fmla="*/ 332 h 332"/>
                <a:gd name="T22" fmla="*/ 185 w 359"/>
                <a:gd name="T23" fmla="*/ 296 h 332"/>
                <a:gd name="T24" fmla="*/ 164 w 359"/>
                <a:gd name="T25" fmla="*/ 209 h 332"/>
                <a:gd name="T26" fmla="*/ 122 w 359"/>
                <a:gd name="T27" fmla="*/ 116 h 332"/>
                <a:gd name="T28" fmla="*/ 72 w 359"/>
                <a:gd name="T29" fmla="*/ 53 h 332"/>
                <a:gd name="T30" fmla="*/ 0 w 359"/>
                <a:gd name="T31" fmla="*/ 0 h 332"/>
                <a:gd name="T32" fmla="*/ 0 w 359"/>
                <a:gd name="T3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9" h="332">
                  <a:moveTo>
                    <a:pt x="0" y="0"/>
                  </a:moveTo>
                  <a:lnTo>
                    <a:pt x="82" y="13"/>
                  </a:lnTo>
                  <a:lnTo>
                    <a:pt x="110" y="38"/>
                  </a:lnTo>
                  <a:lnTo>
                    <a:pt x="200" y="180"/>
                  </a:lnTo>
                  <a:lnTo>
                    <a:pt x="225" y="253"/>
                  </a:lnTo>
                  <a:lnTo>
                    <a:pt x="287" y="281"/>
                  </a:lnTo>
                  <a:lnTo>
                    <a:pt x="340" y="256"/>
                  </a:lnTo>
                  <a:lnTo>
                    <a:pt x="359" y="296"/>
                  </a:lnTo>
                  <a:lnTo>
                    <a:pt x="335" y="313"/>
                  </a:lnTo>
                  <a:lnTo>
                    <a:pt x="266" y="306"/>
                  </a:lnTo>
                  <a:lnTo>
                    <a:pt x="213" y="332"/>
                  </a:lnTo>
                  <a:lnTo>
                    <a:pt x="185" y="296"/>
                  </a:lnTo>
                  <a:lnTo>
                    <a:pt x="164" y="209"/>
                  </a:lnTo>
                  <a:lnTo>
                    <a:pt x="122" y="116"/>
                  </a:lnTo>
                  <a:lnTo>
                    <a:pt x="72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73" name="Freeform 113"/>
            <p:cNvSpPr>
              <a:spLocks/>
            </p:cNvSpPr>
            <p:nvPr/>
          </p:nvSpPr>
          <p:spPr bwMode="auto">
            <a:xfrm>
              <a:off x="4114" y="2873"/>
              <a:ext cx="12" cy="31"/>
            </a:xfrm>
            <a:custGeom>
              <a:avLst/>
              <a:gdLst>
                <a:gd name="T0" fmla="*/ 0 w 25"/>
                <a:gd name="T1" fmla="*/ 63 h 63"/>
                <a:gd name="T2" fmla="*/ 0 w 25"/>
                <a:gd name="T3" fmla="*/ 21 h 63"/>
                <a:gd name="T4" fmla="*/ 13 w 25"/>
                <a:gd name="T5" fmla="*/ 0 h 63"/>
                <a:gd name="T6" fmla="*/ 25 w 25"/>
                <a:gd name="T7" fmla="*/ 19 h 63"/>
                <a:gd name="T8" fmla="*/ 0 w 25"/>
                <a:gd name="T9" fmla="*/ 63 h 63"/>
                <a:gd name="T10" fmla="*/ 0 w 25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3">
                  <a:moveTo>
                    <a:pt x="0" y="63"/>
                  </a:moveTo>
                  <a:lnTo>
                    <a:pt x="0" y="21"/>
                  </a:lnTo>
                  <a:lnTo>
                    <a:pt x="13" y="0"/>
                  </a:lnTo>
                  <a:lnTo>
                    <a:pt x="25" y="19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74" name="Freeform 114"/>
            <p:cNvSpPr>
              <a:spLocks/>
            </p:cNvSpPr>
            <p:nvPr/>
          </p:nvSpPr>
          <p:spPr bwMode="auto">
            <a:xfrm>
              <a:off x="4204" y="2844"/>
              <a:ext cx="14" cy="26"/>
            </a:xfrm>
            <a:custGeom>
              <a:avLst/>
              <a:gdLst>
                <a:gd name="T0" fmla="*/ 0 w 26"/>
                <a:gd name="T1" fmla="*/ 0 h 51"/>
                <a:gd name="T2" fmla="*/ 19 w 26"/>
                <a:gd name="T3" fmla="*/ 51 h 51"/>
                <a:gd name="T4" fmla="*/ 26 w 26"/>
                <a:gd name="T5" fmla="*/ 2 h 51"/>
                <a:gd name="T6" fmla="*/ 0 w 26"/>
                <a:gd name="T7" fmla="*/ 0 h 51"/>
                <a:gd name="T8" fmla="*/ 0 w 26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1">
                  <a:moveTo>
                    <a:pt x="0" y="0"/>
                  </a:moveTo>
                  <a:lnTo>
                    <a:pt x="19" y="51"/>
                  </a:lnTo>
                  <a:lnTo>
                    <a:pt x="26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75" name="Freeform 115"/>
            <p:cNvSpPr>
              <a:spLocks/>
            </p:cNvSpPr>
            <p:nvPr/>
          </p:nvSpPr>
          <p:spPr bwMode="auto">
            <a:xfrm>
              <a:off x="4484" y="2901"/>
              <a:ext cx="16" cy="22"/>
            </a:xfrm>
            <a:custGeom>
              <a:avLst/>
              <a:gdLst>
                <a:gd name="T0" fmla="*/ 9 w 32"/>
                <a:gd name="T1" fmla="*/ 15 h 44"/>
                <a:gd name="T2" fmla="*/ 0 w 32"/>
                <a:gd name="T3" fmla="*/ 44 h 44"/>
                <a:gd name="T4" fmla="*/ 32 w 32"/>
                <a:gd name="T5" fmla="*/ 34 h 44"/>
                <a:gd name="T6" fmla="*/ 32 w 32"/>
                <a:gd name="T7" fmla="*/ 0 h 44"/>
                <a:gd name="T8" fmla="*/ 9 w 32"/>
                <a:gd name="T9" fmla="*/ 15 h 44"/>
                <a:gd name="T10" fmla="*/ 9 w 32"/>
                <a:gd name="T11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4">
                  <a:moveTo>
                    <a:pt x="9" y="15"/>
                  </a:moveTo>
                  <a:lnTo>
                    <a:pt x="0" y="44"/>
                  </a:lnTo>
                  <a:lnTo>
                    <a:pt x="32" y="34"/>
                  </a:lnTo>
                  <a:lnTo>
                    <a:pt x="32" y="0"/>
                  </a:lnTo>
                  <a:lnTo>
                    <a:pt x="9" y="15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76" name="Freeform 116"/>
            <p:cNvSpPr>
              <a:spLocks/>
            </p:cNvSpPr>
            <p:nvPr/>
          </p:nvSpPr>
          <p:spPr bwMode="auto">
            <a:xfrm>
              <a:off x="4346" y="2930"/>
              <a:ext cx="131" cy="105"/>
            </a:xfrm>
            <a:custGeom>
              <a:avLst/>
              <a:gdLst>
                <a:gd name="T0" fmla="*/ 262 w 262"/>
                <a:gd name="T1" fmla="*/ 0 h 209"/>
                <a:gd name="T2" fmla="*/ 222 w 262"/>
                <a:gd name="T3" fmla="*/ 36 h 209"/>
                <a:gd name="T4" fmla="*/ 154 w 262"/>
                <a:gd name="T5" fmla="*/ 86 h 209"/>
                <a:gd name="T6" fmla="*/ 104 w 262"/>
                <a:gd name="T7" fmla="*/ 135 h 209"/>
                <a:gd name="T8" fmla="*/ 63 w 262"/>
                <a:gd name="T9" fmla="*/ 163 h 209"/>
                <a:gd name="T10" fmla="*/ 0 w 262"/>
                <a:gd name="T11" fmla="*/ 209 h 209"/>
                <a:gd name="T12" fmla="*/ 36 w 262"/>
                <a:gd name="T13" fmla="*/ 209 h 209"/>
                <a:gd name="T14" fmla="*/ 95 w 262"/>
                <a:gd name="T15" fmla="*/ 209 h 209"/>
                <a:gd name="T16" fmla="*/ 139 w 262"/>
                <a:gd name="T17" fmla="*/ 184 h 209"/>
                <a:gd name="T18" fmla="*/ 72 w 262"/>
                <a:gd name="T19" fmla="*/ 186 h 209"/>
                <a:gd name="T20" fmla="*/ 123 w 262"/>
                <a:gd name="T21" fmla="*/ 160 h 209"/>
                <a:gd name="T22" fmla="*/ 169 w 262"/>
                <a:gd name="T23" fmla="*/ 108 h 209"/>
                <a:gd name="T24" fmla="*/ 217 w 262"/>
                <a:gd name="T25" fmla="*/ 78 h 209"/>
                <a:gd name="T26" fmla="*/ 175 w 262"/>
                <a:gd name="T27" fmla="*/ 146 h 209"/>
                <a:gd name="T28" fmla="*/ 224 w 262"/>
                <a:gd name="T29" fmla="*/ 91 h 209"/>
                <a:gd name="T30" fmla="*/ 262 w 262"/>
                <a:gd name="T31" fmla="*/ 0 h 209"/>
                <a:gd name="T32" fmla="*/ 262 w 262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2" h="209">
                  <a:moveTo>
                    <a:pt x="262" y="0"/>
                  </a:moveTo>
                  <a:lnTo>
                    <a:pt x="222" y="36"/>
                  </a:lnTo>
                  <a:lnTo>
                    <a:pt x="154" y="86"/>
                  </a:lnTo>
                  <a:lnTo>
                    <a:pt x="104" y="135"/>
                  </a:lnTo>
                  <a:lnTo>
                    <a:pt x="63" y="163"/>
                  </a:lnTo>
                  <a:lnTo>
                    <a:pt x="0" y="209"/>
                  </a:lnTo>
                  <a:lnTo>
                    <a:pt x="36" y="209"/>
                  </a:lnTo>
                  <a:lnTo>
                    <a:pt x="95" y="209"/>
                  </a:lnTo>
                  <a:lnTo>
                    <a:pt x="139" y="184"/>
                  </a:lnTo>
                  <a:lnTo>
                    <a:pt x="72" y="186"/>
                  </a:lnTo>
                  <a:lnTo>
                    <a:pt x="123" y="160"/>
                  </a:lnTo>
                  <a:lnTo>
                    <a:pt x="169" y="108"/>
                  </a:lnTo>
                  <a:lnTo>
                    <a:pt x="217" y="78"/>
                  </a:lnTo>
                  <a:lnTo>
                    <a:pt x="175" y="146"/>
                  </a:lnTo>
                  <a:lnTo>
                    <a:pt x="224" y="91"/>
                  </a:lnTo>
                  <a:lnTo>
                    <a:pt x="262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77" name="Freeform 117"/>
            <p:cNvSpPr>
              <a:spLocks/>
            </p:cNvSpPr>
            <p:nvPr/>
          </p:nvSpPr>
          <p:spPr bwMode="auto">
            <a:xfrm>
              <a:off x="4372" y="2870"/>
              <a:ext cx="43" cy="39"/>
            </a:xfrm>
            <a:custGeom>
              <a:avLst/>
              <a:gdLst>
                <a:gd name="T0" fmla="*/ 0 w 88"/>
                <a:gd name="T1" fmla="*/ 31 h 78"/>
                <a:gd name="T2" fmla="*/ 63 w 88"/>
                <a:gd name="T3" fmla="*/ 31 h 78"/>
                <a:gd name="T4" fmla="*/ 80 w 88"/>
                <a:gd name="T5" fmla="*/ 78 h 78"/>
                <a:gd name="T6" fmla="*/ 88 w 88"/>
                <a:gd name="T7" fmla="*/ 63 h 78"/>
                <a:gd name="T8" fmla="*/ 67 w 88"/>
                <a:gd name="T9" fmla="*/ 8 h 78"/>
                <a:gd name="T10" fmla="*/ 27 w 88"/>
                <a:gd name="T11" fmla="*/ 0 h 78"/>
                <a:gd name="T12" fmla="*/ 0 w 88"/>
                <a:gd name="T13" fmla="*/ 31 h 78"/>
                <a:gd name="T14" fmla="*/ 0 w 88"/>
                <a:gd name="T15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78">
                  <a:moveTo>
                    <a:pt x="0" y="31"/>
                  </a:moveTo>
                  <a:lnTo>
                    <a:pt x="63" y="31"/>
                  </a:lnTo>
                  <a:lnTo>
                    <a:pt x="80" y="78"/>
                  </a:lnTo>
                  <a:lnTo>
                    <a:pt x="88" y="63"/>
                  </a:lnTo>
                  <a:lnTo>
                    <a:pt x="67" y="8"/>
                  </a:lnTo>
                  <a:lnTo>
                    <a:pt x="27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78" name="Freeform 118"/>
            <p:cNvSpPr>
              <a:spLocks/>
            </p:cNvSpPr>
            <p:nvPr/>
          </p:nvSpPr>
          <p:spPr bwMode="auto">
            <a:xfrm>
              <a:off x="4407" y="2835"/>
              <a:ext cx="138" cy="76"/>
            </a:xfrm>
            <a:custGeom>
              <a:avLst/>
              <a:gdLst>
                <a:gd name="T0" fmla="*/ 13 w 275"/>
                <a:gd name="T1" fmla="*/ 46 h 152"/>
                <a:gd name="T2" fmla="*/ 85 w 275"/>
                <a:gd name="T3" fmla="*/ 74 h 152"/>
                <a:gd name="T4" fmla="*/ 159 w 275"/>
                <a:gd name="T5" fmla="*/ 76 h 152"/>
                <a:gd name="T6" fmla="*/ 275 w 275"/>
                <a:gd name="T7" fmla="*/ 152 h 152"/>
                <a:gd name="T8" fmla="*/ 199 w 275"/>
                <a:gd name="T9" fmla="*/ 68 h 152"/>
                <a:gd name="T10" fmla="*/ 119 w 275"/>
                <a:gd name="T11" fmla="*/ 57 h 152"/>
                <a:gd name="T12" fmla="*/ 0 w 275"/>
                <a:gd name="T13" fmla="*/ 0 h 152"/>
                <a:gd name="T14" fmla="*/ 13 w 275"/>
                <a:gd name="T15" fmla="*/ 46 h 152"/>
                <a:gd name="T16" fmla="*/ 13 w 275"/>
                <a:gd name="T17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5" h="152">
                  <a:moveTo>
                    <a:pt x="13" y="46"/>
                  </a:moveTo>
                  <a:lnTo>
                    <a:pt x="85" y="74"/>
                  </a:lnTo>
                  <a:lnTo>
                    <a:pt x="159" y="76"/>
                  </a:lnTo>
                  <a:lnTo>
                    <a:pt x="275" y="152"/>
                  </a:lnTo>
                  <a:lnTo>
                    <a:pt x="199" y="68"/>
                  </a:lnTo>
                  <a:lnTo>
                    <a:pt x="119" y="57"/>
                  </a:lnTo>
                  <a:lnTo>
                    <a:pt x="0" y="0"/>
                  </a:lnTo>
                  <a:lnTo>
                    <a:pt x="13" y="46"/>
                  </a:lnTo>
                  <a:lnTo>
                    <a:pt x="13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79" name="Freeform 119"/>
            <p:cNvSpPr>
              <a:spLocks/>
            </p:cNvSpPr>
            <p:nvPr/>
          </p:nvSpPr>
          <p:spPr bwMode="auto">
            <a:xfrm>
              <a:off x="4308" y="3007"/>
              <a:ext cx="30" cy="38"/>
            </a:xfrm>
            <a:custGeom>
              <a:avLst/>
              <a:gdLst>
                <a:gd name="T0" fmla="*/ 0 w 61"/>
                <a:gd name="T1" fmla="*/ 0 h 76"/>
                <a:gd name="T2" fmla="*/ 17 w 61"/>
                <a:gd name="T3" fmla="*/ 76 h 76"/>
                <a:gd name="T4" fmla="*/ 61 w 61"/>
                <a:gd name="T5" fmla="*/ 76 h 76"/>
                <a:gd name="T6" fmla="*/ 0 w 61"/>
                <a:gd name="T7" fmla="*/ 0 h 76"/>
                <a:gd name="T8" fmla="*/ 0 w 61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6">
                  <a:moveTo>
                    <a:pt x="0" y="0"/>
                  </a:moveTo>
                  <a:lnTo>
                    <a:pt x="17" y="76"/>
                  </a:lnTo>
                  <a:lnTo>
                    <a:pt x="61" y="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80" name="Freeform 120"/>
            <p:cNvSpPr>
              <a:spLocks/>
            </p:cNvSpPr>
            <p:nvPr/>
          </p:nvSpPr>
          <p:spPr bwMode="auto">
            <a:xfrm>
              <a:off x="4127" y="2249"/>
              <a:ext cx="187" cy="264"/>
            </a:xfrm>
            <a:custGeom>
              <a:avLst/>
              <a:gdLst>
                <a:gd name="T0" fmla="*/ 0 w 372"/>
                <a:gd name="T1" fmla="*/ 6 h 529"/>
                <a:gd name="T2" fmla="*/ 66 w 372"/>
                <a:gd name="T3" fmla="*/ 86 h 529"/>
                <a:gd name="T4" fmla="*/ 125 w 372"/>
                <a:gd name="T5" fmla="*/ 270 h 529"/>
                <a:gd name="T6" fmla="*/ 140 w 372"/>
                <a:gd name="T7" fmla="*/ 211 h 529"/>
                <a:gd name="T8" fmla="*/ 156 w 372"/>
                <a:gd name="T9" fmla="*/ 291 h 529"/>
                <a:gd name="T10" fmla="*/ 211 w 372"/>
                <a:gd name="T11" fmla="*/ 397 h 529"/>
                <a:gd name="T12" fmla="*/ 306 w 372"/>
                <a:gd name="T13" fmla="*/ 466 h 529"/>
                <a:gd name="T14" fmla="*/ 344 w 372"/>
                <a:gd name="T15" fmla="*/ 529 h 529"/>
                <a:gd name="T16" fmla="*/ 321 w 372"/>
                <a:gd name="T17" fmla="*/ 439 h 529"/>
                <a:gd name="T18" fmla="*/ 262 w 372"/>
                <a:gd name="T19" fmla="*/ 359 h 529"/>
                <a:gd name="T20" fmla="*/ 372 w 372"/>
                <a:gd name="T21" fmla="*/ 371 h 529"/>
                <a:gd name="T22" fmla="*/ 304 w 372"/>
                <a:gd name="T23" fmla="*/ 291 h 529"/>
                <a:gd name="T24" fmla="*/ 247 w 372"/>
                <a:gd name="T25" fmla="*/ 217 h 529"/>
                <a:gd name="T26" fmla="*/ 336 w 372"/>
                <a:gd name="T27" fmla="*/ 255 h 529"/>
                <a:gd name="T28" fmla="*/ 304 w 372"/>
                <a:gd name="T29" fmla="*/ 186 h 529"/>
                <a:gd name="T30" fmla="*/ 327 w 372"/>
                <a:gd name="T31" fmla="*/ 122 h 529"/>
                <a:gd name="T32" fmla="*/ 291 w 372"/>
                <a:gd name="T33" fmla="*/ 118 h 529"/>
                <a:gd name="T34" fmla="*/ 285 w 372"/>
                <a:gd name="T35" fmla="*/ 70 h 529"/>
                <a:gd name="T36" fmla="*/ 232 w 372"/>
                <a:gd name="T37" fmla="*/ 70 h 529"/>
                <a:gd name="T38" fmla="*/ 216 w 372"/>
                <a:gd name="T39" fmla="*/ 13 h 529"/>
                <a:gd name="T40" fmla="*/ 190 w 372"/>
                <a:gd name="T41" fmla="*/ 70 h 529"/>
                <a:gd name="T42" fmla="*/ 173 w 372"/>
                <a:gd name="T43" fmla="*/ 0 h 529"/>
                <a:gd name="T44" fmla="*/ 152 w 372"/>
                <a:gd name="T45" fmla="*/ 70 h 529"/>
                <a:gd name="T46" fmla="*/ 110 w 372"/>
                <a:gd name="T47" fmla="*/ 23 h 529"/>
                <a:gd name="T48" fmla="*/ 78 w 372"/>
                <a:gd name="T49" fmla="*/ 32 h 529"/>
                <a:gd name="T50" fmla="*/ 0 w 372"/>
                <a:gd name="T51" fmla="*/ 6 h 529"/>
                <a:gd name="T52" fmla="*/ 0 w 372"/>
                <a:gd name="T53" fmla="*/ 6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2" h="529">
                  <a:moveTo>
                    <a:pt x="0" y="6"/>
                  </a:moveTo>
                  <a:lnTo>
                    <a:pt x="66" y="86"/>
                  </a:lnTo>
                  <a:lnTo>
                    <a:pt x="125" y="270"/>
                  </a:lnTo>
                  <a:lnTo>
                    <a:pt x="140" y="211"/>
                  </a:lnTo>
                  <a:lnTo>
                    <a:pt x="156" y="291"/>
                  </a:lnTo>
                  <a:lnTo>
                    <a:pt x="211" y="397"/>
                  </a:lnTo>
                  <a:lnTo>
                    <a:pt x="306" y="466"/>
                  </a:lnTo>
                  <a:lnTo>
                    <a:pt x="344" y="529"/>
                  </a:lnTo>
                  <a:lnTo>
                    <a:pt x="321" y="439"/>
                  </a:lnTo>
                  <a:lnTo>
                    <a:pt x="262" y="359"/>
                  </a:lnTo>
                  <a:lnTo>
                    <a:pt x="372" y="371"/>
                  </a:lnTo>
                  <a:lnTo>
                    <a:pt x="304" y="291"/>
                  </a:lnTo>
                  <a:lnTo>
                    <a:pt x="247" y="217"/>
                  </a:lnTo>
                  <a:lnTo>
                    <a:pt x="336" y="255"/>
                  </a:lnTo>
                  <a:lnTo>
                    <a:pt x="304" y="186"/>
                  </a:lnTo>
                  <a:lnTo>
                    <a:pt x="327" y="122"/>
                  </a:lnTo>
                  <a:lnTo>
                    <a:pt x="291" y="118"/>
                  </a:lnTo>
                  <a:lnTo>
                    <a:pt x="285" y="70"/>
                  </a:lnTo>
                  <a:lnTo>
                    <a:pt x="232" y="70"/>
                  </a:lnTo>
                  <a:lnTo>
                    <a:pt x="216" y="13"/>
                  </a:lnTo>
                  <a:lnTo>
                    <a:pt x="190" y="70"/>
                  </a:lnTo>
                  <a:lnTo>
                    <a:pt x="173" y="0"/>
                  </a:lnTo>
                  <a:lnTo>
                    <a:pt x="152" y="70"/>
                  </a:lnTo>
                  <a:lnTo>
                    <a:pt x="110" y="23"/>
                  </a:lnTo>
                  <a:lnTo>
                    <a:pt x="78" y="3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81" name="Freeform 121"/>
            <p:cNvSpPr>
              <a:spLocks/>
            </p:cNvSpPr>
            <p:nvPr/>
          </p:nvSpPr>
          <p:spPr bwMode="auto">
            <a:xfrm>
              <a:off x="4053" y="2147"/>
              <a:ext cx="550" cy="546"/>
            </a:xfrm>
            <a:custGeom>
              <a:avLst/>
              <a:gdLst>
                <a:gd name="T0" fmla="*/ 214 w 1100"/>
                <a:gd name="T1" fmla="*/ 169 h 1091"/>
                <a:gd name="T2" fmla="*/ 290 w 1100"/>
                <a:gd name="T3" fmla="*/ 175 h 1091"/>
                <a:gd name="T4" fmla="*/ 363 w 1100"/>
                <a:gd name="T5" fmla="*/ 188 h 1091"/>
                <a:gd name="T6" fmla="*/ 439 w 1100"/>
                <a:gd name="T7" fmla="*/ 230 h 1091"/>
                <a:gd name="T8" fmla="*/ 480 w 1100"/>
                <a:gd name="T9" fmla="*/ 289 h 1091"/>
                <a:gd name="T10" fmla="*/ 558 w 1100"/>
                <a:gd name="T11" fmla="*/ 319 h 1091"/>
                <a:gd name="T12" fmla="*/ 591 w 1100"/>
                <a:gd name="T13" fmla="*/ 304 h 1091"/>
                <a:gd name="T14" fmla="*/ 629 w 1100"/>
                <a:gd name="T15" fmla="*/ 338 h 1091"/>
                <a:gd name="T16" fmla="*/ 568 w 1100"/>
                <a:gd name="T17" fmla="*/ 458 h 1091"/>
                <a:gd name="T18" fmla="*/ 669 w 1100"/>
                <a:gd name="T19" fmla="*/ 365 h 1091"/>
                <a:gd name="T20" fmla="*/ 612 w 1100"/>
                <a:gd name="T21" fmla="*/ 205 h 1091"/>
                <a:gd name="T22" fmla="*/ 638 w 1100"/>
                <a:gd name="T23" fmla="*/ 203 h 1091"/>
                <a:gd name="T24" fmla="*/ 724 w 1100"/>
                <a:gd name="T25" fmla="*/ 410 h 1091"/>
                <a:gd name="T26" fmla="*/ 762 w 1100"/>
                <a:gd name="T27" fmla="*/ 441 h 1091"/>
                <a:gd name="T28" fmla="*/ 703 w 1100"/>
                <a:gd name="T29" fmla="*/ 562 h 1091"/>
                <a:gd name="T30" fmla="*/ 655 w 1100"/>
                <a:gd name="T31" fmla="*/ 543 h 1091"/>
                <a:gd name="T32" fmla="*/ 575 w 1100"/>
                <a:gd name="T33" fmla="*/ 600 h 1091"/>
                <a:gd name="T34" fmla="*/ 665 w 1100"/>
                <a:gd name="T35" fmla="*/ 760 h 1091"/>
                <a:gd name="T36" fmla="*/ 674 w 1100"/>
                <a:gd name="T37" fmla="*/ 728 h 1091"/>
                <a:gd name="T38" fmla="*/ 703 w 1100"/>
                <a:gd name="T39" fmla="*/ 690 h 1091"/>
                <a:gd name="T40" fmla="*/ 712 w 1100"/>
                <a:gd name="T41" fmla="*/ 621 h 1091"/>
                <a:gd name="T42" fmla="*/ 708 w 1100"/>
                <a:gd name="T43" fmla="*/ 644 h 1091"/>
                <a:gd name="T44" fmla="*/ 878 w 1100"/>
                <a:gd name="T45" fmla="*/ 764 h 1091"/>
                <a:gd name="T46" fmla="*/ 887 w 1100"/>
                <a:gd name="T47" fmla="*/ 808 h 1091"/>
                <a:gd name="T48" fmla="*/ 883 w 1100"/>
                <a:gd name="T49" fmla="*/ 844 h 1091"/>
                <a:gd name="T50" fmla="*/ 899 w 1100"/>
                <a:gd name="T51" fmla="*/ 895 h 1091"/>
                <a:gd name="T52" fmla="*/ 899 w 1100"/>
                <a:gd name="T53" fmla="*/ 924 h 1091"/>
                <a:gd name="T54" fmla="*/ 982 w 1100"/>
                <a:gd name="T55" fmla="*/ 948 h 1091"/>
                <a:gd name="T56" fmla="*/ 992 w 1100"/>
                <a:gd name="T57" fmla="*/ 827 h 1091"/>
                <a:gd name="T58" fmla="*/ 1005 w 1100"/>
                <a:gd name="T59" fmla="*/ 773 h 1091"/>
                <a:gd name="T60" fmla="*/ 944 w 1100"/>
                <a:gd name="T61" fmla="*/ 680 h 1091"/>
                <a:gd name="T62" fmla="*/ 1066 w 1100"/>
                <a:gd name="T63" fmla="*/ 828 h 1091"/>
                <a:gd name="T64" fmla="*/ 1089 w 1100"/>
                <a:gd name="T65" fmla="*/ 1001 h 1091"/>
                <a:gd name="T66" fmla="*/ 1094 w 1100"/>
                <a:gd name="T67" fmla="*/ 1091 h 1091"/>
                <a:gd name="T68" fmla="*/ 1092 w 1100"/>
                <a:gd name="T69" fmla="*/ 903 h 1091"/>
                <a:gd name="T70" fmla="*/ 997 w 1100"/>
                <a:gd name="T71" fmla="*/ 671 h 1091"/>
                <a:gd name="T72" fmla="*/ 902 w 1100"/>
                <a:gd name="T73" fmla="*/ 511 h 1091"/>
                <a:gd name="T74" fmla="*/ 828 w 1100"/>
                <a:gd name="T75" fmla="*/ 399 h 1091"/>
                <a:gd name="T76" fmla="*/ 602 w 1100"/>
                <a:gd name="T77" fmla="*/ 81 h 1091"/>
                <a:gd name="T78" fmla="*/ 389 w 1100"/>
                <a:gd name="T79" fmla="*/ 4 h 1091"/>
                <a:gd name="T80" fmla="*/ 256 w 1100"/>
                <a:gd name="T81" fmla="*/ 42 h 1091"/>
                <a:gd name="T82" fmla="*/ 173 w 1100"/>
                <a:gd name="T83" fmla="*/ 99 h 1091"/>
                <a:gd name="T84" fmla="*/ 34 w 1100"/>
                <a:gd name="T85" fmla="*/ 61 h 1091"/>
                <a:gd name="T86" fmla="*/ 74 w 1100"/>
                <a:gd name="T87" fmla="*/ 146 h 1091"/>
                <a:gd name="T88" fmla="*/ 115 w 1100"/>
                <a:gd name="T89" fmla="*/ 152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00" h="1091">
                  <a:moveTo>
                    <a:pt x="115" y="152"/>
                  </a:moveTo>
                  <a:lnTo>
                    <a:pt x="214" y="169"/>
                  </a:lnTo>
                  <a:lnTo>
                    <a:pt x="273" y="131"/>
                  </a:lnTo>
                  <a:lnTo>
                    <a:pt x="290" y="175"/>
                  </a:lnTo>
                  <a:lnTo>
                    <a:pt x="336" y="157"/>
                  </a:lnTo>
                  <a:lnTo>
                    <a:pt x="363" y="188"/>
                  </a:lnTo>
                  <a:lnTo>
                    <a:pt x="433" y="135"/>
                  </a:lnTo>
                  <a:lnTo>
                    <a:pt x="439" y="230"/>
                  </a:lnTo>
                  <a:lnTo>
                    <a:pt x="480" y="232"/>
                  </a:lnTo>
                  <a:lnTo>
                    <a:pt x="480" y="289"/>
                  </a:lnTo>
                  <a:lnTo>
                    <a:pt x="507" y="348"/>
                  </a:lnTo>
                  <a:lnTo>
                    <a:pt x="558" y="319"/>
                  </a:lnTo>
                  <a:lnTo>
                    <a:pt x="568" y="237"/>
                  </a:lnTo>
                  <a:lnTo>
                    <a:pt x="591" y="304"/>
                  </a:lnTo>
                  <a:lnTo>
                    <a:pt x="591" y="363"/>
                  </a:lnTo>
                  <a:lnTo>
                    <a:pt x="629" y="338"/>
                  </a:lnTo>
                  <a:lnTo>
                    <a:pt x="629" y="393"/>
                  </a:lnTo>
                  <a:lnTo>
                    <a:pt x="568" y="458"/>
                  </a:lnTo>
                  <a:lnTo>
                    <a:pt x="638" y="431"/>
                  </a:lnTo>
                  <a:lnTo>
                    <a:pt x="669" y="365"/>
                  </a:lnTo>
                  <a:lnTo>
                    <a:pt x="659" y="285"/>
                  </a:lnTo>
                  <a:lnTo>
                    <a:pt x="612" y="205"/>
                  </a:lnTo>
                  <a:lnTo>
                    <a:pt x="555" y="142"/>
                  </a:lnTo>
                  <a:lnTo>
                    <a:pt x="638" y="203"/>
                  </a:lnTo>
                  <a:lnTo>
                    <a:pt x="724" y="327"/>
                  </a:lnTo>
                  <a:lnTo>
                    <a:pt x="724" y="410"/>
                  </a:lnTo>
                  <a:lnTo>
                    <a:pt x="707" y="467"/>
                  </a:lnTo>
                  <a:lnTo>
                    <a:pt x="762" y="441"/>
                  </a:lnTo>
                  <a:lnTo>
                    <a:pt x="762" y="515"/>
                  </a:lnTo>
                  <a:lnTo>
                    <a:pt x="703" y="562"/>
                  </a:lnTo>
                  <a:lnTo>
                    <a:pt x="695" y="517"/>
                  </a:lnTo>
                  <a:lnTo>
                    <a:pt x="655" y="543"/>
                  </a:lnTo>
                  <a:lnTo>
                    <a:pt x="543" y="574"/>
                  </a:lnTo>
                  <a:lnTo>
                    <a:pt x="575" y="600"/>
                  </a:lnTo>
                  <a:lnTo>
                    <a:pt x="617" y="657"/>
                  </a:lnTo>
                  <a:lnTo>
                    <a:pt x="665" y="760"/>
                  </a:lnTo>
                  <a:lnTo>
                    <a:pt x="739" y="823"/>
                  </a:lnTo>
                  <a:lnTo>
                    <a:pt x="674" y="728"/>
                  </a:lnTo>
                  <a:lnTo>
                    <a:pt x="648" y="652"/>
                  </a:lnTo>
                  <a:lnTo>
                    <a:pt x="703" y="690"/>
                  </a:lnTo>
                  <a:lnTo>
                    <a:pt x="665" y="610"/>
                  </a:lnTo>
                  <a:lnTo>
                    <a:pt x="712" y="621"/>
                  </a:lnTo>
                  <a:lnTo>
                    <a:pt x="781" y="636"/>
                  </a:lnTo>
                  <a:lnTo>
                    <a:pt x="708" y="644"/>
                  </a:lnTo>
                  <a:lnTo>
                    <a:pt x="771" y="718"/>
                  </a:lnTo>
                  <a:lnTo>
                    <a:pt x="878" y="764"/>
                  </a:lnTo>
                  <a:lnTo>
                    <a:pt x="961" y="764"/>
                  </a:lnTo>
                  <a:lnTo>
                    <a:pt x="887" y="808"/>
                  </a:lnTo>
                  <a:lnTo>
                    <a:pt x="802" y="808"/>
                  </a:lnTo>
                  <a:lnTo>
                    <a:pt x="883" y="844"/>
                  </a:lnTo>
                  <a:lnTo>
                    <a:pt x="976" y="865"/>
                  </a:lnTo>
                  <a:lnTo>
                    <a:pt x="899" y="895"/>
                  </a:lnTo>
                  <a:lnTo>
                    <a:pt x="786" y="868"/>
                  </a:lnTo>
                  <a:lnTo>
                    <a:pt x="899" y="924"/>
                  </a:lnTo>
                  <a:lnTo>
                    <a:pt x="1014" y="1058"/>
                  </a:lnTo>
                  <a:lnTo>
                    <a:pt x="982" y="948"/>
                  </a:lnTo>
                  <a:lnTo>
                    <a:pt x="1020" y="916"/>
                  </a:lnTo>
                  <a:lnTo>
                    <a:pt x="992" y="827"/>
                  </a:lnTo>
                  <a:lnTo>
                    <a:pt x="1009" y="823"/>
                  </a:lnTo>
                  <a:lnTo>
                    <a:pt x="1005" y="773"/>
                  </a:lnTo>
                  <a:lnTo>
                    <a:pt x="940" y="716"/>
                  </a:lnTo>
                  <a:lnTo>
                    <a:pt x="944" y="680"/>
                  </a:lnTo>
                  <a:lnTo>
                    <a:pt x="992" y="701"/>
                  </a:lnTo>
                  <a:lnTo>
                    <a:pt x="1066" y="828"/>
                  </a:lnTo>
                  <a:lnTo>
                    <a:pt x="1079" y="924"/>
                  </a:lnTo>
                  <a:lnTo>
                    <a:pt x="1089" y="1001"/>
                  </a:lnTo>
                  <a:lnTo>
                    <a:pt x="1073" y="1079"/>
                  </a:lnTo>
                  <a:lnTo>
                    <a:pt x="1094" y="1091"/>
                  </a:lnTo>
                  <a:lnTo>
                    <a:pt x="1100" y="1007"/>
                  </a:lnTo>
                  <a:lnTo>
                    <a:pt x="1092" y="903"/>
                  </a:lnTo>
                  <a:lnTo>
                    <a:pt x="1071" y="817"/>
                  </a:lnTo>
                  <a:lnTo>
                    <a:pt x="997" y="671"/>
                  </a:lnTo>
                  <a:lnTo>
                    <a:pt x="952" y="652"/>
                  </a:lnTo>
                  <a:lnTo>
                    <a:pt x="902" y="511"/>
                  </a:lnTo>
                  <a:lnTo>
                    <a:pt x="878" y="420"/>
                  </a:lnTo>
                  <a:lnTo>
                    <a:pt x="828" y="399"/>
                  </a:lnTo>
                  <a:lnTo>
                    <a:pt x="775" y="258"/>
                  </a:lnTo>
                  <a:lnTo>
                    <a:pt x="602" y="81"/>
                  </a:lnTo>
                  <a:lnTo>
                    <a:pt x="522" y="81"/>
                  </a:lnTo>
                  <a:lnTo>
                    <a:pt x="389" y="4"/>
                  </a:lnTo>
                  <a:lnTo>
                    <a:pt x="269" y="0"/>
                  </a:lnTo>
                  <a:lnTo>
                    <a:pt x="256" y="42"/>
                  </a:lnTo>
                  <a:lnTo>
                    <a:pt x="201" y="36"/>
                  </a:lnTo>
                  <a:lnTo>
                    <a:pt x="173" y="99"/>
                  </a:lnTo>
                  <a:lnTo>
                    <a:pt x="98" y="45"/>
                  </a:lnTo>
                  <a:lnTo>
                    <a:pt x="34" y="61"/>
                  </a:lnTo>
                  <a:lnTo>
                    <a:pt x="0" y="131"/>
                  </a:lnTo>
                  <a:lnTo>
                    <a:pt x="74" y="146"/>
                  </a:lnTo>
                  <a:lnTo>
                    <a:pt x="125" y="182"/>
                  </a:lnTo>
                  <a:lnTo>
                    <a:pt x="115" y="152"/>
                  </a:lnTo>
                  <a:lnTo>
                    <a:pt x="115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82" name="Freeform 122"/>
            <p:cNvSpPr>
              <a:spLocks/>
            </p:cNvSpPr>
            <p:nvPr/>
          </p:nvSpPr>
          <p:spPr bwMode="auto">
            <a:xfrm>
              <a:off x="4579" y="2685"/>
              <a:ext cx="74" cy="122"/>
            </a:xfrm>
            <a:custGeom>
              <a:avLst/>
              <a:gdLst>
                <a:gd name="T0" fmla="*/ 1 w 148"/>
                <a:gd name="T1" fmla="*/ 26 h 243"/>
                <a:gd name="T2" fmla="*/ 0 w 148"/>
                <a:gd name="T3" fmla="*/ 78 h 243"/>
                <a:gd name="T4" fmla="*/ 15 w 148"/>
                <a:gd name="T5" fmla="*/ 78 h 243"/>
                <a:gd name="T6" fmla="*/ 22 w 148"/>
                <a:gd name="T7" fmla="*/ 47 h 243"/>
                <a:gd name="T8" fmla="*/ 64 w 148"/>
                <a:gd name="T9" fmla="*/ 74 h 243"/>
                <a:gd name="T10" fmla="*/ 53 w 148"/>
                <a:gd name="T11" fmla="*/ 125 h 243"/>
                <a:gd name="T12" fmla="*/ 83 w 148"/>
                <a:gd name="T13" fmla="*/ 178 h 243"/>
                <a:gd name="T14" fmla="*/ 106 w 148"/>
                <a:gd name="T15" fmla="*/ 243 h 243"/>
                <a:gd name="T16" fmla="*/ 138 w 148"/>
                <a:gd name="T17" fmla="*/ 226 h 243"/>
                <a:gd name="T18" fmla="*/ 148 w 148"/>
                <a:gd name="T19" fmla="*/ 173 h 243"/>
                <a:gd name="T20" fmla="*/ 127 w 148"/>
                <a:gd name="T21" fmla="*/ 205 h 243"/>
                <a:gd name="T22" fmla="*/ 112 w 148"/>
                <a:gd name="T23" fmla="*/ 163 h 243"/>
                <a:gd name="T24" fmla="*/ 76 w 148"/>
                <a:gd name="T25" fmla="*/ 112 h 243"/>
                <a:gd name="T26" fmla="*/ 76 w 148"/>
                <a:gd name="T27" fmla="*/ 95 h 243"/>
                <a:gd name="T28" fmla="*/ 97 w 148"/>
                <a:gd name="T29" fmla="*/ 95 h 243"/>
                <a:gd name="T30" fmla="*/ 79 w 148"/>
                <a:gd name="T31" fmla="*/ 51 h 243"/>
                <a:gd name="T32" fmla="*/ 43 w 148"/>
                <a:gd name="T33" fmla="*/ 9 h 243"/>
                <a:gd name="T34" fmla="*/ 26 w 148"/>
                <a:gd name="T35" fmla="*/ 0 h 243"/>
                <a:gd name="T36" fmla="*/ 1 w 148"/>
                <a:gd name="T37" fmla="*/ 26 h 243"/>
                <a:gd name="T38" fmla="*/ 1 w 148"/>
                <a:gd name="T39" fmla="*/ 2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243">
                  <a:moveTo>
                    <a:pt x="1" y="26"/>
                  </a:moveTo>
                  <a:lnTo>
                    <a:pt x="0" y="78"/>
                  </a:lnTo>
                  <a:lnTo>
                    <a:pt x="15" y="78"/>
                  </a:lnTo>
                  <a:lnTo>
                    <a:pt x="22" y="47"/>
                  </a:lnTo>
                  <a:lnTo>
                    <a:pt x="64" y="74"/>
                  </a:lnTo>
                  <a:lnTo>
                    <a:pt x="53" y="125"/>
                  </a:lnTo>
                  <a:lnTo>
                    <a:pt x="83" y="178"/>
                  </a:lnTo>
                  <a:lnTo>
                    <a:pt x="106" y="243"/>
                  </a:lnTo>
                  <a:lnTo>
                    <a:pt x="138" y="226"/>
                  </a:lnTo>
                  <a:lnTo>
                    <a:pt x="148" y="173"/>
                  </a:lnTo>
                  <a:lnTo>
                    <a:pt x="127" y="205"/>
                  </a:lnTo>
                  <a:lnTo>
                    <a:pt x="112" y="163"/>
                  </a:lnTo>
                  <a:lnTo>
                    <a:pt x="76" y="112"/>
                  </a:lnTo>
                  <a:lnTo>
                    <a:pt x="76" y="95"/>
                  </a:lnTo>
                  <a:lnTo>
                    <a:pt x="97" y="95"/>
                  </a:lnTo>
                  <a:lnTo>
                    <a:pt x="79" y="51"/>
                  </a:lnTo>
                  <a:lnTo>
                    <a:pt x="43" y="9"/>
                  </a:lnTo>
                  <a:lnTo>
                    <a:pt x="26" y="0"/>
                  </a:lnTo>
                  <a:lnTo>
                    <a:pt x="1" y="26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83" name="Freeform 123"/>
            <p:cNvSpPr>
              <a:spLocks/>
            </p:cNvSpPr>
            <p:nvPr/>
          </p:nvSpPr>
          <p:spPr bwMode="auto">
            <a:xfrm>
              <a:off x="4624" y="2730"/>
              <a:ext cx="29" cy="43"/>
            </a:xfrm>
            <a:custGeom>
              <a:avLst/>
              <a:gdLst>
                <a:gd name="T0" fmla="*/ 0 w 57"/>
                <a:gd name="T1" fmla="*/ 0 h 85"/>
                <a:gd name="T2" fmla="*/ 30 w 57"/>
                <a:gd name="T3" fmla="*/ 23 h 85"/>
                <a:gd name="T4" fmla="*/ 57 w 57"/>
                <a:gd name="T5" fmla="*/ 85 h 85"/>
                <a:gd name="T6" fmla="*/ 57 w 57"/>
                <a:gd name="T7" fmla="*/ 57 h 85"/>
                <a:gd name="T8" fmla="*/ 42 w 57"/>
                <a:gd name="T9" fmla="*/ 17 h 85"/>
                <a:gd name="T10" fmla="*/ 0 w 57"/>
                <a:gd name="T11" fmla="*/ 0 h 85"/>
                <a:gd name="T12" fmla="*/ 0 w 57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85">
                  <a:moveTo>
                    <a:pt x="0" y="0"/>
                  </a:moveTo>
                  <a:lnTo>
                    <a:pt x="30" y="23"/>
                  </a:lnTo>
                  <a:lnTo>
                    <a:pt x="57" y="85"/>
                  </a:lnTo>
                  <a:lnTo>
                    <a:pt x="57" y="57"/>
                  </a:lnTo>
                  <a:lnTo>
                    <a:pt x="42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84" name="Freeform 124"/>
            <p:cNvSpPr>
              <a:spLocks/>
            </p:cNvSpPr>
            <p:nvPr/>
          </p:nvSpPr>
          <p:spPr bwMode="auto">
            <a:xfrm>
              <a:off x="4579" y="2738"/>
              <a:ext cx="40" cy="30"/>
            </a:xfrm>
            <a:custGeom>
              <a:avLst/>
              <a:gdLst>
                <a:gd name="T0" fmla="*/ 0 w 79"/>
                <a:gd name="T1" fmla="*/ 0 h 61"/>
                <a:gd name="T2" fmla="*/ 0 w 79"/>
                <a:gd name="T3" fmla="*/ 34 h 61"/>
                <a:gd name="T4" fmla="*/ 32 w 79"/>
                <a:gd name="T5" fmla="*/ 61 h 61"/>
                <a:gd name="T6" fmla="*/ 79 w 79"/>
                <a:gd name="T7" fmla="*/ 53 h 61"/>
                <a:gd name="T8" fmla="*/ 74 w 79"/>
                <a:gd name="T9" fmla="*/ 34 h 61"/>
                <a:gd name="T10" fmla="*/ 38 w 79"/>
                <a:gd name="T11" fmla="*/ 34 h 61"/>
                <a:gd name="T12" fmla="*/ 11 w 79"/>
                <a:gd name="T13" fmla="*/ 17 h 61"/>
                <a:gd name="T14" fmla="*/ 0 w 79"/>
                <a:gd name="T15" fmla="*/ 0 h 61"/>
                <a:gd name="T16" fmla="*/ 0 w 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61">
                  <a:moveTo>
                    <a:pt x="0" y="0"/>
                  </a:moveTo>
                  <a:lnTo>
                    <a:pt x="0" y="34"/>
                  </a:lnTo>
                  <a:lnTo>
                    <a:pt x="32" y="61"/>
                  </a:lnTo>
                  <a:lnTo>
                    <a:pt x="79" y="53"/>
                  </a:lnTo>
                  <a:lnTo>
                    <a:pt x="74" y="34"/>
                  </a:lnTo>
                  <a:lnTo>
                    <a:pt x="38" y="34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85" name="Freeform 125"/>
            <p:cNvSpPr>
              <a:spLocks/>
            </p:cNvSpPr>
            <p:nvPr/>
          </p:nvSpPr>
          <p:spPr bwMode="auto">
            <a:xfrm>
              <a:off x="4063" y="2240"/>
              <a:ext cx="114" cy="132"/>
            </a:xfrm>
            <a:custGeom>
              <a:avLst/>
              <a:gdLst>
                <a:gd name="T0" fmla="*/ 0 w 228"/>
                <a:gd name="T1" fmla="*/ 0 h 264"/>
                <a:gd name="T2" fmla="*/ 87 w 228"/>
                <a:gd name="T3" fmla="*/ 78 h 264"/>
                <a:gd name="T4" fmla="*/ 0 w 228"/>
                <a:gd name="T5" fmla="*/ 84 h 264"/>
                <a:gd name="T6" fmla="*/ 121 w 228"/>
                <a:gd name="T7" fmla="*/ 146 h 264"/>
                <a:gd name="T8" fmla="*/ 228 w 228"/>
                <a:gd name="T9" fmla="*/ 264 h 264"/>
                <a:gd name="T10" fmla="*/ 173 w 228"/>
                <a:gd name="T11" fmla="*/ 127 h 264"/>
                <a:gd name="T12" fmla="*/ 100 w 228"/>
                <a:gd name="T13" fmla="*/ 38 h 264"/>
                <a:gd name="T14" fmla="*/ 0 w 228"/>
                <a:gd name="T15" fmla="*/ 0 h 264"/>
                <a:gd name="T16" fmla="*/ 0 w 228"/>
                <a:gd name="T1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64">
                  <a:moveTo>
                    <a:pt x="0" y="0"/>
                  </a:moveTo>
                  <a:lnTo>
                    <a:pt x="87" y="78"/>
                  </a:lnTo>
                  <a:lnTo>
                    <a:pt x="0" y="84"/>
                  </a:lnTo>
                  <a:lnTo>
                    <a:pt x="121" y="146"/>
                  </a:lnTo>
                  <a:lnTo>
                    <a:pt x="228" y="264"/>
                  </a:lnTo>
                  <a:lnTo>
                    <a:pt x="173" y="127"/>
                  </a:lnTo>
                  <a:lnTo>
                    <a:pt x="100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86" name="Freeform 126"/>
            <p:cNvSpPr>
              <a:spLocks/>
            </p:cNvSpPr>
            <p:nvPr/>
          </p:nvSpPr>
          <p:spPr bwMode="auto">
            <a:xfrm>
              <a:off x="3957" y="2315"/>
              <a:ext cx="327" cy="424"/>
            </a:xfrm>
            <a:custGeom>
              <a:avLst/>
              <a:gdLst>
                <a:gd name="T0" fmla="*/ 594 w 653"/>
                <a:gd name="T1" fmla="*/ 276 h 850"/>
                <a:gd name="T2" fmla="*/ 492 w 653"/>
                <a:gd name="T3" fmla="*/ 228 h 850"/>
                <a:gd name="T4" fmla="*/ 416 w 653"/>
                <a:gd name="T5" fmla="*/ 116 h 850"/>
                <a:gd name="T6" fmla="*/ 334 w 653"/>
                <a:gd name="T7" fmla="*/ 34 h 850"/>
                <a:gd name="T8" fmla="*/ 159 w 653"/>
                <a:gd name="T9" fmla="*/ 0 h 850"/>
                <a:gd name="T10" fmla="*/ 243 w 653"/>
                <a:gd name="T11" fmla="*/ 80 h 850"/>
                <a:gd name="T12" fmla="*/ 133 w 653"/>
                <a:gd name="T13" fmla="*/ 78 h 850"/>
                <a:gd name="T14" fmla="*/ 0 w 653"/>
                <a:gd name="T15" fmla="*/ 103 h 850"/>
                <a:gd name="T16" fmla="*/ 32 w 653"/>
                <a:gd name="T17" fmla="*/ 183 h 850"/>
                <a:gd name="T18" fmla="*/ 136 w 653"/>
                <a:gd name="T19" fmla="*/ 143 h 850"/>
                <a:gd name="T20" fmla="*/ 26 w 653"/>
                <a:gd name="T21" fmla="*/ 293 h 850"/>
                <a:gd name="T22" fmla="*/ 28 w 653"/>
                <a:gd name="T23" fmla="*/ 458 h 850"/>
                <a:gd name="T24" fmla="*/ 104 w 653"/>
                <a:gd name="T25" fmla="*/ 388 h 850"/>
                <a:gd name="T26" fmla="*/ 142 w 653"/>
                <a:gd name="T27" fmla="*/ 299 h 850"/>
                <a:gd name="T28" fmla="*/ 209 w 653"/>
                <a:gd name="T29" fmla="*/ 244 h 850"/>
                <a:gd name="T30" fmla="*/ 173 w 653"/>
                <a:gd name="T31" fmla="*/ 371 h 850"/>
                <a:gd name="T32" fmla="*/ 252 w 653"/>
                <a:gd name="T33" fmla="*/ 312 h 850"/>
                <a:gd name="T34" fmla="*/ 228 w 653"/>
                <a:gd name="T35" fmla="*/ 439 h 850"/>
                <a:gd name="T36" fmla="*/ 231 w 653"/>
                <a:gd name="T37" fmla="*/ 517 h 850"/>
                <a:gd name="T38" fmla="*/ 155 w 653"/>
                <a:gd name="T39" fmla="*/ 424 h 850"/>
                <a:gd name="T40" fmla="*/ 129 w 653"/>
                <a:gd name="T41" fmla="*/ 550 h 850"/>
                <a:gd name="T42" fmla="*/ 95 w 653"/>
                <a:gd name="T43" fmla="*/ 766 h 850"/>
                <a:gd name="T44" fmla="*/ 165 w 653"/>
                <a:gd name="T45" fmla="*/ 850 h 850"/>
                <a:gd name="T46" fmla="*/ 155 w 653"/>
                <a:gd name="T47" fmla="*/ 723 h 850"/>
                <a:gd name="T48" fmla="*/ 205 w 653"/>
                <a:gd name="T49" fmla="*/ 835 h 850"/>
                <a:gd name="T50" fmla="*/ 205 w 653"/>
                <a:gd name="T51" fmla="*/ 662 h 850"/>
                <a:gd name="T52" fmla="*/ 250 w 653"/>
                <a:gd name="T53" fmla="*/ 561 h 850"/>
                <a:gd name="T54" fmla="*/ 279 w 653"/>
                <a:gd name="T55" fmla="*/ 662 h 850"/>
                <a:gd name="T56" fmla="*/ 332 w 653"/>
                <a:gd name="T57" fmla="*/ 743 h 850"/>
                <a:gd name="T58" fmla="*/ 309 w 653"/>
                <a:gd name="T59" fmla="*/ 618 h 850"/>
                <a:gd name="T60" fmla="*/ 351 w 653"/>
                <a:gd name="T61" fmla="*/ 639 h 850"/>
                <a:gd name="T62" fmla="*/ 311 w 653"/>
                <a:gd name="T63" fmla="*/ 540 h 850"/>
                <a:gd name="T64" fmla="*/ 334 w 653"/>
                <a:gd name="T65" fmla="*/ 430 h 850"/>
                <a:gd name="T66" fmla="*/ 393 w 653"/>
                <a:gd name="T67" fmla="*/ 527 h 850"/>
                <a:gd name="T68" fmla="*/ 479 w 653"/>
                <a:gd name="T69" fmla="*/ 618 h 850"/>
                <a:gd name="T70" fmla="*/ 403 w 653"/>
                <a:gd name="T71" fmla="*/ 479 h 850"/>
                <a:gd name="T72" fmla="*/ 338 w 653"/>
                <a:gd name="T73" fmla="*/ 342 h 850"/>
                <a:gd name="T74" fmla="*/ 412 w 653"/>
                <a:gd name="T75" fmla="*/ 401 h 850"/>
                <a:gd name="T76" fmla="*/ 461 w 653"/>
                <a:gd name="T77" fmla="*/ 466 h 850"/>
                <a:gd name="T78" fmla="*/ 513 w 653"/>
                <a:gd name="T79" fmla="*/ 515 h 850"/>
                <a:gd name="T80" fmla="*/ 498 w 653"/>
                <a:gd name="T81" fmla="*/ 439 h 850"/>
                <a:gd name="T82" fmla="*/ 558 w 653"/>
                <a:gd name="T83" fmla="*/ 504 h 850"/>
                <a:gd name="T84" fmla="*/ 627 w 653"/>
                <a:gd name="T85" fmla="*/ 548 h 850"/>
                <a:gd name="T86" fmla="*/ 549 w 653"/>
                <a:gd name="T87" fmla="*/ 456 h 850"/>
                <a:gd name="T88" fmla="*/ 479 w 653"/>
                <a:gd name="T89" fmla="*/ 320 h 850"/>
                <a:gd name="T90" fmla="*/ 374 w 653"/>
                <a:gd name="T91" fmla="*/ 207 h 850"/>
                <a:gd name="T92" fmla="*/ 479 w 653"/>
                <a:gd name="T93" fmla="*/ 251 h 850"/>
                <a:gd name="T94" fmla="*/ 530 w 653"/>
                <a:gd name="T95" fmla="*/ 344 h 850"/>
                <a:gd name="T96" fmla="*/ 566 w 653"/>
                <a:gd name="T97" fmla="*/ 371 h 850"/>
                <a:gd name="T98" fmla="*/ 566 w 653"/>
                <a:gd name="T99" fmla="*/ 308 h 850"/>
                <a:gd name="T100" fmla="*/ 653 w 653"/>
                <a:gd name="T101" fmla="*/ 331 h 850"/>
                <a:gd name="T102" fmla="*/ 594 w 653"/>
                <a:gd name="T103" fmla="*/ 276 h 850"/>
                <a:gd name="T104" fmla="*/ 594 w 653"/>
                <a:gd name="T105" fmla="*/ 27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3" h="850">
                  <a:moveTo>
                    <a:pt x="594" y="276"/>
                  </a:moveTo>
                  <a:lnTo>
                    <a:pt x="492" y="228"/>
                  </a:lnTo>
                  <a:lnTo>
                    <a:pt x="416" y="116"/>
                  </a:lnTo>
                  <a:lnTo>
                    <a:pt x="334" y="34"/>
                  </a:lnTo>
                  <a:lnTo>
                    <a:pt x="159" y="0"/>
                  </a:lnTo>
                  <a:lnTo>
                    <a:pt x="243" y="80"/>
                  </a:lnTo>
                  <a:lnTo>
                    <a:pt x="133" y="78"/>
                  </a:lnTo>
                  <a:lnTo>
                    <a:pt x="0" y="103"/>
                  </a:lnTo>
                  <a:lnTo>
                    <a:pt x="32" y="183"/>
                  </a:lnTo>
                  <a:lnTo>
                    <a:pt x="136" y="143"/>
                  </a:lnTo>
                  <a:lnTo>
                    <a:pt x="26" y="293"/>
                  </a:lnTo>
                  <a:lnTo>
                    <a:pt x="28" y="458"/>
                  </a:lnTo>
                  <a:lnTo>
                    <a:pt x="104" y="388"/>
                  </a:lnTo>
                  <a:lnTo>
                    <a:pt x="142" y="299"/>
                  </a:lnTo>
                  <a:lnTo>
                    <a:pt x="209" y="244"/>
                  </a:lnTo>
                  <a:lnTo>
                    <a:pt x="173" y="371"/>
                  </a:lnTo>
                  <a:lnTo>
                    <a:pt x="252" y="312"/>
                  </a:lnTo>
                  <a:lnTo>
                    <a:pt x="228" y="439"/>
                  </a:lnTo>
                  <a:lnTo>
                    <a:pt x="231" y="517"/>
                  </a:lnTo>
                  <a:lnTo>
                    <a:pt x="155" y="424"/>
                  </a:lnTo>
                  <a:lnTo>
                    <a:pt x="129" y="550"/>
                  </a:lnTo>
                  <a:lnTo>
                    <a:pt x="95" y="766"/>
                  </a:lnTo>
                  <a:lnTo>
                    <a:pt x="165" y="850"/>
                  </a:lnTo>
                  <a:lnTo>
                    <a:pt x="155" y="723"/>
                  </a:lnTo>
                  <a:lnTo>
                    <a:pt x="205" y="835"/>
                  </a:lnTo>
                  <a:lnTo>
                    <a:pt x="205" y="662"/>
                  </a:lnTo>
                  <a:lnTo>
                    <a:pt x="250" y="561"/>
                  </a:lnTo>
                  <a:lnTo>
                    <a:pt x="279" y="662"/>
                  </a:lnTo>
                  <a:lnTo>
                    <a:pt x="332" y="743"/>
                  </a:lnTo>
                  <a:lnTo>
                    <a:pt x="309" y="618"/>
                  </a:lnTo>
                  <a:lnTo>
                    <a:pt x="351" y="639"/>
                  </a:lnTo>
                  <a:lnTo>
                    <a:pt x="311" y="540"/>
                  </a:lnTo>
                  <a:lnTo>
                    <a:pt x="334" y="430"/>
                  </a:lnTo>
                  <a:lnTo>
                    <a:pt x="393" y="527"/>
                  </a:lnTo>
                  <a:lnTo>
                    <a:pt x="479" y="618"/>
                  </a:lnTo>
                  <a:lnTo>
                    <a:pt x="403" y="479"/>
                  </a:lnTo>
                  <a:lnTo>
                    <a:pt x="338" y="342"/>
                  </a:lnTo>
                  <a:lnTo>
                    <a:pt x="412" y="401"/>
                  </a:lnTo>
                  <a:lnTo>
                    <a:pt x="461" y="466"/>
                  </a:lnTo>
                  <a:lnTo>
                    <a:pt x="513" y="515"/>
                  </a:lnTo>
                  <a:lnTo>
                    <a:pt x="498" y="439"/>
                  </a:lnTo>
                  <a:lnTo>
                    <a:pt x="558" y="504"/>
                  </a:lnTo>
                  <a:lnTo>
                    <a:pt x="627" y="548"/>
                  </a:lnTo>
                  <a:lnTo>
                    <a:pt x="549" y="456"/>
                  </a:lnTo>
                  <a:lnTo>
                    <a:pt x="479" y="320"/>
                  </a:lnTo>
                  <a:lnTo>
                    <a:pt x="374" y="207"/>
                  </a:lnTo>
                  <a:lnTo>
                    <a:pt x="479" y="251"/>
                  </a:lnTo>
                  <a:lnTo>
                    <a:pt x="530" y="344"/>
                  </a:lnTo>
                  <a:lnTo>
                    <a:pt x="566" y="371"/>
                  </a:lnTo>
                  <a:lnTo>
                    <a:pt x="566" y="308"/>
                  </a:lnTo>
                  <a:lnTo>
                    <a:pt x="653" y="331"/>
                  </a:lnTo>
                  <a:lnTo>
                    <a:pt x="594" y="276"/>
                  </a:lnTo>
                  <a:lnTo>
                    <a:pt x="594" y="2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87" name="Freeform 127"/>
            <p:cNvSpPr>
              <a:spLocks/>
            </p:cNvSpPr>
            <p:nvPr/>
          </p:nvSpPr>
          <p:spPr bwMode="auto">
            <a:xfrm>
              <a:off x="4259" y="2575"/>
              <a:ext cx="146" cy="100"/>
            </a:xfrm>
            <a:custGeom>
              <a:avLst/>
              <a:gdLst>
                <a:gd name="T0" fmla="*/ 160 w 291"/>
                <a:gd name="T1" fmla="*/ 0 h 200"/>
                <a:gd name="T2" fmla="*/ 219 w 291"/>
                <a:gd name="T3" fmla="*/ 91 h 200"/>
                <a:gd name="T4" fmla="*/ 167 w 291"/>
                <a:gd name="T5" fmla="*/ 97 h 200"/>
                <a:gd name="T6" fmla="*/ 63 w 291"/>
                <a:gd name="T7" fmla="*/ 72 h 200"/>
                <a:gd name="T8" fmla="*/ 144 w 291"/>
                <a:gd name="T9" fmla="*/ 124 h 200"/>
                <a:gd name="T10" fmla="*/ 68 w 291"/>
                <a:gd name="T11" fmla="*/ 127 h 200"/>
                <a:gd name="T12" fmla="*/ 68 w 291"/>
                <a:gd name="T13" fmla="*/ 173 h 200"/>
                <a:gd name="T14" fmla="*/ 0 w 291"/>
                <a:gd name="T15" fmla="*/ 177 h 200"/>
                <a:gd name="T16" fmla="*/ 99 w 291"/>
                <a:gd name="T17" fmla="*/ 200 h 200"/>
                <a:gd name="T18" fmla="*/ 99 w 291"/>
                <a:gd name="T19" fmla="*/ 169 h 200"/>
                <a:gd name="T20" fmla="*/ 181 w 291"/>
                <a:gd name="T21" fmla="*/ 146 h 200"/>
                <a:gd name="T22" fmla="*/ 241 w 291"/>
                <a:gd name="T23" fmla="*/ 105 h 200"/>
                <a:gd name="T24" fmla="*/ 236 w 291"/>
                <a:gd name="T25" fmla="*/ 63 h 200"/>
                <a:gd name="T26" fmla="*/ 291 w 291"/>
                <a:gd name="T27" fmla="*/ 40 h 200"/>
                <a:gd name="T28" fmla="*/ 247 w 291"/>
                <a:gd name="T29" fmla="*/ 13 h 200"/>
                <a:gd name="T30" fmla="*/ 228 w 291"/>
                <a:gd name="T31" fmla="*/ 50 h 200"/>
                <a:gd name="T32" fmla="*/ 160 w 291"/>
                <a:gd name="T33" fmla="*/ 0 h 200"/>
                <a:gd name="T34" fmla="*/ 160 w 291"/>
                <a:gd name="T3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1" h="200">
                  <a:moveTo>
                    <a:pt x="160" y="0"/>
                  </a:moveTo>
                  <a:lnTo>
                    <a:pt x="219" y="91"/>
                  </a:lnTo>
                  <a:lnTo>
                    <a:pt x="167" y="97"/>
                  </a:lnTo>
                  <a:lnTo>
                    <a:pt x="63" y="72"/>
                  </a:lnTo>
                  <a:lnTo>
                    <a:pt x="144" y="124"/>
                  </a:lnTo>
                  <a:lnTo>
                    <a:pt x="68" y="127"/>
                  </a:lnTo>
                  <a:lnTo>
                    <a:pt x="68" y="173"/>
                  </a:lnTo>
                  <a:lnTo>
                    <a:pt x="0" y="177"/>
                  </a:lnTo>
                  <a:lnTo>
                    <a:pt x="99" y="200"/>
                  </a:lnTo>
                  <a:lnTo>
                    <a:pt x="99" y="169"/>
                  </a:lnTo>
                  <a:lnTo>
                    <a:pt x="181" y="146"/>
                  </a:lnTo>
                  <a:lnTo>
                    <a:pt x="241" y="105"/>
                  </a:lnTo>
                  <a:lnTo>
                    <a:pt x="236" y="63"/>
                  </a:lnTo>
                  <a:lnTo>
                    <a:pt x="291" y="40"/>
                  </a:lnTo>
                  <a:lnTo>
                    <a:pt x="247" y="13"/>
                  </a:lnTo>
                  <a:lnTo>
                    <a:pt x="228" y="5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88" name="Freeform 128"/>
            <p:cNvSpPr>
              <a:spLocks/>
            </p:cNvSpPr>
            <p:nvPr/>
          </p:nvSpPr>
          <p:spPr bwMode="auto">
            <a:xfrm>
              <a:off x="4149" y="2657"/>
              <a:ext cx="130" cy="86"/>
            </a:xfrm>
            <a:custGeom>
              <a:avLst/>
              <a:gdLst>
                <a:gd name="T0" fmla="*/ 260 w 260"/>
                <a:gd name="T1" fmla="*/ 93 h 173"/>
                <a:gd name="T2" fmla="*/ 201 w 260"/>
                <a:gd name="T3" fmla="*/ 51 h 173"/>
                <a:gd name="T4" fmla="*/ 129 w 260"/>
                <a:gd name="T5" fmla="*/ 0 h 173"/>
                <a:gd name="T6" fmla="*/ 210 w 260"/>
                <a:gd name="T7" fmla="*/ 114 h 173"/>
                <a:gd name="T8" fmla="*/ 119 w 260"/>
                <a:gd name="T9" fmla="*/ 104 h 173"/>
                <a:gd name="T10" fmla="*/ 163 w 260"/>
                <a:gd name="T11" fmla="*/ 146 h 173"/>
                <a:gd name="T12" fmla="*/ 87 w 260"/>
                <a:gd name="T13" fmla="*/ 146 h 173"/>
                <a:gd name="T14" fmla="*/ 0 w 260"/>
                <a:gd name="T15" fmla="*/ 116 h 173"/>
                <a:gd name="T16" fmla="*/ 95 w 260"/>
                <a:gd name="T17" fmla="*/ 173 h 173"/>
                <a:gd name="T18" fmla="*/ 209 w 260"/>
                <a:gd name="T19" fmla="*/ 169 h 173"/>
                <a:gd name="T20" fmla="*/ 209 w 260"/>
                <a:gd name="T21" fmla="*/ 138 h 173"/>
                <a:gd name="T22" fmla="*/ 260 w 260"/>
                <a:gd name="T23" fmla="*/ 93 h 173"/>
                <a:gd name="T24" fmla="*/ 260 w 260"/>
                <a:gd name="T25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173">
                  <a:moveTo>
                    <a:pt x="260" y="93"/>
                  </a:moveTo>
                  <a:lnTo>
                    <a:pt x="201" y="51"/>
                  </a:lnTo>
                  <a:lnTo>
                    <a:pt x="129" y="0"/>
                  </a:lnTo>
                  <a:lnTo>
                    <a:pt x="210" y="114"/>
                  </a:lnTo>
                  <a:lnTo>
                    <a:pt x="119" y="104"/>
                  </a:lnTo>
                  <a:lnTo>
                    <a:pt x="163" y="146"/>
                  </a:lnTo>
                  <a:lnTo>
                    <a:pt x="87" y="146"/>
                  </a:lnTo>
                  <a:lnTo>
                    <a:pt x="0" y="116"/>
                  </a:lnTo>
                  <a:lnTo>
                    <a:pt x="95" y="173"/>
                  </a:lnTo>
                  <a:lnTo>
                    <a:pt x="209" y="169"/>
                  </a:lnTo>
                  <a:lnTo>
                    <a:pt x="209" y="138"/>
                  </a:lnTo>
                  <a:lnTo>
                    <a:pt x="260" y="93"/>
                  </a:lnTo>
                  <a:lnTo>
                    <a:pt x="26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89" name="Freeform 129"/>
            <p:cNvSpPr>
              <a:spLocks/>
            </p:cNvSpPr>
            <p:nvPr/>
          </p:nvSpPr>
          <p:spPr bwMode="auto">
            <a:xfrm>
              <a:off x="4087" y="2728"/>
              <a:ext cx="104" cy="84"/>
            </a:xfrm>
            <a:custGeom>
              <a:avLst/>
              <a:gdLst>
                <a:gd name="T0" fmla="*/ 207 w 207"/>
                <a:gd name="T1" fmla="*/ 55 h 167"/>
                <a:gd name="T2" fmla="*/ 87 w 207"/>
                <a:gd name="T3" fmla="*/ 32 h 167"/>
                <a:gd name="T4" fmla="*/ 13 w 207"/>
                <a:gd name="T5" fmla="*/ 0 h 167"/>
                <a:gd name="T6" fmla="*/ 84 w 207"/>
                <a:gd name="T7" fmla="*/ 105 h 167"/>
                <a:gd name="T8" fmla="*/ 0 w 207"/>
                <a:gd name="T9" fmla="*/ 95 h 167"/>
                <a:gd name="T10" fmla="*/ 51 w 207"/>
                <a:gd name="T11" fmla="*/ 146 h 167"/>
                <a:gd name="T12" fmla="*/ 129 w 207"/>
                <a:gd name="T13" fmla="*/ 167 h 167"/>
                <a:gd name="T14" fmla="*/ 105 w 207"/>
                <a:gd name="T15" fmla="*/ 124 h 167"/>
                <a:gd name="T16" fmla="*/ 137 w 207"/>
                <a:gd name="T17" fmla="*/ 122 h 167"/>
                <a:gd name="T18" fmla="*/ 105 w 207"/>
                <a:gd name="T19" fmla="*/ 59 h 167"/>
                <a:gd name="T20" fmla="*/ 207 w 207"/>
                <a:gd name="T21" fmla="*/ 55 h 167"/>
                <a:gd name="T22" fmla="*/ 207 w 207"/>
                <a:gd name="T23" fmla="*/ 5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167">
                  <a:moveTo>
                    <a:pt x="207" y="55"/>
                  </a:moveTo>
                  <a:lnTo>
                    <a:pt x="87" y="32"/>
                  </a:lnTo>
                  <a:lnTo>
                    <a:pt x="13" y="0"/>
                  </a:lnTo>
                  <a:lnTo>
                    <a:pt x="84" y="105"/>
                  </a:lnTo>
                  <a:lnTo>
                    <a:pt x="0" y="95"/>
                  </a:lnTo>
                  <a:lnTo>
                    <a:pt x="51" y="146"/>
                  </a:lnTo>
                  <a:lnTo>
                    <a:pt x="129" y="167"/>
                  </a:lnTo>
                  <a:lnTo>
                    <a:pt x="105" y="124"/>
                  </a:lnTo>
                  <a:lnTo>
                    <a:pt x="137" y="122"/>
                  </a:lnTo>
                  <a:lnTo>
                    <a:pt x="105" y="59"/>
                  </a:lnTo>
                  <a:lnTo>
                    <a:pt x="207" y="55"/>
                  </a:lnTo>
                  <a:lnTo>
                    <a:pt x="207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90" name="Freeform 130"/>
            <p:cNvSpPr>
              <a:spLocks/>
            </p:cNvSpPr>
            <p:nvPr/>
          </p:nvSpPr>
          <p:spPr bwMode="auto">
            <a:xfrm>
              <a:off x="3743" y="2220"/>
              <a:ext cx="397" cy="847"/>
            </a:xfrm>
            <a:custGeom>
              <a:avLst/>
              <a:gdLst>
                <a:gd name="T0" fmla="*/ 604 w 793"/>
                <a:gd name="T1" fmla="*/ 110 h 1696"/>
                <a:gd name="T2" fmla="*/ 424 w 793"/>
                <a:gd name="T3" fmla="*/ 126 h 1696"/>
                <a:gd name="T4" fmla="*/ 342 w 793"/>
                <a:gd name="T5" fmla="*/ 221 h 1696"/>
                <a:gd name="T6" fmla="*/ 424 w 793"/>
                <a:gd name="T7" fmla="*/ 232 h 1696"/>
                <a:gd name="T8" fmla="*/ 353 w 793"/>
                <a:gd name="T9" fmla="*/ 306 h 1696"/>
                <a:gd name="T10" fmla="*/ 361 w 793"/>
                <a:gd name="T11" fmla="*/ 399 h 1696"/>
                <a:gd name="T12" fmla="*/ 439 w 793"/>
                <a:gd name="T13" fmla="*/ 392 h 1696"/>
                <a:gd name="T14" fmla="*/ 401 w 793"/>
                <a:gd name="T15" fmla="*/ 513 h 1696"/>
                <a:gd name="T16" fmla="*/ 302 w 793"/>
                <a:gd name="T17" fmla="*/ 432 h 1696"/>
                <a:gd name="T18" fmla="*/ 243 w 793"/>
                <a:gd name="T19" fmla="*/ 369 h 1696"/>
                <a:gd name="T20" fmla="*/ 306 w 793"/>
                <a:gd name="T21" fmla="*/ 494 h 1696"/>
                <a:gd name="T22" fmla="*/ 372 w 793"/>
                <a:gd name="T23" fmla="*/ 603 h 1696"/>
                <a:gd name="T24" fmla="*/ 279 w 793"/>
                <a:gd name="T25" fmla="*/ 599 h 1696"/>
                <a:gd name="T26" fmla="*/ 329 w 793"/>
                <a:gd name="T27" fmla="*/ 709 h 1696"/>
                <a:gd name="T28" fmla="*/ 443 w 793"/>
                <a:gd name="T29" fmla="*/ 717 h 1696"/>
                <a:gd name="T30" fmla="*/ 409 w 793"/>
                <a:gd name="T31" fmla="*/ 627 h 1696"/>
                <a:gd name="T32" fmla="*/ 471 w 793"/>
                <a:gd name="T33" fmla="*/ 665 h 1696"/>
                <a:gd name="T34" fmla="*/ 509 w 793"/>
                <a:gd name="T35" fmla="*/ 772 h 1696"/>
                <a:gd name="T36" fmla="*/ 515 w 793"/>
                <a:gd name="T37" fmla="*/ 937 h 1696"/>
                <a:gd name="T38" fmla="*/ 519 w 793"/>
                <a:gd name="T39" fmla="*/ 1057 h 1696"/>
                <a:gd name="T40" fmla="*/ 620 w 793"/>
                <a:gd name="T41" fmla="*/ 1211 h 1696"/>
                <a:gd name="T42" fmla="*/ 699 w 793"/>
                <a:gd name="T43" fmla="*/ 1266 h 1696"/>
                <a:gd name="T44" fmla="*/ 604 w 793"/>
                <a:gd name="T45" fmla="*/ 1266 h 1696"/>
                <a:gd name="T46" fmla="*/ 627 w 793"/>
                <a:gd name="T47" fmla="*/ 1367 h 1696"/>
                <a:gd name="T48" fmla="*/ 585 w 793"/>
                <a:gd name="T49" fmla="*/ 1367 h 1696"/>
                <a:gd name="T50" fmla="*/ 667 w 793"/>
                <a:gd name="T51" fmla="*/ 1536 h 1696"/>
                <a:gd name="T52" fmla="*/ 793 w 793"/>
                <a:gd name="T53" fmla="*/ 1696 h 1696"/>
                <a:gd name="T54" fmla="*/ 722 w 793"/>
                <a:gd name="T55" fmla="*/ 1646 h 1696"/>
                <a:gd name="T56" fmla="*/ 648 w 793"/>
                <a:gd name="T57" fmla="*/ 1536 h 1696"/>
                <a:gd name="T58" fmla="*/ 557 w 793"/>
                <a:gd name="T59" fmla="*/ 1340 h 1696"/>
                <a:gd name="T60" fmla="*/ 498 w 793"/>
                <a:gd name="T61" fmla="*/ 1336 h 1696"/>
                <a:gd name="T62" fmla="*/ 450 w 793"/>
                <a:gd name="T63" fmla="*/ 1234 h 1696"/>
                <a:gd name="T64" fmla="*/ 509 w 793"/>
                <a:gd name="T65" fmla="*/ 1262 h 1696"/>
                <a:gd name="T66" fmla="*/ 490 w 793"/>
                <a:gd name="T67" fmla="*/ 964 h 1696"/>
                <a:gd name="T68" fmla="*/ 443 w 793"/>
                <a:gd name="T69" fmla="*/ 1070 h 1696"/>
                <a:gd name="T70" fmla="*/ 464 w 793"/>
                <a:gd name="T71" fmla="*/ 928 h 1696"/>
                <a:gd name="T72" fmla="*/ 361 w 793"/>
                <a:gd name="T73" fmla="*/ 772 h 1696"/>
                <a:gd name="T74" fmla="*/ 143 w 793"/>
                <a:gd name="T75" fmla="*/ 757 h 1696"/>
                <a:gd name="T76" fmla="*/ 21 w 793"/>
                <a:gd name="T77" fmla="*/ 675 h 1696"/>
                <a:gd name="T78" fmla="*/ 0 w 793"/>
                <a:gd name="T79" fmla="*/ 525 h 1696"/>
                <a:gd name="T80" fmla="*/ 47 w 793"/>
                <a:gd name="T81" fmla="*/ 458 h 1696"/>
                <a:gd name="T82" fmla="*/ 143 w 793"/>
                <a:gd name="T83" fmla="*/ 262 h 1696"/>
                <a:gd name="T84" fmla="*/ 203 w 793"/>
                <a:gd name="T85" fmla="*/ 236 h 1696"/>
                <a:gd name="T86" fmla="*/ 228 w 793"/>
                <a:gd name="T87" fmla="*/ 145 h 1696"/>
                <a:gd name="T88" fmla="*/ 346 w 793"/>
                <a:gd name="T89" fmla="*/ 97 h 1696"/>
                <a:gd name="T90" fmla="*/ 479 w 793"/>
                <a:gd name="T91" fmla="*/ 0 h 1696"/>
                <a:gd name="T92" fmla="*/ 582 w 793"/>
                <a:gd name="T93" fmla="*/ 12 h 1696"/>
                <a:gd name="T94" fmla="*/ 582 w 793"/>
                <a:gd name="T95" fmla="*/ 74 h 1696"/>
                <a:gd name="T96" fmla="*/ 604 w 793"/>
                <a:gd name="T97" fmla="*/ 110 h 1696"/>
                <a:gd name="T98" fmla="*/ 604 w 793"/>
                <a:gd name="T99" fmla="*/ 110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3" h="1696">
                  <a:moveTo>
                    <a:pt x="604" y="110"/>
                  </a:moveTo>
                  <a:lnTo>
                    <a:pt x="424" y="126"/>
                  </a:lnTo>
                  <a:lnTo>
                    <a:pt x="342" y="221"/>
                  </a:lnTo>
                  <a:lnTo>
                    <a:pt x="424" y="232"/>
                  </a:lnTo>
                  <a:lnTo>
                    <a:pt x="353" y="306"/>
                  </a:lnTo>
                  <a:lnTo>
                    <a:pt x="361" y="399"/>
                  </a:lnTo>
                  <a:lnTo>
                    <a:pt x="439" y="392"/>
                  </a:lnTo>
                  <a:lnTo>
                    <a:pt x="401" y="513"/>
                  </a:lnTo>
                  <a:lnTo>
                    <a:pt x="302" y="432"/>
                  </a:lnTo>
                  <a:lnTo>
                    <a:pt x="243" y="369"/>
                  </a:lnTo>
                  <a:lnTo>
                    <a:pt x="306" y="494"/>
                  </a:lnTo>
                  <a:lnTo>
                    <a:pt x="372" y="603"/>
                  </a:lnTo>
                  <a:lnTo>
                    <a:pt x="279" y="599"/>
                  </a:lnTo>
                  <a:lnTo>
                    <a:pt x="329" y="709"/>
                  </a:lnTo>
                  <a:lnTo>
                    <a:pt x="443" y="717"/>
                  </a:lnTo>
                  <a:lnTo>
                    <a:pt x="409" y="627"/>
                  </a:lnTo>
                  <a:lnTo>
                    <a:pt x="471" y="665"/>
                  </a:lnTo>
                  <a:lnTo>
                    <a:pt x="509" y="772"/>
                  </a:lnTo>
                  <a:lnTo>
                    <a:pt x="515" y="937"/>
                  </a:lnTo>
                  <a:lnTo>
                    <a:pt x="519" y="1057"/>
                  </a:lnTo>
                  <a:lnTo>
                    <a:pt x="620" y="1211"/>
                  </a:lnTo>
                  <a:lnTo>
                    <a:pt x="699" y="1266"/>
                  </a:lnTo>
                  <a:lnTo>
                    <a:pt x="604" y="1266"/>
                  </a:lnTo>
                  <a:lnTo>
                    <a:pt x="627" y="1367"/>
                  </a:lnTo>
                  <a:lnTo>
                    <a:pt x="585" y="1367"/>
                  </a:lnTo>
                  <a:lnTo>
                    <a:pt x="667" y="1536"/>
                  </a:lnTo>
                  <a:lnTo>
                    <a:pt x="793" y="1696"/>
                  </a:lnTo>
                  <a:lnTo>
                    <a:pt x="722" y="1646"/>
                  </a:lnTo>
                  <a:lnTo>
                    <a:pt x="648" y="1536"/>
                  </a:lnTo>
                  <a:lnTo>
                    <a:pt x="557" y="1340"/>
                  </a:lnTo>
                  <a:lnTo>
                    <a:pt x="498" y="1336"/>
                  </a:lnTo>
                  <a:lnTo>
                    <a:pt x="450" y="1234"/>
                  </a:lnTo>
                  <a:lnTo>
                    <a:pt x="509" y="1262"/>
                  </a:lnTo>
                  <a:lnTo>
                    <a:pt x="490" y="964"/>
                  </a:lnTo>
                  <a:lnTo>
                    <a:pt x="443" y="1070"/>
                  </a:lnTo>
                  <a:lnTo>
                    <a:pt x="464" y="928"/>
                  </a:lnTo>
                  <a:lnTo>
                    <a:pt x="361" y="772"/>
                  </a:lnTo>
                  <a:lnTo>
                    <a:pt x="143" y="757"/>
                  </a:lnTo>
                  <a:lnTo>
                    <a:pt x="21" y="675"/>
                  </a:lnTo>
                  <a:lnTo>
                    <a:pt x="0" y="525"/>
                  </a:lnTo>
                  <a:lnTo>
                    <a:pt x="47" y="458"/>
                  </a:lnTo>
                  <a:lnTo>
                    <a:pt x="143" y="262"/>
                  </a:lnTo>
                  <a:lnTo>
                    <a:pt x="203" y="236"/>
                  </a:lnTo>
                  <a:lnTo>
                    <a:pt x="228" y="145"/>
                  </a:lnTo>
                  <a:lnTo>
                    <a:pt x="346" y="97"/>
                  </a:lnTo>
                  <a:lnTo>
                    <a:pt x="479" y="0"/>
                  </a:lnTo>
                  <a:lnTo>
                    <a:pt x="582" y="12"/>
                  </a:lnTo>
                  <a:lnTo>
                    <a:pt x="582" y="74"/>
                  </a:lnTo>
                  <a:lnTo>
                    <a:pt x="604" y="110"/>
                  </a:lnTo>
                  <a:lnTo>
                    <a:pt x="604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91" name="Freeform 131"/>
            <p:cNvSpPr>
              <a:spLocks/>
            </p:cNvSpPr>
            <p:nvPr/>
          </p:nvSpPr>
          <p:spPr bwMode="auto">
            <a:xfrm>
              <a:off x="3726" y="2545"/>
              <a:ext cx="608" cy="808"/>
            </a:xfrm>
            <a:custGeom>
              <a:avLst/>
              <a:gdLst>
                <a:gd name="T0" fmla="*/ 42 w 1214"/>
                <a:gd name="T1" fmla="*/ 0 h 1618"/>
                <a:gd name="T2" fmla="*/ 15 w 1214"/>
                <a:gd name="T3" fmla="*/ 52 h 1618"/>
                <a:gd name="T4" fmla="*/ 70 w 1214"/>
                <a:gd name="T5" fmla="*/ 111 h 1618"/>
                <a:gd name="T6" fmla="*/ 0 w 1214"/>
                <a:gd name="T7" fmla="*/ 192 h 1618"/>
                <a:gd name="T8" fmla="*/ 53 w 1214"/>
                <a:gd name="T9" fmla="*/ 342 h 1618"/>
                <a:gd name="T10" fmla="*/ 159 w 1214"/>
                <a:gd name="T11" fmla="*/ 455 h 1618"/>
                <a:gd name="T12" fmla="*/ 226 w 1214"/>
                <a:gd name="T13" fmla="*/ 609 h 1618"/>
                <a:gd name="T14" fmla="*/ 465 w 1214"/>
                <a:gd name="T15" fmla="*/ 686 h 1618"/>
                <a:gd name="T16" fmla="*/ 553 w 1214"/>
                <a:gd name="T17" fmla="*/ 761 h 1618"/>
                <a:gd name="T18" fmla="*/ 661 w 1214"/>
                <a:gd name="T19" fmla="*/ 956 h 1618"/>
                <a:gd name="T20" fmla="*/ 834 w 1214"/>
                <a:gd name="T21" fmla="*/ 1078 h 1618"/>
                <a:gd name="T22" fmla="*/ 1015 w 1214"/>
                <a:gd name="T23" fmla="*/ 1234 h 1618"/>
                <a:gd name="T24" fmla="*/ 1172 w 1214"/>
                <a:gd name="T25" fmla="*/ 1395 h 1618"/>
                <a:gd name="T26" fmla="*/ 1176 w 1214"/>
                <a:gd name="T27" fmla="*/ 1466 h 1618"/>
                <a:gd name="T28" fmla="*/ 1110 w 1214"/>
                <a:gd name="T29" fmla="*/ 1618 h 1618"/>
                <a:gd name="T30" fmla="*/ 1140 w 1214"/>
                <a:gd name="T31" fmla="*/ 1618 h 1618"/>
                <a:gd name="T32" fmla="*/ 1214 w 1214"/>
                <a:gd name="T33" fmla="*/ 1458 h 1618"/>
                <a:gd name="T34" fmla="*/ 1203 w 1214"/>
                <a:gd name="T35" fmla="*/ 1344 h 1618"/>
                <a:gd name="T36" fmla="*/ 1121 w 1214"/>
                <a:gd name="T37" fmla="*/ 1266 h 1618"/>
                <a:gd name="T38" fmla="*/ 901 w 1214"/>
                <a:gd name="T39" fmla="*/ 1082 h 1618"/>
                <a:gd name="T40" fmla="*/ 673 w 1214"/>
                <a:gd name="T41" fmla="*/ 937 h 1618"/>
                <a:gd name="T42" fmla="*/ 543 w 1214"/>
                <a:gd name="T43" fmla="*/ 709 h 1618"/>
                <a:gd name="T44" fmla="*/ 543 w 1214"/>
                <a:gd name="T45" fmla="*/ 667 h 1618"/>
                <a:gd name="T46" fmla="*/ 469 w 1214"/>
                <a:gd name="T47" fmla="*/ 557 h 1618"/>
                <a:gd name="T48" fmla="*/ 435 w 1214"/>
                <a:gd name="T49" fmla="*/ 439 h 1618"/>
                <a:gd name="T50" fmla="*/ 403 w 1214"/>
                <a:gd name="T51" fmla="*/ 532 h 1618"/>
                <a:gd name="T52" fmla="*/ 399 w 1214"/>
                <a:gd name="T53" fmla="*/ 605 h 1618"/>
                <a:gd name="T54" fmla="*/ 355 w 1214"/>
                <a:gd name="T55" fmla="*/ 479 h 1618"/>
                <a:gd name="T56" fmla="*/ 266 w 1214"/>
                <a:gd name="T57" fmla="*/ 472 h 1618"/>
                <a:gd name="T58" fmla="*/ 336 w 1214"/>
                <a:gd name="T59" fmla="*/ 396 h 1618"/>
                <a:gd name="T60" fmla="*/ 266 w 1214"/>
                <a:gd name="T61" fmla="*/ 342 h 1618"/>
                <a:gd name="T62" fmla="*/ 391 w 1214"/>
                <a:gd name="T63" fmla="*/ 321 h 1618"/>
                <a:gd name="T64" fmla="*/ 376 w 1214"/>
                <a:gd name="T65" fmla="*/ 399 h 1618"/>
                <a:gd name="T66" fmla="*/ 450 w 1214"/>
                <a:gd name="T67" fmla="*/ 399 h 1618"/>
                <a:gd name="T68" fmla="*/ 462 w 1214"/>
                <a:gd name="T69" fmla="*/ 310 h 1618"/>
                <a:gd name="T70" fmla="*/ 372 w 1214"/>
                <a:gd name="T71" fmla="*/ 181 h 1618"/>
                <a:gd name="T72" fmla="*/ 192 w 1214"/>
                <a:gd name="T73" fmla="*/ 185 h 1618"/>
                <a:gd name="T74" fmla="*/ 42 w 1214"/>
                <a:gd name="T75" fmla="*/ 0 h 1618"/>
                <a:gd name="T76" fmla="*/ 42 w 1214"/>
                <a:gd name="T77" fmla="*/ 0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4" h="1618">
                  <a:moveTo>
                    <a:pt x="42" y="0"/>
                  </a:moveTo>
                  <a:lnTo>
                    <a:pt x="15" y="52"/>
                  </a:lnTo>
                  <a:lnTo>
                    <a:pt x="70" y="111"/>
                  </a:lnTo>
                  <a:lnTo>
                    <a:pt x="0" y="192"/>
                  </a:lnTo>
                  <a:lnTo>
                    <a:pt x="53" y="342"/>
                  </a:lnTo>
                  <a:lnTo>
                    <a:pt x="159" y="455"/>
                  </a:lnTo>
                  <a:lnTo>
                    <a:pt x="226" y="609"/>
                  </a:lnTo>
                  <a:lnTo>
                    <a:pt x="465" y="686"/>
                  </a:lnTo>
                  <a:lnTo>
                    <a:pt x="553" y="761"/>
                  </a:lnTo>
                  <a:lnTo>
                    <a:pt x="661" y="956"/>
                  </a:lnTo>
                  <a:lnTo>
                    <a:pt x="834" y="1078"/>
                  </a:lnTo>
                  <a:lnTo>
                    <a:pt x="1015" y="1234"/>
                  </a:lnTo>
                  <a:lnTo>
                    <a:pt x="1172" y="1395"/>
                  </a:lnTo>
                  <a:lnTo>
                    <a:pt x="1176" y="1466"/>
                  </a:lnTo>
                  <a:lnTo>
                    <a:pt x="1110" y="1618"/>
                  </a:lnTo>
                  <a:lnTo>
                    <a:pt x="1140" y="1618"/>
                  </a:lnTo>
                  <a:lnTo>
                    <a:pt x="1214" y="1458"/>
                  </a:lnTo>
                  <a:lnTo>
                    <a:pt x="1203" y="1344"/>
                  </a:lnTo>
                  <a:lnTo>
                    <a:pt x="1121" y="1266"/>
                  </a:lnTo>
                  <a:lnTo>
                    <a:pt x="901" y="1082"/>
                  </a:lnTo>
                  <a:lnTo>
                    <a:pt x="673" y="937"/>
                  </a:lnTo>
                  <a:lnTo>
                    <a:pt x="543" y="709"/>
                  </a:lnTo>
                  <a:lnTo>
                    <a:pt x="543" y="667"/>
                  </a:lnTo>
                  <a:lnTo>
                    <a:pt x="469" y="557"/>
                  </a:lnTo>
                  <a:lnTo>
                    <a:pt x="435" y="439"/>
                  </a:lnTo>
                  <a:lnTo>
                    <a:pt x="403" y="532"/>
                  </a:lnTo>
                  <a:lnTo>
                    <a:pt x="399" y="605"/>
                  </a:lnTo>
                  <a:lnTo>
                    <a:pt x="355" y="479"/>
                  </a:lnTo>
                  <a:lnTo>
                    <a:pt x="266" y="472"/>
                  </a:lnTo>
                  <a:lnTo>
                    <a:pt x="336" y="396"/>
                  </a:lnTo>
                  <a:lnTo>
                    <a:pt x="266" y="342"/>
                  </a:lnTo>
                  <a:lnTo>
                    <a:pt x="391" y="321"/>
                  </a:lnTo>
                  <a:lnTo>
                    <a:pt x="376" y="399"/>
                  </a:lnTo>
                  <a:lnTo>
                    <a:pt x="450" y="399"/>
                  </a:lnTo>
                  <a:lnTo>
                    <a:pt x="462" y="310"/>
                  </a:lnTo>
                  <a:lnTo>
                    <a:pt x="372" y="181"/>
                  </a:lnTo>
                  <a:lnTo>
                    <a:pt x="192" y="185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92" name="Freeform 132"/>
            <p:cNvSpPr>
              <a:spLocks/>
            </p:cNvSpPr>
            <p:nvPr/>
          </p:nvSpPr>
          <p:spPr bwMode="auto">
            <a:xfrm>
              <a:off x="4034" y="2853"/>
              <a:ext cx="598" cy="600"/>
            </a:xfrm>
            <a:custGeom>
              <a:avLst/>
              <a:gdLst>
                <a:gd name="T0" fmla="*/ 0 w 1195"/>
                <a:gd name="T1" fmla="*/ 101 h 1201"/>
                <a:gd name="T2" fmla="*/ 58 w 1195"/>
                <a:gd name="T3" fmla="*/ 110 h 1201"/>
                <a:gd name="T4" fmla="*/ 144 w 1195"/>
                <a:gd name="T5" fmla="*/ 204 h 1201"/>
                <a:gd name="T6" fmla="*/ 195 w 1195"/>
                <a:gd name="T7" fmla="*/ 278 h 1201"/>
                <a:gd name="T8" fmla="*/ 332 w 1195"/>
                <a:gd name="T9" fmla="*/ 356 h 1201"/>
                <a:gd name="T10" fmla="*/ 477 w 1195"/>
                <a:gd name="T11" fmla="*/ 392 h 1201"/>
                <a:gd name="T12" fmla="*/ 760 w 1195"/>
                <a:gd name="T13" fmla="*/ 568 h 1201"/>
                <a:gd name="T14" fmla="*/ 834 w 1195"/>
                <a:gd name="T15" fmla="*/ 665 h 1201"/>
                <a:gd name="T16" fmla="*/ 857 w 1195"/>
                <a:gd name="T17" fmla="*/ 757 h 1201"/>
                <a:gd name="T18" fmla="*/ 830 w 1195"/>
                <a:gd name="T19" fmla="*/ 614 h 1201"/>
                <a:gd name="T20" fmla="*/ 881 w 1195"/>
                <a:gd name="T21" fmla="*/ 665 h 1201"/>
                <a:gd name="T22" fmla="*/ 904 w 1195"/>
                <a:gd name="T23" fmla="*/ 779 h 1201"/>
                <a:gd name="T24" fmla="*/ 870 w 1195"/>
                <a:gd name="T25" fmla="*/ 952 h 1201"/>
                <a:gd name="T26" fmla="*/ 792 w 1195"/>
                <a:gd name="T27" fmla="*/ 1148 h 1201"/>
                <a:gd name="T28" fmla="*/ 792 w 1195"/>
                <a:gd name="T29" fmla="*/ 1201 h 1201"/>
                <a:gd name="T30" fmla="*/ 889 w 1195"/>
                <a:gd name="T31" fmla="*/ 956 h 1201"/>
                <a:gd name="T32" fmla="*/ 929 w 1195"/>
                <a:gd name="T33" fmla="*/ 743 h 1201"/>
                <a:gd name="T34" fmla="*/ 967 w 1195"/>
                <a:gd name="T35" fmla="*/ 654 h 1201"/>
                <a:gd name="T36" fmla="*/ 870 w 1195"/>
                <a:gd name="T37" fmla="*/ 561 h 1201"/>
                <a:gd name="T38" fmla="*/ 971 w 1195"/>
                <a:gd name="T39" fmla="*/ 498 h 1201"/>
                <a:gd name="T40" fmla="*/ 1054 w 1195"/>
                <a:gd name="T41" fmla="*/ 430 h 1201"/>
                <a:gd name="T42" fmla="*/ 1161 w 1195"/>
                <a:gd name="T43" fmla="*/ 192 h 1201"/>
                <a:gd name="T44" fmla="*/ 1195 w 1195"/>
                <a:gd name="T45" fmla="*/ 0 h 1201"/>
                <a:gd name="T46" fmla="*/ 1147 w 1195"/>
                <a:gd name="T47" fmla="*/ 204 h 1201"/>
                <a:gd name="T48" fmla="*/ 1043 w 1195"/>
                <a:gd name="T49" fmla="*/ 415 h 1201"/>
                <a:gd name="T50" fmla="*/ 866 w 1195"/>
                <a:gd name="T51" fmla="*/ 548 h 1201"/>
                <a:gd name="T52" fmla="*/ 752 w 1195"/>
                <a:gd name="T53" fmla="*/ 544 h 1201"/>
                <a:gd name="T54" fmla="*/ 627 w 1195"/>
                <a:gd name="T55" fmla="*/ 447 h 1201"/>
                <a:gd name="T56" fmla="*/ 480 w 1195"/>
                <a:gd name="T57" fmla="*/ 373 h 1201"/>
                <a:gd name="T58" fmla="*/ 328 w 1195"/>
                <a:gd name="T59" fmla="*/ 318 h 1201"/>
                <a:gd name="T60" fmla="*/ 192 w 1195"/>
                <a:gd name="T61" fmla="*/ 242 h 1201"/>
                <a:gd name="T62" fmla="*/ 115 w 1195"/>
                <a:gd name="T63" fmla="*/ 133 h 1201"/>
                <a:gd name="T64" fmla="*/ 57 w 1195"/>
                <a:gd name="T65" fmla="*/ 89 h 1201"/>
                <a:gd name="T66" fmla="*/ 15 w 1195"/>
                <a:gd name="T67" fmla="*/ 78 h 1201"/>
                <a:gd name="T68" fmla="*/ 0 w 1195"/>
                <a:gd name="T69" fmla="*/ 101 h 1201"/>
                <a:gd name="T70" fmla="*/ 0 w 1195"/>
                <a:gd name="T71" fmla="*/ 101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95" h="1201">
                  <a:moveTo>
                    <a:pt x="0" y="101"/>
                  </a:moveTo>
                  <a:lnTo>
                    <a:pt x="58" y="110"/>
                  </a:lnTo>
                  <a:lnTo>
                    <a:pt x="144" y="204"/>
                  </a:lnTo>
                  <a:lnTo>
                    <a:pt x="195" y="278"/>
                  </a:lnTo>
                  <a:lnTo>
                    <a:pt x="332" y="356"/>
                  </a:lnTo>
                  <a:lnTo>
                    <a:pt x="477" y="392"/>
                  </a:lnTo>
                  <a:lnTo>
                    <a:pt x="760" y="568"/>
                  </a:lnTo>
                  <a:lnTo>
                    <a:pt x="834" y="665"/>
                  </a:lnTo>
                  <a:lnTo>
                    <a:pt x="857" y="757"/>
                  </a:lnTo>
                  <a:lnTo>
                    <a:pt x="830" y="614"/>
                  </a:lnTo>
                  <a:lnTo>
                    <a:pt x="881" y="665"/>
                  </a:lnTo>
                  <a:lnTo>
                    <a:pt x="904" y="779"/>
                  </a:lnTo>
                  <a:lnTo>
                    <a:pt x="870" y="952"/>
                  </a:lnTo>
                  <a:lnTo>
                    <a:pt x="792" y="1148"/>
                  </a:lnTo>
                  <a:lnTo>
                    <a:pt x="792" y="1201"/>
                  </a:lnTo>
                  <a:lnTo>
                    <a:pt x="889" y="956"/>
                  </a:lnTo>
                  <a:lnTo>
                    <a:pt x="929" y="743"/>
                  </a:lnTo>
                  <a:lnTo>
                    <a:pt x="967" y="654"/>
                  </a:lnTo>
                  <a:lnTo>
                    <a:pt x="870" y="561"/>
                  </a:lnTo>
                  <a:lnTo>
                    <a:pt x="971" y="498"/>
                  </a:lnTo>
                  <a:lnTo>
                    <a:pt x="1054" y="430"/>
                  </a:lnTo>
                  <a:lnTo>
                    <a:pt x="1161" y="192"/>
                  </a:lnTo>
                  <a:lnTo>
                    <a:pt x="1195" y="0"/>
                  </a:lnTo>
                  <a:lnTo>
                    <a:pt x="1147" y="204"/>
                  </a:lnTo>
                  <a:lnTo>
                    <a:pt x="1043" y="415"/>
                  </a:lnTo>
                  <a:lnTo>
                    <a:pt x="866" y="548"/>
                  </a:lnTo>
                  <a:lnTo>
                    <a:pt x="752" y="544"/>
                  </a:lnTo>
                  <a:lnTo>
                    <a:pt x="627" y="447"/>
                  </a:lnTo>
                  <a:lnTo>
                    <a:pt x="480" y="373"/>
                  </a:lnTo>
                  <a:lnTo>
                    <a:pt x="328" y="318"/>
                  </a:lnTo>
                  <a:lnTo>
                    <a:pt x="192" y="242"/>
                  </a:lnTo>
                  <a:lnTo>
                    <a:pt x="115" y="133"/>
                  </a:lnTo>
                  <a:lnTo>
                    <a:pt x="57" y="89"/>
                  </a:lnTo>
                  <a:lnTo>
                    <a:pt x="15" y="78"/>
                  </a:lnTo>
                  <a:lnTo>
                    <a:pt x="0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93" name="Freeform 133"/>
            <p:cNvSpPr>
              <a:spLocks/>
            </p:cNvSpPr>
            <p:nvPr/>
          </p:nvSpPr>
          <p:spPr bwMode="auto">
            <a:xfrm>
              <a:off x="4554" y="3191"/>
              <a:ext cx="39" cy="92"/>
            </a:xfrm>
            <a:custGeom>
              <a:avLst/>
              <a:gdLst>
                <a:gd name="T0" fmla="*/ 0 w 78"/>
                <a:gd name="T1" fmla="*/ 0 h 184"/>
                <a:gd name="T2" fmla="*/ 53 w 78"/>
                <a:gd name="T3" fmla="*/ 0 h 184"/>
                <a:gd name="T4" fmla="*/ 78 w 78"/>
                <a:gd name="T5" fmla="*/ 72 h 184"/>
                <a:gd name="T6" fmla="*/ 78 w 78"/>
                <a:gd name="T7" fmla="*/ 184 h 184"/>
                <a:gd name="T8" fmla="*/ 27 w 78"/>
                <a:gd name="T9" fmla="*/ 110 h 184"/>
                <a:gd name="T10" fmla="*/ 27 w 78"/>
                <a:gd name="T11" fmla="*/ 47 h 184"/>
                <a:gd name="T12" fmla="*/ 0 w 78"/>
                <a:gd name="T13" fmla="*/ 0 h 184"/>
                <a:gd name="T14" fmla="*/ 0 w 78"/>
                <a:gd name="T1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84">
                  <a:moveTo>
                    <a:pt x="0" y="0"/>
                  </a:moveTo>
                  <a:lnTo>
                    <a:pt x="53" y="0"/>
                  </a:lnTo>
                  <a:lnTo>
                    <a:pt x="78" y="72"/>
                  </a:lnTo>
                  <a:lnTo>
                    <a:pt x="78" y="184"/>
                  </a:lnTo>
                  <a:lnTo>
                    <a:pt x="27" y="110"/>
                  </a:lnTo>
                  <a:lnTo>
                    <a:pt x="27" y="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94" name="Freeform 134"/>
            <p:cNvSpPr>
              <a:spLocks/>
            </p:cNvSpPr>
            <p:nvPr/>
          </p:nvSpPr>
          <p:spPr bwMode="auto">
            <a:xfrm>
              <a:off x="4722" y="2960"/>
              <a:ext cx="15" cy="181"/>
            </a:xfrm>
            <a:custGeom>
              <a:avLst/>
              <a:gdLst>
                <a:gd name="T0" fmla="*/ 11 w 30"/>
                <a:gd name="T1" fmla="*/ 51 h 361"/>
                <a:gd name="T2" fmla="*/ 15 w 30"/>
                <a:gd name="T3" fmla="*/ 158 h 361"/>
                <a:gd name="T4" fmla="*/ 15 w 30"/>
                <a:gd name="T5" fmla="*/ 361 h 361"/>
                <a:gd name="T6" fmla="*/ 30 w 30"/>
                <a:gd name="T7" fmla="*/ 317 h 361"/>
                <a:gd name="T8" fmla="*/ 30 w 30"/>
                <a:gd name="T9" fmla="*/ 158 h 361"/>
                <a:gd name="T10" fmla="*/ 30 w 30"/>
                <a:gd name="T11" fmla="*/ 51 h 361"/>
                <a:gd name="T12" fmla="*/ 0 w 30"/>
                <a:gd name="T13" fmla="*/ 0 h 361"/>
                <a:gd name="T14" fmla="*/ 11 w 30"/>
                <a:gd name="T15" fmla="*/ 51 h 361"/>
                <a:gd name="T16" fmla="*/ 11 w 30"/>
                <a:gd name="T17" fmla="*/ 5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61">
                  <a:moveTo>
                    <a:pt x="11" y="51"/>
                  </a:moveTo>
                  <a:lnTo>
                    <a:pt x="15" y="158"/>
                  </a:lnTo>
                  <a:lnTo>
                    <a:pt x="15" y="361"/>
                  </a:lnTo>
                  <a:lnTo>
                    <a:pt x="30" y="317"/>
                  </a:lnTo>
                  <a:lnTo>
                    <a:pt x="30" y="158"/>
                  </a:lnTo>
                  <a:lnTo>
                    <a:pt x="30" y="51"/>
                  </a:lnTo>
                  <a:lnTo>
                    <a:pt x="0" y="0"/>
                  </a:lnTo>
                  <a:lnTo>
                    <a:pt x="11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95" name="Freeform 135"/>
            <p:cNvSpPr>
              <a:spLocks/>
            </p:cNvSpPr>
            <p:nvPr/>
          </p:nvSpPr>
          <p:spPr bwMode="auto">
            <a:xfrm>
              <a:off x="4680" y="3199"/>
              <a:ext cx="56" cy="376"/>
            </a:xfrm>
            <a:custGeom>
              <a:avLst/>
              <a:gdLst>
                <a:gd name="T0" fmla="*/ 101 w 112"/>
                <a:gd name="T1" fmla="*/ 0 h 751"/>
                <a:gd name="T2" fmla="*/ 78 w 112"/>
                <a:gd name="T3" fmla="*/ 167 h 751"/>
                <a:gd name="T4" fmla="*/ 53 w 112"/>
                <a:gd name="T5" fmla="*/ 344 h 751"/>
                <a:gd name="T6" fmla="*/ 46 w 112"/>
                <a:gd name="T7" fmla="*/ 536 h 751"/>
                <a:gd name="T8" fmla="*/ 0 w 112"/>
                <a:gd name="T9" fmla="*/ 751 h 751"/>
                <a:gd name="T10" fmla="*/ 34 w 112"/>
                <a:gd name="T11" fmla="*/ 625 h 751"/>
                <a:gd name="T12" fmla="*/ 57 w 112"/>
                <a:gd name="T13" fmla="*/ 547 h 751"/>
                <a:gd name="T14" fmla="*/ 57 w 112"/>
                <a:gd name="T15" fmla="*/ 629 h 751"/>
                <a:gd name="T16" fmla="*/ 67 w 112"/>
                <a:gd name="T17" fmla="*/ 566 h 751"/>
                <a:gd name="T18" fmla="*/ 74 w 112"/>
                <a:gd name="T19" fmla="*/ 441 h 751"/>
                <a:gd name="T20" fmla="*/ 74 w 112"/>
                <a:gd name="T21" fmla="*/ 359 h 751"/>
                <a:gd name="T22" fmla="*/ 86 w 112"/>
                <a:gd name="T23" fmla="*/ 234 h 751"/>
                <a:gd name="T24" fmla="*/ 112 w 112"/>
                <a:gd name="T25" fmla="*/ 46 h 751"/>
                <a:gd name="T26" fmla="*/ 101 w 112"/>
                <a:gd name="T27" fmla="*/ 0 h 751"/>
                <a:gd name="T28" fmla="*/ 101 w 112"/>
                <a:gd name="T29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751">
                  <a:moveTo>
                    <a:pt x="101" y="0"/>
                  </a:moveTo>
                  <a:lnTo>
                    <a:pt x="78" y="167"/>
                  </a:lnTo>
                  <a:lnTo>
                    <a:pt x="53" y="344"/>
                  </a:lnTo>
                  <a:lnTo>
                    <a:pt x="46" y="536"/>
                  </a:lnTo>
                  <a:lnTo>
                    <a:pt x="0" y="751"/>
                  </a:lnTo>
                  <a:lnTo>
                    <a:pt x="34" y="625"/>
                  </a:lnTo>
                  <a:lnTo>
                    <a:pt x="57" y="547"/>
                  </a:lnTo>
                  <a:lnTo>
                    <a:pt x="57" y="629"/>
                  </a:lnTo>
                  <a:lnTo>
                    <a:pt x="67" y="566"/>
                  </a:lnTo>
                  <a:lnTo>
                    <a:pt x="74" y="441"/>
                  </a:lnTo>
                  <a:lnTo>
                    <a:pt x="74" y="359"/>
                  </a:lnTo>
                  <a:lnTo>
                    <a:pt x="86" y="234"/>
                  </a:lnTo>
                  <a:lnTo>
                    <a:pt x="112" y="46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96" name="Freeform 136"/>
            <p:cNvSpPr>
              <a:spLocks/>
            </p:cNvSpPr>
            <p:nvPr/>
          </p:nvSpPr>
          <p:spPr bwMode="auto">
            <a:xfrm>
              <a:off x="4097" y="3048"/>
              <a:ext cx="92" cy="80"/>
            </a:xfrm>
            <a:custGeom>
              <a:avLst/>
              <a:gdLst>
                <a:gd name="T0" fmla="*/ 0 w 184"/>
                <a:gd name="T1" fmla="*/ 0 h 159"/>
                <a:gd name="T2" fmla="*/ 0 w 184"/>
                <a:gd name="T3" fmla="*/ 85 h 159"/>
                <a:gd name="T4" fmla="*/ 49 w 184"/>
                <a:gd name="T5" fmla="*/ 152 h 159"/>
                <a:gd name="T6" fmla="*/ 105 w 184"/>
                <a:gd name="T7" fmla="*/ 159 h 159"/>
                <a:gd name="T8" fmla="*/ 184 w 184"/>
                <a:gd name="T9" fmla="*/ 121 h 159"/>
                <a:gd name="T10" fmla="*/ 148 w 184"/>
                <a:gd name="T11" fmla="*/ 110 h 159"/>
                <a:gd name="T12" fmla="*/ 86 w 184"/>
                <a:gd name="T13" fmla="*/ 129 h 159"/>
                <a:gd name="T14" fmla="*/ 34 w 184"/>
                <a:gd name="T15" fmla="*/ 93 h 159"/>
                <a:gd name="T16" fmla="*/ 23 w 184"/>
                <a:gd name="T17" fmla="*/ 51 h 159"/>
                <a:gd name="T18" fmla="*/ 38 w 184"/>
                <a:gd name="T19" fmla="*/ 11 h 159"/>
                <a:gd name="T20" fmla="*/ 0 w 184"/>
                <a:gd name="T21" fmla="*/ 0 h 159"/>
                <a:gd name="T22" fmla="*/ 0 w 184"/>
                <a:gd name="T2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159">
                  <a:moveTo>
                    <a:pt x="0" y="0"/>
                  </a:moveTo>
                  <a:lnTo>
                    <a:pt x="0" y="85"/>
                  </a:lnTo>
                  <a:lnTo>
                    <a:pt x="49" y="152"/>
                  </a:lnTo>
                  <a:lnTo>
                    <a:pt x="105" y="159"/>
                  </a:lnTo>
                  <a:lnTo>
                    <a:pt x="184" y="121"/>
                  </a:lnTo>
                  <a:lnTo>
                    <a:pt x="148" y="110"/>
                  </a:lnTo>
                  <a:lnTo>
                    <a:pt x="86" y="129"/>
                  </a:lnTo>
                  <a:lnTo>
                    <a:pt x="34" y="93"/>
                  </a:lnTo>
                  <a:lnTo>
                    <a:pt x="23" y="51"/>
                  </a:lnTo>
                  <a:lnTo>
                    <a:pt x="38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97" name="Freeform 137"/>
            <p:cNvSpPr>
              <a:spLocks/>
            </p:cNvSpPr>
            <p:nvPr/>
          </p:nvSpPr>
          <p:spPr bwMode="auto">
            <a:xfrm>
              <a:off x="4073" y="3037"/>
              <a:ext cx="133" cy="121"/>
            </a:xfrm>
            <a:custGeom>
              <a:avLst/>
              <a:gdLst>
                <a:gd name="T0" fmla="*/ 16 w 267"/>
                <a:gd name="T1" fmla="*/ 0 h 241"/>
                <a:gd name="T2" fmla="*/ 0 w 267"/>
                <a:gd name="T3" fmla="*/ 74 h 241"/>
                <a:gd name="T4" fmla="*/ 27 w 267"/>
                <a:gd name="T5" fmla="*/ 175 h 241"/>
                <a:gd name="T6" fmla="*/ 103 w 267"/>
                <a:gd name="T7" fmla="*/ 241 h 241"/>
                <a:gd name="T8" fmla="*/ 200 w 267"/>
                <a:gd name="T9" fmla="*/ 230 h 241"/>
                <a:gd name="T10" fmla="*/ 267 w 267"/>
                <a:gd name="T11" fmla="*/ 175 h 241"/>
                <a:gd name="T12" fmla="*/ 236 w 267"/>
                <a:gd name="T13" fmla="*/ 163 h 241"/>
                <a:gd name="T14" fmla="*/ 192 w 267"/>
                <a:gd name="T15" fmla="*/ 207 h 241"/>
                <a:gd name="T16" fmla="*/ 115 w 267"/>
                <a:gd name="T17" fmla="*/ 215 h 241"/>
                <a:gd name="T18" fmla="*/ 46 w 267"/>
                <a:gd name="T19" fmla="*/ 167 h 241"/>
                <a:gd name="T20" fmla="*/ 23 w 267"/>
                <a:gd name="T21" fmla="*/ 93 h 241"/>
                <a:gd name="T22" fmla="*/ 27 w 267"/>
                <a:gd name="T23" fmla="*/ 57 h 241"/>
                <a:gd name="T24" fmla="*/ 67 w 267"/>
                <a:gd name="T25" fmla="*/ 49 h 241"/>
                <a:gd name="T26" fmla="*/ 67 w 267"/>
                <a:gd name="T27" fmla="*/ 23 h 241"/>
                <a:gd name="T28" fmla="*/ 16 w 267"/>
                <a:gd name="T29" fmla="*/ 0 h 241"/>
                <a:gd name="T30" fmla="*/ 16 w 267"/>
                <a:gd name="T3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41">
                  <a:moveTo>
                    <a:pt x="16" y="0"/>
                  </a:moveTo>
                  <a:lnTo>
                    <a:pt x="0" y="74"/>
                  </a:lnTo>
                  <a:lnTo>
                    <a:pt x="27" y="175"/>
                  </a:lnTo>
                  <a:lnTo>
                    <a:pt x="103" y="241"/>
                  </a:lnTo>
                  <a:lnTo>
                    <a:pt x="200" y="230"/>
                  </a:lnTo>
                  <a:lnTo>
                    <a:pt x="267" y="175"/>
                  </a:lnTo>
                  <a:lnTo>
                    <a:pt x="236" y="163"/>
                  </a:lnTo>
                  <a:lnTo>
                    <a:pt x="192" y="207"/>
                  </a:lnTo>
                  <a:lnTo>
                    <a:pt x="115" y="215"/>
                  </a:lnTo>
                  <a:lnTo>
                    <a:pt x="46" y="167"/>
                  </a:lnTo>
                  <a:lnTo>
                    <a:pt x="23" y="93"/>
                  </a:lnTo>
                  <a:lnTo>
                    <a:pt x="27" y="57"/>
                  </a:lnTo>
                  <a:lnTo>
                    <a:pt x="67" y="49"/>
                  </a:lnTo>
                  <a:lnTo>
                    <a:pt x="67" y="23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98" name="Freeform 138"/>
            <p:cNvSpPr>
              <a:spLocks/>
            </p:cNvSpPr>
            <p:nvPr/>
          </p:nvSpPr>
          <p:spPr bwMode="auto">
            <a:xfrm>
              <a:off x="4632" y="2807"/>
              <a:ext cx="227" cy="815"/>
            </a:xfrm>
            <a:custGeom>
              <a:avLst/>
              <a:gdLst>
                <a:gd name="T0" fmla="*/ 0 w 454"/>
                <a:gd name="T1" fmla="*/ 0 h 1631"/>
                <a:gd name="T2" fmla="*/ 27 w 454"/>
                <a:gd name="T3" fmla="*/ 161 h 1631"/>
                <a:gd name="T4" fmla="*/ 137 w 454"/>
                <a:gd name="T5" fmla="*/ 180 h 1631"/>
                <a:gd name="T6" fmla="*/ 291 w 454"/>
                <a:gd name="T7" fmla="*/ 329 h 1631"/>
                <a:gd name="T8" fmla="*/ 342 w 454"/>
                <a:gd name="T9" fmla="*/ 401 h 1631"/>
                <a:gd name="T10" fmla="*/ 454 w 454"/>
                <a:gd name="T11" fmla="*/ 431 h 1631"/>
                <a:gd name="T12" fmla="*/ 346 w 454"/>
                <a:gd name="T13" fmla="*/ 443 h 1631"/>
                <a:gd name="T14" fmla="*/ 342 w 454"/>
                <a:gd name="T15" fmla="*/ 730 h 1631"/>
                <a:gd name="T16" fmla="*/ 283 w 454"/>
                <a:gd name="T17" fmla="*/ 1285 h 1631"/>
                <a:gd name="T18" fmla="*/ 184 w 454"/>
                <a:gd name="T19" fmla="*/ 1524 h 1631"/>
                <a:gd name="T20" fmla="*/ 106 w 454"/>
                <a:gd name="T21" fmla="*/ 1631 h 1631"/>
                <a:gd name="T22" fmla="*/ 118 w 454"/>
                <a:gd name="T23" fmla="*/ 1572 h 1631"/>
                <a:gd name="T24" fmla="*/ 200 w 454"/>
                <a:gd name="T25" fmla="*/ 1414 h 1631"/>
                <a:gd name="T26" fmla="*/ 266 w 454"/>
                <a:gd name="T27" fmla="*/ 1188 h 1631"/>
                <a:gd name="T28" fmla="*/ 310 w 454"/>
                <a:gd name="T29" fmla="*/ 722 h 1631"/>
                <a:gd name="T30" fmla="*/ 306 w 454"/>
                <a:gd name="T31" fmla="*/ 450 h 1631"/>
                <a:gd name="T32" fmla="*/ 255 w 454"/>
                <a:gd name="T33" fmla="*/ 401 h 1631"/>
                <a:gd name="T34" fmla="*/ 99 w 454"/>
                <a:gd name="T35" fmla="*/ 283 h 1631"/>
                <a:gd name="T36" fmla="*/ 8 w 454"/>
                <a:gd name="T37" fmla="*/ 165 h 1631"/>
                <a:gd name="T38" fmla="*/ 0 w 454"/>
                <a:gd name="T39" fmla="*/ 110 h 1631"/>
                <a:gd name="T40" fmla="*/ 0 w 454"/>
                <a:gd name="T41" fmla="*/ 0 h 1631"/>
                <a:gd name="T42" fmla="*/ 0 w 454"/>
                <a:gd name="T43" fmla="*/ 0 h 1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4" h="1631">
                  <a:moveTo>
                    <a:pt x="0" y="0"/>
                  </a:moveTo>
                  <a:lnTo>
                    <a:pt x="27" y="161"/>
                  </a:lnTo>
                  <a:lnTo>
                    <a:pt x="137" y="180"/>
                  </a:lnTo>
                  <a:lnTo>
                    <a:pt x="291" y="329"/>
                  </a:lnTo>
                  <a:lnTo>
                    <a:pt x="342" y="401"/>
                  </a:lnTo>
                  <a:lnTo>
                    <a:pt x="454" y="431"/>
                  </a:lnTo>
                  <a:lnTo>
                    <a:pt x="346" y="443"/>
                  </a:lnTo>
                  <a:lnTo>
                    <a:pt x="342" y="730"/>
                  </a:lnTo>
                  <a:lnTo>
                    <a:pt x="283" y="1285"/>
                  </a:lnTo>
                  <a:lnTo>
                    <a:pt x="184" y="1524"/>
                  </a:lnTo>
                  <a:lnTo>
                    <a:pt x="106" y="1631"/>
                  </a:lnTo>
                  <a:lnTo>
                    <a:pt x="118" y="1572"/>
                  </a:lnTo>
                  <a:lnTo>
                    <a:pt x="200" y="1414"/>
                  </a:lnTo>
                  <a:lnTo>
                    <a:pt x="266" y="1188"/>
                  </a:lnTo>
                  <a:lnTo>
                    <a:pt x="310" y="722"/>
                  </a:lnTo>
                  <a:lnTo>
                    <a:pt x="306" y="450"/>
                  </a:lnTo>
                  <a:lnTo>
                    <a:pt x="255" y="401"/>
                  </a:lnTo>
                  <a:lnTo>
                    <a:pt x="99" y="283"/>
                  </a:lnTo>
                  <a:lnTo>
                    <a:pt x="8" y="165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99" name="Freeform 139"/>
            <p:cNvSpPr>
              <a:spLocks/>
            </p:cNvSpPr>
            <p:nvPr/>
          </p:nvSpPr>
          <p:spPr bwMode="auto">
            <a:xfrm>
              <a:off x="4254" y="3386"/>
              <a:ext cx="169" cy="125"/>
            </a:xfrm>
            <a:custGeom>
              <a:avLst/>
              <a:gdLst>
                <a:gd name="T0" fmla="*/ 0 w 338"/>
                <a:gd name="T1" fmla="*/ 0 h 251"/>
                <a:gd name="T2" fmla="*/ 62 w 338"/>
                <a:gd name="T3" fmla="*/ 12 h 251"/>
                <a:gd name="T4" fmla="*/ 201 w 338"/>
                <a:gd name="T5" fmla="*/ 75 h 251"/>
                <a:gd name="T6" fmla="*/ 288 w 338"/>
                <a:gd name="T7" fmla="*/ 147 h 251"/>
                <a:gd name="T8" fmla="*/ 338 w 338"/>
                <a:gd name="T9" fmla="*/ 210 h 251"/>
                <a:gd name="T10" fmla="*/ 338 w 338"/>
                <a:gd name="T11" fmla="*/ 244 h 251"/>
                <a:gd name="T12" fmla="*/ 313 w 338"/>
                <a:gd name="T13" fmla="*/ 251 h 251"/>
                <a:gd name="T14" fmla="*/ 313 w 338"/>
                <a:gd name="T15" fmla="*/ 210 h 251"/>
                <a:gd name="T16" fmla="*/ 264 w 338"/>
                <a:gd name="T17" fmla="*/ 143 h 251"/>
                <a:gd name="T18" fmla="*/ 171 w 338"/>
                <a:gd name="T19" fmla="*/ 75 h 251"/>
                <a:gd name="T20" fmla="*/ 49 w 338"/>
                <a:gd name="T21" fmla="*/ 25 h 251"/>
                <a:gd name="T22" fmla="*/ 3 w 338"/>
                <a:gd name="T23" fmla="*/ 25 h 251"/>
                <a:gd name="T24" fmla="*/ 0 w 338"/>
                <a:gd name="T25" fmla="*/ 0 h 251"/>
                <a:gd name="T26" fmla="*/ 0 w 338"/>
                <a:gd name="T27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8" h="251">
                  <a:moveTo>
                    <a:pt x="0" y="0"/>
                  </a:moveTo>
                  <a:lnTo>
                    <a:pt x="62" y="12"/>
                  </a:lnTo>
                  <a:lnTo>
                    <a:pt x="201" y="75"/>
                  </a:lnTo>
                  <a:lnTo>
                    <a:pt x="288" y="147"/>
                  </a:lnTo>
                  <a:lnTo>
                    <a:pt x="338" y="210"/>
                  </a:lnTo>
                  <a:lnTo>
                    <a:pt x="338" y="244"/>
                  </a:lnTo>
                  <a:lnTo>
                    <a:pt x="313" y="251"/>
                  </a:lnTo>
                  <a:lnTo>
                    <a:pt x="313" y="210"/>
                  </a:lnTo>
                  <a:lnTo>
                    <a:pt x="264" y="143"/>
                  </a:lnTo>
                  <a:lnTo>
                    <a:pt x="171" y="75"/>
                  </a:lnTo>
                  <a:lnTo>
                    <a:pt x="49" y="25"/>
                  </a:lnTo>
                  <a:lnTo>
                    <a:pt x="3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00" name="Freeform 140"/>
            <p:cNvSpPr>
              <a:spLocks/>
            </p:cNvSpPr>
            <p:nvPr/>
          </p:nvSpPr>
          <p:spPr bwMode="auto">
            <a:xfrm>
              <a:off x="4233" y="3346"/>
              <a:ext cx="218" cy="150"/>
            </a:xfrm>
            <a:custGeom>
              <a:avLst/>
              <a:gdLst>
                <a:gd name="T0" fmla="*/ 28 w 435"/>
                <a:gd name="T1" fmla="*/ 112 h 300"/>
                <a:gd name="T2" fmla="*/ 17 w 435"/>
                <a:gd name="T3" fmla="*/ 83 h 300"/>
                <a:gd name="T4" fmla="*/ 17 w 435"/>
                <a:gd name="T5" fmla="*/ 62 h 300"/>
                <a:gd name="T6" fmla="*/ 72 w 435"/>
                <a:gd name="T7" fmla="*/ 7 h 300"/>
                <a:gd name="T8" fmla="*/ 156 w 435"/>
                <a:gd name="T9" fmla="*/ 21 h 300"/>
                <a:gd name="T10" fmla="*/ 289 w 435"/>
                <a:gd name="T11" fmla="*/ 87 h 300"/>
                <a:gd name="T12" fmla="*/ 368 w 435"/>
                <a:gd name="T13" fmla="*/ 154 h 300"/>
                <a:gd name="T14" fmla="*/ 410 w 435"/>
                <a:gd name="T15" fmla="*/ 216 h 300"/>
                <a:gd name="T16" fmla="*/ 393 w 435"/>
                <a:gd name="T17" fmla="*/ 300 h 300"/>
                <a:gd name="T18" fmla="*/ 435 w 435"/>
                <a:gd name="T19" fmla="*/ 233 h 300"/>
                <a:gd name="T20" fmla="*/ 414 w 435"/>
                <a:gd name="T21" fmla="*/ 180 h 300"/>
                <a:gd name="T22" fmla="*/ 351 w 435"/>
                <a:gd name="T23" fmla="*/ 108 h 300"/>
                <a:gd name="T24" fmla="*/ 254 w 435"/>
                <a:gd name="T25" fmla="*/ 45 h 300"/>
                <a:gd name="T26" fmla="*/ 171 w 435"/>
                <a:gd name="T27" fmla="*/ 7 h 300"/>
                <a:gd name="T28" fmla="*/ 100 w 435"/>
                <a:gd name="T29" fmla="*/ 0 h 300"/>
                <a:gd name="T30" fmla="*/ 45 w 435"/>
                <a:gd name="T31" fmla="*/ 3 h 300"/>
                <a:gd name="T32" fmla="*/ 0 w 435"/>
                <a:gd name="T33" fmla="*/ 62 h 300"/>
                <a:gd name="T34" fmla="*/ 28 w 435"/>
                <a:gd name="T35" fmla="*/ 112 h 300"/>
                <a:gd name="T36" fmla="*/ 28 w 435"/>
                <a:gd name="T37" fmla="*/ 1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5" h="300">
                  <a:moveTo>
                    <a:pt x="28" y="112"/>
                  </a:moveTo>
                  <a:lnTo>
                    <a:pt x="17" y="83"/>
                  </a:lnTo>
                  <a:lnTo>
                    <a:pt x="17" y="62"/>
                  </a:lnTo>
                  <a:lnTo>
                    <a:pt x="72" y="7"/>
                  </a:lnTo>
                  <a:lnTo>
                    <a:pt x="156" y="21"/>
                  </a:lnTo>
                  <a:lnTo>
                    <a:pt x="289" y="87"/>
                  </a:lnTo>
                  <a:lnTo>
                    <a:pt x="368" y="154"/>
                  </a:lnTo>
                  <a:lnTo>
                    <a:pt x="410" y="216"/>
                  </a:lnTo>
                  <a:lnTo>
                    <a:pt x="393" y="300"/>
                  </a:lnTo>
                  <a:lnTo>
                    <a:pt x="435" y="233"/>
                  </a:lnTo>
                  <a:lnTo>
                    <a:pt x="414" y="180"/>
                  </a:lnTo>
                  <a:lnTo>
                    <a:pt x="351" y="108"/>
                  </a:lnTo>
                  <a:lnTo>
                    <a:pt x="254" y="45"/>
                  </a:lnTo>
                  <a:lnTo>
                    <a:pt x="171" y="7"/>
                  </a:lnTo>
                  <a:lnTo>
                    <a:pt x="100" y="0"/>
                  </a:lnTo>
                  <a:lnTo>
                    <a:pt x="45" y="3"/>
                  </a:lnTo>
                  <a:lnTo>
                    <a:pt x="0" y="62"/>
                  </a:lnTo>
                  <a:lnTo>
                    <a:pt x="28" y="112"/>
                  </a:lnTo>
                  <a:lnTo>
                    <a:pt x="28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01" name="Freeform 141"/>
            <p:cNvSpPr>
              <a:spLocks/>
            </p:cNvSpPr>
            <p:nvPr/>
          </p:nvSpPr>
          <p:spPr bwMode="auto">
            <a:xfrm>
              <a:off x="3858" y="3391"/>
              <a:ext cx="411" cy="518"/>
            </a:xfrm>
            <a:custGeom>
              <a:avLst/>
              <a:gdLst>
                <a:gd name="T0" fmla="*/ 787 w 821"/>
                <a:gd name="T1" fmla="*/ 0 h 1036"/>
                <a:gd name="T2" fmla="*/ 397 w 821"/>
                <a:gd name="T3" fmla="*/ 542 h 1036"/>
                <a:gd name="T4" fmla="*/ 152 w 821"/>
                <a:gd name="T5" fmla="*/ 696 h 1036"/>
                <a:gd name="T6" fmla="*/ 0 w 821"/>
                <a:gd name="T7" fmla="*/ 943 h 1036"/>
                <a:gd name="T8" fmla="*/ 9 w 821"/>
                <a:gd name="T9" fmla="*/ 1036 h 1036"/>
                <a:gd name="T10" fmla="*/ 72 w 821"/>
                <a:gd name="T11" fmla="*/ 867 h 1036"/>
                <a:gd name="T12" fmla="*/ 201 w 821"/>
                <a:gd name="T13" fmla="*/ 705 h 1036"/>
                <a:gd name="T14" fmla="*/ 418 w 821"/>
                <a:gd name="T15" fmla="*/ 578 h 1036"/>
                <a:gd name="T16" fmla="*/ 627 w 821"/>
                <a:gd name="T17" fmla="*/ 264 h 1036"/>
                <a:gd name="T18" fmla="*/ 821 w 821"/>
                <a:gd name="T19" fmla="*/ 6 h 1036"/>
                <a:gd name="T20" fmla="*/ 787 w 821"/>
                <a:gd name="T21" fmla="*/ 0 h 1036"/>
                <a:gd name="T22" fmla="*/ 787 w 821"/>
                <a:gd name="T23" fmla="*/ 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1" h="1036">
                  <a:moveTo>
                    <a:pt x="787" y="0"/>
                  </a:moveTo>
                  <a:lnTo>
                    <a:pt x="397" y="542"/>
                  </a:lnTo>
                  <a:lnTo>
                    <a:pt x="152" y="696"/>
                  </a:lnTo>
                  <a:lnTo>
                    <a:pt x="0" y="943"/>
                  </a:lnTo>
                  <a:lnTo>
                    <a:pt x="9" y="1036"/>
                  </a:lnTo>
                  <a:lnTo>
                    <a:pt x="72" y="867"/>
                  </a:lnTo>
                  <a:lnTo>
                    <a:pt x="201" y="705"/>
                  </a:lnTo>
                  <a:lnTo>
                    <a:pt x="418" y="578"/>
                  </a:lnTo>
                  <a:lnTo>
                    <a:pt x="627" y="264"/>
                  </a:lnTo>
                  <a:lnTo>
                    <a:pt x="821" y="6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02" name="Freeform 142"/>
            <p:cNvSpPr>
              <a:spLocks/>
            </p:cNvSpPr>
            <p:nvPr/>
          </p:nvSpPr>
          <p:spPr bwMode="auto">
            <a:xfrm>
              <a:off x="4036" y="3486"/>
              <a:ext cx="381" cy="664"/>
            </a:xfrm>
            <a:custGeom>
              <a:avLst/>
              <a:gdLst>
                <a:gd name="T0" fmla="*/ 749 w 762"/>
                <a:gd name="T1" fmla="*/ 0 h 1327"/>
                <a:gd name="T2" fmla="*/ 666 w 762"/>
                <a:gd name="T3" fmla="*/ 241 h 1327"/>
                <a:gd name="T4" fmla="*/ 533 w 762"/>
                <a:gd name="T5" fmla="*/ 631 h 1327"/>
                <a:gd name="T6" fmla="*/ 339 w 762"/>
                <a:gd name="T7" fmla="*/ 950 h 1327"/>
                <a:gd name="T8" fmla="*/ 160 w 762"/>
                <a:gd name="T9" fmla="*/ 1159 h 1327"/>
                <a:gd name="T10" fmla="*/ 101 w 762"/>
                <a:gd name="T11" fmla="*/ 1293 h 1327"/>
                <a:gd name="T12" fmla="*/ 0 w 762"/>
                <a:gd name="T13" fmla="*/ 1313 h 1327"/>
                <a:gd name="T14" fmla="*/ 93 w 762"/>
                <a:gd name="T15" fmla="*/ 1327 h 1327"/>
                <a:gd name="T16" fmla="*/ 156 w 762"/>
                <a:gd name="T17" fmla="*/ 1289 h 1327"/>
                <a:gd name="T18" fmla="*/ 215 w 762"/>
                <a:gd name="T19" fmla="*/ 1171 h 1327"/>
                <a:gd name="T20" fmla="*/ 369 w 762"/>
                <a:gd name="T21" fmla="*/ 983 h 1327"/>
                <a:gd name="T22" fmla="*/ 523 w 762"/>
                <a:gd name="T23" fmla="*/ 724 h 1327"/>
                <a:gd name="T24" fmla="*/ 595 w 762"/>
                <a:gd name="T25" fmla="*/ 523 h 1327"/>
                <a:gd name="T26" fmla="*/ 762 w 762"/>
                <a:gd name="T27" fmla="*/ 25 h 1327"/>
                <a:gd name="T28" fmla="*/ 749 w 762"/>
                <a:gd name="T29" fmla="*/ 0 h 1327"/>
                <a:gd name="T30" fmla="*/ 749 w 762"/>
                <a:gd name="T31" fmla="*/ 0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2" h="1327">
                  <a:moveTo>
                    <a:pt x="749" y="0"/>
                  </a:moveTo>
                  <a:lnTo>
                    <a:pt x="666" y="241"/>
                  </a:lnTo>
                  <a:lnTo>
                    <a:pt x="533" y="631"/>
                  </a:lnTo>
                  <a:lnTo>
                    <a:pt x="339" y="950"/>
                  </a:lnTo>
                  <a:lnTo>
                    <a:pt x="160" y="1159"/>
                  </a:lnTo>
                  <a:lnTo>
                    <a:pt x="101" y="1293"/>
                  </a:lnTo>
                  <a:lnTo>
                    <a:pt x="0" y="1313"/>
                  </a:lnTo>
                  <a:lnTo>
                    <a:pt x="93" y="1327"/>
                  </a:lnTo>
                  <a:lnTo>
                    <a:pt x="156" y="1289"/>
                  </a:lnTo>
                  <a:lnTo>
                    <a:pt x="215" y="1171"/>
                  </a:lnTo>
                  <a:lnTo>
                    <a:pt x="369" y="983"/>
                  </a:lnTo>
                  <a:lnTo>
                    <a:pt x="523" y="724"/>
                  </a:lnTo>
                  <a:lnTo>
                    <a:pt x="595" y="523"/>
                  </a:lnTo>
                  <a:lnTo>
                    <a:pt x="762" y="25"/>
                  </a:lnTo>
                  <a:lnTo>
                    <a:pt x="749" y="0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03" name="Freeform 143"/>
            <p:cNvSpPr>
              <a:spLocks/>
            </p:cNvSpPr>
            <p:nvPr/>
          </p:nvSpPr>
          <p:spPr bwMode="auto">
            <a:xfrm>
              <a:off x="3798" y="3603"/>
              <a:ext cx="217" cy="542"/>
            </a:xfrm>
            <a:custGeom>
              <a:avLst/>
              <a:gdLst>
                <a:gd name="T0" fmla="*/ 244 w 436"/>
                <a:gd name="T1" fmla="*/ 338 h 1083"/>
                <a:gd name="T2" fmla="*/ 135 w 436"/>
                <a:gd name="T3" fmla="*/ 338 h 1083"/>
                <a:gd name="T4" fmla="*/ 55 w 436"/>
                <a:gd name="T5" fmla="*/ 427 h 1083"/>
                <a:gd name="T6" fmla="*/ 59 w 436"/>
                <a:gd name="T7" fmla="*/ 595 h 1083"/>
                <a:gd name="T8" fmla="*/ 101 w 436"/>
                <a:gd name="T9" fmla="*/ 703 h 1083"/>
                <a:gd name="T10" fmla="*/ 209 w 436"/>
                <a:gd name="T11" fmla="*/ 794 h 1083"/>
                <a:gd name="T12" fmla="*/ 230 w 436"/>
                <a:gd name="T13" fmla="*/ 874 h 1083"/>
                <a:gd name="T14" fmla="*/ 185 w 436"/>
                <a:gd name="T15" fmla="*/ 849 h 1083"/>
                <a:gd name="T16" fmla="*/ 219 w 436"/>
                <a:gd name="T17" fmla="*/ 943 h 1083"/>
                <a:gd name="T18" fmla="*/ 327 w 436"/>
                <a:gd name="T19" fmla="*/ 1047 h 1083"/>
                <a:gd name="T20" fmla="*/ 436 w 436"/>
                <a:gd name="T21" fmla="*/ 1083 h 1083"/>
                <a:gd name="T22" fmla="*/ 282 w 436"/>
                <a:gd name="T23" fmla="*/ 1051 h 1083"/>
                <a:gd name="T24" fmla="*/ 156 w 436"/>
                <a:gd name="T25" fmla="*/ 925 h 1083"/>
                <a:gd name="T26" fmla="*/ 160 w 436"/>
                <a:gd name="T27" fmla="*/ 1041 h 1083"/>
                <a:gd name="T28" fmla="*/ 122 w 436"/>
                <a:gd name="T29" fmla="*/ 1041 h 1083"/>
                <a:gd name="T30" fmla="*/ 122 w 436"/>
                <a:gd name="T31" fmla="*/ 794 h 1083"/>
                <a:gd name="T32" fmla="*/ 42 w 436"/>
                <a:gd name="T33" fmla="*/ 661 h 1083"/>
                <a:gd name="T34" fmla="*/ 31 w 436"/>
                <a:gd name="T35" fmla="*/ 561 h 1083"/>
                <a:gd name="T36" fmla="*/ 27 w 436"/>
                <a:gd name="T37" fmla="*/ 448 h 1083"/>
                <a:gd name="T38" fmla="*/ 0 w 436"/>
                <a:gd name="T39" fmla="*/ 422 h 1083"/>
                <a:gd name="T40" fmla="*/ 31 w 436"/>
                <a:gd name="T41" fmla="*/ 222 h 1083"/>
                <a:gd name="T42" fmla="*/ 10 w 436"/>
                <a:gd name="T43" fmla="*/ 49 h 1083"/>
                <a:gd name="T44" fmla="*/ 76 w 436"/>
                <a:gd name="T45" fmla="*/ 0 h 1083"/>
                <a:gd name="T46" fmla="*/ 135 w 436"/>
                <a:gd name="T47" fmla="*/ 66 h 1083"/>
                <a:gd name="T48" fmla="*/ 219 w 436"/>
                <a:gd name="T49" fmla="*/ 112 h 1083"/>
                <a:gd name="T50" fmla="*/ 118 w 436"/>
                <a:gd name="T51" fmla="*/ 108 h 1083"/>
                <a:gd name="T52" fmla="*/ 52 w 436"/>
                <a:gd name="T53" fmla="*/ 76 h 1083"/>
                <a:gd name="T54" fmla="*/ 90 w 436"/>
                <a:gd name="T55" fmla="*/ 205 h 1083"/>
                <a:gd name="T56" fmla="*/ 80 w 436"/>
                <a:gd name="T57" fmla="*/ 302 h 1083"/>
                <a:gd name="T58" fmla="*/ 190 w 436"/>
                <a:gd name="T59" fmla="*/ 302 h 1083"/>
                <a:gd name="T60" fmla="*/ 278 w 436"/>
                <a:gd name="T61" fmla="*/ 313 h 1083"/>
                <a:gd name="T62" fmla="*/ 244 w 436"/>
                <a:gd name="T63" fmla="*/ 338 h 1083"/>
                <a:gd name="T64" fmla="*/ 244 w 436"/>
                <a:gd name="T65" fmla="*/ 338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6" h="1083">
                  <a:moveTo>
                    <a:pt x="244" y="338"/>
                  </a:moveTo>
                  <a:lnTo>
                    <a:pt x="135" y="338"/>
                  </a:lnTo>
                  <a:lnTo>
                    <a:pt x="55" y="427"/>
                  </a:lnTo>
                  <a:lnTo>
                    <a:pt x="59" y="595"/>
                  </a:lnTo>
                  <a:lnTo>
                    <a:pt x="101" y="703"/>
                  </a:lnTo>
                  <a:lnTo>
                    <a:pt x="209" y="794"/>
                  </a:lnTo>
                  <a:lnTo>
                    <a:pt x="230" y="874"/>
                  </a:lnTo>
                  <a:lnTo>
                    <a:pt x="185" y="849"/>
                  </a:lnTo>
                  <a:lnTo>
                    <a:pt x="219" y="943"/>
                  </a:lnTo>
                  <a:lnTo>
                    <a:pt x="327" y="1047"/>
                  </a:lnTo>
                  <a:lnTo>
                    <a:pt x="436" y="1083"/>
                  </a:lnTo>
                  <a:lnTo>
                    <a:pt x="282" y="1051"/>
                  </a:lnTo>
                  <a:lnTo>
                    <a:pt x="156" y="925"/>
                  </a:lnTo>
                  <a:lnTo>
                    <a:pt x="160" y="1041"/>
                  </a:lnTo>
                  <a:lnTo>
                    <a:pt x="122" y="1041"/>
                  </a:lnTo>
                  <a:lnTo>
                    <a:pt x="122" y="794"/>
                  </a:lnTo>
                  <a:lnTo>
                    <a:pt x="42" y="661"/>
                  </a:lnTo>
                  <a:lnTo>
                    <a:pt x="31" y="561"/>
                  </a:lnTo>
                  <a:lnTo>
                    <a:pt x="27" y="448"/>
                  </a:lnTo>
                  <a:lnTo>
                    <a:pt x="0" y="422"/>
                  </a:lnTo>
                  <a:lnTo>
                    <a:pt x="31" y="222"/>
                  </a:lnTo>
                  <a:lnTo>
                    <a:pt x="10" y="49"/>
                  </a:lnTo>
                  <a:lnTo>
                    <a:pt x="76" y="0"/>
                  </a:lnTo>
                  <a:lnTo>
                    <a:pt x="135" y="66"/>
                  </a:lnTo>
                  <a:lnTo>
                    <a:pt x="219" y="112"/>
                  </a:lnTo>
                  <a:lnTo>
                    <a:pt x="118" y="108"/>
                  </a:lnTo>
                  <a:lnTo>
                    <a:pt x="52" y="76"/>
                  </a:lnTo>
                  <a:lnTo>
                    <a:pt x="90" y="205"/>
                  </a:lnTo>
                  <a:lnTo>
                    <a:pt x="80" y="302"/>
                  </a:lnTo>
                  <a:lnTo>
                    <a:pt x="190" y="302"/>
                  </a:lnTo>
                  <a:lnTo>
                    <a:pt x="278" y="313"/>
                  </a:lnTo>
                  <a:lnTo>
                    <a:pt x="244" y="338"/>
                  </a:lnTo>
                  <a:lnTo>
                    <a:pt x="244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04" name="Freeform 144"/>
            <p:cNvSpPr>
              <a:spLocks/>
            </p:cNvSpPr>
            <p:nvPr/>
          </p:nvSpPr>
          <p:spPr bwMode="auto">
            <a:xfrm>
              <a:off x="3949" y="3670"/>
              <a:ext cx="111" cy="24"/>
            </a:xfrm>
            <a:custGeom>
              <a:avLst/>
              <a:gdLst>
                <a:gd name="T0" fmla="*/ 0 w 223"/>
                <a:gd name="T1" fmla="*/ 0 h 47"/>
                <a:gd name="T2" fmla="*/ 223 w 223"/>
                <a:gd name="T3" fmla="*/ 6 h 47"/>
                <a:gd name="T4" fmla="*/ 147 w 223"/>
                <a:gd name="T5" fmla="*/ 47 h 47"/>
                <a:gd name="T6" fmla="*/ 0 w 223"/>
                <a:gd name="T7" fmla="*/ 0 h 47"/>
                <a:gd name="T8" fmla="*/ 0 w 223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47">
                  <a:moveTo>
                    <a:pt x="0" y="0"/>
                  </a:moveTo>
                  <a:lnTo>
                    <a:pt x="223" y="6"/>
                  </a:lnTo>
                  <a:lnTo>
                    <a:pt x="147" y="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05" name="Freeform 145"/>
            <p:cNvSpPr>
              <a:spLocks/>
            </p:cNvSpPr>
            <p:nvPr/>
          </p:nvSpPr>
          <p:spPr bwMode="auto">
            <a:xfrm>
              <a:off x="3804" y="3003"/>
              <a:ext cx="301" cy="672"/>
            </a:xfrm>
            <a:custGeom>
              <a:avLst/>
              <a:gdLst>
                <a:gd name="T0" fmla="*/ 486 w 600"/>
                <a:gd name="T1" fmla="*/ 0 h 1344"/>
                <a:gd name="T2" fmla="*/ 344 w 600"/>
                <a:gd name="T3" fmla="*/ 67 h 1344"/>
                <a:gd name="T4" fmla="*/ 186 w 600"/>
                <a:gd name="T5" fmla="*/ 115 h 1344"/>
                <a:gd name="T6" fmla="*/ 129 w 600"/>
                <a:gd name="T7" fmla="*/ 105 h 1344"/>
                <a:gd name="T8" fmla="*/ 76 w 600"/>
                <a:gd name="T9" fmla="*/ 139 h 1344"/>
                <a:gd name="T10" fmla="*/ 5 w 600"/>
                <a:gd name="T11" fmla="*/ 291 h 1344"/>
                <a:gd name="T12" fmla="*/ 34 w 600"/>
                <a:gd name="T13" fmla="*/ 544 h 1344"/>
                <a:gd name="T14" fmla="*/ 0 w 600"/>
                <a:gd name="T15" fmla="*/ 725 h 1344"/>
                <a:gd name="T16" fmla="*/ 57 w 600"/>
                <a:gd name="T17" fmla="*/ 877 h 1344"/>
                <a:gd name="T18" fmla="*/ 66 w 600"/>
                <a:gd name="T19" fmla="*/ 1078 h 1344"/>
                <a:gd name="T20" fmla="*/ 38 w 600"/>
                <a:gd name="T21" fmla="*/ 1240 h 1344"/>
                <a:gd name="T22" fmla="*/ 91 w 600"/>
                <a:gd name="T23" fmla="*/ 1259 h 1344"/>
                <a:gd name="T24" fmla="*/ 91 w 600"/>
                <a:gd name="T25" fmla="*/ 1149 h 1344"/>
                <a:gd name="T26" fmla="*/ 97 w 600"/>
                <a:gd name="T27" fmla="*/ 1029 h 1344"/>
                <a:gd name="T28" fmla="*/ 176 w 600"/>
                <a:gd name="T29" fmla="*/ 1149 h 1344"/>
                <a:gd name="T30" fmla="*/ 230 w 600"/>
                <a:gd name="T31" fmla="*/ 1234 h 1344"/>
                <a:gd name="T32" fmla="*/ 353 w 600"/>
                <a:gd name="T33" fmla="*/ 1291 h 1344"/>
                <a:gd name="T34" fmla="*/ 319 w 600"/>
                <a:gd name="T35" fmla="*/ 1187 h 1344"/>
                <a:gd name="T36" fmla="*/ 214 w 600"/>
                <a:gd name="T37" fmla="*/ 1111 h 1344"/>
                <a:gd name="T38" fmla="*/ 119 w 600"/>
                <a:gd name="T39" fmla="*/ 863 h 1344"/>
                <a:gd name="T40" fmla="*/ 91 w 600"/>
                <a:gd name="T41" fmla="*/ 744 h 1344"/>
                <a:gd name="T42" fmla="*/ 277 w 600"/>
                <a:gd name="T43" fmla="*/ 844 h 1344"/>
                <a:gd name="T44" fmla="*/ 205 w 600"/>
                <a:gd name="T45" fmla="*/ 759 h 1344"/>
                <a:gd name="T46" fmla="*/ 104 w 600"/>
                <a:gd name="T47" fmla="*/ 664 h 1344"/>
                <a:gd name="T48" fmla="*/ 129 w 600"/>
                <a:gd name="T49" fmla="*/ 582 h 1344"/>
                <a:gd name="T50" fmla="*/ 81 w 600"/>
                <a:gd name="T51" fmla="*/ 449 h 1344"/>
                <a:gd name="T52" fmla="*/ 182 w 600"/>
                <a:gd name="T53" fmla="*/ 573 h 1344"/>
                <a:gd name="T54" fmla="*/ 338 w 600"/>
                <a:gd name="T55" fmla="*/ 886 h 1344"/>
                <a:gd name="T56" fmla="*/ 480 w 600"/>
                <a:gd name="T57" fmla="*/ 1187 h 1344"/>
                <a:gd name="T58" fmla="*/ 509 w 600"/>
                <a:gd name="T59" fmla="*/ 1344 h 1344"/>
                <a:gd name="T60" fmla="*/ 600 w 600"/>
                <a:gd name="T61" fmla="*/ 1211 h 1344"/>
                <a:gd name="T62" fmla="*/ 566 w 600"/>
                <a:gd name="T63" fmla="*/ 1111 h 1344"/>
                <a:gd name="T64" fmla="*/ 347 w 600"/>
                <a:gd name="T65" fmla="*/ 820 h 1344"/>
                <a:gd name="T66" fmla="*/ 224 w 600"/>
                <a:gd name="T67" fmla="*/ 605 h 1344"/>
                <a:gd name="T68" fmla="*/ 138 w 600"/>
                <a:gd name="T69" fmla="*/ 373 h 1344"/>
                <a:gd name="T70" fmla="*/ 66 w 600"/>
                <a:gd name="T71" fmla="*/ 276 h 1344"/>
                <a:gd name="T72" fmla="*/ 119 w 600"/>
                <a:gd name="T73" fmla="*/ 158 h 1344"/>
                <a:gd name="T74" fmla="*/ 211 w 600"/>
                <a:gd name="T75" fmla="*/ 219 h 1344"/>
                <a:gd name="T76" fmla="*/ 385 w 600"/>
                <a:gd name="T77" fmla="*/ 424 h 1344"/>
                <a:gd name="T78" fmla="*/ 281 w 600"/>
                <a:gd name="T79" fmla="*/ 248 h 1344"/>
                <a:gd name="T80" fmla="*/ 224 w 600"/>
                <a:gd name="T81" fmla="*/ 162 h 1344"/>
                <a:gd name="T82" fmla="*/ 363 w 600"/>
                <a:gd name="T83" fmla="*/ 115 h 1344"/>
                <a:gd name="T84" fmla="*/ 509 w 600"/>
                <a:gd name="T85" fmla="*/ 35 h 1344"/>
                <a:gd name="T86" fmla="*/ 486 w 600"/>
                <a:gd name="T87" fmla="*/ 0 h 1344"/>
                <a:gd name="T88" fmla="*/ 486 w 600"/>
                <a:gd name="T89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0" h="1344">
                  <a:moveTo>
                    <a:pt x="486" y="0"/>
                  </a:moveTo>
                  <a:lnTo>
                    <a:pt x="344" y="67"/>
                  </a:lnTo>
                  <a:lnTo>
                    <a:pt x="186" y="115"/>
                  </a:lnTo>
                  <a:lnTo>
                    <a:pt x="129" y="105"/>
                  </a:lnTo>
                  <a:lnTo>
                    <a:pt x="76" y="139"/>
                  </a:lnTo>
                  <a:lnTo>
                    <a:pt x="5" y="291"/>
                  </a:lnTo>
                  <a:lnTo>
                    <a:pt x="34" y="544"/>
                  </a:lnTo>
                  <a:lnTo>
                    <a:pt x="0" y="725"/>
                  </a:lnTo>
                  <a:lnTo>
                    <a:pt x="57" y="877"/>
                  </a:lnTo>
                  <a:lnTo>
                    <a:pt x="66" y="1078"/>
                  </a:lnTo>
                  <a:lnTo>
                    <a:pt x="38" y="1240"/>
                  </a:lnTo>
                  <a:lnTo>
                    <a:pt x="91" y="1259"/>
                  </a:lnTo>
                  <a:lnTo>
                    <a:pt x="91" y="1149"/>
                  </a:lnTo>
                  <a:lnTo>
                    <a:pt x="97" y="1029"/>
                  </a:lnTo>
                  <a:lnTo>
                    <a:pt x="176" y="1149"/>
                  </a:lnTo>
                  <a:lnTo>
                    <a:pt x="230" y="1234"/>
                  </a:lnTo>
                  <a:lnTo>
                    <a:pt x="353" y="1291"/>
                  </a:lnTo>
                  <a:lnTo>
                    <a:pt x="319" y="1187"/>
                  </a:lnTo>
                  <a:lnTo>
                    <a:pt x="214" y="1111"/>
                  </a:lnTo>
                  <a:lnTo>
                    <a:pt x="119" y="863"/>
                  </a:lnTo>
                  <a:lnTo>
                    <a:pt x="91" y="744"/>
                  </a:lnTo>
                  <a:lnTo>
                    <a:pt x="277" y="844"/>
                  </a:lnTo>
                  <a:lnTo>
                    <a:pt x="205" y="759"/>
                  </a:lnTo>
                  <a:lnTo>
                    <a:pt x="104" y="664"/>
                  </a:lnTo>
                  <a:lnTo>
                    <a:pt x="129" y="582"/>
                  </a:lnTo>
                  <a:lnTo>
                    <a:pt x="81" y="449"/>
                  </a:lnTo>
                  <a:lnTo>
                    <a:pt x="182" y="573"/>
                  </a:lnTo>
                  <a:lnTo>
                    <a:pt x="338" y="886"/>
                  </a:lnTo>
                  <a:lnTo>
                    <a:pt x="480" y="1187"/>
                  </a:lnTo>
                  <a:lnTo>
                    <a:pt x="509" y="1344"/>
                  </a:lnTo>
                  <a:lnTo>
                    <a:pt x="600" y="1211"/>
                  </a:lnTo>
                  <a:lnTo>
                    <a:pt x="566" y="1111"/>
                  </a:lnTo>
                  <a:lnTo>
                    <a:pt x="347" y="820"/>
                  </a:lnTo>
                  <a:lnTo>
                    <a:pt x="224" y="605"/>
                  </a:lnTo>
                  <a:lnTo>
                    <a:pt x="138" y="373"/>
                  </a:lnTo>
                  <a:lnTo>
                    <a:pt x="66" y="276"/>
                  </a:lnTo>
                  <a:lnTo>
                    <a:pt x="119" y="158"/>
                  </a:lnTo>
                  <a:lnTo>
                    <a:pt x="211" y="219"/>
                  </a:lnTo>
                  <a:lnTo>
                    <a:pt x="385" y="424"/>
                  </a:lnTo>
                  <a:lnTo>
                    <a:pt x="281" y="248"/>
                  </a:lnTo>
                  <a:lnTo>
                    <a:pt x="224" y="162"/>
                  </a:lnTo>
                  <a:lnTo>
                    <a:pt x="363" y="115"/>
                  </a:lnTo>
                  <a:lnTo>
                    <a:pt x="509" y="35"/>
                  </a:lnTo>
                  <a:lnTo>
                    <a:pt x="486" y="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06" name="Freeform 146"/>
            <p:cNvSpPr>
              <a:spLocks/>
            </p:cNvSpPr>
            <p:nvPr/>
          </p:nvSpPr>
          <p:spPr bwMode="auto">
            <a:xfrm>
              <a:off x="4095" y="3406"/>
              <a:ext cx="74" cy="176"/>
            </a:xfrm>
            <a:custGeom>
              <a:avLst/>
              <a:gdLst>
                <a:gd name="T0" fmla="*/ 48 w 148"/>
                <a:gd name="T1" fmla="*/ 352 h 352"/>
                <a:gd name="T2" fmla="*/ 48 w 148"/>
                <a:gd name="T3" fmla="*/ 238 h 352"/>
                <a:gd name="T4" fmla="*/ 0 w 148"/>
                <a:gd name="T5" fmla="*/ 0 h 352"/>
                <a:gd name="T6" fmla="*/ 48 w 148"/>
                <a:gd name="T7" fmla="*/ 57 h 352"/>
                <a:gd name="T8" fmla="*/ 101 w 148"/>
                <a:gd name="T9" fmla="*/ 61 h 352"/>
                <a:gd name="T10" fmla="*/ 148 w 148"/>
                <a:gd name="T11" fmla="*/ 213 h 352"/>
                <a:gd name="T12" fmla="*/ 48 w 148"/>
                <a:gd name="T13" fmla="*/ 352 h 352"/>
                <a:gd name="T14" fmla="*/ 48 w 148"/>
                <a:gd name="T15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52">
                  <a:moveTo>
                    <a:pt x="48" y="352"/>
                  </a:moveTo>
                  <a:lnTo>
                    <a:pt x="48" y="238"/>
                  </a:lnTo>
                  <a:lnTo>
                    <a:pt x="0" y="0"/>
                  </a:lnTo>
                  <a:lnTo>
                    <a:pt x="48" y="57"/>
                  </a:lnTo>
                  <a:lnTo>
                    <a:pt x="101" y="61"/>
                  </a:lnTo>
                  <a:lnTo>
                    <a:pt x="148" y="213"/>
                  </a:lnTo>
                  <a:lnTo>
                    <a:pt x="48" y="352"/>
                  </a:lnTo>
                  <a:lnTo>
                    <a:pt x="48" y="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07" name="Freeform 147"/>
            <p:cNvSpPr>
              <a:spLocks/>
            </p:cNvSpPr>
            <p:nvPr/>
          </p:nvSpPr>
          <p:spPr bwMode="auto">
            <a:xfrm>
              <a:off x="4533" y="3641"/>
              <a:ext cx="143" cy="329"/>
            </a:xfrm>
            <a:custGeom>
              <a:avLst/>
              <a:gdLst>
                <a:gd name="T0" fmla="*/ 270 w 285"/>
                <a:gd name="T1" fmla="*/ 0 h 657"/>
                <a:gd name="T2" fmla="*/ 219 w 285"/>
                <a:gd name="T3" fmla="*/ 243 h 657"/>
                <a:gd name="T4" fmla="*/ 137 w 285"/>
                <a:gd name="T5" fmla="*/ 456 h 657"/>
                <a:gd name="T6" fmla="*/ 67 w 285"/>
                <a:gd name="T7" fmla="*/ 572 h 657"/>
                <a:gd name="T8" fmla="*/ 0 w 285"/>
                <a:gd name="T9" fmla="*/ 619 h 657"/>
                <a:gd name="T10" fmla="*/ 71 w 285"/>
                <a:gd name="T11" fmla="*/ 600 h 657"/>
                <a:gd name="T12" fmla="*/ 23 w 285"/>
                <a:gd name="T13" fmla="*/ 657 h 657"/>
                <a:gd name="T14" fmla="*/ 99 w 285"/>
                <a:gd name="T15" fmla="*/ 600 h 657"/>
                <a:gd name="T16" fmla="*/ 171 w 285"/>
                <a:gd name="T17" fmla="*/ 481 h 657"/>
                <a:gd name="T18" fmla="*/ 242 w 285"/>
                <a:gd name="T19" fmla="*/ 256 h 657"/>
                <a:gd name="T20" fmla="*/ 285 w 285"/>
                <a:gd name="T21" fmla="*/ 23 h 657"/>
                <a:gd name="T22" fmla="*/ 270 w 285"/>
                <a:gd name="T23" fmla="*/ 0 h 657"/>
                <a:gd name="T24" fmla="*/ 270 w 285"/>
                <a:gd name="T2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657">
                  <a:moveTo>
                    <a:pt x="270" y="0"/>
                  </a:moveTo>
                  <a:lnTo>
                    <a:pt x="219" y="243"/>
                  </a:lnTo>
                  <a:lnTo>
                    <a:pt x="137" y="456"/>
                  </a:lnTo>
                  <a:lnTo>
                    <a:pt x="67" y="572"/>
                  </a:lnTo>
                  <a:lnTo>
                    <a:pt x="0" y="619"/>
                  </a:lnTo>
                  <a:lnTo>
                    <a:pt x="71" y="600"/>
                  </a:lnTo>
                  <a:lnTo>
                    <a:pt x="23" y="657"/>
                  </a:lnTo>
                  <a:lnTo>
                    <a:pt x="99" y="600"/>
                  </a:lnTo>
                  <a:lnTo>
                    <a:pt x="171" y="481"/>
                  </a:lnTo>
                  <a:lnTo>
                    <a:pt x="242" y="256"/>
                  </a:lnTo>
                  <a:lnTo>
                    <a:pt x="285" y="23"/>
                  </a:lnTo>
                  <a:lnTo>
                    <a:pt x="270" y="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08" name="Freeform 148"/>
            <p:cNvSpPr>
              <a:spLocks/>
            </p:cNvSpPr>
            <p:nvPr/>
          </p:nvSpPr>
          <p:spPr bwMode="auto">
            <a:xfrm>
              <a:off x="4371" y="3591"/>
              <a:ext cx="99" cy="348"/>
            </a:xfrm>
            <a:custGeom>
              <a:avLst/>
              <a:gdLst>
                <a:gd name="T0" fmla="*/ 19 w 200"/>
                <a:gd name="T1" fmla="*/ 0 h 696"/>
                <a:gd name="T2" fmla="*/ 44 w 200"/>
                <a:gd name="T3" fmla="*/ 272 h 696"/>
                <a:gd name="T4" fmla="*/ 105 w 200"/>
                <a:gd name="T5" fmla="*/ 538 h 696"/>
                <a:gd name="T6" fmla="*/ 200 w 200"/>
                <a:gd name="T7" fmla="*/ 696 h 696"/>
                <a:gd name="T8" fmla="*/ 120 w 200"/>
                <a:gd name="T9" fmla="*/ 606 h 696"/>
                <a:gd name="T10" fmla="*/ 149 w 200"/>
                <a:gd name="T11" fmla="*/ 696 h 696"/>
                <a:gd name="T12" fmla="*/ 92 w 200"/>
                <a:gd name="T13" fmla="*/ 606 h 696"/>
                <a:gd name="T14" fmla="*/ 44 w 200"/>
                <a:gd name="T15" fmla="*/ 449 h 696"/>
                <a:gd name="T16" fmla="*/ 16 w 200"/>
                <a:gd name="T17" fmla="*/ 287 h 696"/>
                <a:gd name="T18" fmla="*/ 0 w 200"/>
                <a:gd name="T19" fmla="*/ 57 h 696"/>
                <a:gd name="T20" fmla="*/ 19 w 200"/>
                <a:gd name="T21" fmla="*/ 0 h 696"/>
                <a:gd name="T22" fmla="*/ 19 w 200"/>
                <a:gd name="T2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696">
                  <a:moveTo>
                    <a:pt x="19" y="0"/>
                  </a:moveTo>
                  <a:lnTo>
                    <a:pt x="44" y="272"/>
                  </a:lnTo>
                  <a:lnTo>
                    <a:pt x="105" y="538"/>
                  </a:lnTo>
                  <a:lnTo>
                    <a:pt x="200" y="696"/>
                  </a:lnTo>
                  <a:lnTo>
                    <a:pt x="120" y="606"/>
                  </a:lnTo>
                  <a:lnTo>
                    <a:pt x="149" y="696"/>
                  </a:lnTo>
                  <a:lnTo>
                    <a:pt x="92" y="606"/>
                  </a:lnTo>
                  <a:lnTo>
                    <a:pt x="44" y="449"/>
                  </a:lnTo>
                  <a:lnTo>
                    <a:pt x="16" y="287"/>
                  </a:lnTo>
                  <a:lnTo>
                    <a:pt x="0" y="57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09" name="Freeform 149"/>
            <p:cNvSpPr>
              <a:spLocks/>
            </p:cNvSpPr>
            <p:nvPr/>
          </p:nvSpPr>
          <p:spPr bwMode="auto">
            <a:xfrm>
              <a:off x="4397" y="3520"/>
              <a:ext cx="271" cy="234"/>
            </a:xfrm>
            <a:custGeom>
              <a:avLst/>
              <a:gdLst>
                <a:gd name="T0" fmla="*/ 19 w 541"/>
                <a:gd name="T1" fmla="*/ 0 h 467"/>
                <a:gd name="T2" fmla="*/ 123 w 541"/>
                <a:gd name="T3" fmla="*/ 176 h 467"/>
                <a:gd name="T4" fmla="*/ 351 w 541"/>
                <a:gd name="T5" fmla="*/ 395 h 467"/>
                <a:gd name="T6" fmla="*/ 541 w 541"/>
                <a:gd name="T7" fmla="*/ 199 h 467"/>
                <a:gd name="T8" fmla="*/ 537 w 541"/>
                <a:gd name="T9" fmla="*/ 256 h 467"/>
                <a:gd name="T10" fmla="*/ 342 w 541"/>
                <a:gd name="T11" fmla="*/ 467 h 467"/>
                <a:gd name="T12" fmla="*/ 281 w 541"/>
                <a:gd name="T13" fmla="*/ 372 h 467"/>
                <a:gd name="T14" fmla="*/ 108 w 541"/>
                <a:gd name="T15" fmla="*/ 199 h 467"/>
                <a:gd name="T16" fmla="*/ 0 w 541"/>
                <a:gd name="T17" fmla="*/ 32 h 467"/>
                <a:gd name="T18" fmla="*/ 19 w 541"/>
                <a:gd name="T19" fmla="*/ 0 h 467"/>
                <a:gd name="T20" fmla="*/ 19 w 541"/>
                <a:gd name="T21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1" h="467">
                  <a:moveTo>
                    <a:pt x="19" y="0"/>
                  </a:moveTo>
                  <a:lnTo>
                    <a:pt x="123" y="176"/>
                  </a:lnTo>
                  <a:lnTo>
                    <a:pt x="351" y="395"/>
                  </a:lnTo>
                  <a:lnTo>
                    <a:pt x="541" y="199"/>
                  </a:lnTo>
                  <a:lnTo>
                    <a:pt x="537" y="256"/>
                  </a:lnTo>
                  <a:lnTo>
                    <a:pt x="342" y="467"/>
                  </a:lnTo>
                  <a:lnTo>
                    <a:pt x="281" y="372"/>
                  </a:lnTo>
                  <a:lnTo>
                    <a:pt x="108" y="199"/>
                  </a:lnTo>
                  <a:lnTo>
                    <a:pt x="0" y="32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10" name="Freeform 150"/>
            <p:cNvSpPr>
              <a:spLocks/>
            </p:cNvSpPr>
            <p:nvPr/>
          </p:nvSpPr>
          <p:spPr bwMode="auto">
            <a:xfrm>
              <a:off x="4814" y="4138"/>
              <a:ext cx="482" cy="163"/>
            </a:xfrm>
            <a:custGeom>
              <a:avLst/>
              <a:gdLst>
                <a:gd name="T0" fmla="*/ 504 w 966"/>
                <a:gd name="T1" fmla="*/ 0 h 325"/>
                <a:gd name="T2" fmla="*/ 460 w 966"/>
                <a:gd name="T3" fmla="*/ 11 h 325"/>
                <a:gd name="T4" fmla="*/ 422 w 966"/>
                <a:gd name="T5" fmla="*/ 8 h 325"/>
                <a:gd name="T6" fmla="*/ 399 w 966"/>
                <a:gd name="T7" fmla="*/ 28 h 325"/>
                <a:gd name="T8" fmla="*/ 276 w 966"/>
                <a:gd name="T9" fmla="*/ 49 h 325"/>
                <a:gd name="T10" fmla="*/ 129 w 966"/>
                <a:gd name="T11" fmla="*/ 150 h 325"/>
                <a:gd name="T12" fmla="*/ 0 w 966"/>
                <a:gd name="T13" fmla="*/ 205 h 325"/>
                <a:gd name="T14" fmla="*/ 0 w 966"/>
                <a:gd name="T15" fmla="*/ 247 h 325"/>
                <a:gd name="T16" fmla="*/ 68 w 966"/>
                <a:gd name="T17" fmla="*/ 283 h 325"/>
                <a:gd name="T18" fmla="*/ 129 w 966"/>
                <a:gd name="T19" fmla="*/ 283 h 325"/>
                <a:gd name="T20" fmla="*/ 82 w 966"/>
                <a:gd name="T21" fmla="*/ 258 h 325"/>
                <a:gd name="T22" fmla="*/ 32 w 966"/>
                <a:gd name="T23" fmla="*/ 215 h 325"/>
                <a:gd name="T24" fmla="*/ 53 w 966"/>
                <a:gd name="T25" fmla="*/ 194 h 325"/>
                <a:gd name="T26" fmla="*/ 144 w 966"/>
                <a:gd name="T27" fmla="*/ 167 h 325"/>
                <a:gd name="T28" fmla="*/ 276 w 966"/>
                <a:gd name="T29" fmla="*/ 74 h 325"/>
                <a:gd name="T30" fmla="*/ 405 w 966"/>
                <a:gd name="T31" fmla="*/ 49 h 325"/>
                <a:gd name="T32" fmla="*/ 447 w 966"/>
                <a:gd name="T33" fmla="*/ 91 h 325"/>
                <a:gd name="T34" fmla="*/ 443 w 966"/>
                <a:gd name="T35" fmla="*/ 59 h 325"/>
                <a:gd name="T36" fmla="*/ 420 w 966"/>
                <a:gd name="T37" fmla="*/ 32 h 325"/>
                <a:gd name="T38" fmla="*/ 431 w 966"/>
                <a:gd name="T39" fmla="*/ 23 h 325"/>
                <a:gd name="T40" fmla="*/ 454 w 966"/>
                <a:gd name="T41" fmla="*/ 23 h 325"/>
                <a:gd name="T42" fmla="*/ 466 w 966"/>
                <a:gd name="T43" fmla="*/ 47 h 325"/>
                <a:gd name="T44" fmla="*/ 471 w 966"/>
                <a:gd name="T45" fmla="*/ 93 h 325"/>
                <a:gd name="T46" fmla="*/ 450 w 966"/>
                <a:gd name="T47" fmla="*/ 114 h 325"/>
                <a:gd name="T48" fmla="*/ 433 w 966"/>
                <a:gd name="T49" fmla="*/ 154 h 325"/>
                <a:gd name="T50" fmla="*/ 369 w 966"/>
                <a:gd name="T51" fmla="*/ 163 h 325"/>
                <a:gd name="T52" fmla="*/ 251 w 966"/>
                <a:gd name="T53" fmla="*/ 234 h 325"/>
                <a:gd name="T54" fmla="*/ 186 w 966"/>
                <a:gd name="T55" fmla="*/ 266 h 325"/>
                <a:gd name="T56" fmla="*/ 278 w 966"/>
                <a:gd name="T57" fmla="*/ 247 h 325"/>
                <a:gd name="T58" fmla="*/ 323 w 966"/>
                <a:gd name="T59" fmla="*/ 239 h 325"/>
                <a:gd name="T60" fmla="*/ 348 w 966"/>
                <a:gd name="T61" fmla="*/ 296 h 325"/>
                <a:gd name="T62" fmla="*/ 416 w 966"/>
                <a:gd name="T63" fmla="*/ 325 h 325"/>
                <a:gd name="T64" fmla="*/ 500 w 966"/>
                <a:gd name="T65" fmla="*/ 317 h 325"/>
                <a:gd name="T66" fmla="*/ 618 w 966"/>
                <a:gd name="T67" fmla="*/ 283 h 325"/>
                <a:gd name="T68" fmla="*/ 798 w 966"/>
                <a:gd name="T69" fmla="*/ 266 h 325"/>
                <a:gd name="T70" fmla="*/ 880 w 966"/>
                <a:gd name="T71" fmla="*/ 198 h 325"/>
                <a:gd name="T72" fmla="*/ 916 w 966"/>
                <a:gd name="T73" fmla="*/ 144 h 325"/>
                <a:gd name="T74" fmla="*/ 966 w 966"/>
                <a:gd name="T75" fmla="*/ 108 h 325"/>
                <a:gd name="T76" fmla="*/ 918 w 966"/>
                <a:gd name="T77" fmla="*/ 114 h 325"/>
                <a:gd name="T78" fmla="*/ 836 w 966"/>
                <a:gd name="T79" fmla="*/ 205 h 325"/>
                <a:gd name="T80" fmla="*/ 734 w 966"/>
                <a:gd name="T81" fmla="*/ 243 h 325"/>
                <a:gd name="T82" fmla="*/ 629 w 966"/>
                <a:gd name="T83" fmla="*/ 247 h 325"/>
                <a:gd name="T84" fmla="*/ 618 w 966"/>
                <a:gd name="T85" fmla="*/ 222 h 325"/>
                <a:gd name="T86" fmla="*/ 534 w 966"/>
                <a:gd name="T87" fmla="*/ 279 h 325"/>
                <a:gd name="T88" fmla="*/ 471 w 966"/>
                <a:gd name="T89" fmla="*/ 300 h 325"/>
                <a:gd name="T90" fmla="*/ 412 w 966"/>
                <a:gd name="T91" fmla="*/ 306 h 325"/>
                <a:gd name="T92" fmla="*/ 369 w 966"/>
                <a:gd name="T93" fmla="*/ 285 h 325"/>
                <a:gd name="T94" fmla="*/ 338 w 966"/>
                <a:gd name="T95" fmla="*/ 236 h 325"/>
                <a:gd name="T96" fmla="*/ 395 w 966"/>
                <a:gd name="T97" fmla="*/ 215 h 325"/>
                <a:gd name="T98" fmla="*/ 460 w 966"/>
                <a:gd name="T99" fmla="*/ 165 h 325"/>
                <a:gd name="T100" fmla="*/ 564 w 966"/>
                <a:gd name="T101" fmla="*/ 141 h 325"/>
                <a:gd name="T102" fmla="*/ 608 w 966"/>
                <a:gd name="T103" fmla="*/ 120 h 325"/>
                <a:gd name="T104" fmla="*/ 547 w 966"/>
                <a:gd name="T105" fmla="*/ 131 h 325"/>
                <a:gd name="T106" fmla="*/ 468 w 966"/>
                <a:gd name="T107" fmla="*/ 141 h 325"/>
                <a:gd name="T108" fmla="*/ 481 w 966"/>
                <a:gd name="T109" fmla="*/ 95 h 325"/>
                <a:gd name="T110" fmla="*/ 481 w 966"/>
                <a:gd name="T111" fmla="*/ 44 h 325"/>
                <a:gd name="T112" fmla="*/ 481 w 966"/>
                <a:gd name="T113" fmla="*/ 27 h 325"/>
                <a:gd name="T114" fmla="*/ 504 w 966"/>
                <a:gd name="T115" fmla="*/ 0 h 325"/>
                <a:gd name="T116" fmla="*/ 504 w 966"/>
                <a:gd name="T117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6" h="325">
                  <a:moveTo>
                    <a:pt x="504" y="0"/>
                  </a:moveTo>
                  <a:lnTo>
                    <a:pt x="460" y="11"/>
                  </a:lnTo>
                  <a:lnTo>
                    <a:pt x="422" y="8"/>
                  </a:lnTo>
                  <a:lnTo>
                    <a:pt x="399" y="28"/>
                  </a:lnTo>
                  <a:lnTo>
                    <a:pt x="276" y="49"/>
                  </a:lnTo>
                  <a:lnTo>
                    <a:pt x="129" y="150"/>
                  </a:lnTo>
                  <a:lnTo>
                    <a:pt x="0" y="205"/>
                  </a:lnTo>
                  <a:lnTo>
                    <a:pt x="0" y="247"/>
                  </a:lnTo>
                  <a:lnTo>
                    <a:pt x="68" y="283"/>
                  </a:lnTo>
                  <a:lnTo>
                    <a:pt x="129" y="283"/>
                  </a:lnTo>
                  <a:lnTo>
                    <a:pt x="82" y="258"/>
                  </a:lnTo>
                  <a:lnTo>
                    <a:pt x="32" y="215"/>
                  </a:lnTo>
                  <a:lnTo>
                    <a:pt x="53" y="194"/>
                  </a:lnTo>
                  <a:lnTo>
                    <a:pt x="144" y="167"/>
                  </a:lnTo>
                  <a:lnTo>
                    <a:pt x="276" y="74"/>
                  </a:lnTo>
                  <a:lnTo>
                    <a:pt x="405" y="49"/>
                  </a:lnTo>
                  <a:lnTo>
                    <a:pt x="447" y="91"/>
                  </a:lnTo>
                  <a:lnTo>
                    <a:pt x="443" y="59"/>
                  </a:lnTo>
                  <a:lnTo>
                    <a:pt x="420" y="32"/>
                  </a:lnTo>
                  <a:lnTo>
                    <a:pt x="431" y="23"/>
                  </a:lnTo>
                  <a:lnTo>
                    <a:pt x="454" y="23"/>
                  </a:lnTo>
                  <a:lnTo>
                    <a:pt x="466" y="47"/>
                  </a:lnTo>
                  <a:lnTo>
                    <a:pt x="471" y="93"/>
                  </a:lnTo>
                  <a:lnTo>
                    <a:pt x="450" y="114"/>
                  </a:lnTo>
                  <a:lnTo>
                    <a:pt x="433" y="154"/>
                  </a:lnTo>
                  <a:lnTo>
                    <a:pt x="369" y="163"/>
                  </a:lnTo>
                  <a:lnTo>
                    <a:pt x="251" y="234"/>
                  </a:lnTo>
                  <a:lnTo>
                    <a:pt x="186" y="266"/>
                  </a:lnTo>
                  <a:lnTo>
                    <a:pt x="278" y="247"/>
                  </a:lnTo>
                  <a:lnTo>
                    <a:pt x="323" y="239"/>
                  </a:lnTo>
                  <a:lnTo>
                    <a:pt x="348" y="296"/>
                  </a:lnTo>
                  <a:lnTo>
                    <a:pt x="416" y="325"/>
                  </a:lnTo>
                  <a:lnTo>
                    <a:pt x="500" y="317"/>
                  </a:lnTo>
                  <a:lnTo>
                    <a:pt x="618" y="283"/>
                  </a:lnTo>
                  <a:lnTo>
                    <a:pt x="798" y="266"/>
                  </a:lnTo>
                  <a:lnTo>
                    <a:pt x="880" y="198"/>
                  </a:lnTo>
                  <a:lnTo>
                    <a:pt x="916" y="144"/>
                  </a:lnTo>
                  <a:lnTo>
                    <a:pt x="966" y="108"/>
                  </a:lnTo>
                  <a:lnTo>
                    <a:pt x="918" y="114"/>
                  </a:lnTo>
                  <a:lnTo>
                    <a:pt x="836" y="205"/>
                  </a:lnTo>
                  <a:lnTo>
                    <a:pt x="734" y="243"/>
                  </a:lnTo>
                  <a:lnTo>
                    <a:pt x="629" y="247"/>
                  </a:lnTo>
                  <a:lnTo>
                    <a:pt x="618" y="222"/>
                  </a:lnTo>
                  <a:lnTo>
                    <a:pt x="534" y="279"/>
                  </a:lnTo>
                  <a:lnTo>
                    <a:pt x="471" y="300"/>
                  </a:lnTo>
                  <a:lnTo>
                    <a:pt x="412" y="306"/>
                  </a:lnTo>
                  <a:lnTo>
                    <a:pt x="369" y="285"/>
                  </a:lnTo>
                  <a:lnTo>
                    <a:pt x="338" y="236"/>
                  </a:lnTo>
                  <a:lnTo>
                    <a:pt x="395" y="215"/>
                  </a:lnTo>
                  <a:lnTo>
                    <a:pt x="460" y="165"/>
                  </a:lnTo>
                  <a:lnTo>
                    <a:pt x="564" y="141"/>
                  </a:lnTo>
                  <a:lnTo>
                    <a:pt x="608" y="120"/>
                  </a:lnTo>
                  <a:lnTo>
                    <a:pt x="547" y="131"/>
                  </a:lnTo>
                  <a:lnTo>
                    <a:pt x="468" y="141"/>
                  </a:lnTo>
                  <a:lnTo>
                    <a:pt x="481" y="95"/>
                  </a:lnTo>
                  <a:lnTo>
                    <a:pt x="481" y="44"/>
                  </a:lnTo>
                  <a:lnTo>
                    <a:pt x="481" y="27"/>
                  </a:lnTo>
                  <a:lnTo>
                    <a:pt x="504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11" name="Freeform 151"/>
            <p:cNvSpPr>
              <a:spLocks/>
            </p:cNvSpPr>
            <p:nvPr/>
          </p:nvSpPr>
          <p:spPr bwMode="auto">
            <a:xfrm>
              <a:off x="4731" y="4084"/>
              <a:ext cx="284" cy="184"/>
            </a:xfrm>
            <a:custGeom>
              <a:avLst/>
              <a:gdLst>
                <a:gd name="T0" fmla="*/ 568 w 568"/>
                <a:gd name="T1" fmla="*/ 0 h 366"/>
                <a:gd name="T2" fmla="*/ 503 w 568"/>
                <a:gd name="T3" fmla="*/ 13 h 366"/>
                <a:gd name="T4" fmla="*/ 342 w 568"/>
                <a:gd name="T5" fmla="*/ 114 h 366"/>
                <a:gd name="T6" fmla="*/ 116 w 568"/>
                <a:gd name="T7" fmla="*/ 220 h 366"/>
                <a:gd name="T8" fmla="*/ 5 w 568"/>
                <a:gd name="T9" fmla="*/ 262 h 366"/>
                <a:gd name="T10" fmla="*/ 0 w 568"/>
                <a:gd name="T11" fmla="*/ 317 h 366"/>
                <a:gd name="T12" fmla="*/ 36 w 568"/>
                <a:gd name="T13" fmla="*/ 357 h 366"/>
                <a:gd name="T14" fmla="*/ 99 w 568"/>
                <a:gd name="T15" fmla="*/ 366 h 366"/>
                <a:gd name="T16" fmla="*/ 119 w 568"/>
                <a:gd name="T17" fmla="*/ 357 h 366"/>
                <a:gd name="T18" fmla="*/ 70 w 568"/>
                <a:gd name="T19" fmla="*/ 336 h 366"/>
                <a:gd name="T20" fmla="*/ 22 w 568"/>
                <a:gd name="T21" fmla="*/ 285 h 366"/>
                <a:gd name="T22" fmla="*/ 32 w 568"/>
                <a:gd name="T23" fmla="*/ 264 h 366"/>
                <a:gd name="T24" fmla="*/ 125 w 568"/>
                <a:gd name="T25" fmla="*/ 239 h 366"/>
                <a:gd name="T26" fmla="*/ 226 w 568"/>
                <a:gd name="T27" fmla="*/ 182 h 366"/>
                <a:gd name="T28" fmla="*/ 349 w 568"/>
                <a:gd name="T29" fmla="*/ 136 h 366"/>
                <a:gd name="T30" fmla="*/ 462 w 568"/>
                <a:gd name="T31" fmla="*/ 55 h 366"/>
                <a:gd name="T32" fmla="*/ 568 w 568"/>
                <a:gd name="T33" fmla="*/ 0 h 366"/>
                <a:gd name="T34" fmla="*/ 568 w 568"/>
                <a:gd name="T35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8" h="366">
                  <a:moveTo>
                    <a:pt x="568" y="0"/>
                  </a:moveTo>
                  <a:lnTo>
                    <a:pt x="503" y="13"/>
                  </a:lnTo>
                  <a:lnTo>
                    <a:pt x="342" y="114"/>
                  </a:lnTo>
                  <a:lnTo>
                    <a:pt x="116" y="220"/>
                  </a:lnTo>
                  <a:lnTo>
                    <a:pt x="5" y="262"/>
                  </a:lnTo>
                  <a:lnTo>
                    <a:pt x="0" y="317"/>
                  </a:lnTo>
                  <a:lnTo>
                    <a:pt x="36" y="357"/>
                  </a:lnTo>
                  <a:lnTo>
                    <a:pt x="99" y="366"/>
                  </a:lnTo>
                  <a:lnTo>
                    <a:pt x="119" y="357"/>
                  </a:lnTo>
                  <a:lnTo>
                    <a:pt x="70" y="336"/>
                  </a:lnTo>
                  <a:lnTo>
                    <a:pt x="22" y="285"/>
                  </a:lnTo>
                  <a:lnTo>
                    <a:pt x="32" y="264"/>
                  </a:lnTo>
                  <a:lnTo>
                    <a:pt x="125" y="239"/>
                  </a:lnTo>
                  <a:lnTo>
                    <a:pt x="226" y="182"/>
                  </a:lnTo>
                  <a:lnTo>
                    <a:pt x="349" y="136"/>
                  </a:lnTo>
                  <a:lnTo>
                    <a:pt x="462" y="55"/>
                  </a:lnTo>
                  <a:lnTo>
                    <a:pt x="568" y="0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12" name="Freeform 152"/>
            <p:cNvSpPr>
              <a:spLocks/>
            </p:cNvSpPr>
            <p:nvPr/>
          </p:nvSpPr>
          <p:spPr bwMode="auto">
            <a:xfrm>
              <a:off x="4683" y="3904"/>
              <a:ext cx="975" cy="358"/>
            </a:xfrm>
            <a:custGeom>
              <a:avLst/>
              <a:gdLst>
                <a:gd name="T0" fmla="*/ 876 w 1950"/>
                <a:gd name="T1" fmla="*/ 287 h 717"/>
                <a:gd name="T2" fmla="*/ 737 w 1950"/>
                <a:gd name="T3" fmla="*/ 312 h 717"/>
                <a:gd name="T4" fmla="*/ 498 w 1950"/>
                <a:gd name="T5" fmla="*/ 310 h 717"/>
                <a:gd name="T6" fmla="*/ 406 w 1950"/>
                <a:gd name="T7" fmla="*/ 362 h 717"/>
                <a:gd name="T8" fmla="*/ 209 w 1950"/>
                <a:gd name="T9" fmla="*/ 481 h 717"/>
                <a:gd name="T10" fmla="*/ 93 w 1950"/>
                <a:gd name="T11" fmla="*/ 573 h 717"/>
                <a:gd name="T12" fmla="*/ 0 w 1950"/>
                <a:gd name="T13" fmla="*/ 632 h 717"/>
                <a:gd name="T14" fmla="*/ 0 w 1950"/>
                <a:gd name="T15" fmla="*/ 683 h 717"/>
                <a:gd name="T16" fmla="*/ 62 w 1950"/>
                <a:gd name="T17" fmla="*/ 717 h 717"/>
                <a:gd name="T18" fmla="*/ 136 w 1950"/>
                <a:gd name="T19" fmla="*/ 709 h 717"/>
                <a:gd name="T20" fmla="*/ 121 w 1950"/>
                <a:gd name="T21" fmla="*/ 683 h 717"/>
                <a:gd name="T22" fmla="*/ 76 w 1950"/>
                <a:gd name="T23" fmla="*/ 689 h 717"/>
                <a:gd name="T24" fmla="*/ 38 w 1950"/>
                <a:gd name="T25" fmla="*/ 679 h 717"/>
                <a:gd name="T26" fmla="*/ 17 w 1950"/>
                <a:gd name="T27" fmla="*/ 647 h 717"/>
                <a:gd name="T28" fmla="*/ 38 w 1950"/>
                <a:gd name="T29" fmla="*/ 624 h 717"/>
                <a:gd name="T30" fmla="*/ 106 w 1950"/>
                <a:gd name="T31" fmla="*/ 588 h 717"/>
                <a:gd name="T32" fmla="*/ 220 w 1950"/>
                <a:gd name="T33" fmla="*/ 491 h 717"/>
                <a:gd name="T34" fmla="*/ 437 w 1950"/>
                <a:gd name="T35" fmla="*/ 363 h 717"/>
                <a:gd name="T36" fmla="*/ 538 w 1950"/>
                <a:gd name="T37" fmla="*/ 331 h 717"/>
                <a:gd name="T38" fmla="*/ 748 w 1950"/>
                <a:gd name="T39" fmla="*/ 327 h 717"/>
                <a:gd name="T40" fmla="*/ 882 w 1950"/>
                <a:gd name="T41" fmla="*/ 310 h 717"/>
                <a:gd name="T42" fmla="*/ 1018 w 1950"/>
                <a:gd name="T43" fmla="*/ 263 h 717"/>
                <a:gd name="T44" fmla="*/ 1153 w 1950"/>
                <a:gd name="T45" fmla="*/ 242 h 717"/>
                <a:gd name="T46" fmla="*/ 1311 w 1950"/>
                <a:gd name="T47" fmla="*/ 229 h 717"/>
                <a:gd name="T48" fmla="*/ 1493 w 1950"/>
                <a:gd name="T49" fmla="*/ 170 h 717"/>
                <a:gd name="T50" fmla="*/ 1685 w 1950"/>
                <a:gd name="T51" fmla="*/ 56 h 717"/>
                <a:gd name="T52" fmla="*/ 1792 w 1950"/>
                <a:gd name="T53" fmla="*/ 46 h 717"/>
                <a:gd name="T54" fmla="*/ 1950 w 1950"/>
                <a:gd name="T55" fmla="*/ 95 h 717"/>
                <a:gd name="T56" fmla="*/ 1853 w 1950"/>
                <a:gd name="T57" fmla="*/ 29 h 717"/>
                <a:gd name="T58" fmla="*/ 1741 w 1950"/>
                <a:gd name="T59" fmla="*/ 0 h 717"/>
                <a:gd name="T60" fmla="*/ 1583 w 1950"/>
                <a:gd name="T61" fmla="*/ 76 h 717"/>
                <a:gd name="T62" fmla="*/ 1436 w 1950"/>
                <a:gd name="T63" fmla="*/ 160 h 717"/>
                <a:gd name="T64" fmla="*/ 1250 w 1950"/>
                <a:gd name="T65" fmla="*/ 211 h 717"/>
                <a:gd name="T66" fmla="*/ 1049 w 1950"/>
                <a:gd name="T67" fmla="*/ 238 h 717"/>
                <a:gd name="T68" fmla="*/ 876 w 1950"/>
                <a:gd name="T69" fmla="*/ 287 h 717"/>
                <a:gd name="T70" fmla="*/ 876 w 1950"/>
                <a:gd name="T71" fmla="*/ 28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50" h="717">
                  <a:moveTo>
                    <a:pt x="876" y="287"/>
                  </a:moveTo>
                  <a:lnTo>
                    <a:pt x="737" y="312"/>
                  </a:lnTo>
                  <a:lnTo>
                    <a:pt x="498" y="310"/>
                  </a:lnTo>
                  <a:lnTo>
                    <a:pt x="406" y="362"/>
                  </a:lnTo>
                  <a:lnTo>
                    <a:pt x="209" y="481"/>
                  </a:lnTo>
                  <a:lnTo>
                    <a:pt x="93" y="573"/>
                  </a:lnTo>
                  <a:lnTo>
                    <a:pt x="0" y="632"/>
                  </a:lnTo>
                  <a:lnTo>
                    <a:pt x="0" y="683"/>
                  </a:lnTo>
                  <a:lnTo>
                    <a:pt x="62" y="717"/>
                  </a:lnTo>
                  <a:lnTo>
                    <a:pt x="136" y="709"/>
                  </a:lnTo>
                  <a:lnTo>
                    <a:pt x="121" y="683"/>
                  </a:lnTo>
                  <a:lnTo>
                    <a:pt x="76" y="689"/>
                  </a:lnTo>
                  <a:lnTo>
                    <a:pt x="38" y="679"/>
                  </a:lnTo>
                  <a:lnTo>
                    <a:pt x="17" y="647"/>
                  </a:lnTo>
                  <a:lnTo>
                    <a:pt x="38" y="624"/>
                  </a:lnTo>
                  <a:lnTo>
                    <a:pt x="106" y="588"/>
                  </a:lnTo>
                  <a:lnTo>
                    <a:pt x="220" y="491"/>
                  </a:lnTo>
                  <a:lnTo>
                    <a:pt x="437" y="363"/>
                  </a:lnTo>
                  <a:lnTo>
                    <a:pt x="538" y="331"/>
                  </a:lnTo>
                  <a:lnTo>
                    <a:pt x="748" y="327"/>
                  </a:lnTo>
                  <a:lnTo>
                    <a:pt x="882" y="310"/>
                  </a:lnTo>
                  <a:lnTo>
                    <a:pt x="1018" y="263"/>
                  </a:lnTo>
                  <a:lnTo>
                    <a:pt x="1153" y="242"/>
                  </a:lnTo>
                  <a:lnTo>
                    <a:pt x="1311" y="229"/>
                  </a:lnTo>
                  <a:lnTo>
                    <a:pt x="1493" y="170"/>
                  </a:lnTo>
                  <a:lnTo>
                    <a:pt x="1685" y="56"/>
                  </a:lnTo>
                  <a:lnTo>
                    <a:pt x="1792" y="46"/>
                  </a:lnTo>
                  <a:lnTo>
                    <a:pt x="1950" y="95"/>
                  </a:lnTo>
                  <a:lnTo>
                    <a:pt x="1853" y="29"/>
                  </a:lnTo>
                  <a:lnTo>
                    <a:pt x="1741" y="0"/>
                  </a:lnTo>
                  <a:lnTo>
                    <a:pt x="1583" y="76"/>
                  </a:lnTo>
                  <a:lnTo>
                    <a:pt x="1436" y="160"/>
                  </a:lnTo>
                  <a:lnTo>
                    <a:pt x="1250" y="211"/>
                  </a:lnTo>
                  <a:lnTo>
                    <a:pt x="1049" y="238"/>
                  </a:lnTo>
                  <a:lnTo>
                    <a:pt x="876" y="287"/>
                  </a:lnTo>
                  <a:lnTo>
                    <a:pt x="876" y="2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13" name="Freeform 153"/>
            <p:cNvSpPr>
              <a:spLocks/>
            </p:cNvSpPr>
            <p:nvPr/>
          </p:nvSpPr>
          <p:spPr bwMode="auto">
            <a:xfrm>
              <a:off x="5417" y="3801"/>
              <a:ext cx="324" cy="344"/>
            </a:xfrm>
            <a:custGeom>
              <a:avLst/>
              <a:gdLst>
                <a:gd name="T0" fmla="*/ 498 w 648"/>
                <a:gd name="T1" fmla="*/ 221 h 688"/>
                <a:gd name="T2" fmla="*/ 561 w 648"/>
                <a:gd name="T3" fmla="*/ 344 h 688"/>
                <a:gd name="T4" fmla="*/ 646 w 648"/>
                <a:gd name="T5" fmla="*/ 475 h 688"/>
                <a:gd name="T6" fmla="*/ 648 w 648"/>
                <a:gd name="T7" fmla="*/ 553 h 688"/>
                <a:gd name="T8" fmla="*/ 562 w 648"/>
                <a:gd name="T9" fmla="*/ 688 h 688"/>
                <a:gd name="T10" fmla="*/ 612 w 648"/>
                <a:gd name="T11" fmla="*/ 570 h 688"/>
                <a:gd name="T12" fmla="*/ 597 w 648"/>
                <a:gd name="T13" fmla="*/ 447 h 688"/>
                <a:gd name="T14" fmla="*/ 545 w 648"/>
                <a:gd name="T15" fmla="*/ 348 h 688"/>
                <a:gd name="T16" fmla="*/ 471 w 648"/>
                <a:gd name="T17" fmla="*/ 226 h 688"/>
                <a:gd name="T18" fmla="*/ 308 w 648"/>
                <a:gd name="T19" fmla="*/ 226 h 688"/>
                <a:gd name="T20" fmla="*/ 146 w 648"/>
                <a:gd name="T21" fmla="*/ 276 h 688"/>
                <a:gd name="T22" fmla="*/ 0 w 648"/>
                <a:gd name="T23" fmla="*/ 361 h 688"/>
                <a:gd name="T24" fmla="*/ 89 w 648"/>
                <a:gd name="T25" fmla="*/ 264 h 688"/>
                <a:gd name="T26" fmla="*/ 179 w 648"/>
                <a:gd name="T27" fmla="*/ 171 h 688"/>
                <a:gd name="T28" fmla="*/ 296 w 648"/>
                <a:gd name="T29" fmla="*/ 89 h 688"/>
                <a:gd name="T30" fmla="*/ 218 w 648"/>
                <a:gd name="T31" fmla="*/ 198 h 688"/>
                <a:gd name="T32" fmla="*/ 369 w 648"/>
                <a:gd name="T33" fmla="*/ 196 h 688"/>
                <a:gd name="T34" fmla="*/ 405 w 648"/>
                <a:gd name="T35" fmla="*/ 78 h 688"/>
                <a:gd name="T36" fmla="*/ 332 w 648"/>
                <a:gd name="T37" fmla="*/ 59 h 688"/>
                <a:gd name="T38" fmla="*/ 399 w 648"/>
                <a:gd name="T39" fmla="*/ 0 h 688"/>
                <a:gd name="T40" fmla="*/ 448 w 648"/>
                <a:gd name="T41" fmla="*/ 27 h 688"/>
                <a:gd name="T42" fmla="*/ 452 w 648"/>
                <a:gd name="T43" fmla="*/ 99 h 688"/>
                <a:gd name="T44" fmla="*/ 504 w 648"/>
                <a:gd name="T45" fmla="*/ 175 h 688"/>
                <a:gd name="T46" fmla="*/ 498 w 648"/>
                <a:gd name="T47" fmla="*/ 221 h 688"/>
                <a:gd name="T48" fmla="*/ 498 w 648"/>
                <a:gd name="T49" fmla="*/ 22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8" h="688">
                  <a:moveTo>
                    <a:pt x="498" y="221"/>
                  </a:moveTo>
                  <a:lnTo>
                    <a:pt x="561" y="344"/>
                  </a:lnTo>
                  <a:lnTo>
                    <a:pt x="646" y="475"/>
                  </a:lnTo>
                  <a:lnTo>
                    <a:pt x="648" y="553"/>
                  </a:lnTo>
                  <a:lnTo>
                    <a:pt x="562" y="688"/>
                  </a:lnTo>
                  <a:lnTo>
                    <a:pt x="612" y="570"/>
                  </a:lnTo>
                  <a:lnTo>
                    <a:pt x="597" y="447"/>
                  </a:lnTo>
                  <a:lnTo>
                    <a:pt x="545" y="348"/>
                  </a:lnTo>
                  <a:lnTo>
                    <a:pt x="471" y="226"/>
                  </a:lnTo>
                  <a:lnTo>
                    <a:pt x="308" y="226"/>
                  </a:lnTo>
                  <a:lnTo>
                    <a:pt x="146" y="276"/>
                  </a:lnTo>
                  <a:lnTo>
                    <a:pt x="0" y="361"/>
                  </a:lnTo>
                  <a:lnTo>
                    <a:pt x="89" y="264"/>
                  </a:lnTo>
                  <a:lnTo>
                    <a:pt x="179" y="171"/>
                  </a:lnTo>
                  <a:lnTo>
                    <a:pt x="296" y="89"/>
                  </a:lnTo>
                  <a:lnTo>
                    <a:pt x="218" y="198"/>
                  </a:lnTo>
                  <a:lnTo>
                    <a:pt x="369" y="196"/>
                  </a:lnTo>
                  <a:lnTo>
                    <a:pt x="405" y="78"/>
                  </a:lnTo>
                  <a:lnTo>
                    <a:pt x="332" y="59"/>
                  </a:lnTo>
                  <a:lnTo>
                    <a:pt x="399" y="0"/>
                  </a:lnTo>
                  <a:lnTo>
                    <a:pt x="448" y="27"/>
                  </a:lnTo>
                  <a:lnTo>
                    <a:pt x="452" y="99"/>
                  </a:lnTo>
                  <a:lnTo>
                    <a:pt x="504" y="175"/>
                  </a:lnTo>
                  <a:lnTo>
                    <a:pt x="498" y="221"/>
                  </a:lnTo>
                  <a:lnTo>
                    <a:pt x="498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14" name="Freeform 154"/>
            <p:cNvSpPr>
              <a:spLocks/>
            </p:cNvSpPr>
            <p:nvPr/>
          </p:nvSpPr>
          <p:spPr bwMode="auto">
            <a:xfrm>
              <a:off x="5231" y="4164"/>
              <a:ext cx="462" cy="89"/>
            </a:xfrm>
            <a:custGeom>
              <a:avLst/>
              <a:gdLst>
                <a:gd name="T0" fmla="*/ 59 w 924"/>
                <a:gd name="T1" fmla="*/ 126 h 177"/>
                <a:gd name="T2" fmla="*/ 200 w 924"/>
                <a:gd name="T3" fmla="*/ 109 h 177"/>
                <a:gd name="T4" fmla="*/ 441 w 924"/>
                <a:gd name="T5" fmla="*/ 80 h 177"/>
                <a:gd name="T6" fmla="*/ 736 w 924"/>
                <a:gd name="T7" fmla="*/ 52 h 177"/>
                <a:gd name="T8" fmla="*/ 924 w 924"/>
                <a:gd name="T9" fmla="*/ 0 h 177"/>
                <a:gd name="T10" fmla="*/ 763 w 924"/>
                <a:gd name="T11" fmla="*/ 86 h 177"/>
                <a:gd name="T12" fmla="*/ 605 w 924"/>
                <a:gd name="T13" fmla="*/ 105 h 177"/>
                <a:gd name="T14" fmla="*/ 348 w 924"/>
                <a:gd name="T15" fmla="*/ 112 h 177"/>
                <a:gd name="T16" fmla="*/ 137 w 924"/>
                <a:gd name="T17" fmla="*/ 131 h 177"/>
                <a:gd name="T18" fmla="*/ 0 w 924"/>
                <a:gd name="T19" fmla="*/ 177 h 177"/>
                <a:gd name="T20" fmla="*/ 59 w 924"/>
                <a:gd name="T21" fmla="*/ 126 h 177"/>
                <a:gd name="T22" fmla="*/ 59 w 924"/>
                <a:gd name="T23" fmla="*/ 12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4" h="177">
                  <a:moveTo>
                    <a:pt x="59" y="126"/>
                  </a:moveTo>
                  <a:lnTo>
                    <a:pt x="200" y="109"/>
                  </a:lnTo>
                  <a:lnTo>
                    <a:pt x="441" y="80"/>
                  </a:lnTo>
                  <a:lnTo>
                    <a:pt x="736" y="52"/>
                  </a:lnTo>
                  <a:lnTo>
                    <a:pt x="924" y="0"/>
                  </a:lnTo>
                  <a:lnTo>
                    <a:pt x="763" y="86"/>
                  </a:lnTo>
                  <a:lnTo>
                    <a:pt x="605" y="105"/>
                  </a:lnTo>
                  <a:lnTo>
                    <a:pt x="348" y="112"/>
                  </a:lnTo>
                  <a:lnTo>
                    <a:pt x="137" y="131"/>
                  </a:lnTo>
                  <a:lnTo>
                    <a:pt x="0" y="177"/>
                  </a:lnTo>
                  <a:lnTo>
                    <a:pt x="59" y="126"/>
                  </a:lnTo>
                  <a:lnTo>
                    <a:pt x="59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15" name="Freeform 155"/>
            <p:cNvSpPr>
              <a:spLocks/>
            </p:cNvSpPr>
            <p:nvPr/>
          </p:nvSpPr>
          <p:spPr bwMode="auto">
            <a:xfrm>
              <a:off x="4665" y="3470"/>
              <a:ext cx="814" cy="661"/>
            </a:xfrm>
            <a:custGeom>
              <a:avLst/>
              <a:gdLst>
                <a:gd name="T0" fmla="*/ 695 w 1626"/>
                <a:gd name="T1" fmla="*/ 1176 h 1321"/>
                <a:gd name="T2" fmla="*/ 695 w 1626"/>
                <a:gd name="T3" fmla="*/ 887 h 1321"/>
                <a:gd name="T4" fmla="*/ 821 w 1626"/>
                <a:gd name="T5" fmla="*/ 648 h 1321"/>
                <a:gd name="T6" fmla="*/ 919 w 1626"/>
                <a:gd name="T7" fmla="*/ 532 h 1321"/>
                <a:gd name="T8" fmla="*/ 1108 w 1626"/>
                <a:gd name="T9" fmla="*/ 667 h 1321"/>
                <a:gd name="T10" fmla="*/ 1189 w 1626"/>
                <a:gd name="T11" fmla="*/ 815 h 1321"/>
                <a:gd name="T12" fmla="*/ 1265 w 1626"/>
                <a:gd name="T13" fmla="*/ 912 h 1321"/>
                <a:gd name="T14" fmla="*/ 1290 w 1626"/>
                <a:gd name="T15" fmla="*/ 1028 h 1321"/>
                <a:gd name="T16" fmla="*/ 1438 w 1626"/>
                <a:gd name="T17" fmla="*/ 1041 h 1321"/>
                <a:gd name="T18" fmla="*/ 1535 w 1626"/>
                <a:gd name="T19" fmla="*/ 1009 h 1321"/>
                <a:gd name="T20" fmla="*/ 1438 w 1626"/>
                <a:gd name="T21" fmla="*/ 984 h 1321"/>
                <a:gd name="T22" fmla="*/ 1520 w 1626"/>
                <a:gd name="T23" fmla="*/ 849 h 1321"/>
                <a:gd name="T24" fmla="*/ 1626 w 1626"/>
                <a:gd name="T25" fmla="*/ 735 h 1321"/>
                <a:gd name="T26" fmla="*/ 1472 w 1626"/>
                <a:gd name="T27" fmla="*/ 840 h 1321"/>
                <a:gd name="T28" fmla="*/ 1334 w 1626"/>
                <a:gd name="T29" fmla="*/ 941 h 1321"/>
                <a:gd name="T30" fmla="*/ 1281 w 1626"/>
                <a:gd name="T31" fmla="*/ 846 h 1321"/>
                <a:gd name="T32" fmla="*/ 1170 w 1626"/>
                <a:gd name="T33" fmla="*/ 682 h 1321"/>
                <a:gd name="T34" fmla="*/ 1079 w 1626"/>
                <a:gd name="T35" fmla="*/ 522 h 1321"/>
                <a:gd name="T36" fmla="*/ 1174 w 1626"/>
                <a:gd name="T37" fmla="*/ 490 h 1321"/>
                <a:gd name="T38" fmla="*/ 1022 w 1626"/>
                <a:gd name="T39" fmla="*/ 321 h 1321"/>
                <a:gd name="T40" fmla="*/ 1007 w 1626"/>
                <a:gd name="T41" fmla="*/ 0 h 1321"/>
                <a:gd name="T42" fmla="*/ 862 w 1626"/>
                <a:gd name="T43" fmla="*/ 374 h 1321"/>
                <a:gd name="T44" fmla="*/ 695 w 1626"/>
                <a:gd name="T45" fmla="*/ 648 h 1321"/>
                <a:gd name="T46" fmla="*/ 431 w 1626"/>
                <a:gd name="T47" fmla="*/ 912 h 1321"/>
                <a:gd name="T48" fmla="*/ 182 w 1626"/>
                <a:gd name="T49" fmla="*/ 1245 h 1321"/>
                <a:gd name="T50" fmla="*/ 0 w 1626"/>
                <a:gd name="T51" fmla="*/ 1321 h 1321"/>
                <a:gd name="T52" fmla="*/ 243 w 1626"/>
                <a:gd name="T53" fmla="*/ 1321 h 1321"/>
                <a:gd name="T54" fmla="*/ 402 w 1626"/>
                <a:gd name="T55" fmla="*/ 1201 h 1321"/>
                <a:gd name="T56" fmla="*/ 488 w 1626"/>
                <a:gd name="T57" fmla="*/ 1041 h 1321"/>
                <a:gd name="T58" fmla="*/ 608 w 1626"/>
                <a:gd name="T59" fmla="*/ 946 h 1321"/>
                <a:gd name="T60" fmla="*/ 651 w 1626"/>
                <a:gd name="T61" fmla="*/ 1182 h 1321"/>
                <a:gd name="T62" fmla="*/ 695 w 1626"/>
                <a:gd name="T63" fmla="*/ 1176 h 1321"/>
                <a:gd name="T64" fmla="*/ 695 w 1626"/>
                <a:gd name="T65" fmla="*/ 1176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26" h="1321">
                  <a:moveTo>
                    <a:pt x="695" y="1176"/>
                  </a:moveTo>
                  <a:lnTo>
                    <a:pt x="695" y="887"/>
                  </a:lnTo>
                  <a:lnTo>
                    <a:pt x="821" y="648"/>
                  </a:lnTo>
                  <a:lnTo>
                    <a:pt x="919" y="532"/>
                  </a:lnTo>
                  <a:lnTo>
                    <a:pt x="1108" y="667"/>
                  </a:lnTo>
                  <a:lnTo>
                    <a:pt x="1189" y="815"/>
                  </a:lnTo>
                  <a:lnTo>
                    <a:pt x="1265" y="912"/>
                  </a:lnTo>
                  <a:lnTo>
                    <a:pt x="1290" y="1028"/>
                  </a:lnTo>
                  <a:lnTo>
                    <a:pt x="1438" y="1041"/>
                  </a:lnTo>
                  <a:lnTo>
                    <a:pt x="1535" y="1009"/>
                  </a:lnTo>
                  <a:lnTo>
                    <a:pt x="1438" y="984"/>
                  </a:lnTo>
                  <a:lnTo>
                    <a:pt x="1520" y="849"/>
                  </a:lnTo>
                  <a:lnTo>
                    <a:pt x="1626" y="735"/>
                  </a:lnTo>
                  <a:lnTo>
                    <a:pt x="1472" y="840"/>
                  </a:lnTo>
                  <a:lnTo>
                    <a:pt x="1334" y="941"/>
                  </a:lnTo>
                  <a:lnTo>
                    <a:pt x="1281" y="846"/>
                  </a:lnTo>
                  <a:lnTo>
                    <a:pt x="1170" y="682"/>
                  </a:lnTo>
                  <a:lnTo>
                    <a:pt x="1079" y="522"/>
                  </a:lnTo>
                  <a:lnTo>
                    <a:pt x="1174" y="490"/>
                  </a:lnTo>
                  <a:lnTo>
                    <a:pt x="1022" y="321"/>
                  </a:lnTo>
                  <a:lnTo>
                    <a:pt x="1007" y="0"/>
                  </a:lnTo>
                  <a:lnTo>
                    <a:pt x="862" y="374"/>
                  </a:lnTo>
                  <a:lnTo>
                    <a:pt x="695" y="648"/>
                  </a:lnTo>
                  <a:lnTo>
                    <a:pt x="431" y="912"/>
                  </a:lnTo>
                  <a:lnTo>
                    <a:pt x="182" y="1245"/>
                  </a:lnTo>
                  <a:lnTo>
                    <a:pt x="0" y="1321"/>
                  </a:lnTo>
                  <a:lnTo>
                    <a:pt x="243" y="1321"/>
                  </a:lnTo>
                  <a:lnTo>
                    <a:pt x="402" y="1201"/>
                  </a:lnTo>
                  <a:lnTo>
                    <a:pt x="488" y="1041"/>
                  </a:lnTo>
                  <a:lnTo>
                    <a:pt x="608" y="946"/>
                  </a:lnTo>
                  <a:lnTo>
                    <a:pt x="651" y="1182"/>
                  </a:lnTo>
                  <a:lnTo>
                    <a:pt x="695" y="1176"/>
                  </a:lnTo>
                  <a:lnTo>
                    <a:pt x="695" y="1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16" name="Freeform 156"/>
            <p:cNvSpPr>
              <a:spLocks/>
            </p:cNvSpPr>
            <p:nvPr/>
          </p:nvSpPr>
          <p:spPr bwMode="auto">
            <a:xfrm>
              <a:off x="4094" y="3881"/>
              <a:ext cx="739" cy="262"/>
            </a:xfrm>
            <a:custGeom>
              <a:avLst/>
              <a:gdLst>
                <a:gd name="T0" fmla="*/ 359 w 1479"/>
                <a:gd name="T1" fmla="*/ 0 h 524"/>
                <a:gd name="T2" fmla="*/ 441 w 1479"/>
                <a:gd name="T3" fmla="*/ 159 h 524"/>
                <a:gd name="T4" fmla="*/ 608 w 1479"/>
                <a:gd name="T5" fmla="*/ 355 h 524"/>
                <a:gd name="T6" fmla="*/ 696 w 1479"/>
                <a:gd name="T7" fmla="*/ 481 h 524"/>
                <a:gd name="T8" fmla="*/ 1479 w 1479"/>
                <a:gd name="T9" fmla="*/ 481 h 524"/>
                <a:gd name="T10" fmla="*/ 1407 w 1479"/>
                <a:gd name="T11" fmla="*/ 524 h 524"/>
                <a:gd name="T12" fmla="*/ 0 w 1479"/>
                <a:gd name="T13" fmla="*/ 524 h 524"/>
                <a:gd name="T14" fmla="*/ 10 w 1479"/>
                <a:gd name="T15" fmla="*/ 481 h 524"/>
                <a:gd name="T16" fmla="*/ 92 w 1479"/>
                <a:gd name="T17" fmla="*/ 355 h 524"/>
                <a:gd name="T18" fmla="*/ 183 w 1479"/>
                <a:gd name="T19" fmla="*/ 279 h 524"/>
                <a:gd name="T20" fmla="*/ 335 w 1479"/>
                <a:gd name="T21" fmla="*/ 389 h 524"/>
                <a:gd name="T22" fmla="*/ 350 w 1479"/>
                <a:gd name="T23" fmla="*/ 245 h 524"/>
                <a:gd name="T24" fmla="*/ 264 w 1479"/>
                <a:gd name="T25" fmla="*/ 140 h 524"/>
                <a:gd name="T26" fmla="*/ 359 w 1479"/>
                <a:gd name="T27" fmla="*/ 0 h 524"/>
                <a:gd name="T28" fmla="*/ 359 w 1479"/>
                <a:gd name="T29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79" h="524">
                  <a:moveTo>
                    <a:pt x="359" y="0"/>
                  </a:moveTo>
                  <a:lnTo>
                    <a:pt x="441" y="159"/>
                  </a:lnTo>
                  <a:lnTo>
                    <a:pt x="608" y="355"/>
                  </a:lnTo>
                  <a:lnTo>
                    <a:pt x="696" y="481"/>
                  </a:lnTo>
                  <a:lnTo>
                    <a:pt x="1479" y="481"/>
                  </a:lnTo>
                  <a:lnTo>
                    <a:pt x="1407" y="524"/>
                  </a:lnTo>
                  <a:lnTo>
                    <a:pt x="0" y="524"/>
                  </a:lnTo>
                  <a:lnTo>
                    <a:pt x="10" y="481"/>
                  </a:lnTo>
                  <a:lnTo>
                    <a:pt x="92" y="355"/>
                  </a:lnTo>
                  <a:lnTo>
                    <a:pt x="183" y="279"/>
                  </a:lnTo>
                  <a:lnTo>
                    <a:pt x="335" y="389"/>
                  </a:lnTo>
                  <a:lnTo>
                    <a:pt x="350" y="245"/>
                  </a:lnTo>
                  <a:lnTo>
                    <a:pt x="264" y="140"/>
                  </a:lnTo>
                  <a:lnTo>
                    <a:pt x="359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17" name="Freeform 157"/>
            <p:cNvSpPr>
              <a:spLocks/>
            </p:cNvSpPr>
            <p:nvPr/>
          </p:nvSpPr>
          <p:spPr bwMode="auto">
            <a:xfrm>
              <a:off x="4903" y="3027"/>
              <a:ext cx="722" cy="786"/>
            </a:xfrm>
            <a:custGeom>
              <a:avLst/>
              <a:gdLst>
                <a:gd name="T0" fmla="*/ 0 w 1444"/>
                <a:gd name="T1" fmla="*/ 0 h 1572"/>
                <a:gd name="T2" fmla="*/ 292 w 1444"/>
                <a:gd name="T3" fmla="*/ 30 h 1572"/>
                <a:gd name="T4" fmla="*/ 724 w 1444"/>
                <a:gd name="T5" fmla="*/ 144 h 1572"/>
                <a:gd name="T6" fmla="*/ 739 w 1444"/>
                <a:gd name="T7" fmla="*/ 241 h 1572"/>
                <a:gd name="T8" fmla="*/ 733 w 1444"/>
                <a:gd name="T9" fmla="*/ 348 h 1572"/>
                <a:gd name="T10" fmla="*/ 887 w 1444"/>
                <a:gd name="T11" fmla="*/ 553 h 1572"/>
                <a:gd name="T12" fmla="*/ 940 w 1444"/>
                <a:gd name="T13" fmla="*/ 697 h 1572"/>
                <a:gd name="T14" fmla="*/ 988 w 1444"/>
                <a:gd name="T15" fmla="*/ 751 h 1572"/>
                <a:gd name="T16" fmla="*/ 1064 w 1444"/>
                <a:gd name="T17" fmla="*/ 899 h 1572"/>
                <a:gd name="T18" fmla="*/ 1132 w 1444"/>
                <a:gd name="T19" fmla="*/ 971 h 1572"/>
                <a:gd name="T20" fmla="*/ 1146 w 1444"/>
                <a:gd name="T21" fmla="*/ 1043 h 1572"/>
                <a:gd name="T22" fmla="*/ 1243 w 1444"/>
                <a:gd name="T23" fmla="*/ 1260 h 1572"/>
                <a:gd name="T24" fmla="*/ 1300 w 1444"/>
                <a:gd name="T25" fmla="*/ 1342 h 1572"/>
                <a:gd name="T26" fmla="*/ 1397 w 1444"/>
                <a:gd name="T27" fmla="*/ 1448 h 1572"/>
                <a:gd name="T28" fmla="*/ 1444 w 1444"/>
                <a:gd name="T29" fmla="*/ 1572 h 1572"/>
                <a:gd name="T30" fmla="*/ 1410 w 1444"/>
                <a:gd name="T31" fmla="*/ 1572 h 1572"/>
                <a:gd name="T32" fmla="*/ 1381 w 1444"/>
                <a:gd name="T33" fmla="*/ 1481 h 1572"/>
                <a:gd name="T34" fmla="*/ 1246 w 1444"/>
                <a:gd name="T35" fmla="*/ 1336 h 1572"/>
                <a:gd name="T36" fmla="*/ 1155 w 1444"/>
                <a:gd name="T37" fmla="*/ 1131 h 1572"/>
                <a:gd name="T38" fmla="*/ 1094 w 1444"/>
                <a:gd name="T39" fmla="*/ 1024 h 1572"/>
                <a:gd name="T40" fmla="*/ 1007 w 1444"/>
                <a:gd name="T41" fmla="*/ 1024 h 1572"/>
                <a:gd name="T42" fmla="*/ 1079 w 1444"/>
                <a:gd name="T43" fmla="*/ 971 h 1572"/>
                <a:gd name="T44" fmla="*/ 992 w 1444"/>
                <a:gd name="T45" fmla="*/ 848 h 1572"/>
                <a:gd name="T46" fmla="*/ 925 w 1444"/>
                <a:gd name="T47" fmla="*/ 764 h 1572"/>
                <a:gd name="T48" fmla="*/ 806 w 1444"/>
                <a:gd name="T49" fmla="*/ 943 h 1572"/>
                <a:gd name="T50" fmla="*/ 825 w 1444"/>
                <a:gd name="T51" fmla="*/ 751 h 1572"/>
                <a:gd name="T52" fmla="*/ 806 w 1444"/>
                <a:gd name="T53" fmla="*/ 544 h 1572"/>
                <a:gd name="T54" fmla="*/ 752 w 1444"/>
                <a:gd name="T55" fmla="*/ 477 h 1572"/>
                <a:gd name="T56" fmla="*/ 579 w 1444"/>
                <a:gd name="T57" fmla="*/ 732 h 1572"/>
                <a:gd name="T58" fmla="*/ 652 w 1444"/>
                <a:gd name="T59" fmla="*/ 477 h 1572"/>
                <a:gd name="T60" fmla="*/ 695 w 1444"/>
                <a:gd name="T61" fmla="*/ 222 h 1572"/>
                <a:gd name="T62" fmla="*/ 441 w 1444"/>
                <a:gd name="T63" fmla="*/ 112 h 1572"/>
                <a:gd name="T64" fmla="*/ 220 w 1444"/>
                <a:gd name="T65" fmla="*/ 44 h 1572"/>
                <a:gd name="T66" fmla="*/ 0 w 1444"/>
                <a:gd name="T67" fmla="*/ 0 h 1572"/>
                <a:gd name="T68" fmla="*/ 0 w 1444"/>
                <a:gd name="T69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4" h="1572">
                  <a:moveTo>
                    <a:pt x="0" y="0"/>
                  </a:moveTo>
                  <a:lnTo>
                    <a:pt x="292" y="30"/>
                  </a:lnTo>
                  <a:lnTo>
                    <a:pt x="724" y="144"/>
                  </a:lnTo>
                  <a:lnTo>
                    <a:pt x="739" y="241"/>
                  </a:lnTo>
                  <a:lnTo>
                    <a:pt x="733" y="348"/>
                  </a:lnTo>
                  <a:lnTo>
                    <a:pt x="887" y="553"/>
                  </a:lnTo>
                  <a:lnTo>
                    <a:pt x="940" y="697"/>
                  </a:lnTo>
                  <a:lnTo>
                    <a:pt x="988" y="751"/>
                  </a:lnTo>
                  <a:lnTo>
                    <a:pt x="1064" y="899"/>
                  </a:lnTo>
                  <a:lnTo>
                    <a:pt x="1132" y="971"/>
                  </a:lnTo>
                  <a:lnTo>
                    <a:pt x="1146" y="1043"/>
                  </a:lnTo>
                  <a:lnTo>
                    <a:pt x="1243" y="1260"/>
                  </a:lnTo>
                  <a:lnTo>
                    <a:pt x="1300" y="1342"/>
                  </a:lnTo>
                  <a:lnTo>
                    <a:pt x="1397" y="1448"/>
                  </a:lnTo>
                  <a:lnTo>
                    <a:pt x="1444" y="1572"/>
                  </a:lnTo>
                  <a:lnTo>
                    <a:pt x="1410" y="1572"/>
                  </a:lnTo>
                  <a:lnTo>
                    <a:pt x="1381" y="1481"/>
                  </a:lnTo>
                  <a:lnTo>
                    <a:pt x="1246" y="1336"/>
                  </a:lnTo>
                  <a:lnTo>
                    <a:pt x="1155" y="1131"/>
                  </a:lnTo>
                  <a:lnTo>
                    <a:pt x="1094" y="1024"/>
                  </a:lnTo>
                  <a:lnTo>
                    <a:pt x="1007" y="1024"/>
                  </a:lnTo>
                  <a:lnTo>
                    <a:pt x="1079" y="971"/>
                  </a:lnTo>
                  <a:lnTo>
                    <a:pt x="992" y="848"/>
                  </a:lnTo>
                  <a:lnTo>
                    <a:pt x="925" y="764"/>
                  </a:lnTo>
                  <a:lnTo>
                    <a:pt x="806" y="943"/>
                  </a:lnTo>
                  <a:lnTo>
                    <a:pt x="825" y="751"/>
                  </a:lnTo>
                  <a:lnTo>
                    <a:pt x="806" y="544"/>
                  </a:lnTo>
                  <a:lnTo>
                    <a:pt x="752" y="477"/>
                  </a:lnTo>
                  <a:lnTo>
                    <a:pt x="579" y="732"/>
                  </a:lnTo>
                  <a:lnTo>
                    <a:pt x="652" y="477"/>
                  </a:lnTo>
                  <a:lnTo>
                    <a:pt x="695" y="222"/>
                  </a:lnTo>
                  <a:lnTo>
                    <a:pt x="441" y="112"/>
                  </a:lnTo>
                  <a:lnTo>
                    <a:pt x="220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18" name="Freeform 158"/>
            <p:cNvSpPr>
              <a:spLocks/>
            </p:cNvSpPr>
            <p:nvPr/>
          </p:nvSpPr>
          <p:spPr bwMode="auto">
            <a:xfrm>
              <a:off x="4636" y="3739"/>
              <a:ext cx="259" cy="392"/>
            </a:xfrm>
            <a:custGeom>
              <a:avLst/>
              <a:gdLst>
                <a:gd name="T0" fmla="*/ 0 w 518"/>
                <a:gd name="T1" fmla="*/ 783 h 783"/>
                <a:gd name="T2" fmla="*/ 97 w 518"/>
                <a:gd name="T3" fmla="*/ 615 h 783"/>
                <a:gd name="T4" fmla="*/ 273 w 518"/>
                <a:gd name="T5" fmla="*/ 302 h 783"/>
                <a:gd name="T6" fmla="*/ 518 w 518"/>
                <a:gd name="T7" fmla="*/ 0 h 783"/>
                <a:gd name="T8" fmla="*/ 323 w 518"/>
                <a:gd name="T9" fmla="*/ 370 h 783"/>
                <a:gd name="T10" fmla="*/ 144 w 518"/>
                <a:gd name="T11" fmla="*/ 610 h 783"/>
                <a:gd name="T12" fmla="*/ 81 w 518"/>
                <a:gd name="T13" fmla="*/ 773 h 783"/>
                <a:gd name="T14" fmla="*/ 0 w 518"/>
                <a:gd name="T15" fmla="*/ 783 h 783"/>
                <a:gd name="T16" fmla="*/ 0 w 518"/>
                <a:gd name="T17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8" h="783">
                  <a:moveTo>
                    <a:pt x="0" y="783"/>
                  </a:moveTo>
                  <a:lnTo>
                    <a:pt x="97" y="615"/>
                  </a:lnTo>
                  <a:lnTo>
                    <a:pt x="273" y="302"/>
                  </a:lnTo>
                  <a:lnTo>
                    <a:pt x="518" y="0"/>
                  </a:lnTo>
                  <a:lnTo>
                    <a:pt x="323" y="370"/>
                  </a:lnTo>
                  <a:lnTo>
                    <a:pt x="144" y="610"/>
                  </a:lnTo>
                  <a:lnTo>
                    <a:pt x="81" y="773"/>
                  </a:lnTo>
                  <a:lnTo>
                    <a:pt x="0" y="783"/>
                  </a:lnTo>
                  <a:lnTo>
                    <a:pt x="0" y="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19" name="Freeform 159"/>
            <p:cNvSpPr>
              <a:spLocks/>
            </p:cNvSpPr>
            <p:nvPr/>
          </p:nvSpPr>
          <p:spPr bwMode="auto">
            <a:xfrm>
              <a:off x="3466" y="4122"/>
              <a:ext cx="522" cy="18"/>
            </a:xfrm>
            <a:custGeom>
              <a:avLst/>
              <a:gdLst>
                <a:gd name="T0" fmla="*/ 1043 w 1043"/>
                <a:gd name="T1" fmla="*/ 36 h 36"/>
                <a:gd name="T2" fmla="*/ 0 w 1043"/>
                <a:gd name="T3" fmla="*/ 36 h 36"/>
                <a:gd name="T4" fmla="*/ 114 w 1043"/>
                <a:gd name="T5" fmla="*/ 0 h 36"/>
                <a:gd name="T6" fmla="*/ 960 w 1043"/>
                <a:gd name="T7" fmla="*/ 0 h 36"/>
                <a:gd name="T8" fmla="*/ 990 w 1043"/>
                <a:gd name="T9" fmla="*/ 24 h 36"/>
                <a:gd name="T10" fmla="*/ 1043 w 1043"/>
                <a:gd name="T11" fmla="*/ 36 h 36"/>
                <a:gd name="T12" fmla="*/ 1043 w 1043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3" h="36">
                  <a:moveTo>
                    <a:pt x="1043" y="36"/>
                  </a:moveTo>
                  <a:lnTo>
                    <a:pt x="0" y="36"/>
                  </a:lnTo>
                  <a:lnTo>
                    <a:pt x="114" y="0"/>
                  </a:lnTo>
                  <a:lnTo>
                    <a:pt x="960" y="0"/>
                  </a:lnTo>
                  <a:lnTo>
                    <a:pt x="990" y="24"/>
                  </a:lnTo>
                  <a:lnTo>
                    <a:pt x="1043" y="36"/>
                  </a:lnTo>
                  <a:lnTo>
                    <a:pt x="104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20" name="Freeform 160"/>
            <p:cNvSpPr>
              <a:spLocks/>
            </p:cNvSpPr>
            <p:nvPr/>
          </p:nvSpPr>
          <p:spPr bwMode="auto">
            <a:xfrm>
              <a:off x="5155" y="3735"/>
              <a:ext cx="58" cy="299"/>
            </a:xfrm>
            <a:custGeom>
              <a:avLst/>
              <a:gdLst>
                <a:gd name="T0" fmla="*/ 0 w 116"/>
                <a:gd name="T1" fmla="*/ 0 h 597"/>
                <a:gd name="T2" fmla="*/ 36 w 116"/>
                <a:gd name="T3" fmla="*/ 238 h 597"/>
                <a:gd name="T4" fmla="*/ 61 w 116"/>
                <a:gd name="T5" fmla="*/ 431 h 597"/>
                <a:gd name="T6" fmla="*/ 61 w 116"/>
                <a:gd name="T7" fmla="*/ 597 h 597"/>
                <a:gd name="T8" fmla="*/ 116 w 116"/>
                <a:gd name="T9" fmla="*/ 578 h 597"/>
                <a:gd name="T10" fmla="*/ 111 w 116"/>
                <a:gd name="T11" fmla="*/ 395 h 597"/>
                <a:gd name="T12" fmla="*/ 86 w 116"/>
                <a:gd name="T13" fmla="*/ 201 h 597"/>
                <a:gd name="T14" fmla="*/ 50 w 116"/>
                <a:gd name="T15" fmla="*/ 0 h 597"/>
                <a:gd name="T16" fmla="*/ 0 w 116"/>
                <a:gd name="T17" fmla="*/ 0 h 597"/>
                <a:gd name="T18" fmla="*/ 0 w 116"/>
                <a:gd name="T19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597">
                  <a:moveTo>
                    <a:pt x="0" y="0"/>
                  </a:moveTo>
                  <a:lnTo>
                    <a:pt x="36" y="238"/>
                  </a:lnTo>
                  <a:lnTo>
                    <a:pt x="61" y="431"/>
                  </a:lnTo>
                  <a:lnTo>
                    <a:pt x="61" y="597"/>
                  </a:lnTo>
                  <a:lnTo>
                    <a:pt x="116" y="578"/>
                  </a:lnTo>
                  <a:lnTo>
                    <a:pt x="111" y="395"/>
                  </a:lnTo>
                  <a:lnTo>
                    <a:pt x="86" y="201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9121" name="AutoShape 16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33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9" grpId="0" autoUpdateAnimBg="0"/>
      <p:bldP spid="168980" grpId="0" autoUpdateAnimBg="0"/>
      <p:bldP spid="168983" grpId="0" autoUpdateAnimBg="0"/>
      <p:bldP spid="1691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304800" y="1300163"/>
            <a:ext cx="8458200" cy="47196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7" name="AutoShape 3"/>
          <p:cNvSpPr>
            <a:spLocks noChangeArrowheads="1"/>
          </p:cNvSpPr>
          <p:nvPr/>
        </p:nvSpPr>
        <p:spPr bwMode="auto">
          <a:xfrm>
            <a:off x="533400" y="3581400"/>
            <a:ext cx="8001000" cy="2209800"/>
          </a:xfrm>
          <a:prstGeom prst="roundRect">
            <a:avLst>
              <a:gd name="adj" fmla="val 6759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60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300038" y="1257300"/>
            <a:ext cx="8467725" cy="654050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Estimating Uncollectible Accounts Expense</a:t>
            </a:r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800100" y="3733800"/>
            <a:ext cx="75438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800" b="1">
                <a:latin typeface="Times New Roman" pitchFamily="18" charset="0"/>
              </a:rPr>
              <a:t>1.</a:t>
            </a:r>
            <a:r>
              <a:rPr lang="en-US" sz="2800" b="1" u="sng">
                <a:solidFill>
                  <a:srgbClr val="114FFB"/>
                </a:solidFill>
                <a:latin typeface="Times New Roman" pitchFamily="18" charset="0"/>
              </a:rPr>
              <a:t>	</a:t>
            </a:r>
            <a:r>
              <a:rPr lang="en-US" sz="2800" b="1" u="sng">
                <a:solidFill>
                  <a:srgbClr val="006600"/>
                </a:solidFill>
                <a:latin typeface="Times New Roman" pitchFamily="18" charset="0"/>
              </a:rPr>
              <a:t>Estimate based on a percentage of sales</a:t>
            </a:r>
            <a:r>
              <a:rPr lang="en-US" sz="2800" b="1">
                <a:solidFill>
                  <a:srgbClr val="006600"/>
                </a:solidFill>
                <a:latin typeface="Times New Roman" pitchFamily="18" charset="0"/>
              </a:rPr>
              <a:t>.</a:t>
            </a:r>
            <a:endParaRPr lang="en-US" sz="2800" b="1" u="sng">
              <a:solidFill>
                <a:srgbClr val="006600"/>
              </a:solidFill>
              <a:latin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800" b="1">
                <a:latin typeface="Times New Roman" pitchFamily="18" charset="0"/>
              </a:rPr>
              <a:t>	If credit sales for the period are $300,000 and it is estimated that 1% will be uncollectible, the </a:t>
            </a:r>
            <a:r>
              <a:rPr lang="en-US" sz="2800" b="1" i="1">
                <a:solidFill>
                  <a:srgbClr val="990000"/>
                </a:solidFill>
                <a:latin typeface="Times New Roman" pitchFamily="18" charset="0"/>
              </a:rPr>
              <a:t>Uncollectible Accounts Expense</a:t>
            </a:r>
            <a:r>
              <a:rPr lang="en-US" sz="2800" b="1">
                <a:solidFill>
                  <a:srgbClr val="FC0128"/>
                </a:solidFill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is $3,000.</a:t>
            </a:r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985838" y="2011363"/>
            <a:ext cx="7629525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The allowance method uses two ways to estimate the amount debited to </a:t>
            </a:r>
            <a:r>
              <a:rPr lang="en-US" sz="3200" b="1" i="1">
                <a:latin typeface="Times New Roman" pitchFamily="18" charset="0"/>
              </a:rPr>
              <a:t>Uncollectible Accounts Expense</a:t>
            </a:r>
            <a:r>
              <a:rPr lang="en-US" sz="3200" i="1">
                <a:latin typeface="Times New Roman" pitchFamily="18" charset="0"/>
              </a:rPr>
              <a:t>.</a:t>
            </a:r>
          </a:p>
        </p:txBody>
      </p:sp>
      <p:sp>
        <p:nvSpPr>
          <p:cNvPr id="169992" name="AutoShape 8"/>
          <p:cNvSpPr>
            <a:spLocks noChangeArrowheads="1"/>
          </p:cNvSpPr>
          <p:nvPr/>
        </p:nvSpPr>
        <p:spPr bwMode="auto">
          <a:xfrm>
            <a:off x="1846263" y="266700"/>
            <a:ext cx="5451475" cy="800100"/>
          </a:xfrm>
          <a:prstGeom prst="roundRect">
            <a:avLst>
              <a:gd name="adj" fmla="val 20778"/>
            </a:avLst>
          </a:prstGeom>
          <a:solidFill>
            <a:srgbClr val="00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Allowance Method </a:t>
            </a:r>
          </a:p>
        </p:txBody>
      </p:sp>
      <p:sp>
        <p:nvSpPr>
          <p:cNvPr id="169993" name="AutoShape 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3122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66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85725" y="191135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2" name="Line 4"/>
          <p:cNvSpPr>
            <a:spLocks noChangeShapeType="1"/>
          </p:cNvSpPr>
          <p:nvPr/>
        </p:nvSpPr>
        <p:spPr bwMode="auto">
          <a:xfrm>
            <a:off x="9067800" y="191135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3" name="Line 5"/>
          <p:cNvSpPr>
            <a:spLocks noChangeShapeType="1"/>
          </p:cNvSpPr>
          <p:nvPr/>
        </p:nvSpPr>
        <p:spPr bwMode="auto">
          <a:xfrm flipH="1">
            <a:off x="457200" y="191135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4" name="Line 6"/>
          <p:cNvSpPr>
            <a:spLocks noChangeShapeType="1"/>
          </p:cNvSpPr>
          <p:nvPr/>
        </p:nvSpPr>
        <p:spPr bwMode="auto">
          <a:xfrm flipH="1">
            <a:off x="1371600" y="191135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5" name="Line 7"/>
          <p:cNvSpPr>
            <a:spLocks noChangeShapeType="1"/>
          </p:cNvSpPr>
          <p:nvPr/>
        </p:nvSpPr>
        <p:spPr bwMode="auto">
          <a:xfrm>
            <a:off x="5715000" y="191135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7847013" y="201136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7" name="Line 9"/>
          <p:cNvSpPr>
            <a:spLocks noChangeShapeType="1"/>
          </p:cNvSpPr>
          <p:nvPr/>
        </p:nvSpPr>
        <p:spPr bwMode="auto">
          <a:xfrm>
            <a:off x="7696200" y="191135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8083550" y="191135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9" name="Rectangle 11"/>
          <p:cNvSpPr>
            <a:spLocks noChangeArrowheads="1"/>
          </p:cNvSpPr>
          <p:nvPr/>
        </p:nvSpPr>
        <p:spPr bwMode="auto">
          <a:xfrm>
            <a:off x="6702425" y="191135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0" name="Line 12"/>
          <p:cNvSpPr>
            <a:spLocks noChangeShapeType="1"/>
          </p:cNvSpPr>
          <p:nvPr/>
        </p:nvSpPr>
        <p:spPr bwMode="auto">
          <a:xfrm>
            <a:off x="96838" y="236855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1" name="Line 13"/>
          <p:cNvSpPr>
            <a:spLocks noChangeShapeType="1"/>
          </p:cNvSpPr>
          <p:nvPr/>
        </p:nvSpPr>
        <p:spPr bwMode="auto">
          <a:xfrm>
            <a:off x="96838" y="282575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2" name="Line 14"/>
          <p:cNvSpPr>
            <a:spLocks noChangeShapeType="1"/>
          </p:cNvSpPr>
          <p:nvPr/>
        </p:nvSpPr>
        <p:spPr bwMode="auto">
          <a:xfrm>
            <a:off x="96838" y="328295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3" name="Line 15"/>
          <p:cNvSpPr>
            <a:spLocks noChangeShapeType="1"/>
          </p:cNvSpPr>
          <p:nvPr/>
        </p:nvSpPr>
        <p:spPr bwMode="auto">
          <a:xfrm>
            <a:off x="76200" y="412115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4" name="Line 16"/>
          <p:cNvSpPr>
            <a:spLocks noChangeShapeType="1"/>
          </p:cNvSpPr>
          <p:nvPr/>
        </p:nvSpPr>
        <p:spPr bwMode="auto">
          <a:xfrm flipH="1">
            <a:off x="6324600" y="191135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5" name="Line 17"/>
          <p:cNvSpPr>
            <a:spLocks noChangeShapeType="1"/>
          </p:cNvSpPr>
          <p:nvPr/>
        </p:nvSpPr>
        <p:spPr bwMode="auto">
          <a:xfrm>
            <a:off x="76200" y="366395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6" name="Rectangle 18"/>
          <p:cNvSpPr>
            <a:spLocks noChangeArrowheads="1"/>
          </p:cNvSpPr>
          <p:nvPr/>
        </p:nvSpPr>
        <p:spPr bwMode="auto">
          <a:xfrm>
            <a:off x="7837488" y="201136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7" name="Text Box 19"/>
          <p:cNvSpPr txBox="1">
            <a:spLocks noChangeArrowheads="1"/>
          </p:cNvSpPr>
          <p:nvPr/>
        </p:nvSpPr>
        <p:spPr bwMode="auto">
          <a:xfrm>
            <a:off x="381000" y="2468563"/>
            <a:ext cx="8753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Dec. 31 	Uncollectible Accounts Expense	     3 000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1028" name="Text Box 20"/>
          <p:cNvSpPr txBox="1">
            <a:spLocks noChangeArrowheads="1"/>
          </p:cNvSpPr>
          <p:nvPr/>
        </p:nvSpPr>
        <p:spPr bwMode="auto">
          <a:xfrm>
            <a:off x="1600200" y="2895600"/>
            <a:ext cx="7467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Allowance for Doubtful Accounts  	3 000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1029" name="Line 21"/>
          <p:cNvSpPr>
            <a:spLocks noChangeShapeType="1"/>
          </p:cNvSpPr>
          <p:nvPr/>
        </p:nvSpPr>
        <p:spPr bwMode="auto">
          <a:xfrm>
            <a:off x="76200" y="191135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0" name="Line 22"/>
          <p:cNvSpPr>
            <a:spLocks noChangeShapeType="1"/>
          </p:cNvSpPr>
          <p:nvPr/>
        </p:nvSpPr>
        <p:spPr bwMode="auto">
          <a:xfrm>
            <a:off x="990600" y="191135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1" name="Text Box 23"/>
          <p:cNvSpPr txBox="1">
            <a:spLocks noChangeArrowheads="1"/>
          </p:cNvSpPr>
          <p:nvPr/>
        </p:nvSpPr>
        <p:spPr bwMode="auto">
          <a:xfrm>
            <a:off x="1828800" y="1905000"/>
            <a:ext cx="36576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60000"/>
              </a:spcBef>
            </a:pPr>
            <a:r>
              <a:rPr lang="en-US" sz="2200" i="1">
                <a:latin typeface="Times New Roman" pitchFamily="18" charset="0"/>
              </a:rPr>
              <a:t>Adjusting Entry</a:t>
            </a:r>
            <a:endParaRPr lang="en-US" sz="2200">
              <a:latin typeface="Times New Roman" pitchFamily="18" charset="0"/>
            </a:endParaRPr>
          </a:p>
        </p:txBody>
      </p:sp>
      <p:sp>
        <p:nvSpPr>
          <p:cNvPr id="171032" name="AutoShape 24"/>
          <p:cNvSpPr>
            <a:spLocks noChangeArrowheads="1"/>
          </p:cNvSpPr>
          <p:nvPr/>
        </p:nvSpPr>
        <p:spPr bwMode="auto">
          <a:xfrm>
            <a:off x="1176338" y="4789488"/>
            <a:ext cx="7143750" cy="882650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Based on a Percentage of Sales</a:t>
            </a:r>
          </a:p>
        </p:txBody>
      </p:sp>
      <p:sp>
        <p:nvSpPr>
          <p:cNvPr id="171033" name="AutoShape 25"/>
          <p:cNvSpPr>
            <a:spLocks noChangeArrowheads="1"/>
          </p:cNvSpPr>
          <p:nvPr/>
        </p:nvSpPr>
        <p:spPr bwMode="auto">
          <a:xfrm>
            <a:off x="1846263" y="266700"/>
            <a:ext cx="5451475" cy="800100"/>
          </a:xfrm>
          <a:prstGeom prst="roundRect">
            <a:avLst>
              <a:gd name="adj" fmla="val 20778"/>
            </a:avLst>
          </a:prstGeom>
          <a:solidFill>
            <a:srgbClr val="00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Allowance Method </a:t>
            </a:r>
          </a:p>
        </p:txBody>
      </p:sp>
      <p:sp>
        <p:nvSpPr>
          <p:cNvPr id="171034" name="AutoShape 2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61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7" grpId="0" autoUpdateAnimBg="0"/>
      <p:bldP spid="171028" grpId="0" autoUpdateAnimBg="0"/>
      <p:bldP spid="171031" grpId="0" autoUpdateAnimBg="0"/>
      <p:bldP spid="1710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304800" y="1300163"/>
            <a:ext cx="8458200" cy="51006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300038" y="1257300"/>
            <a:ext cx="8467725" cy="654050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Estimating Uncollectible Accounts Expense</a:t>
            </a: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985838" y="2011363"/>
            <a:ext cx="7629525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The allowance method uses two ways to estimate the amount debited to </a:t>
            </a:r>
            <a:r>
              <a:rPr lang="en-US" sz="3200" i="1">
                <a:latin typeface="Times New Roman" pitchFamily="18" charset="0"/>
              </a:rPr>
              <a:t>Uncollectible Accounts Expense.</a:t>
            </a:r>
          </a:p>
        </p:txBody>
      </p:sp>
      <p:sp>
        <p:nvSpPr>
          <p:cNvPr id="172038" name="AutoShape 6"/>
          <p:cNvSpPr>
            <a:spLocks noChangeArrowheads="1"/>
          </p:cNvSpPr>
          <p:nvPr/>
        </p:nvSpPr>
        <p:spPr bwMode="auto">
          <a:xfrm>
            <a:off x="533400" y="3581400"/>
            <a:ext cx="8001000" cy="2590800"/>
          </a:xfrm>
          <a:prstGeom prst="roundRect">
            <a:avLst>
              <a:gd name="adj" fmla="val 6759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60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685800" y="3581400"/>
            <a:ext cx="75438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rgbClr val="CC3300"/>
              </a:buClr>
            </a:pPr>
            <a:r>
              <a:rPr lang="en-US" sz="2600" b="1">
                <a:latin typeface="Times New Roman" pitchFamily="18" charset="0"/>
              </a:rPr>
              <a:t>2. </a:t>
            </a:r>
            <a:r>
              <a:rPr lang="en-US" sz="2600" b="1">
                <a:solidFill>
                  <a:srgbClr val="006600"/>
                </a:solidFill>
                <a:latin typeface="Times New Roman" pitchFamily="18" charset="0"/>
              </a:rPr>
              <a:t>	</a:t>
            </a:r>
            <a:r>
              <a:rPr lang="en-US" sz="2600" b="1" u="sng">
                <a:solidFill>
                  <a:srgbClr val="006600"/>
                </a:solidFill>
                <a:latin typeface="Times New Roman" pitchFamily="18" charset="0"/>
              </a:rPr>
              <a:t>Estimate based on analysis of receivables</a:t>
            </a:r>
            <a:r>
              <a:rPr lang="en-US" sz="2600" b="1">
                <a:solidFill>
                  <a:srgbClr val="006600"/>
                </a:solidFill>
                <a:latin typeface="Times New Roman" pitchFamily="18" charset="0"/>
              </a:rPr>
              <a:t>.</a:t>
            </a:r>
            <a:endParaRPr lang="en-US" sz="2600" b="1" u="sng">
              <a:solidFill>
                <a:srgbClr val="114FFB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CC3300"/>
              </a:buClr>
            </a:pPr>
            <a:r>
              <a:rPr lang="en-US" sz="2600" b="1">
                <a:latin typeface="Times New Roman" pitchFamily="18" charset="0"/>
              </a:rPr>
              <a:t>	If it is estimated that $3,390 of the receivables will be uncollectible and the </a:t>
            </a:r>
            <a:r>
              <a:rPr lang="en-US" sz="2600" b="1" i="1">
                <a:solidFill>
                  <a:srgbClr val="990000"/>
                </a:solidFill>
                <a:latin typeface="Times New Roman" pitchFamily="18" charset="0"/>
              </a:rPr>
              <a:t>Allowance for</a:t>
            </a:r>
            <a:r>
              <a:rPr lang="en-US" sz="2600" b="1">
                <a:latin typeface="Times New Roman" pitchFamily="18" charset="0"/>
              </a:rPr>
              <a:t> </a:t>
            </a:r>
            <a:r>
              <a:rPr lang="en-US" sz="2600" b="1" i="1">
                <a:solidFill>
                  <a:srgbClr val="990000"/>
                </a:solidFill>
                <a:latin typeface="Times New Roman" pitchFamily="18" charset="0"/>
              </a:rPr>
              <a:t>Uncollectible Accounts</a:t>
            </a:r>
            <a:r>
              <a:rPr lang="en-US" sz="2600" b="1">
                <a:latin typeface="Times New Roman" pitchFamily="18" charset="0"/>
              </a:rPr>
              <a:t> currently has a balance of $510, the</a:t>
            </a:r>
            <a:r>
              <a:rPr lang="en-US" sz="2600" b="1" i="1">
                <a:solidFill>
                  <a:srgbClr val="990000"/>
                </a:solidFill>
                <a:latin typeface="Times New Roman" pitchFamily="18" charset="0"/>
              </a:rPr>
              <a:t> Uncollectible</a:t>
            </a:r>
            <a:r>
              <a:rPr lang="en-US" sz="2600" b="1" i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600" b="1" i="1">
                <a:solidFill>
                  <a:srgbClr val="990000"/>
                </a:solidFill>
                <a:latin typeface="Times New Roman" pitchFamily="18" charset="0"/>
              </a:rPr>
              <a:t>Accounts Expense</a:t>
            </a:r>
            <a:r>
              <a:rPr lang="en-US" sz="2600" b="1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b="1">
                <a:solidFill>
                  <a:srgbClr val="010000"/>
                </a:solidFill>
                <a:latin typeface="Times New Roman" pitchFamily="18" charset="0"/>
              </a:rPr>
              <a:t>must be debited for</a:t>
            </a:r>
            <a:r>
              <a:rPr lang="en-US" sz="2600" b="1">
                <a:latin typeface="Times New Roman" pitchFamily="18" charset="0"/>
              </a:rPr>
              <a:t> $2,880 ($3,390 – $510).</a:t>
            </a:r>
          </a:p>
        </p:txBody>
      </p:sp>
      <p:sp>
        <p:nvSpPr>
          <p:cNvPr id="172040" name="AutoShape 8"/>
          <p:cNvSpPr>
            <a:spLocks noChangeArrowheads="1"/>
          </p:cNvSpPr>
          <p:nvPr/>
        </p:nvSpPr>
        <p:spPr bwMode="auto">
          <a:xfrm>
            <a:off x="1846263" y="266700"/>
            <a:ext cx="5451475" cy="800100"/>
          </a:xfrm>
          <a:prstGeom prst="roundRect">
            <a:avLst>
              <a:gd name="adj" fmla="val 20778"/>
            </a:avLst>
          </a:prstGeom>
          <a:solidFill>
            <a:srgbClr val="00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Allowance Method </a:t>
            </a:r>
          </a:p>
        </p:txBody>
      </p:sp>
      <p:sp>
        <p:nvSpPr>
          <p:cNvPr id="172041" name="AutoShape 9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202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85725" y="191135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0" name="Line 4"/>
          <p:cNvSpPr>
            <a:spLocks noChangeShapeType="1"/>
          </p:cNvSpPr>
          <p:nvPr/>
        </p:nvSpPr>
        <p:spPr bwMode="auto">
          <a:xfrm>
            <a:off x="9067800" y="191135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1" name="Line 5"/>
          <p:cNvSpPr>
            <a:spLocks noChangeShapeType="1"/>
          </p:cNvSpPr>
          <p:nvPr/>
        </p:nvSpPr>
        <p:spPr bwMode="auto">
          <a:xfrm flipH="1">
            <a:off x="457200" y="191135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2" name="Line 6"/>
          <p:cNvSpPr>
            <a:spLocks noChangeShapeType="1"/>
          </p:cNvSpPr>
          <p:nvPr/>
        </p:nvSpPr>
        <p:spPr bwMode="auto">
          <a:xfrm flipH="1">
            <a:off x="1371600" y="191135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3" name="Line 7"/>
          <p:cNvSpPr>
            <a:spLocks noChangeShapeType="1"/>
          </p:cNvSpPr>
          <p:nvPr/>
        </p:nvSpPr>
        <p:spPr bwMode="auto">
          <a:xfrm>
            <a:off x="5715000" y="191135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7847013" y="201136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5" name="Line 9"/>
          <p:cNvSpPr>
            <a:spLocks noChangeShapeType="1"/>
          </p:cNvSpPr>
          <p:nvPr/>
        </p:nvSpPr>
        <p:spPr bwMode="auto">
          <a:xfrm>
            <a:off x="7696200" y="191135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8083550" y="191135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7" name="Rectangle 11"/>
          <p:cNvSpPr>
            <a:spLocks noChangeArrowheads="1"/>
          </p:cNvSpPr>
          <p:nvPr/>
        </p:nvSpPr>
        <p:spPr bwMode="auto">
          <a:xfrm>
            <a:off x="6702425" y="191135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8" name="Line 12"/>
          <p:cNvSpPr>
            <a:spLocks noChangeShapeType="1"/>
          </p:cNvSpPr>
          <p:nvPr/>
        </p:nvSpPr>
        <p:spPr bwMode="auto">
          <a:xfrm>
            <a:off x="96838" y="236855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9" name="Line 13"/>
          <p:cNvSpPr>
            <a:spLocks noChangeShapeType="1"/>
          </p:cNvSpPr>
          <p:nvPr/>
        </p:nvSpPr>
        <p:spPr bwMode="auto">
          <a:xfrm>
            <a:off x="96838" y="282575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0" name="Line 14"/>
          <p:cNvSpPr>
            <a:spLocks noChangeShapeType="1"/>
          </p:cNvSpPr>
          <p:nvPr/>
        </p:nvSpPr>
        <p:spPr bwMode="auto">
          <a:xfrm>
            <a:off x="96838" y="328295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1" name="Line 15"/>
          <p:cNvSpPr>
            <a:spLocks noChangeShapeType="1"/>
          </p:cNvSpPr>
          <p:nvPr/>
        </p:nvSpPr>
        <p:spPr bwMode="auto">
          <a:xfrm>
            <a:off x="76200" y="412115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2" name="Line 16"/>
          <p:cNvSpPr>
            <a:spLocks noChangeShapeType="1"/>
          </p:cNvSpPr>
          <p:nvPr/>
        </p:nvSpPr>
        <p:spPr bwMode="auto">
          <a:xfrm flipH="1">
            <a:off x="6324600" y="191135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3" name="Line 17"/>
          <p:cNvSpPr>
            <a:spLocks noChangeShapeType="1"/>
          </p:cNvSpPr>
          <p:nvPr/>
        </p:nvSpPr>
        <p:spPr bwMode="auto">
          <a:xfrm>
            <a:off x="76200" y="366395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7837488" y="201136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5" name="Text Box 19"/>
          <p:cNvSpPr txBox="1">
            <a:spLocks noChangeArrowheads="1"/>
          </p:cNvSpPr>
          <p:nvPr/>
        </p:nvSpPr>
        <p:spPr bwMode="auto">
          <a:xfrm>
            <a:off x="381000" y="2468563"/>
            <a:ext cx="8753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Dec. 31 	Uncollectible Accounts Expense	     2  880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3076" name="Text Box 20"/>
          <p:cNvSpPr txBox="1">
            <a:spLocks noChangeArrowheads="1"/>
          </p:cNvSpPr>
          <p:nvPr/>
        </p:nvSpPr>
        <p:spPr bwMode="auto">
          <a:xfrm>
            <a:off x="1600200" y="2895600"/>
            <a:ext cx="7467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Allowance for Doubtful Accounts  	2 880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3077" name="Line 21"/>
          <p:cNvSpPr>
            <a:spLocks noChangeShapeType="1"/>
          </p:cNvSpPr>
          <p:nvPr/>
        </p:nvSpPr>
        <p:spPr bwMode="auto">
          <a:xfrm>
            <a:off x="76200" y="191135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8" name="Line 22"/>
          <p:cNvSpPr>
            <a:spLocks noChangeShapeType="1"/>
          </p:cNvSpPr>
          <p:nvPr/>
        </p:nvSpPr>
        <p:spPr bwMode="auto">
          <a:xfrm>
            <a:off x="990600" y="191135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9" name="Text Box 23"/>
          <p:cNvSpPr txBox="1">
            <a:spLocks noChangeArrowheads="1"/>
          </p:cNvSpPr>
          <p:nvPr/>
        </p:nvSpPr>
        <p:spPr bwMode="auto">
          <a:xfrm>
            <a:off x="1828800" y="1905000"/>
            <a:ext cx="36576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60000"/>
              </a:spcBef>
            </a:pPr>
            <a:r>
              <a:rPr lang="en-US" sz="2200" i="1">
                <a:latin typeface="Times New Roman" pitchFamily="18" charset="0"/>
              </a:rPr>
              <a:t>Adjusting Entry</a:t>
            </a:r>
            <a:endParaRPr lang="en-US" sz="2200">
              <a:latin typeface="Times New Roman" pitchFamily="18" charset="0"/>
            </a:endParaRPr>
          </a:p>
        </p:txBody>
      </p:sp>
      <p:sp>
        <p:nvSpPr>
          <p:cNvPr id="173080" name="AutoShape 24"/>
          <p:cNvSpPr>
            <a:spLocks noChangeArrowheads="1"/>
          </p:cNvSpPr>
          <p:nvPr/>
        </p:nvSpPr>
        <p:spPr bwMode="auto">
          <a:xfrm>
            <a:off x="989013" y="4789488"/>
            <a:ext cx="7469187" cy="882650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Based on an Analysis of Receivables</a:t>
            </a:r>
          </a:p>
        </p:txBody>
      </p:sp>
      <p:sp>
        <p:nvSpPr>
          <p:cNvPr id="173081" name="AutoShape 25"/>
          <p:cNvSpPr>
            <a:spLocks noChangeArrowheads="1"/>
          </p:cNvSpPr>
          <p:nvPr/>
        </p:nvSpPr>
        <p:spPr bwMode="auto">
          <a:xfrm>
            <a:off x="1846263" y="266700"/>
            <a:ext cx="5451475" cy="800100"/>
          </a:xfrm>
          <a:prstGeom prst="roundRect">
            <a:avLst>
              <a:gd name="adj" fmla="val 20778"/>
            </a:avLst>
          </a:prstGeom>
          <a:solidFill>
            <a:srgbClr val="00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Allowance Method </a:t>
            </a:r>
          </a:p>
        </p:txBody>
      </p:sp>
      <p:sp>
        <p:nvSpPr>
          <p:cNvPr id="173082" name="AutoShape 2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65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5" grpId="0" autoUpdateAnimBg="0"/>
      <p:bldP spid="173076" grpId="0" autoUpdateAnimBg="0"/>
      <p:bldP spid="173079" grpId="0" autoUpdateAnimBg="0"/>
      <p:bldP spid="17308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234950" y="1243013"/>
            <a:ext cx="8674100" cy="301783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228600" y="381000"/>
            <a:ext cx="8686800" cy="6096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Accounts Receivable Aging and Uncollectibles</a:t>
            </a:r>
          </a:p>
        </p:txBody>
      </p:sp>
      <p:sp>
        <p:nvSpPr>
          <p:cNvPr id="174084" name="Line 4"/>
          <p:cNvSpPr>
            <a:spLocks noChangeShapeType="1"/>
          </p:cNvSpPr>
          <p:nvPr/>
        </p:nvSpPr>
        <p:spPr bwMode="auto">
          <a:xfrm>
            <a:off x="3924300" y="1250950"/>
            <a:ext cx="0" cy="3014663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5" name="Line 5"/>
          <p:cNvSpPr>
            <a:spLocks noChangeShapeType="1"/>
          </p:cNvSpPr>
          <p:nvPr/>
        </p:nvSpPr>
        <p:spPr bwMode="auto">
          <a:xfrm>
            <a:off x="239713" y="2154238"/>
            <a:ext cx="86645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6" name="Line 6"/>
          <p:cNvSpPr>
            <a:spLocks noChangeShapeType="1"/>
          </p:cNvSpPr>
          <p:nvPr/>
        </p:nvSpPr>
        <p:spPr bwMode="auto">
          <a:xfrm>
            <a:off x="3922713" y="1600200"/>
            <a:ext cx="49815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7" name="Line 7"/>
          <p:cNvSpPr>
            <a:spLocks noChangeShapeType="1"/>
          </p:cNvSpPr>
          <p:nvPr/>
        </p:nvSpPr>
        <p:spPr bwMode="auto">
          <a:xfrm>
            <a:off x="4762500" y="1624013"/>
            <a:ext cx="0" cy="2641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8" name="Line 8"/>
          <p:cNvSpPr>
            <a:spLocks noChangeShapeType="1"/>
          </p:cNvSpPr>
          <p:nvPr/>
        </p:nvSpPr>
        <p:spPr bwMode="auto">
          <a:xfrm>
            <a:off x="1790700" y="1250950"/>
            <a:ext cx="0" cy="3014663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9" name="Line 9"/>
          <p:cNvSpPr>
            <a:spLocks noChangeShapeType="1"/>
          </p:cNvSpPr>
          <p:nvPr/>
        </p:nvSpPr>
        <p:spPr bwMode="auto">
          <a:xfrm>
            <a:off x="2871788" y="1263650"/>
            <a:ext cx="0" cy="2989263"/>
          </a:xfrm>
          <a:prstGeom prst="line">
            <a:avLst/>
          </a:prstGeom>
          <a:noFill/>
          <a:ln w="38100" cmpd="dbl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0" name="Line 10"/>
          <p:cNvSpPr>
            <a:spLocks noChangeShapeType="1"/>
          </p:cNvSpPr>
          <p:nvPr/>
        </p:nvSpPr>
        <p:spPr bwMode="auto">
          <a:xfrm>
            <a:off x="5580063" y="1624013"/>
            <a:ext cx="0" cy="2641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1" name="Line 11"/>
          <p:cNvSpPr>
            <a:spLocks noChangeShapeType="1"/>
          </p:cNvSpPr>
          <p:nvPr/>
        </p:nvSpPr>
        <p:spPr bwMode="auto">
          <a:xfrm>
            <a:off x="6418263" y="1624013"/>
            <a:ext cx="0" cy="2641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2" name="Line 12"/>
          <p:cNvSpPr>
            <a:spLocks noChangeShapeType="1"/>
          </p:cNvSpPr>
          <p:nvPr/>
        </p:nvSpPr>
        <p:spPr bwMode="auto">
          <a:xfrm>
            <a:off x="7277100" y="1624013"/>
            <a:ext cx="0" cy="2641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3" name="Line 13"/>
          <p:cNvSpPr>
            <a:spLocks noChangeShapeType="1"/>
          </p:cNvSpPr>
          <p:nvPr/>
        </p:nvSpPr>
        <p:spPr bwMode="auto">
          <a:xfrm>
            <a:off x="8094663" y="1624013"/>
            <a:ext cx="0" cy="2641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4" name="Line 14"/>
          <p:cNvSpPr>
            <a:spLocks noChangeShapeType="1"/>
          </p:cNvSpPr>
          <p:nvPr/>
        </p:nvSpPr>
        <p:spPr bwMode="auto">
          <a:xfrm>
            <a:off x="239713" y="3810000"/>
            <a:ext cx="86645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5" name="Rectangle 15"/>
          <p:cNvSpPr>
            <a:spLocks noChangeArrowheads="1"/>
          </p:cNvSpPr>
          <p:nvPr/>
        </p:nvSpPr>
        <p:spPr bwMode="auto">
          <a:xfrm>
            <a:off x="239713" y="3168650"/>
            <a:ext cx="8664575" cy="101600"/>
          </a:xfrm>
          <a:prstGeom prst="rect">
            <a:avLst/>
          </a:prstGeom>
          <a:solidFill>
            <a:srgbClr val="FAFD00"/>
          </a:solidFill>
          <a:ln w="12700">
            <a:solidFill>
              <a:srgbClr val="009688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6" name="Rectangle 16"/>
          <p:cNvSpPr>
            <a:spLocks noChangeArrowheads="1"/>
          </p:cNvSpPr>
          <p:nvPr/>
        </p:nvSpPr>
        <p:spPr bwMode="auto">
          <a:xfrm>
            <a:off x="223838" y="1300163"/>
            <a:ext cx="8696325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BC3700"/>
                </a:solidFill>
                <a:latin typeface="Times New Roman" pitchFamily="18" charset="0"/>
              </a:rPr>
              <a:t>		Not    			Days Past Due</a:t>
            </a: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BC3700"/>
                </a:solidFill>
                <a:latin typeface="Times New Roman" pitchFamily="18" charset="0"/>
              </a:rPr>
              <a:t>		Past   						over</a:t>
            </a: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BC3700"/>
                </a:solidFill>
                <a:latin typeface="Times New Roman" pitchFamily="18" charset="0"/>
              </a:rPr>
              <a:t>Customer	Balance	Due    	1-30 	31-60	61-90	91-180	 181-365	 365</a:t>
            </a:r>
          </a:p>
          <a:p>
            <a:pPr eaLnBrk="0" hangingPunct="0">
              <a:spcBef>
                <a:spcPct val="40000"/>
              </a:spcBef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Ashby &amp; Co.	$ 150			$ 150	</a:t>
            </a: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B. T. Barr	610					$ 350	$260</a:t>
            </a: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Brock Co.	470	$ 470</a:t>
            </a: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Saxon Woods 	160							160</a:t>
            </a:r>
          </a:p>
          <a:p>
            <a:pPr eaLnBrk="0" hangingPunct="0">
              <a:spcBef>
                <a:spcPct val="40000"/>
              </a:spcBef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   Total	$86,300	$75,000	$4,000	$3,100	$1,900	$1,200	$800	$300</a:t>
            </a:r>
          </a:p>
        </p:txBody>
      </p:sp>
      <p:sp>
        <p:nvSpPr>
          <p:cNvPr id="174097" name="Rectangle 17"/>
          <p:cNvSpPr>
            <a:spLocks noChangeArrowheads="1"/>
          </p:cNvSpPr>
          <p:nvPr/>
        </p:nvSpPr>
        <p:spPr bwMode="auto">
          <a:xfrm>
            <a:off x="2057400" y="4724400"/>
            <a:ext cx="5029200" cy="1076325"/>
          </a:xfrm>
          <a:prstGeom prst="rect">
            <a:avLst/>
          </a:prstGeom>
          <a:solidFill>
            <a:srgbClr val="FFE4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000000"/>
                </a:solidFill>
                <a:latin typeface="Times New Roman" pitchFamily="18" charset="0"/>
              </a:rPr>
              <a:t> Total accounts receivable shown by age.</a:t>
            </a:r>
          </a:p>
        </p:txBody>
      </p:sp>
      <p:sp>
        <p:nvSpPr>
          <p:cNvPr id="174099" name="AutoShape 1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234950" y="4400550"/>
            <a:ext cx="8674100" cy="181610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1" name="Line 3"/>
          <p:cNvSpPr>
            <a:spLocks noChangeShapeType="1"/>
          </p:cNvSpPr>
          <p:nvPr/>
        </p:nvSpPr>
        <p:spPr bwMode="auto">
          <a:xfrm flipH="1">
            <a:off x="8458200" y="4267200"/>
            <a:ext cx="0" cy="838200"/>
          </a:xfrm>
          <a:prstGeom prst="line">
            <a:avLst/>
          </a:prstGeom>
          <a:noFill/>
          <a:ln w="50800">
            <a:solidFill>
              <a:srgbClr val="0096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2" name="Line 4"/>
          <p:cNvSpPr>
            <a:spLocks noChangeShapeType="1"/>
          </p:cNvSpPr>
          <p:nvPr/>
        </p:nvSpPr>
        <p:spPr bwMode="auto">
          <a:xfrm flipH="1">
            <a:off x="7696200" y="4114800"/>
            <a:ext cx="0" cy="838200"/>
          </a:xfrm>
          <a:prstGeom prst="line">
            <a:avLst/>
          </a:prstGeom>
          <a:noFill/>
          <a:ln w="50800">
            <a:solidFill>
              <a:srgbClr val="0096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3" name="Line 5"/>
          <p:cNvSpPr>
            <a:spLocks noChangeShapeType="1"/>
          </p:cNvSpPr>
          <p:nvPr/>
        </p:nvSpPr>
        <p:spPr bwMode="auto">
          <a:xfrm flipH="1">
            <a:off x="6858000" y="4114800"/>
            <a:ext cx="0" cy="762000"/>
          </a:xfrm>
          <a:prstGeom prst="line">
            <a:avLst/>
          </a:prstGeom>
          <a:noFill/>
          <a:ln w="50800">
            <a:solidFill>
              <a:srgbClr val="0096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>
            <a:off x="3429000" y="4191000"/>
            <a:ext cx="0" cy="939800"/>
          </a:xfrm>
          <a:prstGeom prst="line">
            <a:avLst/>
          </a:prstGeom>
          <a:noFill/>
          <a:ln w="50800">
            <a:solidFill>
              <a:srgbClr val="0096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>
            <a:off x="4343400" y="4191000"/>
            <a:ext cx="0" cy="977900"/>
          </a:xfrm>
          <a:prstGeom prst="line">
            <a:avLst/>
          </a:prstGeom>
          <a:noFill/>
          <a:ln w="50800">
            <a:solidFill>
              <a:srgbClr val="0096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6" name="Line 8"/>
          <p:cNvSpPr>
            <a:spLocks noChangeShapeType="1"/>
          </p:cNvSpPr>
          <p:nvPr/>
        </p:nvSpPr>
        <p:spPr bwMode="auto">
          <a:xfrm>
            <a:off x="5181600" y="4191000"/>
            <a:ext cx="0" cy="965200"/>
          </a:xfrm>
          <a:prstGeom prst="line">
            <a:avLst/>
          </a:prstGeom>
          <a:noFill/>
          <a:ln w="50800">
            <a:solidFill>
              <a:srgbClr val="0096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>
            <a:off x="6019800" y="4191000"/>
            <a:ext cx="0" cy="952500"/>
          </a:xfrm>
          <a:prstGeom prst="line">
            <a:avLst/>
          </a:prstGeom>
          <a:noFill/>
          <a:ln w="50800">
            <a:solidFill>
              <a:srgbClr val="0096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2901950" y="4705350"/>
            <a:ext cx="6007100" cy="520700"/>
          </a:xfrm>
          <a:prstGeom prst="rect">
            <a:avLst/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2890838" y="4786313"/>
            <a:ext cx="60293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508000" algn="ctr"/>
                <a:tab pos="1439863" algn="ctr"/>
                <a:tab pos="2222500" algn="ctr"/>
                <a:tab pos="3090863" algn="ctr"/>
                <a:tab pos="3937000" algn="ctr"/>
                <a:tab pos="4805363" algn="ctr"/>
                <a:tab pos="5481638" algn="ctr"/>
              </a:tabLst>
            </a:pPr>
            <a:r>
              <a: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2%	5%	10%	20%	30%	50%	  80%</a:t>
            </a:r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360363" y="4462463"/>
            <a:ext cx="17780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Uncollectibles</a:t>
            </a:r>
          </a:p>
        </p:txBody>
      </p:sp>
      <p:sp>
        <p:nvSpPr>
          <p:cNvPr id="176141" name="Rectangle 13"/>
          <p:cNvSpPr>
            <a:spLocks noChangeArrowheads="1"/>
          </p:cNvSpPr>
          <p:nvPr/>
        </p:nvSpPr>
        <p:spPr bwMode="auto">
          <a:xfrm>
            <a:off x="588963" y="4822825"/>
            <a:ext cx="12731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PERCENT</a:t>
            </a:r>
          </a:p>
        </p:txBody>
      </p:sp>
      <p:sp>
        <p:nvSpPr>
          <p:cNvPr id="176142" name="Rectangle 14"/>
          <p:cNvSpPr>
            <a:spLocks noChangeArrowheads="1"/>
          </p:cNvSpPr>
          <p:nvPr/>
        </p:nvSpPr>
        <p:spPr bwMode="auto">
          <a:xfrm>
            <a:off x="3576638" y="5376863"/>
            <a:ext cx="5110162" cy="831850"/>
          </a:xfrm>
          <a:prstGeom prst="rect">
            <a:avLst/>
          </a:prstGeom>
          <a:solidFill>
            <a:srgbClr val="FFE4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 Uncollectible percentages based on experience  and industry averages.</a:t>
            </a:r>
          </a:p>
        </p:txBody>
      </p:sp>
      <p:sp>
        <p:nvSpPr>
          <p:cNvPr id="176144" name="Rectangle 16"/>
          <p:cNvSpPr>
            <a:spLocks noChangeArrowheads="1"/>
          </p:cNvSpPr>
          <p:nvPr/>
        </p:nvSpPr>
        <p:spPr bwMode="auto">
          <a:xfrm>
            <a:off x="234950" y="1243013"/>
            <a:ext cx="8674100" cy="301783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5" name="Rectangle 17"/>
          <p:cNvSpPr>
            <a:spLocks noChangeArrowheads="1"/>
          </p:cNvSpPr>
          <p:nvPr/>
        </p:nvSpPr>
        <p:spPr bwMode="auto">
          <a:xfrm>
            <a:off x="228600" y="381000"/>
            <a:ext cx="8686800" cy="6096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Accounts Receivable Aging and Uncollectibles</a:t>
            </a:r>
          </a:p>
        </p:txBody>
      </p:sp>
      <p:sp>
        <p:nvSpPr>
          <p:cNvPr id="176146" name="Line 18"/>
          <p:cNvSpPr>
            <a:spLocks noChangeShapeType="1"/>
          </p:cNvSpPr>
          <p:nvPr/>
        </p:nvSpPr>
        <p:spPr bwMode="auto">
          <a:xfrm>
            <a:off x="3924300" y="1250950"/>
            <a:ext cx="0" cy="3014663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>
            <a:off x="239713" y="2154238"/>
            <a:ext cx="86645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8" name="Line 20"/>
          <p:cNvSpPr>
            <a:spLocks noChangeShapeType="1"/>
          </p:cNvSpPr>
          <p:nvPr/>
        </p:nvSpPr>
        <p:spPr bwMode="auto">
          <a:xfrm>
            <a:off x="3922713" y="1600200"/>
            <a:ext cx="49815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9" name="Line 21"/>
          <p:cNvSpPr>
            <a:spLocks noChangeShapeType="1"/>
          </p:cNvSpPr>
          <p:nvPr/>
        </p:nvSpPr>
        <p:spPr bwMode="auto">
          <a:xfrm>
            <a:off x="4762500" y="1624013"/>
            <a:ext cx="0" cy="2641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0" name="Line 22"/>
          <p:cNvSpPr>
            <a:spLocks noChangeShapeType="1"/>
          </p:cNvSpPr>
          <p:nvPr/>
        </p:nvSpPr>
        <p:spPr bwMode="auto">
          <a:xfrm>
            <a:off x="1790700" y="1250950"/>
            <a:ext cx="0" cy="3014663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1" name="Line 23"/>
          <p:cNvSpPr>
            <a:spLocks noChangeShapeType="1"/>
          </p:cNvSpPr>
          <p:nvPr/>
        </p:nvSpPr>
        <p:spPr bwMode="auto">
          <a:xfrm>
            <a:off x="2871788" y="1263650"/>
            <a:ext cx="0" cy="2989263"/>
          </a:xfrm>
          <a:prstGeom prst="line">
            <a:avLst/>
          </a:prstGeom>
          <a:noFill/>
          <a:ln w="38100" cmpd="dbl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2" name="Line 24"/>
          <p:cNvSpPr>
            <a:spLocks noChangeShapeType="1"/>
          </p:cNvSpPr>
          <p:nvPr/>
        </p:nvSpPr>
        <p:spPr bwMode="auto">
          <a:xfrm>
            <a:off x="5580063" y="1624013"/>
            <a:ext cx="0" cy="2641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3" name="Line 25"/>
          <p:cNvSpPr>
            <a:spLocks noChangeShapeType="1"/>
          </p:cNvSpPr>
          <p:nvPr/>
        </p:nvSpPr>
        <p:spPr bwMode="auto">
          <a:xfrm>
            <a:off x="6418263" y="1624013"/>
            <a:ext cx="0" cy="2641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4" name="Line 26"/>
          <p:cNvSpPr>
            <a:spLocks noChangeShapeType="1"/>
          </p:cNvSpPr>
          <p:nvPr/>
        </p:nvSpPr>
        <p:spPr bwMode="auto">
          <a:xfrm>
            <a:off x="7277100" y="1624013"/>
            <a:ext cx="0" cy="2641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5" name="Line 27"/>
          <p:cNvSpPr>
            <a:spLocks noChangeShapeType="1"/>
          </p:cNvSpPr>
          <p:nvPr/>
        </p:nvSpPr>
        <p:spPr bwMode="auto">
          <a:xfrm>
            <a:off x="8094663" y="1624013"/>
            <a:ext cx="0" cy="2641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6" name="Line 28"/>
          <p:cNvSpPr>
            <a:spLocks noChangeShapeType="1"/>
          </p:cNvSpPr>
          <p:nvPr/>
        </p:nvSpPr>
        <p:spPr bwMode="auto">
          <a:xfrm>
            <a:off x="239713" y="3810000"/>
            <a:ext cx="86645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7" name="Rectangle 29"/>
          <p:cNvSpPr>
            <a:spLocks noChangeArrowheads="1"/>
          </p:cNvSpPr>
          <p:nvPr/>
        </p:nvSpPr>
        <p:spPr bwMode="auto">
          <a:xfrm>
            <a:off x="239713" y="3168650"/>
            <a:ext cx="8664575" cy="101600"/>
          </a:xfrm>
          <a:prstGeom prst="rect">
            <a:avLst/>
          </a:prstGeom>
          <a:solidFill>
            <a:srgbClr val="FAFD00"/>
          </a:solidFill>
          <a:ln w="12700">
            <a:solidFill>
              <a:srgbClr val="009688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8" name="Rectangle 30"/>
          <p:cNvSpPr>
            <a:spLocks noChangeArrowheads="1"/>
          </p:cNvSpPr>
          <p:nvPr/>
        </p:nvSpPr>
        <p:spPr bwMode="auto">
          <a:xfrm>
            <a:off x="223838" y="1300163"/>
            <a:ext cx="8696325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BC3700"/>
                </a:solidFill>
                <a:latin typeface="Times New Roman" pitchFamily="18" charset="0"/>
              </a:rPr>
              <a:t>		Not    			Days Past Due</a:t>
            </a: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BC3700"/>
                </a:solidFill>
                <a:latin typeface="Times New Roman" pitchFamily="18" charset="0"/>
              </a:rPr>
              <a:t>		Past   						over</a:t>
            </a: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BC3700"/>
                </a:solidFill>
                <a:latin typeface="Times New Roman" pitchFamily="18" charset="0"/>
              </a:rPr>
              <a:t>Customer	Balance	Due    	1-30 	31-60	61-90	91-180	 181-365	 365</a:t>
            </a:r>
          </a:p>
          <a:p>
            <a:pPr eaLnBrk="0" hangingPunct="0">
              <a:spcBef>
                <a:spcPct val="40000"/>
              </a:spcBef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Ashby &amp; Co.	$ 150			$ 150	</a:t>
            </a: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B. T. Barr	610					$ 350	$260</a:t>
            </a: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Brock Co.	470	$ 470</a:t>
            </a: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Saxon Woods 	160							160</a:t>
            </a:r>
          </a:p>
          <a:p>
            <a:pPr eaLnBrk="0" hangingPunct="0">
              <a:spcBef>
                <a:spcPct val="40000"/>
              </a:spcBef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   Total	$86,300	$75,000	$4,000	$3,100	$1,900	$1,200	$800	$300</a:t>
            </a:r>
          </a:p>
        </p:txBody>
      </p:sp>
      <p:sp>
        <p:nvSpPr>
          <p:cNvPr id="176159" name="AutoShape 3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75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234950" y="4400550"/>
            <a:ext cx="8674100" cy="181610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79" name="Line 3"/>
          <p:cNvSpPr>
            <a:spLocks noChangeShapeType="1"/>
          </p:cNvSpPr>
          <p:nvPr/>
        </p:nvSpPr>
        <p:spPr bwMode="auto">
          <a:xfrm>
            <a:off x="3429000" y="4191000"/>
            <a:ext cx="0" cy="1371600"/>
          </a:xfrm>
          <a:prstGeom prst="line">
            <a:avLst/>
          </a:prstGeom>
          <a:noFill/>
          <a:ln w="50800">
            <a:solidFill>
              <a:srgbClr val="0096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0" name="Line 4"/>
          <p:cNvSpPr>
            <a:spLocks noChangeShapeType="1"/>
          </p:cNvSpPr>
          <p:nvPr/>
        </p:nvSpPr>
        <p:spPr bwMode="auto">
          <a:xfrm>
            <a:off x="4343400" y="4191000"/>
            <a:ext cx="0" cy="1371600"/>
          </a:xfrm>
          <a:prstGeom prst="line">
            <a:avLst/>
          </a:prstGeom>
          <a:noFill/>
          <a:ln w="50800">
            <a:solidFill>
              <a:srgbClr val="0096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1" name="Line 5"/>
          <p:cNvSpPr>
            <a:spLocks noChangeShapeType="1"/>
          </p:cNvSpPr>
          <p:nvPr/>
        </p:nvSpPr>
        <p:spPr bwMode="auto">
          <a:xfrm>
            <a:off x="5181600" y="4191000"/>
            <a:ext cx="0" cy="1371600"/>
          </a:xfrm>
          <a:prstGeom prst="line">
            <a:avLst/>
          </a:prstGeom>
          <a:noFill/>
          <a:ln w="50800">
            <a:solidFill>
              <a:srgbClr val="0096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2" name="Line 6"/>
          <p:cNvSpPr>
            <a:spLocks noChangeShapeType="1"/>
          </p:cNvSpPr>
          <p:nvPr/>
        </p:nvSpPr>
        <p:spPr bwMode="auto">
          <a:xfrm>
            <a:off x="6019800" y="4191000"/>
            <a:ext cx="0" cy="1447800"/>
          </a:xfrm>
          <a:prstGeom prst="line">
            <a:avLst/>
          </a:prstGeom>
          <a:noFill/>
          <a:ln w="50800">
            <a:solidFill>
              <a:srgbClr val="0096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3" name="Line 7"/>
          <p:cNvSpPr>
            <a:spLocks noChangeShapeType="1"/>
          </p:cNvSpPr>
          <p:nvPr/>
        </p:nvSpPr>
        <p:spPr bwMode="auto">
          <a:xfrm flipH="1">
            <a:off x="6858000" y="4114800"/>
            <a:ext cx="0" cy="1524000"/>
          </a:xfrm>
          <a:prstGeom prst="line">
            <a:avLst/>
          </a:prstGeom>
          <a:noFill/>
          <a:ln w="50800">
            <a:solidFill>
              <a:srgbClr val="0096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4" name="Line 8"/>
          <p:cNvSpPr>
            <a:spLocks noChangeShapeType="1"/>
          </p:cNvSpPr>
          <p:nvPr/>
        </p:nvSpPr>
        <p:spPr bwMode="auto">
          <a:xfrm flipH="1">
            <a:off x="7696200" y="4114800"/>
            <a:ext cx="0" cy="1524000"/>
          </a:xfrm>
          <a:prstGeom prst="line">
            <a:avLst/>
          </a:prstGeom>
          <a:noFill/>
          <a:ln w="50800">
            <a:solidFill>
              <a:srgbClr val="0096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5" name="Line 9"/>
          <p:cNvSpPr>
            <a:spLocks noChangeShapeType="1"/>
          </p:cNvSpPr>
          <p:nvPr/>
        </p:nvSpPr>
        <p:spPr bwMode="auto">
          <a:xfrm>
            <a:off x="8458200" y="4267200"/>
            <a:ext cx="0" cy="1371600"/>
          </a:xfrm>
          <a:prstGeom prst="line">
            <a:avLst/>
          </a:prstGeom>
          <a:noFill/>
          <a:ln w="50800">
            <a:solidFill>
              <a:srgbClr val="0096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6" name="Rectangle 10"/>
          <p:cNvSpPr>
            <a:spLocks noChangeArrowheads="1"/>
          </p:cNvSpPr>
          <p:nvPr/>
        </p:nvSpPr>
        <p:spPr bwMode="auto">
          <a:xfrm>
            <a:off x="2901950" y="4705350"/>
            <a:ext cx="6007100" cy="520700"/>
          </a:xfrm>
          <a:prstGeom prst="rect">
            <a:avLst/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7" name="Rectangle 11"/>
          <p:cNvSpPr>
            <a:spLocks noChangeArrowheads="1"/>
          </p:cNvSpPr>
          <p:nvPr/>
        </p:nvSpPr>
        <p:spPr bwMode="auto">
          <a:xfrm>
            <a:off x="2890838" y="4786313"/>
            <a:ext cx="60293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508000" algn="ctr"/>
                <a:tab pos="1439863" algn="ctr"/>
                <a:tab pos="2222500" algn="ctr"/>
                <a:tab pos="3090863" algn="ctr"/>
                <a:tab pos="3937000" algn="ctr"/>
                <a:tab pos="4805363" algn="ctr"/>
                <a:tab pos="5481638" algn="ctr"/>
              </a:tabLst>
            </a:pPr>
            <a:r>
              <a: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2%	5%	10%	20%	30%	50%	  80%</a:t>
            </a:r>
          </a:p>
        </p:txBody>
      </p:sp>
      <p:sp>
        <p:nvSpPr>
          <p:cNvPr id="178188" name="Rectangle 12"/>
          <p:cNvSpPr>
            <a:spLocks noChangeArrowheads="1"/>
          </p:cNvSpPr>
          <p:nvPr/>
        </p:nvSpPr>
        <p:spPr bwMode="auto">
          <a:xfrm>
            <a:off x="360363" y="4462463"/>
            <a:ext cx="17780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Uncollectibles</a:t>
            </a:r>
          </a:p>
        </p:txBody>
      </p:sp>
      <p:sp>
        <p:nvSpPr>
          <p:cNvPr id="178189" name="Rectangle 13"/>
          <p:cNvSpPr>
            <a:spLocks noChangeArrowheads="1"/>
          </p:cNvSpPr>
          <p:nvPr/>
        </p:nvSpPr>
        <p:spPr bwMode="auto">
          <a:xfrm>
            <a:off x="588963" y="4822825"/>
            <a:ext cx="12731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PERCENT</a:t>
            </a:r>
          </a:p>
        </p:txBody>
      </p:sp>
      <p:sp>
        <p:nvSpPr>
          <p:cNvPr id="178191" name="Rectangle 15"/>
          <p:cNvSpPr>
            <a:spLocks noChangeArrowheads="1"/>
          </p:cNvSpPr>
          <p:nvPr/>
        </p:nvSpPr>
        <p:spPr bwMode="auto">
          <a:xfrm>
            <a:off x="1911350" y="5492750"/>
            <a:ext cx="6997700" cy="520700"/>
          </a:xfrm>
          <a:prstGeom prst="rect">
            <a:avLst/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2" name="Rectangle 16"/>
          <p:cNvSpPr>
            <a:spLocks noChangeArrowheads="1"/>
          </p:cNvSpPr>
          <p:nvPr/>
        </p:nvSpPr>
        <p:spPr bwMode="auto">
          <a:xfrm>
            <a:off x="665163" y="5610225"/>
            <a:ext cx="12223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AMOUNT</a:t>
            </a:r>
          </a:p>
        </p:txBody>
      </p:sp>
      <p:sp>
        <p:nvSpPr>
          <p:cNvPr id="178193" name="Rectangle 17"/>
          <p:cNvSpPr>
            <a:spLocks noChangeArrowheads="1"/>
          </p:cNvSpPr>
          <p:nvPr/>
        </p:nvSpPr>
        <p:spPr bwMode="auto">
          <a:xfrm>
            <a:off x="1920875" y="5594350"/>
            <a:ext cx="70199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01638" algn="ctr"/>
                <a:tab pos="1439863" algn="ctr"/>
                <a:tab pos="2349500" algn="ctr"/>
                <a:tab pos="3154363" algn="ctr"/>
                <a:tab pos="3937000" algn="ctr"/>
                <a:tab pos="4805363" algn="ctr"/>
                <a:tab pos="5608638" algn="ctr"/>
                <a:tab pos="6286500" algn="ctr"/>
              </a:tabLst>
            </a:pPr>
            <a:r>
              <a: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$3,390   =	$1,500	$200	$310	$380	$360	$400	  $240</a:t>
            </a:r>
          </a:p>
        </p:txBody>
      </p:sp>
      <p:sp>
        <p:nvSpPr>
          <p:cNvPr id="178194" name="Oval 18"/>
          <p:cNvSpPr>
            <a:spLocks noChangeArrowheads="1"/>
          </p:cNvSpPr>
          <p:nvPr/>
        </p:nvSpPr>
        <p:spPr bwMode="auto">
          <a:xfrm>
            <a:off x="1866900" y="5397500"/>
            <a:ext cx="1016000" cy="711200"/>
          </a:xfrm>
          <a:prstGeom prst="ellips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5" name="Rectangle 19"/>
          <p:cNvSpPr>
            <a:spLocks noChangeArrowheads="1"/>
          </p:cNvSpPr>
          <p:nvPr/>
        </p:nvSpPr>
        <p:spPr bwMode="auto">
          <a:xfrm>
            <a:off x="234950" y="1243013"/>
            <a:ext cx="8674100" cy="301783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6" name="Rectangle 20"/>
          <p:cNvSpPr>
            <a:spLocks noChangeArrowheads="1"/>
          </p:cNvSpPr>
          <p:nvPr/>
        </p:nvSpPr>
        <p:spPr bwMode="auto">
          <a:xfrm>
            <a:off x="228600" y="381000"/>
            <a:ext cx="8686800" cy="6096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Accounts Receivable Aging and Uncollectibles</a:t>
            </a:r>
          </a:p>
        </p:txBody>
      </p:sp>
      <p:sp>
        <p:nvSpPr>
          <p:cNvPr id="178197" name="Line 21"/>
          <p:cNvSpPr>
            <a:spLocks noChangeShapeType="1"/>
          </p:cNvSpPr>
          <p:nvPr/>
        </p:nvSpPr>
        <p:spPr bwMode="auto">
          <a:xfrm>
            <a:off x="3924300" y="1250950"/>
            <a:ext cx="0" cy="3014663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8" name="Line 22"/>
          <p:cNvSpPr>
            <a:spLocks noChangeShapeType="1"/>
          </p:cNvSpPr>
          <p:nvPr/>
        </p:nvSpPr>
        <p:spPr bwMode="auto">
          <a:xfrm>
            <a:off x="239713" y="2154238"/>
            <a:ext cx="86645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9" name="Line 23"/>
          <p:cNvSpPr>
            <a:spLocks noChangeShapeType="1"/>
          </p:cNvSpPr>
          <p:nvPr/>
        </p:nvSpPr>
        <p:spPr bwMode="auto">
          <a:xfrm>
            <a:off x="3922713" y="1600200"/>
            <a:ext cx="49815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00" name="Line 24"/>
          <p:cNvSpPr>
            <a:spLocks noChangeShapeType="1"/>
          </p:cNvSpPr>
          <p:nvPr/>
        </p:nvSpPr>
        <p:spPr bwMode="auto">
          <a:xfrm>
            <a:off x="4762500" y="1624013"/>
            <a:ext cx="0" cy="2641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01" name="Line 25"/>
          <p:cNvSpPr>
            <a:spLocks noChangeShapeType="1"/>
          </p:cNvSpPr>
          <p:nvPr/>
        </p:nvSpPr>
        <p:spPr bwMode="auto">
          <a:xfrm>
            <a:off x="1790700" y="1250950"/>
            <a:ext cx="0" cy="3014663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02" name="Line 26"/>
          <p:cNvSpPr>
            <a:spLocks noChangeShapeType="1"/>
          </p:cNvSpPr>
          <p:nvPr/>
        </p:nvSpPr>
        <p:spPr bwMode="auto">
          <a:xfrm>
            <a:off x="2871788" y="1263650"/>
            <a:ext cx="0" cy="2989263"/>
          </a:xfrm>
          <a:prstGeom prst="line">
            <a:avLst/>
          </a:prstGeom>
          <a:noFill/>
          <a:ln w="38100" cmpd="dbl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03" name="Line 27"/>
          <p:cNvSpPr>
            <a:spLocks noChangeShapeType="1"/>
          </p:cNvSpPr>
          <p:nvPr/>
        </p:nvSpPr>
        <p:spPr bwMode="auto">
          <a:xfrm>
            <a:off x="5580063" y="1624013"/>
            <a:ext cx="0" cy="2641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04" name="Line 28"/>
          <p:cNvSpPr>
            <a:spLocks noChangeShapeType="1"/>
          </p:cNvSpPr>
          <p:nvPr/>
        </p:nvSpPr>
        <p:spPr bwMode="auto">
          <a:xfrm>
            <a:off x="6418263" y="1624013"/>
            <a:ext cx="0" cy="2641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05" name="Line 29"/>
          <p:cNvSpPr>
            <a:spLocks noChangeShapeType="1"/>
          </p:cNvSpPr>
          <p:nvPr/>
        </p:nvSpPr>
        <p:spPr bwMode="auto">
          <a:xfrm>
            <a:off x="7277100" y="1624013"/>
            <a:ext cx="0" cy="2641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06" name="Line 30"/>
          <p:cNvSpPr>
            <a:spLocks noChangeShapeType="1"/>
          </p:cNvSpPr>
          <p:nvPr/>
        </p:nvSpPr>
        <p:spPr bwMode="auto">
          <a:xfrm>
            <a:off x="8094663" y="1624013"/>
            <a:ext cx="0" cy="2641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07" name="Line 31"/>
          <p:cNvSpPr>
            <a:spLocks noChangeShapeType="1"/>
          </p:cNvSpPr>
          <p:nvPr/>
        </p:nvSpPr>
        <p:spPr bwMode="auto">
          <a:xfrm>
            <a:off x="239713" y="3810000"/>
            <a:ext cx="86645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08" name="Rectangle 32"/>
          <p:cNvSpPr>
            <a:spLocks noChangeArrowheads="1"/>
          </p:cNvSpPr>
          <p:nvPr/>
        </p:nvSpPr>
        <p:spPr bwMode="auto">
          <a:xfrm>
            <a:off x="239713" y="3168650"/>
            <a:ext cx="8664575" cy="101600"/>
          </a:xfrm>
          <a:prstGeom prst="rect">
            <a:avLst/>
          </a:prstGeom>
          <a:solidFill>
            <a:srgbClr val="FAFD00"/>
          </a:solidFill>
          <a:ln w="12700">
            <a:solidFill>
              <a:srgbClr val="009688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09" name="Rectangle 33"/>
          <p:cNvSpPr>
            <a:spLocks noChangeArrowheads="1"/>
          </p:cNvSpPr>
          <p:nvPr/>
        </p:nvSpPr>
        <p:spPr bwMode="auto">
          <a:xfrm>
            <a:off x="223838" y="1300163"/>
            <a:ext cx="8696325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BC3700"/>
                </a:solidFill>
                <a:latin typeface="Times New Roman" pitchFamily="18" charset="0"/>
              </a:rPr>
              <a:t>		Not    			Days Past Due</a:t>
            </a: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BC3700"/>
                </a:solidFill>
                <a:latin typeface="Times New Roman" pitchFamily="18" charset="0"/>
              </a:rPr>
              <a:t>		Past   						over</a:t>
            </a: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BC3700"/>
                </a:solidFill>
                <a:latin typeface="Times New Roman" pitchFamily="18" charset="0"/>
              </a:rPr>
              <a:t>Customer	Balance	Due    	1-30 	31-60	61-90	91-180	 181-365	 365</a:t>
            </a:r>
          </a:p>
          <a:p>
            <a:pPr eaLnBrk="0" hangingPunct="0">
              <a:spcBef>
                <a:spcPct val="40000"/>
              </a:spcBef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Ashby &amp; Co.	$ 150			$ 150	</a:t>
            </a: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B. T. Barr	610					$ 350	$260</a:t>
            </a: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Brock Co.	470	$ 470</a:t>
            </a: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Saxon Woods 	160							160</a:t>
            </a:r>
          </a:p>
          <a:p>
            <a:pPr eaLnBrk="0" hangingPunct="0">
              <a:spcBef>
                <a:spcPct val="40000"/>
              </a:spcBef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   Total	$86,300	$75,000	$4,000	$3,100	$1,900	$1,200	$800	$300</a:t>
            </a:r>
          </a:p>
        </p:txBody>
      </p:sp>
      <p:sp>
        <p:nvSpPr>
          <p:cNvPr id="178210" name="AutoShape 3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33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94" grpId="0" animBg="1"/>
      <p:bldP spid="1782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615950" y="1828800"/>
            <a:ext cx="3568700" cy="396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4349750" y="1847850"/>
            <a:ext cx="4330700" cy="1617663"/>
          </a:xfrm>
          <a:prstGeom prst="rect">
            <a:avLst/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609600" y="381000"/>
            <a:ext cx="8069263" cy="609600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Year-End Adjustment for Uncollectibles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630238" y="1281113"/>
            <a:ext cx="35448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2400" b="1">
                <a:latin typeface="Times New Roman" pitchFamily="18" charset="0"/>
              </a:rPr>
              <a:t>General Ledger</a:t>
            </a:r>
          </a:p>
        </p:txBody>
      </p:sp>
      <p:sp>
        <p:nvSpPr>
          <p:cNvPr id="179206" name="Line 6"/>
          <p:cNvSpPr>
            <a:spLocks noChangeShapeType="1"/>
          </p:cNvSpPr>
          <p:nvPr/>
        </p:nvSpPr>
        <p:spPr bwMode="auto">
          <a:xfrm>
            <a:off x="928688" y="2209800"/>
            <a:ext cx="284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7" name="Line 7"/>
          <p:cNvSpPr>
            <a:spLocks noChangeShapeType="1"/>
          </p:cNvSpPr>
          <p:nvPr/>
        </p:nvSpPr>
        <p:spPr bwMode="auto">
          <a:xfrm flipH="1">
            <a:off x="2362200" y="2209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909638" y="1892300"/>
            <a:ext cx="29051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Accounts Receivable</a:t>
            </a:r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1389063" y="2270125"/>
            <a:ext cx="8794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latin typeface="Times New Roman" pitchFamily="18" charset="0"/>
              </a:rPr>
              <a:t>86,300</a:t>
            </a:r>
          </a:p>
        </p:txBody>
      </p:sp>
      <p:grpSp>
        <p:nvGrpSpPr>
          <p:cNvPr id="179210" name="Group 10"/>
          <p:cNvGrpSpPr>
            <a:grpSpLocks/>
          </p:cNvGrpSpPr>
          <p:nvPr/>
        </p:nvGrpSpPr>
        <p:grpSpPr bwMode="auto">
          <a:xfrm>
            <a:off x="993775" y="2251075"/>
            <a:ext cx="400050" cy="396875"/>
            <a:chOff x="626" y="1418"/>
            <a:chExt cx="252" cy="250"/>
          </a:xfrm>
        </p:grpSpPr>
        <p:sp>
          <p:nvSpPr>
            <p:cNvPr id="179211" name="Oval 11"/>
            <p:cNvSpPr>
              <a:spLocks noChangeArrowheads="1"/>
            </p:cNvSpPr>
            <p:nvPr/>
          </p:nvSpPr>
          <p:spPr bwMode="auto">
            <a:xfrm>
              <a:off x="633" y="1439"/>
              <a:ext cx="245" cy="229"/>
            </a:xfrm>
            <a:prstGeom prst="ellipse">
              <a:avLst/>
            </a:prstGeom>
            <a:solidFill>
              <a:srgbClr val="00968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12" name="Rectangle 12"/>
            <p:cNvSpPr>
              <a:spLocks noChangeArrowheads="1"/>
            </p:cNvSpPr>
            <p:nvPr/>
          </p:nvSpPr>
          <p:spPr bwMode="auto">
            <a:xfrm>
              <a:off x="626" y="1418"/>
              <a:ext cx="23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lang="en-US" sz="2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79213" name="Line 13"/>
          <p:cNvSpPr>
            <a:spLocks noChangeShapeType="1"/>
          </p:cNvSpPr>
          <p:nvPr/>
        </p:nvSpPr>
        <p:spPr bwMode="auto">
          <a:xfrm>
            <a:off x="928688" y="3276600"/>
            <a:ext cx="2951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 flipH="1">
            <a:off x="2362200" y="32766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5" name="Rectangle 15"/>
          <p:cNvSpPr>
            <a:spLocks noChangeArrowheads="1"/>
          </p:cNvSpPr>
          <p:nvPr/>
        </p:nvSpPr>
        <p:spPr bwMode="auto">
          <a:xfrm>
            <a:off x="604838" y="2959100"/>
            <a:ext cx="37433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Allowance for Doubtful Accts.</a:t>
            </a:r>
          </a:p>
        </p:txBody>
      </p:sp>
      <p:sp>
        <p:nvSpPr>
          <p:cNvPr id="179216" name="Rectangle 16"/>
          <p:cNvSpPr>
            <a:spLocks noChangeArrowheads="1"/>
          </p:cNvSpPr>
          <p:nvPr/>
        </p:nvSpPr>
        <p:spPr bwMode="auto">
          <a:xfrm>
            <a:off x="2690813" y="3340100"/>
            <a:ext cx="5619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latin typeface="Times New Roman" pitchFamily="18" charset="0"/>
              </a:rPr>
              <a:t>510</a:t>
            </a:r>
          </a:p>
        </p:txBody>
      </p:sp>
      <p:sp>
        <p:nvSpPr>
          <p:cNvPr id="179217" name="Line 17"/>
          <p:cNvSpPr>
            <a:spLocks noChangeShapeType="1"/>
          </p:cNvSpPr>
          <p:nvPr/>
        </p:nvSpPr>
        <p:spPr bwMode="auto">
          <a:xfrm>
            <a:off x="915988" y="4792663"/>
            <a:ext cx="304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8" name="Rectangle 18"/>
          <p:cNvSpPr>
            <a:spLocks noChangeArrowheads="1"/>
          </p:cNvSpPr>
          <p:nvPr/>
        </p:nvSpPr>
        <p:spPr bwMode="auto">
          <a:xfrm>
            <a:off x="600075" y="4464050"/>
            <a:ext cx="36671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Uncollectible Accts. Expense</a:t>
            </a:r>
          </a:p>
        </p:txBody>
      </p:sp>
      <p:sp>
        <p:nvSpPr>
          <p:cNvPr id="179219" name="Rectangle 19"/>
          <p:cNvSpPr>
            <a:spLocks noChangeArrowheads="1"/>
          </p:cNvSpPr>
          <p:nvPr/>
        </p:nvSpPr>
        <p:spPr bwMode="auto">
          <a:xfrm>
            <a:off x="4451350" y="1995488"/>
            <a:ext cx="4225925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3894138" algn="dec"/>
              </a:tabLst>
            </a:pPr>
            <a:r>
              <a:rPr lang="en-US" sz="2200" b="1">
                <a:latin typeface="Times New Roman" pitchFamily="18" charset="0"/>
              </a:rPr>
              <a:t>Accounts receivable	$86,300</a:t>
            </a:r>
          </a:p>
          <a:p>
            <a:pPr eaLnBrk="0" hangingPunct="0">
              <a:tabLst>
                <a:tab pos="3894138" algn="dec"/>
              </a:tabLst>
            </a:pPr>
            <a:r>
              <a:rPr lang="en-US" sz="2200" b="1">
                <a:latin typeface="Times New Roman" pitchFamily="18" charset="0"/>
              </a:rPr>
              <a:t>Less allowance for</a:t>
            </a:r>
          </a:p>
          <a:p>
            <a:pPr eaLnBrk="0" hangingPunct="0">
              <a:tabLst>
                <a:tab pos="3894138" algn="dec"/>
              </a:tabLst>
            </a:pPr>
            <a:r>
              <a:rPr lang="en-US" sz="2200" b="1">
                <a:latin typeface="Times New Roman" pitchFamily="18" charset="0"/>
              </a:rPr>
              <a:t>       doubtful accounts	3,390</a:t>
            </a:r>
          </a:p>
          <a:p>
            <a:pPr eaLnBrk="0" hangingPunct="0">
              <a:spcBef>
                <a:spcPct val="30000"/>
              </a:spcBef>
              <a:tabLst>
                <a:tab pos="3894138" algn="dec"/>
              </a:tabLst>
            </a:pPr>
            <a:r>
              <a:rPr lang="en-US" sz="2200" b="1">
                <a:latin typeface="Times New Roman" pitchFamily="18" charset="0"/>
              </a:rPr>
              <a:t>Net realizable value	$82,910</a:t>
            </a:r>
          </a:p>
        </p:txBody>
      </p:sp>
      <p:sp>
        <p:nvSpPr>
          <p:cNvPr id="179220" name="Line 20"/>
          <p:cNvSpPr>
            <a:spLocks noChangeShapeType="1"/>
          </p:cNvSpPr>
          <p:nvPr/>
        </p:nvSpPr>
        <p:spPr bwMode="auto">
          <a:xfrm flipV="1">
            <a:off x="7543800" y="299085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1" name="Rectangle 21"/>
          <p:cNvSpPr>
            <a:spLocks noChangeArrowheads="1"/>
          </p:cNvSpPr>
          <p:nvPr/>
        </p:nvSpPr>
        <p:spPr bwMode="auto">
          <a:xfrm>
            <a:off x="4356100" y="1304925"/>
            <a:ext cx="43053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pPr algn="ctr"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2400" b="1">
                <a:latin typeface="Times New Roman" pitchFamily="18" charset="0"/>
              </a:rPr>
              <a:t>Balance Sheet</a:t>
            </a:r>
          </a:p>
        </p:txBody>
      </p:sp>
      <p:grpSp>
        <p:nvGrpSpPr>
          <p:cNvPr id="179222" name="Group 22"/>
          <p:cNvGrpSpPr>
            <a:grpSpLocks/>
          </p:cNvGrpSpPr>
          <p:nvPr/>
        </p:nvGrpSpPr>
        <p:grpSpPr bwMode="auto">
          <a:xfrm>
            <a:off x="3389313" y="3336925"/>
            <a:ext cx="400050" cy="396875"/>
            <a:chOff x="2135" y="1996"/>
            <a:chExt cx="252" cy="250"/>
          </a:xfrm>
        </p:grpSpPr>
        <p:sp>
          <p:nvSpPr>
            <p:cNvPr id="179223" name="Oval 23"/>
            <p:cNvSpPr>
              <a:spLocks noChangeArrowheads="1"/>
            </p:cNvSpPr>
            <p:nvPr/>
          </p:nvSpPr>
          <p:spPr bwMode="auto">
            <a:xfrm>
              <a:off x="2142" y="2017"/>
              <a:ext cx="245" cy="229"/>
            </a:xfrm>
            <a:prstGeom prst="ellipse">
              <a:avLst/>
            </a:prstGeom>
            <a:solidFill>
              <a:srgbClr val="00968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24" name="Rectangle 24"/>
            <p:cNvSpPr>
              <a:spLocks noChangeArrowheads="1"/>
            </p:cNvSpPr>
            <p:nvPr/>
          </p:nvSpPr>
          <p:spPr bwMode="auto">
            <a:xfrm>
              <a:off x="2135" y="1996"/>
              <a:ext cx="23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179225" name="Group 25"/>
          <p:cNvGrpSpPr>
            <a:grpSpLocks/>
          </p:cNvGrpSpPr>
          <p:nvPr/>
        </p:nvGrpSpPr>
        <p:grpSpPr bwMode="auto">
          <a:xfrm>
            <a:off x="4502150" y="3835400"/>
            <a:ext cx="4244975" cy="466725"/>
            <a:chOff x="2836" y="2416"/>
            <a:chExt cx="2674" cy="294"/>
          </a:xfrm>
        </p:grpSpPr>
        <p:sp>
          <p:nvSpPr>
            <p:cNvPr id="179226" name="Rectangle 26"/>
            <p:cNvSpPr>
              <a:spLocks noChangeArrowheads="1"/>
            </p:cNvSpPr>
            <p:nvPr/>
          </p:nvSpPr>
          <p:spPr bwMode="auto">
            <a:xfrm>
              <a:off x="3020" y="2416"/>
              <a:ext cx="2490" cy="294"/>
            </a:xfrm>
            <a:prstGeom prst="rect">
              <a:avLst/>
            </a:prstGeom>
            <a:solidFill>
              <a:srgbClr val="FFEFC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>
                  <a:latin typeface="Times New Roman" pitchFamily="18" charset="0"/>
                </a:rPr>
                <a:t>  Balances before adjustment</a:t>
              </a:r>
            </a:p>
          </p:txBody>
        </p:sp>
        <p:grpSp>
          <p:nvGrpSpPr>
            <p:cNvPr id="179227" name="Group 27"/>
            <p:cNvGrpSpPr>
              <a:grpSpLocks/>
            </p:cNvGrpSpPr>
            <p:nvPr/>
          </p:nvGrpSpPr>
          <p:grpSpPr bwMode="auto">
            <a:xfrm>
              <a:off x="2836" y="2431"/>
              <a:ext cx="245" cy="248"/>
              <a:chOff x="2836" y="2431"/>
              <a:chExt cx="245" cy="248"/>
            </a:xfrm>
          </p:grpSpPr>
          <p:sp>
            <p:nvSpPr>
              <p:cNvPr id="179228" name="Oval 28"/>
              <p:cNvSpPr>
                <a:spLocks noChangeArrowheads="1"/>
              </p:cNvSpPr>
              <p:nvPr/>
            </p:nvSpPr>
            <p:spPr bwMode="auto">
              <a:xfrm>
                <a:off x="2836" y="2436"/>
                <a:ext cx="245" cy="229"/>
              </a:xfrm>
              <a:prstGeom prst="ellipse">
                <a:avLst/>
              </a:prstGeom>
              <a:solidFill>
                <a:srgbClr val="00968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29" name="Rectangle 29"/>
              <p:cNvSpPr>
                <a:spLocks noChangeArrowheads="1"/>
              </p:cNvSpPr>
              <p:nvPr/>
            </p:nvSpPr>
            <p:spPr bwMode="auto">
              <a:xfrm>
                <a:off x="2845" y="2431"/>
                <a:ext cx="230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A</a:t>
                </a:r>
                <a:endParaRPr lang="en-US" sz="2000" b="1">
                  <a:solidFill>
                    <a:srgbClr val="FDE3B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79230" name="Group 30"/>
          <p:cNvGrpSpPr>
            <a:grpSpLocks/>
          </p:cNvGrpSpPr>
          <p:nvPr/>
        </p:nvGrpSpPr>
        <p:grpSpPr bwMode="auto">
          <a:xfrm>
            <a:off x="4494213" y="4445000"/>
            <a:ext cx="3638550" cy="831850"/>
            <a:chOff x="2831" y="2800"/>
            <a:chExt cx="2292" cy="524"/>
          </a:xfrm>
        </p:grpSpPr>
        <p:sp>
          <p:nvSpPr>
            <p:cNvPr id="179231" name="Rectangle 31"/>
            <p:cNvSpPr>
              <a:spLocks noChangeArrowheads="1"/>
            </p:cNvSpPr>
            <p:nvPr/>
          </p:nvSpPr>
          <p:spPr bwMode="auto">
            <a:xfrm>
              <a:off x="3020" y="2800"/>
              <a:ext cx="2103" cy="524"/>
            </a:xfrm>
            <a:prstGeom prst="rect">
              <a:avLst/>
            </a:prstGeom>
            <a:solidFill>
              <a:srgbClr val="FFEFC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>
                  <a:latin typeface="Times New Roman" pitchFamily="18" charset="0"/>
                </a:rPr>
                <a:t>  Year-end adjustment:</a:t>
              </a:r>
            </a:p>
            <a:p>
              <a:pPr eaLnBrk="0" hangingPunct="0"/>
              <a:r>
                <a:rPr lang="en-US" sz="2400" b="1">
                  <a:latin typeface="Times New Roman" pitchFamily="18" charset="0"/>
                </a:rPr>
                <a:t>  $3,390 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–</a:t>
              </a:r>
              <a:r>
                <a:rPr lang="en-US" sz="2400" b="1">
                  <a:latin typeface="Times New Roman" pitchFamily="18" charset="0"/>
                </a:rPr>
                <a:t> $510 = $2,880 </a:t>
              </a:r>
            </a:p>
          </p:txBody>
        </p:sp>
        <p:grpSp>
          <p:nvGrpSpPr>
            <p:cNvPr id="179232" name="Group 32"/>
            <p:cNvGrpSpPr>
              <a:grpSpLocks/>
            </p:cNvGrpSpPr>
            <p:nvPr/>
          </p:nvGrpSpPr>
          <p:grpSpPr bwMode="auto">
            <a:xfrm>
              <a:off x="2831" y="2882"/>
              <a:ext cx="245" cy="286"/>
              <a:chOff x="2831" y="2784"/>
              <a:chExt cx="245" cy="286"/>
            </a:xfrm>
          </p:grpSpPr>
          <p:sp>
            <p:nvSpPr>
              <p:cNvPr id="179233" name="Oval 33"/>
              <p:cNvSpPr>
                <a:spLocks noChangeArrowheads="1"/>
              </p:cNvSpPr>
              <p:nvPr/>
            </p:nvSpPr>
            <p:spPr bwMode="auto">
              <a:xfrm>
                <a:off x="2831" y="2832"/>
                <a:ext cx="245" cy="229"/>
              </a:xfrm>
              <a:prstGeom prst="ellipse">
                <a:avLst/>
              </a:prstGeom>
              <a:solidFill>
                <a:srgbClr val="00968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34" name="Rectangle 34"/>
              <p:cNvSpPr>
                <a:spLocks noChangeArrowheads="1"/>
              </p:cNvSpPr>
              <p:nvPr/>
            </p:nvSpPr>
            <p:spPr bwMode="auto">
              <a:xfrm>
                <a:off x="2832" y="2784"/>
                <a:ext cx="242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B</a:t>
                </a:r>
                <a:endParaRPr lang="en-US" sz="2400" b="1">
                  <a:solidFill>
                    <a:srgbClr val="FDE3B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79235" name="Group 35"/>
          <p:cNvGrpSpPr>
            <a:grpSpLocks/>
          </p:cNvGrpSpPr>
          <p:nvPr/>
        </p:nvGrpSpPr>
        <p:grpSpPr bwMode="auto">
          <a:xfrm>
            <a:off x="990600" y="4811713"/>
            <a:ext cx="1384300" cy="504825"/>
            <a:chOff x="624" y="3031"/>
            <a:chExt cx="872" cy="318"/>
          </a:xfrm>
        </p:grpSpPr>
        <p:sp>
          <p:nvSpPr>
            <p:cNvPr id="179236" name="Line 36"/>
            <p:cNvSpPr>
              <a:spLocks noChangeShapeType="1"/>
            </p:cNvSpPr>
            <p:nvPr/>
          </p:nvSpPr>
          <p:spPr bwMode="auto">
            <a:xfrm>
              <a:off x="1496" y="3031"/>
              <a:ext cx="0" cy="2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7" name="Rectangle 37"/>
            <p:cNvSpPr>
              <a:spLocks noChangeArrowheads="1"/>
            </p:cNvSpPr>
            <p:nvPr/>
          </p:nvSpPr>
          <p:spPr bwMode="auto">
            <a:xfrm>
              <a:off x="971" y="3101"/>
              <a:ext cx="47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latin typeface="Times New Roman" pitchFamily="18" charset="0"/>
                </a:rPr>
                <a:t>2,880</a:t>
              </a:r>
            </a:p>
          </p:txBody>
        </p:sp>
        <p:grpSp>
          <p:nvGrpSpPr>
            <p:cNvPr id="179238" name="Group 38"/>
            <p:cNvGrpSpPr>
              <a:grpSpLocks/>
            </p:cNvGrpSpPr>
            <p:nvPr/>
          </p:nvGrpSpPr>
          <p:grpSpPr bwMode="auto">
            <a:xfrm>
              <a:off x="624" y="3083"/>
              <a:ext cx="245" cy="251"/>
              <a:chOff x="598" y="3175"/>
              <a:chExt cx="245" cy="251"/>
            </a:xfrm>
          </p:grpSpPr>
          <p:sp>
            <p:nvSpPr>
              <p:cNvPr id="179239" name="Oval 39"/>
              <p:cNvSpPr>
                <a:spLocks noChangeArrowheads="1"/>
              </p:cNvSpPr>
              <p:nvPr/>
            </p:nvSpPr>
            <p:spPr bwMode="auto">
              <a:xfrm>
                <a:off x="598" y="3175"/>
                <a:ext cx="245" cy="229"/>
              </a:xfrm>
              <a:prstGeom prst="ellipse">
                <a:avLst/>
              </a:prstGeom>
              <a:solidFill>
                <a:srgbClr val="00968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40" name="Rectangle 40"/>
              <p:cNvSpPr>
                <a:spLocks noChangeArrowheads="1"/>
              </p:cNvSpPr>
              <p:nvPr/>
            </p:nvSpPr>
            <p:spPr bwMode="auto">
              <a:xfrm>
                <a:off x="607" y="3178"/>
                <a:ext cx="221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B</a:t>
                </a:r>
                <a:endParaRPr lang="en-US" sz="2000" b="1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79241" name="Group 41"/>
          <p:cNvGrpSpPr>
            <a:grpSpLocks/>
          </p:cNvGrpSpPr>
          <p:nvPr/>
        </p:nvGrpSpPr>
        <p:grpSpPr bwMode="auto">
          <a:xfrm>
            <a:off x="2517775" y="3721100"/>
            <a:ext cx="1271588" cy="411163"/>
            <a:chOff x="1586" y="2344"/>
            <a:chExt cx="801" cy="259"/>
          </a:xfrm>
        </p:grpSpPr>
        <p:sp>
          <p:nvSpPr>
            <p:cNvPr id="179242" name="Rectangle 42"/>
            <p:cNvSpPr>
              <a:spLocks noChangeArrowheads="1"/>
            </p:cNvSpPr>
            <p:nvPr/>
          </p:nvSpPr>
          <p:spPr bwMode="auto">
            <a:xfrm>
              <a:off x="1586" y="2344"/>
              <a:ext cx="47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latin typeface="Times New Roman" pitchFamily="18" charset="0"/>
                </a:rPr>
                <a:t>2,880</a:t>
              </a:r>
            </a:p>
          </p:txBody>
        </p:sp>
        <p:grpSp>
          <p:nvGrpSpPr>
            <p:cNvPr id="179243" name="Group 43"/>
            <p:cNvGrpSpPr>
              <a:grpSpLocks/>
            </p:cNvGrpSpPr>
            <p:nvPr/>
          </p:nvGrpSpPr>
          <p:grpSpPr bwMode="auto">
            <a:xfrm>
              <a:off x="2142" y="2352"/>
              <a:ext cx="245" cy="251"/>
              <a:chOff x="2142" y="2263"/>
              <a:chExt cx="245" cy="251"/>
            </a:xfrm>
          </p:grpSpPr>
          <p:sp>
            <p:nvSpPr>
              <p:cNvPr id="179244" name="Oval 44"/>
              <p:cNvSpPr>
                <a:spLocks noChangeArrowheads="1"/>
              </p:cNvSpPr>
              <p:nvPr/>
            </p:nvSpPr>
            <p:spPr bwMode="auto">
              <a:xfrm>
                <a:off x="2142" y="2263"/>
                <a:ext cx="245" cy="229"/>
              </a:xfrm>
              <a:prstGeom prst="ellipse">
                <a:avLst/>
              </a:prstGeom>
              <a:solidFill>
                <a:srgbClr val="00968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45" name="Rectangle 45"/>
              <p:cNvSpPr>
                <a:spLocks noChangeArrowheads="1"/>
              </p:cNvSpPr>
              <p:nvPr/>
            </p:nvSpPr>
            <p:spPr bwMode="auto">
              <a:xfrm>
                <a:off x="2151" y="2266"/>
                <a:ext cx="221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B</a:t>
                </a:r>
              </a:p>
            </p:txBody>
          </p:sp>
        </p:grpSp>
      </p:grpSp>
      <p:grpSp>
        <p:nvGrpSpPr>
          <p:cNvPr id="179246" name="Group 46"/>
          <p:cNvGrpSpPr>
            <a:grpSpLocks/>
          </p:cNvGrpSpPr>
          <p:nvPr/>
        </p:nvGrpSpPr>
        <p:grpSpPr bwMode="auto">
          <a:xfrm>
            <a:off x="4494213" y="5411788"/>
            <a:ext cx="3930650" cy="466725"/>
            <a:chOff x="2831" y="3409"/>
            <a:chExt cx="2476" cy="294"/>
          </a:xfrm>
        </p:grpSpPr>
        <p:sp>
          <p:nvSpPr>
            <p:cNvPr id="179247" name="Rectangle 47"/>
            <p:cNvSpPr>
              <a:spLocks noChangeArrowheads="1"/>
            </p:cNvSpPr>
            <p:nvPr/>
          </p:nvSpPr>
          <p:spPr bwMode="auto">
            <a:xfrm>
              <a:off x="3020" y="3409"/>
              <a:ext cx="2287" cy="294"/>
            </a:xfrm>
            <a:prstGeom prst="rect">
              <a:avLst/>
            </a:prstGeom>
            <a:solidFill>
              <a:srgbClr val="FFEFC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>
                  <a:latin typeface="Times New Roman" pitchFamily="18" charset="0"/>
                </a:rPr>
                <a:t>  Balance after adjustment</a:t>
              </a:r>
            </a:p>
          </p:txBody>
        </p:sp>
        <p:grpSp>
          <p:nvGrpSpPr>
            <p:cNvPr id="179248" name="Group 48"/>
            <p:cNvGrpSpPr>
              <a:grpSpLocks/>
            </p:cNvGrpSpPr>
            <p:nvPr/>
          </p:nvGrpSpPr>
          <p:grpSpPr bwMode="auto">
            <a:xfrm>
              <a:off x="2831" y="3445"/>
              <a:ext cx="245" cy="251"/>
              <a:chOff x="2831" y="3384"/>
              <a:chExt cx="245" cy="251"/>
            </a:xfrm>
          </p:grpSpPr>
          <p:sp>
            <p:nvSpPr>
              <p:cNvPr id="179249" name="Oval 49"/>
              <p:cNvSpPr>
                <a:spLocks noChangeArrowheads="1"/>
              </p:cNvSpPr>
              <p:nvPr/>
            </p:nvSpPr>
            <p:spPr bwMode="auto">
              <a:xfrm>
                <a:off x="2831" y="3384"/>
                <a:ext cx="245" cy="229"/>
              </a:xfrm>
              <a:prstGeom prst="ellipse">
                <a:avLst/>
              </a:prstGeom>
              <a:solidFill>
                <a:srgbClr val="00968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50" name="Rectangle 50"/>
              <p:cNvSpPr>
                <a:spLocks noChangeArrowheads="1"/>
              </p:cNvSpPr>
              <p:nvPr/>
            </p:nvSpPr>
            <p:spPr bwMode="auto">
              <a:xfrm>
                <a:off x="2840" y="3387"/>
                <a:ext cx="230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C</a:t>
                </a:r>
                <a:endParaRPr lang="en-US" sz="2000" b="1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79251" name="Group 51"/>
          <p:cNvGrpSpPr>
            <a:grpSpLocks/>
          </p:cNvGrpSpPr>
          <p:nvPr/>
        </p:nvGrpSpPr>
        <p:grpSpPr bwMode="auto">
          <a:xfrm>
            <a:off x="928688" y="4097338"/>
            <a:ext cx="2951162" cy="398462"/>
            <a:chOff x="585" y="2581"/>
            <a:chExt cx="1859" cy="251"/>
          </a:xfrm>
        </p:grpSpPr>
        <p:sp>
          <p:nvSpPr>
            <p:cNvPr id="179252" name="Line 52"/>
            <p:cNvSpPr>
              <a:spLocks noChangeShapeType="1"/>
            </p:cNvSpPr>
            <p:nvPr/>
          </p:nvSpPr>
          <p:spPr bwMode="auto">
            <a:xfrm>
              <a:off x="585" y="2592"/>
              <a:ext cx="18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53" name="Rectangle 53"/>
            <p:cNvSpPr>
              <a:spLocks noChangeArrowheads="1"/>
            </p:cNvSpPr>
            <p:nvPr/>
          </p:nvSpPr>
          <p:spPr bwMode="auto">
            <a:xfrm>
              <a:off x="1586" y="2584"/>
              <a:ext cx="47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latin typeface="Times New Roman" pitchFamily="18" charset="0"/>
                </a:rPr>
                <a:t>3,390</a:t>
              </a:r>
            </a:p>
          </p:txBody>
        </p:sp>
        <p:sp>
          <p:nvSpPr>
            <p:cNvPr id="179254" name="Oval 54"/>
            <p:cNvSpPr>
              <a:spLocks noChangeArrowheads="1"/>
            </p:cNvSpPr>
            <p:nvPr/>
          </p:nvSpPr>
          <p:spPr bwMode="auto">
            <a:xfrm>
              <a:off x="2142" y="2581"/>
              <a:ext cx="245" cy="229"/>
            </a:xfrm>
            <a:prstGeom prst="ellipse">
              <a:avLst/>
            </a:prstGeom>
            <a:solidFill>
              <a:srgbClr val="00968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55" name="Rectangle 55"/>
            <p:cNvSpPr>
              <a:spLocks noChangeArrowheads="1"/>
            </p:cNvSpPr>
            <p:nvPr/>
          </p:nvSpPr>
          <p:spPr bwMode="auto">
            <a:xfrm>
              <a:off x="2151" y="2584"/>
              <a:ext cx="23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</a:t>
              </a:r>
              <a:endParaRPr lang="en-US" sz="2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79257" name="Group 57"/>
          <p:cNvGrpSpPr>
            <a:grpSpLocks/>
          </p:cNvGrpSpPr>
          <p:nvPr/>
        </p:nvGrpSpPr>
        <p:grpSpPr bwMode="auto">
          <a:xfrm>
            <a:off x="3594100" y="2647950"/>
            <a:ext cx="5245100" cy="1344613"/>
            <a:chOff x="2264" y="1668"/>
            <a:chExt cx="3304" cy="847"/>
          </a:xfrm>
        </p:grpSpPr>
        <p:sp>
          <p:nvSpPr>
            <p:cNvPr id="179258" name="AutoShape 58"/>
            <p:cNvSpPr>
              <a:spLocks noChangeArrowheads="1"/>
            </p:cNvSpPr>
            <p:nvPr/>
          </p:nvSpPr>
          <p:spPr bwMode="auto">
            <a:xfrm rot="-1220030">
              <a:off x="2264" y="2145"/>
              <a:ext cx="2640" cy="370"/>
            </a:xfrm>
            <a:prstGeom prst="rightArrow">
              <a:avLst>
                <a:gd name="adj1" fmla="val 65065"/>
                <a:gd name="adj2" fmla="val 66694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9259" name="Group 59"/>
            <p:cNvGrpSpPr>
              <a:grpSpLocks/>
            </p:cNvGrpSpPr>
            <p:nvPr/>
          </p:nvGrpSpPr>
          <p:grpSpPr bwMode="auto">
            <a:xfrm rot="-138777">
              <a:off x="5323" y="1668"/>
              <a:ext cx="245" cy="251"/>
              <a:chOff x="2831" y="3384"/>
              <a:chExt cx="245" cy="251"/>
            </a:xfrm>
          </p:grpSpPr>
          <p:sp>
            <p:nvSpPr>
              <p:cNvPr id="179260" name="Oval 60"/>
              <p:cNvSpPr>
                <a:spLocks noChangeArrowheads="1"/>
              </p:cNvSpPr>
              <p:nvPr/>
            </p:nvSpPr>
            <p:spPr bwMode="auto">
              <a:xfrm>
                <a:off x="2831" y="3384"/>
                <a:ext cx="245" cy="229"/>
              </a:xfrm>
              <a:prstGeom prst="ellipse">
                <a:avLst/>
              </a:prstGeom>
              <a:solidFill>
                <a:srgbClr val="00968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61" name="Rectangle 61"/>
              <p:cNvSpPr>
                <a:spLocks noChangeArrowheads="1"/>
              </p:cNvSpPr>
              <p:nvPr/>
            </p:nvSpPr>
            <p:spPr bwMode="auto">
              <a:xfrm>
                <a:off x="2840" y="3387"/>
                <a:ext cx="230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C</a:t>
                </a:r>
                <a:endParaRPr lang="en-US" sz="2000" b="1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  <p:sp>
        <p:nvSpPr>
          <p:cNvPr id="179262" name="AutoShape 6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5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9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6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304800" y="914400"/>
            <a:ext cx="8458200" cy="5029200"/>
          </a:xfrm>
          <a:prstGeom prst="rect">
            <a:avLst/>
          </a:prstGeom>
          <a:solidFill>
            <a:srgbClr val="E5E5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00038" y="609600"/>
            <a:ext cx="8467725" cy="5461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Accounting for Uncollectible Accounts Receivable</a:t>
            </a:r>
          </a:p>
        </p:txBody>
      </p:sp>
      <p:sp>
        <p:nvSpPr>
          <p:cNvPr id="181252" name="AutoShape 4"/>
          <p:cNvSpPr>
            <a:spLocks noChangeArrowheads="1"/>
          </p:cNvSpPr>
          <p:nvPr/>
        </p:nvSpPr>
        <p:spPr bwMode="auto">
          <a:xfrm>
            <a:off x="838200" y="1676400"/>
            <a:ext cx="7454900" cy="4032250"/>
          </a:xfrm>
          <a:prstGeom prst="roundRect">
            <a:avLst>
              <a:gd name="adj" fmla="val 8069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47800" y="1912938"/>
            <a:ext cx="6781800" cy="232727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85000" lnSpcReduction="20000"/>
          </a:bodyPr>
          <a:lstStyle/>
          <a:p>
            <a:pPr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6172200" algn="l"/>
              </a:tabLst>
            </a:pPr>
            <a:r>
              <a:rPr lang="en-US" sz="3000">
                <a:latin typeface="Times New Roman" pitchFamily="18" charset="0"/>
              </a:rPr>
              <a:t>This method is </a:t>
            </a:r>
            <a:r>
              <a:rPr lang="en-US" sz="3000" b="1" u="sng">
                <a:solidFill>
                  <a:srgbClr val="CC3300"/>
                </a:solidFill>
                <a:latin typeface="Times New Roman" pitchFamily="18" charset="0"/>
              </a:rPr>
              <a:t>not consistent</a:t>
            </a:r>
            <a:r>
              <a:rPr lang="en-US" sz="3000">
                <a:solidFill>
                  <a:srgbClr val="114FFB"/>
                </a:solidFill>
                <a:latin typeface="Times New Roman" pitchFamily="18" charset="0"/>
              </a:rPr>
              <a:t> </a:t>
            </a:r>
            <a:r>
              <a:rPr lang="en-US" sz="3000">
                <a:latin typeface="Times New Roman" pitchFamily="18" charset="0"/>
              </a:rPr>
              <a:t>with the matching principle.</a:t>
            </a:r>
          </a:p>
          <a:p>
            <a:pPr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6172200" algn="l"/>
              </a:tabLst>
            </a:pPr>
            <a:r>
              <a:rPr lang="en-US" sz="3000">
                <a:latin typeface="Times New Roman" pitchFamily="18" charset="0"/>
              </a:rPr>
              <a:t>Accounts that prove to be uncollectible are written off in the year they become worthless. </a:t>
            </a:r>
          </a:p>
          <a:p>
            <a:pPr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6172200" algn="l"/>
              </a:tabLst>
            </a:pPr>
            <a:r>
              <a:rPr lang="en-US" sz="3000" b="1" i="1">
                <a:solidFill>
                  <a:srgbClr val="CC3300"/>
                </a:solidFill>
                <a:latin typeface="Times New Roman" pitchFamily="18" charset="0"/>
              </a:rPr>
              <a:t>Uncollectible Accounts Expense</a:t>
            </a:r>
            <a:r>
              <a:rPr lang="en-US" sz="3000">
                <a:solidFill>
                  <a:srgbClr val="114FFB"/>
                </a:solidFill>
                <a:latin typeface="Times New Roman" pitchFamily="18" charset="0"/>
              </a:rPr>
              <a:t> </a:t>
            </a:r>
            <a:r>
              <a:rPr lang="en-US" sz="3000">
                <a:latin typeface="Times New Roman" pitchFamily="18" charset="0"/>
              </a:rPr>
              <a:t>is debited and </a:t>
            </a:r>
            <a:r>
              <a:rPr lang="en-US" sz="3000" b="1" i="1">
                <a:solidFill>
                  <a:srgbClr val="CC3300"/>
                </a:solidFill>
                <a:latin typeface="Times New Roman" pitchFamily="18" charset="0"/>
              </a:rPr>
              <a:t>Accounts Receivable</a:t>
            </a:r>
            <a:r>
              <a:rPr lang="en-US" sz="3000">
                <a:solidFill>
                  <a:srgbClr val="114FFB"/>
                </a:solidFill>
                <a:latin typeface="Times New Roman" pitchFamily="18" charset="0"/>
              </a:rPr>
              <a:t> </a:t>
            </a:r>
            <a:r>
              <a:rPr lang="en-US" sz="3000">
                <a:latin typeface="Times New Roman" pitchFamily="18" charset="0"/>
              </a:rPr>
              <a:t>is credited for each such transaction.</a:t>
            </a:r>
          </a:p>
        </p:txBody>
      </p:sp>
      <p:sp>
        <p:nvSpPr>
          <p:cNvPr id="181254" name="AutoShape 6"/>
          <p:cNvSpPr>
            <a:spLocks noChangeArrowheads="1"/>
          </p:cNvSpPr>
          <p:nvPr/>
        </p:nvSpPr>
        <p:spPr bwMode="auto">
          <a:xfrm>
            <a:off x="2066925" y="1244600"/>
            <a:ext cx="5351463" cy="584200"/>
          </a:xfrm>
          <a:prstGeom prst="roundRect">
            <a:avLst>
              <a:gd name="adj" fmla="val 12495"/>
            </a:avLst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The Direct Write-Off  Method </a:t>
            </a:r>
          </a:p>
        </p:txBody>
      </p:sp>
      <p:sp>
        <p:nvSpPr>
          <p:cNvPr id="181256" name="AutoShape 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21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3" grpId="0" build="p" autoUpdateAnimBg="0"/>
      <p:bldP spid="18125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AutoShape 2"/>
          <p:cNvSpPr>
            <a:spLocks noChangeArrowheads="1"/>
          </p:cNvSpPr>
          <p:nvPr/>
        </p:nvSpPr>
        <p:spPr bwMode="auto">
          <a:xfrm>
            <a:off x="860425" y="762000"/>
            <a:ext cx="7418388" cy="792163"/>
          </a:xfrm>
          <a:prstGeom prst="roundRect">
            <a:avLst>
              <a:gd name="adj" fmla="val 12495"/>
            </a:avLst>
          </a:prstGeom>
          <a:solidFill>
            <a:srgbClr val="003399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4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The Direct Write-Off  Method </a:t>
            </a: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1295400" y="4397375"/>
            <a:ext cx="6553200" cy="1566863"/>
          </a:xfrm>
          <a:prstGeom prst="rect">
            <a:avLst/>
          </a:prstGeom>
          <a:solidFill>
            <a:srgbClr val="0033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May 10, D. L. Ross’ account was determined to be uncollectible.  The $420 balance is written off the books.</a:t>
            </a:r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85725" y="19812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77" name="Line 5"/>
          <p:cNvSpPr>
            <a:spLocks noChangeShapeType="1"/>
          </p:cNvSpPr>
          <p:nvPr/>
        </p:nvSpPr>
        <p:spPr bwMode="auto">
          <a:xfrm flipH="1">
            <a:off x="45720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78" name="Line 6"/>
          <p:cNvSpPr>
            <a:spLocks noChangeShapeType="1"/>
          </p:cNvSpPr>
          <p:nvPr/>
        </p:nvSpPr>
        <p:spPr bwMode="auto">
          <a:xfrm flipH="1">
            <a:off x="1371600" y="19812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79" name="Line 7"/>
          <p:cNvSpPr>
            <a:spLocks noChangeShapeType="1"/>
          </p:cNvSpPr>
          <p:nvPr/>
        </p:nvSpPr>
        <p:spPr bwMode="auto">
          <a:xfrm>
            <a:off x="5715000" y="19812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0" name="Rectangle 8"/>
          <p:cNvSpPr>
            <a:spLocks noChangeArrowheads="1"/>
          </p:cNvSpPr>
          <p:nvPr/>
        </p:nvSpPr>
        <p:spPr bwMode="auto">
          <a:xfrm>
            <a:off x="7847013" y="20812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1" name="Line 9"/>
          <p:cNvSpPr>
            <a:spLocks noChangeShapeType="1"/>
          </p:cNvSpPr>
          <p:nvPr/>
        </p:nvSpPr>
        <p:spPr bwMode="auto">
          <a:xfrm>
            <a:off x="769620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2" name="Rectangle 10"/>
          <p:cNvSpPr>
            <a:spLocks noChangeArrowheads="1"/>
          </p:cNvSpPr>
          <p:nvPr/>
        </p:nvSpPr>
        <p:spPr bwMode="auto">
          <a:xfrm>
            <a:off x="8083550" y="19812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3" name="Rectangle 11"/>
          <p:cNvSpPr>
            <a:spLocks noChangeArrowheads="1"/>
          </p:cNvSpPr>
          <p:nvPr/>
        </p:nvSpPr>
        <p:spPr bwMode="auto">
          <a:xfrm>
            <a:off x="6702425" y="19812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4" name="Line 12"/>
          <p:cNvSpPr>
            <a:spLocks noChangeShapeType="1"/>
          </p:cNvSpPr>
          <p:nvPr/>
        </p:nvSpPr>
        <p:spPr bwMode="auto">
          <a:xfrm>
            <a:off x="96838" y="2438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5" name="Line 13"/>
          <p:cNvSpPr>
            <a:spLocks noChangeShapeType="1"/>
          </p:cNvSpPr>
          <p:nvPr/>
        </p:nvSpPr>
        <p:spPr bwMode="auto">
          <a:xfrm>
            <a:off x="96838" y="28956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6" name="Line 14"/>
          <p:cNvSpPr>
            <a:spLocks noChangeShapeType="1"/>
          </p:cNvSpPr>
          <p:nvPr/>
        </p:nvSpPr>
        <p:spPr bwMode="auto">
          <a:xfrm>
            <a:off x="96838" y="33528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7" name="Line 15"/>
          <p:cNvSpPr>
            <a:spLocks noChangeShapeType="1"/>
          </p:cNvSpPr>
          <p:nvPr/>
        </p:nvSpPr>
        <p:spPr bwMode="auto">
          <a:xfrm>
            <a:off x="76200" y="41910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8" name="Line 16"/>
          <p:cNvSpPr>
            <a:spLocks noChangeShapeType="1"/>
          </p:cNvSpPr>
          <p:nvPr/>
        </p:nvSpPr>
        <p:spPr bwMode="auto">
          <a:xfrm flipH="1">
            <a:off x="632460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9" name="Line 17"/>
          <p:cNvSpPr>
            <a:spLocks noChangeShapeType="1"/>
          </p:cNvSpPr>
          <p:nvPr/>
        </p:nvSpPr>
        <p:spPr bwMode="auto">
          <a:xfrm>
            <a:off x="76200" y="37338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90" name="Rectangle 18"/>
          <p:cNvSpPr>
            <a:spLocks noChangeArrowheads="1"/>
          </p:cNvSpPr>
          <p:nvPr/>
        </p:nvSpPr>
        <p:spPr bwMode="auto">
          <a:xfrm>
            <a:off x="7837488" y="20812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91" name="Text Box 19"/>
          <p:cNvSpPr txBox="1">
            <a:spLocks noChangeArrowheads="1"/>
          </p:cNvSpPr>
          <p:nvPr/>
        </p:nvSpPr>
        <p:spPr bwMode="auto">
          <a:xfrm>
            <a:off x="381000" y="2051050"/>
            <a:ext cx="8753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May 10	Uncollectible Accounts Expense	      420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2292" name="Text Box 20"/>
          <p:cNvSpPr txBox="1">
            <a:spLocks noChangeArrowheads="1"/>
          </p:cNvSpPr>
          <p:nvPr/>
        </p:nvSpPr>
        <p:spPr bwMode="auto">
          <a:xfrm>
            <a:off x="1524000" y="2508250"/>
            <a:ext cx="7620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Accounts Receivable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D. L. Ross  	420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2293" name="Line 21"/>
          <p:cNvSpPr>
            <a:spLocks noChangeShapeType="1"/>
          </p:cNvSpPr>
          <p:nvPr/>
        </p:nvSpPr>
        <p:spPr bwMode="auto">
          <a:xfrm>
            <a:off x="76200" y="19812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94" name="Line 22"/>
          <p:cNvSpPr>
            <a:spLocks noChangeShapeType="1"/>
          </p:cNvSpPr>
          <p:nvPr/>
        </p:nvSpPr>
        <p:spPr bwMode="auto">
          <a:xfrm>
            <a:off x="990600" y="19812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95" name="Text Box 23"/>
          <p:cNvSpPr txBox="1">
            <a:spLocks noChangeArrowheads="1"/>
          </p:cNvSpPr>
          <p:nvPr/>
        </p:nvSpPr>
        <p:spPr bwMode="auto">
          <a:xfrm>
            <a:off x="1981200" y="2995613"/>
            <a:ext cx="3810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To write off an uncollectible account.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2297" name="AutoShape 2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33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91" grpId="0" autoUpdateAnimBg="0"/>
      <p:bldP spid="182292" grpId="0" autoUpdateAnimBg="0"/>
      <p:bldP spid="182295" grpId="0" autoUpdateAnimBg="0"/>
      <p:bldP spid="18229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1033463" y="5181600"/>
            <a:ext cx="7077075" cy="1079500"/>
          </a:xfrm>
          <a:prstGeom prst="rect">
            <a:avLst/>
          </a:prstGeom>
          <a:solidFill>
            <a:srgbClr val="0033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 November, D. L. Ross remits a check for $420 in payment of his account.</a:t>
            </a: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85725" y="19812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0" name="Line 4"/>
          <p:cNvSpPr>
            <a:spLocks noChangeShapeType="1"/>
          </p:cNvSpPr>
          <p:nvPr/>
        </p:nvSpPr>
        <p:spPr bwMode="auto">
          <a:xfrm flipH="1">
            <a:off x="45720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1" name="Line 5"/>
          <p:cNvSpPr>
            <a:spLocks noChangeShapeType="1"/>
          </p:cNvSpPr>
          <p:nvPr/>
        </p:nvSpPr>
        <p:spPr bwMode="auto">
          <a:xfrm flipH="1">
            <a:off x="1371600" y="19812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2" name="Line 6"/>
          <p:cNvSpPr>
            <a:spLocks noChangeShapeType="1"/>
          </p:cNvSpPr>
          <p:nvPr/>
        </p:nvSpPr>
        <p:spPr bwMode="auto">
          <a:xfrm>
            <a:off x="5715000" y="19812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7847013" y="20812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769620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8083550" y="19812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6702425" y="19812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Line 11"/>
          <p:cNvSpPr>
            <a:spLocks noChangeShapeType="1"/>
          </p:cNvSpPr>
          <p:nvPr/>
        </p:nvSpPr>
        <p:spPr bwMode="auto">
          <a:xfrm>
            <a:off x="96838" y="2438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8" name="Line 12"/>
          <p:cNvSpPr>
            <a:spLocks noChangeShapeType="1"/>
          </p:cNvSpPr>
          <p:nvPr/>
        </p:nvSpPr>
        <p:spPr bwMode="auto">
          <a:xfrm>
            <a:off x="96838" y="28956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9" name="Line 13"/>
          <p:cNvSpPr>
            <a:spLocks noChangeShapeType="1"/>
          </p:cNvSpPr>
          <p:nvPr/>
        </p:nvSpPr>
        <p:spPr bwMode="auto">
          <a:xfrm>
            <a:off x="96838" y="33528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0" name="Line 14"/>
          <p:cNvSpPr>
            <a:spLocks noChangeShapeType="1"/>
          </p:cNvSpPr>
          <p:nvPr/>
        </p:nvSpPr>
        <p:spPr bwMode="auto">
          <a:xfrm>
            <a:off x="76200" y="41910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1" name="Line 15"/>
          <p:cNvSpPr>
            <a:spLocks noChangeShapeType="1"/>
          </p:cNvSpPr>
          <p:nvPr/>
        </p:nvSpPr>
        <p:spPr bwMode="auto">
          <a:xfrm flipH="1">
            <a:off x="632460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2" name="Line 16"/>
          <p:cNvSpPr>
            <a:spLocks noChangeShapeType="1"/>
          </p:cNvSpPr>
          <p:nvPr/>
        </p:nvSpPr>
        <p:spPr bwMode="auto">
          <a:xfrm>
            <a:off x="76200" y="37338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3" name="Rectangle 17"/>
          <p:cNvSpPr>
            <a:spLocks noChangeArrowheads="1"/>
          </p:cNvSpPr>
          <p:nvPr/>
        </p:nvSpPr>
        <p:spPr bwMode="auto">
          <a:xfrm>
            <a:off x="7837488" y="20812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4" name="Text Box 18"/>
          <p:cNvSpPr txBox="1">
            <a:spLocks noChangeArrowheads="1"/>
          </p:cNvSpPr>
          <p:nvPr/>
        </p:nvSpPr>
        <p:spPr bwMode="auto">
          <a:xfrm>
            <a:off x="381000" y="2051050"/>
            <a:ext cx="8458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Nov.   1	Accounts Receivable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D. L. Ross	      420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3315" name="Text Box 19"/>
          <p:cNvSpPr txBox="1">
            <a:spLocks noChangeArrowheads="1"/>
          </p:cNvSpPr>
          <p:nvPr/>
        </p:nvSpPr>
        <p:spPr bwMode="auto">
          <a:xfrm>
            <a:off x="1524000" y="2508250"/>
            <a:ext cx="7620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Uncollectible Accounts Expense  	420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3316" name="Line 20"/>
          <p:cNvSpPr>
            <a:spLocks noChangeShapeType="1"/>
          </p:cNvSpPr>
          <p:nvPr/>
        </p:nvSpPr>
        <p:spPr bwMode="auto">
          <a:xfrm>
            <a:off x="76200" y="19812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7" name="Line 21"/>
          <p:cNvSpPr>
            <a:spLocks noChangeShapeType="1"/>
          </p:cNvSpPr>
          <p:nvPr/>
        </p:nvSpPr>
        <p:spPr bwMode="auto">
          <a:xfrm>
            <a:off x="990600" y="19812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8" name="Text Box 22"/>
          <p:cNvSpPr txBox="1">
            <a:spLocks noChangeArrowheads="1"/>
          </p:cNvSpPr>
          <p:nvPr/>
        </p:nvSpPr>
        <p:spPr bwMode="auto">
          <a:xfrm>
            <a:off x="1981200" y="2995613"/>
            <a:ext cx="3810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To reinstate account written off on May 10.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3320" name="AutoShape 24"/>
          <p:cNvSpPr>
            <a:spLocks noChangeArrowheads="1"/>
          </p:cNvSpPr>
          <p:nvPr/>
        </p:nvSpPr>
        <p:spPr bwMode="auto">
          <a:xfrm>
            <a:off x="860425" y="762000"/>
            <a:ext cx="7418388" cy="792163"/>
          </a:xfrm>
          <a:prstGeom prst="roundRect">
            <a:avLst>
              <a:gd name="adj" fmla="val 12495"/>
            </a:avLst>
          </a:prstGeom>
          <a:solidFill>
            <a:srgbClr val="003399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4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The Direct Write-Off  Method </a:t>
            </a:r>
          </a:p>
        </p:txBody>
      </p:sp>
      <p:sp>
        <p:nvSpPr>
          <p:cNvPr id="183321" name="Text Box 25"/>
          <p:cNvSpPr txBox="1">
            <a:spLocks noChangeArrowheads="1"/>
          </p:cNvSpPr>
          <p:nvPr/>
        </p:nvSpPr>
        <p:spPr bwMode="auto">
          <a:xfrm>
            <a:off x="3124200" y="4343400"/>
            <a:ext cx="27432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</a:t>
            </a:r>
            <a:r>
              <a:rPr lang="en-US" sz="3200" baseline="30000">
                <a:latin typeface="Times New Roman" pitchFamily="18" charset="0"/>
              </a:rPr>
              <a:t>st</a:t>
            </a:r>
            <a:r>
              <a:rPr lang="en-US" sz="3200">
                <a:latin typeface="Times New Roman" pitchFamily="18" charset="0"/>
              </a:rPr>
              <a:t> Entry</a:t>
            </a:r>
          </a:p>
        </p:txBody>
      </p:sp>
      <p:sp>
        <p:nvSpPr>
          <p:cNvPr id="183322" name="AutoShape 2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84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14" grpId="0" autoUpdateAnimBg="0"/>
      <p:bldP spid="183315" grpId="0" autoUpdateAnimBg="0"/>
      <p:bldP spid="183318" grpId="0" autoUpdateAnimBg="0"/>
      <p:bldP spid="183321" grpId="0" animBg="1" autoUpdateAnimBg="0"/>
      <p:bldP spid="1833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Mahasiswa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mampu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memahami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Akuntansi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piutang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dagang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dan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menganalisis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transaksi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piutang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dagang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KEMAMPUAN AKHIR YANG DIHARAPKAN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28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1295400" y="5105400"/>
            <a:ext cx="6553200" cy="1079500"/>
          </a:xfrm>
          <a:prstGeom prst="rect">
            <a:avLst/>
          </a:prstGeom>
          <a:solidFill>
            <a:srgbClr val="0033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 second entry is needed to record receipt of the cash.</a:t>
            </a: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85725" y="19812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4" name="Line 4"/>
          <p:cNvSpPr>
            <a:spLocks noChangeShapeType="1"/>
          </p:cNvSpPr>
          <p:nvPr/>
        </p:nvSpPr>
        <p:spPr bwMode="auto">
          <a:xfrm flipH="1">
            <a:off x="45720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5" name="Line 5"/>
          <p:cNvSpPr>
            <a:spLocks noChangeShapeType="1"/>
          </p:cNvSpPr>
          <p:nvPr/>
        </p:nvSpPr>
        <p:spPr bwMode="auto">
          <a:xfrm flipH="1">
            <a:off x="1371600" y="19812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6" name="Line 6"/>
          <p:cNvSpPr>
            <a:spLocks noChangeShapeType="1"/>
          </p:cNvSpPr>
          <p:nvPr/>
        </p:nvSpPr>
        <p:spPr bwMode="auto">
          <a:xfrm>
            <a:off x="5715000" y="19812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7847013" y="20812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8" name="Line 8"/>
          <p:cNvSpPr>
            <a:spLocks noChangeShapeType="1"/>
          </p:cNvSpPr>
          <p:nvPr/>
        </p:nvSpPr>
        <p:spPr bwMode="auto">
          <a:xfrm>
            <a:off x="769620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9" name="Rectangle 9"/>
          <p:cNvSpPr>
            <a:spLocks noChangeArrowheads="1"/>
          </p:cNvSpPr>
          <p:nvPr/>
        </p:nvSpPr>
        <p:spPr bwMode="auto">
          <a:xfrm>
            <a:off x="8083550" y="19812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0" name="Rectangle 10"/>
          <p:cNvSpPr>
            <a:spLocks noChangeArrowheads="1"/>
          </p:cNvSpPr>
          <p:nvPr/>
        </p:nvSpPr>
        <p:spPr bwMode="auto">
          <a:xfrm>
            <a:off x="6702425" y="19812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1" name="Line 11"/>
          <p:cNvSpPr>
            <a:spLocks noChangeShapeType="1"/>
          </p:cNvSpPr>
          <p:nvPr/>
        </p:nvSpPr>
        <p:spPr bwMode="auto">
          <a:xfrm>
            <a:off x="96838" y="2438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2" name="Line 12"/>
          <p:cNvSpPr>
            <a:spLocks noChangeShapeType="1"/>
          </p:cNvSpPr>
          <p:nvPr/>
        </p:nvSpPr>
        <p:spPr bwMode="auto">
          <a:xfrm>
            <a:off x="96838" y="28956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3" name="Line 13"/>
          <p:cNvSpPr>
            <a:spLocks noChangeShapeType="1"/>
          </p:cNvSpPr>
          <p:nvPr/>
        </p:nvSpPr>
        <p:spPr bwMode="auto">
          <a:xfrm>
            <a:off x="96838" y="33528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4" name="Line 14"/>
          <p:cNvSpPr>
            <a:spLocks noChangeShapeType="1"/>
          </p:cNvSpPr>
          <p:nvPr/>
        </p:nvSpPr>
        <p:spPr bwMode="auto">
          <a:xfrm>
            <a:off x="76200" y="41910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5" name="Line 15"/>
          <p:cNvSpPr>
            <a:spLocks noChangeShapeType="1"/>
          </p:cNvSpPr>
          <p:nvPr/>
        </p:nvSpPr>
        <p:spPr bwMode="auto">
          <a:xfrm flipH="1">
            <a:off x="632460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6" name="Line 16"/>
          <p:cNvSpPr>
            <a:spLocks noChangeShapeType="1"/>
          </p:cNvSpPr>
          <p:nvPr/>
        </p:nvSpPr>
        <p:spPr bwMode="auto">
          <a:xfrm>
            <a:off x="76200" y="37338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7" name="Rectangle 17"/>
          <p:cNvSpPr>
            <a:spLocks noChangeArrowheads="1"/>
          </p:cNvSpPr>
          <p:nvPr/>
        </p:nvSpPr>
        <p:spPr bwMode="auto">
          <a:xfrm>
            <a:off x="7837488" y="20812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8" name="Text Box 18"/>
          <p:cNvSpPr txBox="1">
            <a:spLocks noChangeArrowheads="1"/>
          </p:cNvSpPr>
          <p:nvPr/>
        </p:nvSpPr>
        <p:spPr bwMode="auto">
          <a:xfrm>
            <a:off x="381000" y="2051050"/>
            <a:ext cx="8458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Nov.   1	Cash	      420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4339" name="Text Box 19"/>
          <p:cNvSpPr txBox="1">
            <a:spLocks noChangeArrowheads="1"/>
          </p:cNvSpPr>
          <p:nvPr/>
        </p:nvSpPr>
        <p:spPr bwMode="auto">
          <a:xfrm>
            <a:off x="1524000" y="2508250"/>
            <a:ext cx="7620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Accounts Receivable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D. L. Ross  	420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4340" name="Line 20"/>
          <p:cNvSpPr>
            <a:spLocks noChangeShapeType="1"/>
          </p:cNvSpPr>
          <p:nvPr/>
        </p:nvSpPr>
        <p:spPr bwMode="auto">
          <a:xfrm>
            <a:off x="76200" y="19812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1" name="Line 21"/>
          <p:cNvSpPr>
            <a:spLocks noChangeShapeType="1"/>
          </p:cNvSpPr>
          <p:nvPr/>
        </p:nvSpPr>
        <p:spPr bwMode="auto">
          <a:xfrm>
            <a:off x="990600" y="19812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2" name="Text Box 22"/>
          <p:cNvSpPr txBox="1">
            <a:spLocks noChangeArrowheads="1"/>
          </p:cNvSpPr>
          <p:nvPr/>
        </p:nvSpPr>
        <p:spPr bwMode="auto">
          <a:xfrm>
            <a:off x="1981200" y="2995613"/>
            <a:ext cx="3810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To record collection on account.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4344" name="AutoShape 24"/>
          <p:cNvSpPr>
            <a:spLocks noChangeArrowheads="1"/>
          </p:cNvSpPr>
          <p:nvPr/>
        </p:nvSpPr>
        <p:spPr bwMode="auto">
          <a:xfrm>
            <a:off x="1524000" y="762000"/>
            <a:ext cx="6051550" cy="660400"/>
          </a:xfrm>
          <a:prstGeom prst="roundRect">
            <a:avLst>
              <a:gd name="adj" fmla="val 12495"/>
            </a:avLst>
          </a:prstGeom>
          <a:solidFill>
            <a:srgbClr val="003399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The Direct Write-Off  Method </a:t>
            </a:r>
          </a:p>
        </p:txBody>
      </p:sp>
      <p:sp>
        <p:nvSpPr>
          <p:cNvPr id="184345" name="Rectangle 25"/>
          <p:cNvSpPr>
            <a:spLocks noChangeArrowheads="1"/>
          </p:cNvSpPr>
          <p:nvPr/>
        </p:nvSpPr>
        <p:spPr bwMode="auto">
          <a:xfrm>
            <a:off x="3736975" y="4373563"/>
            <a:ext cx="1666875" cy="588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2</a:t>
            </a:r>
            <a:r>
              <a:rPr lang="en-US" sz="3200" baseline="30000">
                <a:latin typeface="Times New Roman" pitchFamily="18" charset="0"/>
              </a:rPr>
              <a:t>nd</a:t>
            </a:r>
            <a:r>
              <a:rPr lang="en-US" sz="3200">
                <a:latin typeface="Times New Roman" pitchFamily="18" charset="0"/>
              </a:rPr>
              <a:t> Entry</a:t>
            </a:r>
          </a:p>
        </p:txBody>
      </p:sp>
      <p:sp>
        <p:nvSpPr>
          <p:cNvPr id="184346" name="AutoShape 2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55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8" grpId="0" autoUpdateAnimBg="0"/>
      <p:bldP spid="184339" grpId="0" autoUpdateAnimBg="0"/>
      <p:bldP spid="184342" grpId="0" autoUpdateAnimBg="0"/>
      <p:bldP spid="18434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1981200" y="609600"/>
            <a:ext cx="5181600" cy="8382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4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Notes Receivable</a:t>
            </a:r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609600" y="1981200"/>
            <a:ext cx="8001000" cy="411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685800" y="2071688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$_____________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4038600" y="2259013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Fresno, California______________20___</a:t>
            </a: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6019800" y="226695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March 16             06</a:t>
            </a: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838200" y="2635250"/>
            <a:ext cx="769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________________   _AFTER DATE _______ PROMISE TO PAY TO</a:t>
            </a:r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1066800" y="2620963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    Ninety days</a:t>
            </a:r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4724400" y="2651125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    We</a:t>
            </a:r>
          </a:p>
        </p:txBody>
      </p:sp>
      <p:sp>
        <p:nvSpPr>
          <p:cNvPr id="185354" name="Text Box 10"/>
          <p:cNvSpPr txBox="1">
            <a:spLocks noChangeArrowheads="1"/>
          </p:cNvSpPr>
          <p:nvPr/>
        </p:nvSpPr>
        <p:spPr bwMode="auto">
          <a:xfrm>
            <a:off x="838200" y="3032125"/>
            <a:ext cx="769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THE ORDER OF ____________________________________________</a:t>
            </a:r>
          </a:p>
        </p:txBody>
      </p:sp>
      <p:sp>
        <p:nvSpPr>
          <p:cNvPr id="185355" name="Text Box 11"/>
          <p:cNvSpPr txBox="1">
            <a:spLocks noChangeArrowheads="1"/>
          </p:cNvSpPr>
          <p:nvPr/>
        </p:nvSpPr>
        <p:spPr bwMode="auto">
          <a:xfrm>
            <a:off x="2667000" y="3032125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    Judson Company</a:t>
            </a:r>
          </a:p>
        </p:txBody>
      </p:sp>
      <p:sp>
        <p:nvSpPr>
          <p:cNvPr id="185356" name="Text Box 12"/>
          <p:cNvSpPr txBox="1">
            <a:spLocks noChangeArrowheads="1"/>
          </p:cNvSpPr>
          <p:nvPr/>
        </p:nvSpPr>
        <p:spPr bwMode="auto">
          <a:xfrm>
            <a:off x="838200" y="3489325"/>
            <a:ext cx="769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 _________________________________________________DOLLARS</a:t>
            </a:r>
          </a:p>
        </p:txBody>
      </p:sp>
      <p:sp>
        <p:nvSpPr>
          <p:cNvPr id="185357" name="Text Box 13"/>
          <p:cNvSpPr txBox="1">
            <a:spLocks noChangeArrowheads="1"/>
          </p:cNvSpPr>
          <p:nvPr/>
        </p:nvSpPr>
        <p:spPr bwMode="auto">
          <a:xfrm>
            <a:off x="838200" y="3459163"/>
            <a:ext cx="640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Two thousand five hundred 00/100---------------------------</a:t>
            </a:r>
          </a:p>
        </p:txBody>
      </p:sp>
      <p:sp>
        <p:nvSpPr>
          <p:cNvPr id="185358" name="Text Box 14"/>
          <p:cNvSpPr txBox="1">
            <a:spLocks noChangeArrowheads="1"/>
          </p:cNvSpPr>
          <p:nvPr/>
        </p:nvSpPr>
        <p:spPr bwMode="auto">
          <a:xfrm>
            <a:off x="838200" y="3946525"/>
            <a:ext cx="769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PAYABLE AT ______________________________________________</a:t>
            </a:r>
          </a:p>
        </p:txBody>
      </p:sp>
      <p:sp>
        <p:nvSpPr>
          <p:cNvPr id="185359" name="Text Box 15"/>
          <p:cNvSpPr txBox="1">
            <a:spLocks noChangeArrowheads="1"/>
          </p:cNvSpPr>
          <p:nvPr/>
        </p:nvSpPr>
        <p:spPr bwMode="auto">
          <a:xfrm>
            <a:off x="2590800" y="3908425"/>
            <a:ext cx="396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City National Bank</a:t>
            </a:r>
          </a:p>
        </p:txBody>
      </p:sp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838200" y="4327525"/>
            <a:ext cx="769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VALUE RECEIVED WITH INTEREST AT ____</a:t>
            </a:r>
          </a:p>
        </p:txBody>
      </p:sp>
      <p:sp>
        <p:nvSpPr>
          <p:cNvPr id="185361" name="Text Box 17"/>
          <p:cNvSpPr txBox="1">
            <a:spLocks noChangeArrowheads="1"/>
          </p:cNvSpPr>
          <p:nvPr/>
        </p:nvSpPr>
        <p:spPr bwMode="auto">
          <a:xfrm>
            <a:off x="5486400" y="4327525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10%</a:t>
            </a:r>
          </a:p>
        </p:txBody>
      </p:sp>
      <p:sp>
        <p:nvSpPr>
          <p:cNvPr id="185362" name="Text Box 18"/>
          <p:cNvSpPr txBox="1">
            <a:spLocks noChangeArrowheads="1"/>
          </p:cNvSpPr>
          <p:nvPr/>
        </p:nvSpPr>
        <p:spPr bwMode="auto">
          <a:xfrm>
            <a:off x="914400" y="20574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2,500.00</a:t>
            </a:r>
          </a:p>
        </p:txBody>
      </p:sp>
      <p:sp>
        <p:nvSpPr>
          <p:cNvPr id="185363" name="Text Box 19"/>
          <p:cNvSpPr txBox="1">
            <a:spLocks noChangeArrowheads="1"/>
          </p:cNvSpPr>
          <p:nvPr/>
        </p:nvSpPr>
        <p:spPr bwMode="auto">
          <a:xfrm>
            <a:off x="838200" y="4708525"/>
            <a:ext cx="769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NO. _______ DUE___________________</a:t>
            </a:r>
          </a:p>
        </p:txBody>
      </p:sp>
      <p:sp>
        <p:nvSpPr>
          <p:cNvPr id="185364" name="Text Box 20"/>
          <p:cNvSpPr txBox="1">
            <a:spLocks noChangeArrowheads="1"/>
          </p:cNvSpPr>
          <p:nvPr/>
        </p:nvSpPr>
        <p:spPr bwMode="auto">
          <a:xfrm>
            <a:off x="1524000" y="4708525"/>
            <a:ext cx="396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14                June 14, 2006</a:t>
            </a:r>
          </a:p>
        </p:txBody>
      </p:sp>
      <p:sp>
        <p:nvSpPr>
          <p:cNvPr id="185365" name="Line 21"/>
          <p:cNvSpPr>
            <a:spLocks noChangeShapeType="1"/>
          </p:cNvSpPr>
          <p:nvPr/>
        </p:nvSpPr>
        <p:spPr bwMode="auto">
          <a:xfrm>
            <a:off x="4191000" y="5562600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66" name="Text Box 22"/>
          <p:cNvSpPr txBox="1">
            <a:spLocks noChangeArrowheads="1"/>
          </p:cNvSpPr>
          <p:nvPr/>
        </p:nvSpPr>
        <p:spPr bwMode="auto">
          <a:xfrm>
            <a:off x="4038600" y="5554663"/>
            <a:ext cx="464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TREASURER, </a:t>
            </a:r>
            <a:r>
              <a:rPr lang="en-US" sz="2000">
                <a:latin typeface="Times New Roman" pitchFamily="18" charset="0"/>
              </a:rPr>
              <a:t> WILLIARD COMPANY</a:t>
            </a:r>
          </a:p>
        </p:txBody>
      </p:sp>
      <p:sp>
        <p:nvSpPr>
          <p:cNvPr id="185367" name="Text Box 23"/>
          <p:cNvSpPr txBox="1">
            <a:spLocks noChangeArrowheads="1"/>
          </p:cNvSpPr>
          <p:nvPr/>
        </p:nvSpPr>
        <p:spPr bwMode="auto">
          <a:xfrm>
            <a:off x="4572000" y="5149850"/>
            <a:ext cx="3581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 b="1">
                <a:latin typeface="Mistral" pitchFamily="66" charset="0"/>
              </a:rPr>
              <a:t>H. B. Lane</a:t>
            </a:r>
          </a:p>
        </p:txBody>
      </p:sp>
      <p:sp>
        <p:nvSpPr>
          <p:cNvPr id="185368" name="AutoShape 24"/>
          <p:cNvSpPr>
            <a:spLocks noChangeArrowheads="1"/>
          </p:cNvSpPr>
          <p:nvPr/>
        </p:nvSpPr>
        <p:spPr bwMode="auto">
          <a:xfrm>
            <a:off x="3124200" y="1676400"/>
            <a:ext cx="1676400" cy="1371600"/>
          </a:xfrm>
          <a:prstGeom prst="downArrowCallout">
            <a:avLst>
              <a:gd name="adj1" fmla="val 30556"/>
              <a:gd name="adj2" fmla="val 30556"/>
              <a:gd name="adj3" fmla="val 16667"/>
              <a:gd name="adj4" fmla="val 66667"/>
            </a:avLst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Payee</a:t>
            </a:r>
            <a:endParaRPr lang="en-US" sz="2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5370" name="AutoShape 26"/>
          <p:cNvSpPr>
            <a:spLocks noChangeArrowheads="1"/>
          </p:cNvSpPr>
          <p:nvPr/>
        </p:nvSpPr>
        <p:spPr bwMode="auto">
          <a:xfrm>
            <a:off x="5715000" y="3810000"/>
            <a:ext cx="1676400" cy="1371600"/>
          </a:xfrm>
          <a:prstGeom prst="downArrowCallout">
            <a:avLst>
              <a:gd name="adj1" fmla="val 30556"/>
              <a:gd name="adj2" fmla="val 30556"/>
              <a:gd name="adj3" fmla="val 16667"/>
              <a:gd name="adj4" fmla="val 66667"/>
            </a:avLst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Maker</a:t>
            </a:r>
            <a:endParaRPr lang="en-US" sz="2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5371" name="AutoShape 2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79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68" grpId="0" animBg="1" autoUpdateAnimBg="0"/>
      <p:bldP spid="185370" grpId="0" animBg="1" autoUpdateAnimBg="0"/>
      <p:bldP spid="18537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1295400" y="2667000"/>
            <a:ext cx="7010400" cy="3733800"/>
          </a:xfrm>
          <a:prstGeom prst="rect">
            <a:avLst/>
          </a:prstGeom>
          <a:solidFill>
            <a:srgbClr val="FFEFC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en-US" sz="3000">
                <a:latin typeface="Times New Roman" pitchFamily="18" charset="0"/>
              </a:rPr>
              <a:t>a specific  amount of money (principal)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en-US" sz="3000">
                <a:latin typeface="Times New Roman" pitchFamily="18" charset="0"/>
              </a:rPr>
              <a:t>to a specific person or company (payee)</a:t>
            </a:r>
          </a:p>
          <a:p>
            <a:pPr marL="457200" indent="-457200">
              <a:lnSpc>
                <a:spcPct val="110000"/>
              </a:lnSpc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en-US" sz="3000">
                <a:latin typeface="Times New Roman" pitchFamily="18" charset="0"/>
              </a:rPr>
              <a:t>at a specific place </a:t>
            </a:r>
          </a:p>
          <a:p>
            <a:pPr marL="457200" indent="-457200">
              <a:lnSpc>
                <a:spcPct val="110000"/>
              </a:lnSpc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en-US" sz="3000">
                <a:latin typeface="Times New Roman" pitchFamily="18" charset="0"/>
              </a:rPr>
              <a:t>on a specific date or upon demand</a:t>
            </a:r>
          </a:p>
          <a:p>
            <a:pPr marL="457200" indent="-457200">
              <a:lnSpc>
                <a:spcPct val="110000"/>
              </a:lnSpc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en-US" sz="3000">
                <a:latin typeface="Times New Roman" pitchFamily="18" charset="0"/>
              </a:rPr>
              <a:t>plus interest at a specific percentage of the principal (face) amount per year</a:t>
            </a:r>
            <a:endParaRPr lang="en-US" sz="3000" b="1">
              <a:latin typeface="Times New Roman" pitchFamily="18" charset="0"/>
            </a:endParaRP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1270000" y="1447800"/>
            <a:ext cx="65786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A promissory note is a written document containing a promise to pay:</a:t>
            </a:r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1981200" y="609600"/>
            <a:ext cx="5181600" cy="8382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4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Notes Receivable</a:t>
            </a:r>
          </a:p>
        </p:txBody>
      </p:sp>
      <p:sp>
        <p:nvSpPr>
          <p:cNvPr id="186374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69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 build="p" animBg="1" autoUpdateAnimBg="0" advAuto="1000"/>
      <p:bldP spid="18637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94" name="Group 2"/>
          <p:cNvGrpSpPr>
            <a:grpSpLocks/>
          </p:cNvGrpSpPr>
          <p:nvPr/>
        </p:nvGrpSpPr>
        <p:grpSpPr bwMode="auto">
          <a:xfrm>
            <a:off x="2209800" y="3368675"/>
            <a:ext cx="1752600" cy="3184525"/>
            <a:chOff x="2202" y="1083"/>
            <a:chExt cx="1336" cy="2150"/>
          </a:xfrm>
        </p:grpSpPr>
        <p:sp>
          <p:nvSpPr>
            <p:cNvPr id="187395" name="Freeform 3"/>
            <p:cNvSpPr>
              <a:spLocks/>
            </p:cNvSpPr>
            <p:nvPr/>
          </p:nvSpPr>
          <p:spPr bwMode="auto">
            <a:xfrm>
              <a:off x="2233" y="1903"/>
              <a:ext cx="178" cy="1221"/>
            </a:xfrm>
            <a:custGeom>
              <a:avLst/>
              <a:gdLst>
                <a:gd name="T0" fmla="*/ 51 w 355"/>
                <a:gd name="T1" fmla="*/ 0 h 2440"/>
                <a:gd name="T2" fmla="*/ 24 w 355"/>
                <a:gd name="T3" fmla="*/ 17 h 2440"/>
                <a:gd name="T4" fmla="*/ 4 w 355"/>
                <a:gd name="T5" fmla="*/ 59 h 2440"/>
                <a:gd name="T6" fmla="*/ 0 w 355"/>
                <a:gd name="T7" fmla="*/ 119 h 2440"/>
                <a:gd name="T8" fmla="*/ 0 w 355"/>
                <a:gd name="T9" fmla="*/ 334 h 2440"/>
                <a:gd name="T10" fmla="*/ 24 w 355"/>
                <a:gd name="T11" fmla="*/ 384 h 2440"/>
                <a:gd name="T12" fmla="*/ 78 w 355"/>
                <a:gd name="T13" fmla="*/ 426 h 2440"/>
                <a:gd name="T14" fmla="*/ 230 w 355"/>
                <a:gd name="T15" fmla="*/ 595 h 2440"/>
                <a:gd name="T16" fmla="*/ 230 w 355"/>
                <a:gd name="T17" fmla="*/ 2305 h 2440"/>
                <a:gd name="T18" fmla="*/ 169 w 355"/>
                <a:gd name="T19" fmla="*/ 2399 h 2440"/>
                <a:gd name="T20" fmla="*/ 188 w 355"/>
                <a:gd name="T21" fmla="*/ 2425 h 2440"/>
                <a:gd name="T22" fmla="*/ 258 w 355"/>
                <a:gd name="T23" fmla="*/ 2435 h 2440"/>
                <a:gd name="T24" fmla="*/ 289 w 355"/>
                <a:gd name="T25" fmla="*/ 2440 h 2440"/>
                <a:gd name="T26" fmla="*/ 327 w 355"/>
                <a:gd name="T27" fmla="*/ 2416 h 2440"/>
                <a:gd name="T28" fmla="*/ 349 w 355"/>
                <a:gd name="T29" fmla="*/ 2391 h 2440"/>
                <a:gd name="T30" fmla="*/ 355 w 355"/>
                <a:gd name="T31" fmla="*/ 2349 h 2440"/>
                <a:gd name="T32" fmla="*/ 355 w 355"/>
                <a:gd name="T33" fmla="*/ 0 h 2440"/>
                <a:gd name="T34" fmla="*/ 51 w 355"/>
                <a:gd name="T35" fmla="*/ 0 h 2440"/>
                <a:gd name="T36" fmla="*/ 51 w 355"/>
                <a:gd name="T37" fmla="*/ 0 h 2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5" h="2440">
                  <a:moveTo>
                    <a:pt x="51" y="0"/>
                  </a:moveTo>
                  <a:lnTo>
                    <a:pt x="24" y="17"/>
                  </a:lnTo>
                  <a:lnTo>
                    <a:pt x="4" y="59"/>
                  </a:lnTo>
                  <a:lnTo>
                    <a:pt x="0" y="119"/>
                  </a:lnTo>
                  <a:lnTo>
                    <a:pt x="0" y="334"/>
                  </a:lnTo>
                  <a:lnTo>
                    <a:pt x="24" y="384"/>
                  </a:lnTo>
                  <a:lnTo>
                    <a:pt x="78" y="426"/>
                  </a:lnTo>
                  <a:lnTo>
                    <a:pt x="230" y="595"/>
                  </a:lnTo>
                  <a:lnTo>
                    <a:pt x="230" y="2305"/>
                  </a:lnTo>
                  <a:lnTo>
                    <a:pt x="169" y="2399"/>
                  </a:lnTo>
                  <a:lnTo>
                    <a:pt x="188" y="2425"/>
                  </a:lnTo>
                  <a:lnTo>
                    <a:pt x="258" y="2435"/>
                  </a:lnTo>
                  <a:lnTo>
                    <a:pt x="289" y="2440"/>
                  </a:lnTo>
                  <a:lnTo>
                    <a:pt x="327" y="2416"/>
                  </a:lnTo>
                  <a:lnTo>
                    <a:pt x="349" y="2391"/>
                  </a:lnTo>
                  <a:lnTo>
                    <a:pt x="355" y="2349"/>
                  </a:lnTo>
                  <a:lnTo>
                    <a:pt x="355" y="0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F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96" name="Freeform 4"/>
            <p:cNvSpPr>
              <a:spLocks/>
            </p:cNvSpPr>
            <p:nvPr/>
          </p:nvSpPr>
          <p:spPr bwMode="auto">
            <a:xfrm>
              <a:off x="2280" y="1801"/>
              <a:ext cx="1194" cy="793"/>
            </a:xfrm>
            <a:custGeom>
              <a:avLst/>
              <a:gdLst>
                <a:gd name="T0" fmla="*/ 361 w 2389"/>
                <a:gd name="T1" fmla="*/ 0 h 1588"/>
                <a:gd name="T2" fmla="*/ 199 w 2389"/>
                <a:gd name="T3" fmla="*/ 0 h 1588"/>
                <a:gd name="T4" fmla="*/ 89 w 2389"/>
                <a:gd name="T5" fmla="*/ 25 h 1588"/>
                <a:gd name="T6" fmla="*/ 28 w 2389"/>
                <a:gd name="T7" fmla="*/ 69 h 1588"/>
                <a:gd name="T8" fmla="*/ 4 w 2389"/>
                <a:gd name="T9" fmla="*/ 122 h 1588"/>
                <a:gd name="T10" fmla="*/ 0 w 2389"/>
                <a:gd name="T11" fmla="*/ 173 h 1588"/>
                <a:gd name="T12" fmla="*/ 0 w 2389"/>
                <a:gd name="T13" fmla="*/ 500 h 1588"/>
                <a:gd name="T14" fmla="*/ 19 w 2389"/>
                <a:gd name="T15" fmla="*/ 529 h 1588"/>
                <a:gd name="T16" fmla="*/ 182 w 2389"/>
                <a:gd name="T17" fmla="*/ 601 h 1588"/>
                <a:gd name="T18" fmla="*/ 234 w 2389"/>
                <a:gd name="T19" fmla="*/ 645 h 1588"/>
                <a:gd name="T20" fmla="*/ 260 w 2389"/>
                <a:gd name="T21" fmla="*/ 732 h 1588"/>
                <a:gd name="T22" fmla="*/ 260 w 2389"/>
                <a:gd name="T23" fmla="*/ 1525 h 1588"/>
                <a:gd name="T24" fmla="*/ 711 w 2389"/>
                <a:gd name="T25" fmla="*/ 1588 h 1588"/>
                <a:gd name="T26" fmla="*/ 1801 w 2389"/>
                <a:gd name="T27" fmla="*/ 1588 h 1588"/>
                <a:gd name="T28" fmla="*/ 2201 w 2389"/>
                <a:gd name="T29" fmla="*/ 1521 h 1588"/>
                <a:gd name="T30" fmla="*/ 2389 w 2389"/>
                <a:gd name="T31" fmla="*/ 1318 h 1588"/>
                <a:gd name="T32" fmla="*/ 2389 w 2389"/>
                <a:gd name="T33" fmla="*/ 1202 h 1588"/>
                <a:gd name="T34" fmla="*/ 1912 w 2389"/>
                <a:gd name="T35" fmla="*/ 995 h 1588"/>
                <a:gd name="T36" fmla="*/ 361 w 2389"/>
                <a:gd name="T37" fmla="*/ 0 h 1588"/>
                <a:gd name="T38" fmla="*/ 361 w 2389"/>
                <a:gd name="T39" fmla="*/ 0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89" h="1588">
                  <a:moveTo>
                    <a:pt x="361" y="0"/>
                  </a:moveTo>
                  <a:lnTo>
                    <a:pt x="199" y="0"/>
                  </a:lnTo>
                  <a:lnTo>
                    <a:pt x="89" y="25"/>
                  </a:lnTo>
                  <a:lnTo>
                    <a:pt x="28" y="69"/>
                  </a:lnTo>
                  <a:lnTo>
                    <a:pt x="4" y="122"/>
                  </a:lnTo>
                  <a:lnTo>
                    <a:pt x="0" y="173"/>
                  </a:lnTo>
                  <a:lnTo>
                    <a:pt x="0" y="500"/>
                  </a:lnTo>
                  <a:lnTo>
                    <a:pt x="19" y="529"/>
                  </a:lnTo>
                  <a:lnTo>
                    <a:pt x="182" y="601"/>
                  </a:lnTo>
                  <a:lnTo>
                    <a:pt x="234" y="645"/>
                  </a:lnTo>
                  <a:lnTo>
                    <a:pt x="260" y="732"/>
                  </a:lnTo>
                  <a:lnTo>
                    <a:pt x="260" y="1525"/>
                  </a:lnTo>
                  <a:lnTo>
                    <a:pt x="711" y="1588"/>
                  </a:lnTo>
                  <a:lnTo>
                    <a:pt x="1801" y="1588"/>
                  </a:lnTo>
                  <a:lnTo>
                    <a:pt x="2201" y="1521"/>
                  </a:lnTo>
                  <a:lnTo>
                    <a:pt x="2389" y="1318"/>
                  </a:lnTo>
                  <a:lnTo>
                    <a:pt x="2389" y="1202"/>
                  </a:lnTo>
                  <a:lnTo>
                    <a:pt x="1912" y="995"/>
                  </a:lnTo>
                  <a:lnTo>
                    <a:pt x="361" y="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97" name="Freeform 5"/>
            <p:cNvSpPr>
              <a:spLocks/>
            </p:cNvSpPr>
            <p:nvPr/>
          </p:nvSpPr>
          <p:spPr bwMode="auto">
            <a:xfrm>
              <a:off x="3240" y="1925"/>
              <a:ext cx="293" cy="1183"/>
            </a:xfrm>
            <a:custGeom>
              <a:avLst/>
              <a:gdLst>
                <a:gd name="T0" fmla="*/ 33 w 587"/>
                <a:gd name="T1" fmla="*/ 0 h 2365"/>
                <a:gd name="T2" fmla="*/ 139 w 587"/>
                <a:gd name="T3" fmla="*/ 272 h 2365"/>
                <a:gd name="T4" fmla="*/ 171 w 587"/>
                <a:gd name="T5" fmla="*/ 291 h 2365"/>
                <a:gd name="T6" fmla="*/ 492 w 587"/>
                <a:gd name="T7" fmla="*/ 375 h 2365"/>
                <a:gd name="T8" fmla="*/ 548 w 587"/>
                <a:gd name="T9" fmla="*/ 417 h 2365"/>
                <a:gd name="T10" fmla="*/ 576 w 587"/>
                <a:gd name="T11" fmla="*/ 468 h 2365"/>
                <a:gd name="T12" fmla="*/ 587 w 587"/>
                <a:gd name="T13" fmla="*/ 525 h 2365"/>
                <a:gd name="T14" fmla="*/ 587 w 587"/>
                <a:gd name="T15" fmla="*/ 2338 h 2365"/>
                <a:gd name="T16" fmla="*/ 576 w 587"/>
                <a:gd name="T17" fmla="*/ 2365 h 2365"/>
                <a:gd name="T18" fmla="*/ 548 w 587"/>
                <a:gd name="T19" fmla="*/ 2365 h 2365"/>
                <a:gd name="T20" fmla="*/ 489 w 587"/>
                <a:gd name="T21" fmla="*/ 2365 h 2365"/>
                <a:gd name="T22" fmla="*/ 428 w 587"/>
                <a:gd name="T23" fmla="*/ 2348 h 2365"/>
                <a:gd name="T24" fmla="*/ 369 w 587"/>
                <a:gd name="T25" fmla="*/ 2323 h 2365"/>
                <a:gd name="T26" fmla="*/ 470 w 587"/>
                <a:gd name="T27" fmla="*/ 2257 h 2365"/>
                <a:gd name="T28" fmla="*/ 470 w 587"/>
                <a:gd name="T29" fmla="*/ 519 h 2365"/>
                <a:gd name="T30" fmla="*/ 397 w 587"/>
                <a:gd name="T31" fmla="*/ 460 h 2365"/>
                <a:gd name="T32" fmla="*/ 107 w 587"/>
                <a:gd name="T33" fmla="*/ 358 h 2365"/>
                <a:gd name="T34" fmla="*/ 78 w 587"/>
                <a:gd name="T35" fmla="*/ 314 h 2365"/>
                <a:gd name="T36" fmla="*/ 0 w 587"/>
                <a:gd name="T37" fmla="*/ 151 h 2365"/>
                <a:gd name="T38" fmla="*/ 33 w 587"/>
                <a:gd name="T39" fmla="*/ 0 h 2365"/>
                <a:gd name="T40" fmla="*/ 33 w 587"/>
                <a:gd name="T41" fmla="*/ 0 h 2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7" h="2365">
                  <a:moveTo>
                    <a:pt x="33" y="0"/>
                  </a:moveTo>
                  <a:lnTo>
                    <a:pt x="139" y="272"/>
                  </a:lnTo>
                  <a:lnTo>
                    <a:pt x="171" y="291"/>
                  </a:lnTo>
                  <a:lnTo>
                    <a:pt x="492" y="375"/>
                  </a:lnTo>
                  <a:lnTo>
                    <a:pt x="548" y="417"/>
                  </a:lnTo>
                  <a:lnTo>
                    <a:pt x="576" y="468"/>
                  </a:lnTo>
                  <a:lnTo>
                    <a:pt x="587" y="525"/>
                  </a:lnTo>
                  <a:lnTo>
                    <a:pt x="587" y="2338"/>
                  </a:lnTo>
                  <a:lnTo>
                    <a:pt x="576" y="2365"/>
                  </a:lnTo>
                  <a:lnTo>
                    <a:pt x="548" y="2365"/>
                  </a:lnTo>
                  <a:lnTo>
                    <a:pt x="489" y="2365"/>
                  </a:lnTo>
                  <a:lnTo>
                    <a:pt x="428" y="2348"/>
                  </a:lnTo>
                  <a:lnTo>
                    <a:pt x="369" y="2323"/>
                  </a:lnTo>
                  <a:lnTo>
                    <a:pt x="470" y="2257"/>
                  </a:lnTo>
                  <a:lnTo>
                    <a:pt x="470" y="519"/>
                  </a:lnTo>
                  <a:lnTo>
                    <a:pt x="397" y="460"/>
                  </a:lnTo>
                  <a:lnTo>
                    <a:pt x="107" y="358"/>
                  </a:lnTo>
                  <a:lnTo>
                    <a:pt x="78" y="314"/>
                  </a:lnTo>
                  <a:lnTo>
                    <a:pt x="0" y="151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F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98" name="Freeform 6"/>
            <p:cNvSpPr>
              <a:spLocks/>
            </p:cNvSpPr>
            <p:nvPr/>
          </p:nvSpPr>
          <p:spPr bwMode="auto">
            <a:xfrm>
              <a:off x="2228" y="1933"/>
              <a:ext cx="172" cy="1191"/>
            </a:xfrm>
            <a:custGeom>
              <a:avLst/>
              <a:gdLst>
                <a:gd name="T0" fmla="*/ 8 w 344"/>
                <a:gd name="T1" fmla="*/ 22 h 2381"/>
                <a:gd name="T2" fmla="*/ 23 w 344"/>
                <a:gd name="T3" fmla="*/ 0 h 2381"/>
                <a:gd name="T4" fmla="*/ 40 w 344"/>
                <a:gd name="T5" fmla="*/ 245 h 2381"/>
                <a:gd name="T6" fmla="*/ 245 w 344"/>
                <a:gd name="T7" fmla="*/ 357 h 2381"/>
                <a:gd name="T8" fmla="*/ 301 w 344"/>
                <a:gd name="T9" fmla="*/ 460 h 2381"/>
                <a:gd name="T10" fmla="*/ 297 w 344"/>
                <a:gd name="T11" fmla="*/ 2290 h 2381"/>
                <a:gd name="T12" fmla="*/ 344 w 344"/>
                <a:gd name="T13" fmla="*/ 2321 h 2381"/>
                <a:gd name="T14" fmla="*/ 301 w 344"/>
                <a:gd name="T15" fmla="*/ 2381 h 2381"/>
                <a:gd name="T16" fmla="*/ 200 w 344"/>
                <a:gd name="T17" fmla="*/ 2366 h 2381"/>
                <a:gd name="T18" fmla="*/ 162 w 344"/>
                <a:gd name="T19" fmla="*/ 2315 h 2381"/>
                <a:gd name="T20" fmla="*/ 236 w 344"/>
                <a:gd name="T21" fmla="*/ 2281 h 2381"/>
                <a:gd name="T22" fmla="*/ 255 w 344"/>
                <a:gd name="T23" fmla="*/ 517 h 2381"/>
                <a:gd name="T24" fmla="*/ 111 w 344"/>
                <a:gd name="T25" fmla="*/ 357 h 2381"/>
                <a:gd name="T26" fmla="*/ 17 w 344"/>
                <a:gd name="T27" fmla="*/ 315 h 2381"/>
                <a:gd name="T28" fmla="*/ 0 w 344"/>
                <a:gd name="T29" fmla="*/ 266 h 2381"/>
                <a:gd name="T30" fmla="*/ 8 w 344"/>
                <a:gd name="T31" fmla="*/ 22 h 2381"/>
                <a:gd name="T32" fmla="*/ 8 w 344"/>
                <a:gd name="T33" fmla="*/ 22 h 2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4" h="2381">
                  <a:moveTo>
                    <a:pt x="8" y="22"/>
                  </a:moveTo>
                  <a:lnTo>
                    <a:pt x="23" y="0"/>
                  </a:lnTo>
                  <a:lnTo>
                    <a:pt x="40" y="245"/>
                  </a:lnTo>
                  <a:lnTo>
                    <a:pt x="245" y="357"/>
                  </a:lnTo>
                  <a:lnTo>
                    <a:pt x="301" y="460"/>
                  </a:lnTo>
                  <a:lnTo>
                    <a:pt x="297" y="2290"/>
                  </a:lnTo>
                  <a:lnTo>
                    <a:pt x="344" y="2321"/>
                  </a:lnTo>
                  <a:lnTo>
                    <a:pt x="301" y="2381"/>
                  </a:lnTo>
                  <a:lnTo>
                    <a:pt x="200" y="2366"/>
                  </a:lnTo>
                  <a:lnTo>
                    <a:pt x="162" y="2315"/>
                  </a:lnTo>
                  <a:lnTo>
                    <a:pt x="236" y="2281"/>
                  </a:lnTo>
                  <a:lnTo>
                    <a:pt x="255" y="517"/>
                  </a:lnTo>
                  <a:lnTo>
                    <a:pt x="111" y="357"/>
                  </a:lnTo>
                  <a:lnTo>
                    <a:pt x="17" y="315"/>
                  </a:lnTo>
                  <a:lnTo>
                    <a:pt x="0" y="266"/>
                  </a:lnTo>
                  <a:lnTo>
                    <a:pt x="8" y="22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99" name="Freeform 7"/>
            <p:cNvSpPr>
              <a:spLocks/>
            </p:cNvSpPr>
            <p:nvPr/>
          </p:nvSpPr>
          <p:spPr bwMode="auto">
            <a:xfrm>
              <a:off x="3237" y="1960"/>
              <a:ext cx="281" cy="1151"/>
            </a:xfrm>
            <a:custGeom>
              <a:avLst/>
              <a:gdLst>
                <a:gd name="T0" fmla="*/ 22 w 562"/>
                <a:gd name="T1" fmla="*/ 0 h 2302"/>
                <a:gd name="T2" fmla="*/ 134 w 562"/>
                <a:gd name="T3" fmla="*/ 270 h 2302"/>
                <a:gd name="T4" fmla="*/ 437 w 562"/>
                <a:gd name="T5" fmla="*/ 340 h 2302"/>
                <a:gd name="T6" fmla="*/ 501 w 562"/>
                <a:gd name="T7" fmla="*/ 395 h 2302"/>
                <a:gd name="T8" fmla="*/ 515 w 562"/>
                <a:gd name="T9" fmla="*/ 2218 h 2302"/>
                <a:gd name="T10" fmla="*/ 562 w 562"/>
                <a:gd name="T11" fmla="*/ 2269 h 2302"/>
                <a:gd name="T12" fmla="*/ 494 w 562"/>
                <a:gd name="T13" fmla="*/ 2294 h 2302"/>
                <a:gd name="T14" fmla="*/ 463 w 562"/>
                <a:gd name="T15" fmla="*/ 2302 h 2302"/>
                <a:gd name="T16" fmla="*/ 283 w 562"/>
                <a:gd name="T17" fmla="*/ 2212 h 2302"/>
                <a:gd name="T18" fmla="*/ 456 w 562"/>
                <a:gd name="T19" fmla="*/ 2190 h 2302"/>
                <a:gd name="T20" fmla="*/ 458 w 562"/>
                <a:gd name="T21" fmla="*/ 450 h 2302"/>
                <a:gd name="T22" fmla="*/ 458 w 562"/>
                <a:gd name="T23" fmla="*/ 403 h 2302"/>
                <a:gd name="T24" fmla="*/ 96 w 562"/>
                <a:gd name="T25" fmla="*/ 293 h 2302"/>
                <a:gd name="T26" fmla="*/ 0 w 562"/>
                <a:gd name="T27" fmla="*/ 61 h 2302"/>
                <a:gd name="T28" fmla="*/ 22 w 562"/>
                <a:gd name="T29" fmla="*/ 0 h 2302"/>
                <a:gd name="T30" fmla="*/ 22 w 562"/>
                <a:gd name="T31" fmla="*/ 0 h 2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2" h="2302">
                  <a:moveTo>
                    <a:pt x="22" y="0"/>
                  </a:moveTo>
                  <a:lnTo>
                    <a:pt x="134" y="270"/>
                  </a:lnTo>
                  <a:lnTo>
                    <a:pt x="437" y="340"/>
                  </a:lnTo>
                  <a:lnTo>
                    <a:pt x="501" y="395"/>
                  </a:lnTo>
                  <a:lnTo>
                    <a:pt x="515" y="2218"/>
                  </a:lnTo>
                  <a:lnTo>
                    <a:pt x="562" y="2269"/>
                  </a:lnTo>
                  <a:lnTo>
                    <a:pt x="494" y="2294"/>
                  </a:lnTo>
                  <a:lnTo>
                    <a:pt x="463" y="2302"/>
                  </a:lnTo>
                  <a:lnTo>
                    <a:pt x="283" y="2212"/>
                  </a:lnTo>
                  <a:lnTo>
                    <a:pt x="456" y="2190"/>
                  </a:lnTo>
                  <a:lnTo>
                    <a:pt x="458" y="450"/>
                  </a:lnTo>
                  <a:lnTo>
                    <a:pt x="458" y="403"/>
                  </a:lnTo>
                  <a:lnTo>
                    <a:pt x="96" y="293"/>
                  </a:lnTo>
                  <a:lnTo>
                    <a:pt x="0" y="61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00" name="Freeform 8"/>
            <p:cNvSpPr>
              <a:spLocks/>
            </p:cNvSpPr>
            <p:nvPr/>
          </p:nvSpPr>
          <p:spPr bwMode="auto">
            <a:xfrm>
              <a:off x="2424" y="1461"/>
              <a:ext cx="838" cy="1395"/>
            </a:xfrm>
            <a:custGeom>
              <a:avLst/>
              <a:gdLst>
                <a:gd name="T0" fmla="*/ 663 w 1676"/>
                <a:gd name="T1" fmla="*/ 0 h 2788"/>
                <a:gd name="T2" fmla="*/ 619 w 1676"/>
                <a:gd name="T3" fmla="*/ 19 h 2788"/>
                <a:gd name="T4" fmla="*/ 557 w 1676"/>
                <a:gd name="T5" fmla="*/ 93 h 2788"/>
                <a:gd name="T6" fmla="*/ 213 w 1676"/>
                <a:gd name="T7" fmla="*/ 175 h 2788"/>
                <a:gd name="T8" fmla="*/ 55 w 1676"/>
                <a:gd name="T9" fmla="*/ 270 h 2788"/>
                <a:gd name="T10" fmla="*/ 26 w 1676"/>
                <a:gd name="T11" fmla="*/ 500 h 2788"/>
                <a:gd name="T12" fmla="*/ 176 w 1676"/>
                <a:gd name="T13" fmla="*/ 1085 h 2788"/>
                <a:gd name="T14" fmla="*/ 199 w 1676"/>
                <a:gd name="T15" fmla="*/ 1444 h 2788"/>
                <a:gd name="T16" fmla="*/ 85 w 1676"/>
                <a:gd name="T17" fmla="*/ 1501 h 2788"/>
                <a:gd name="T18" fmla="*/ 0 w 1676"/>
                <a:gd name="T19" fmla="*/ 1655 h 2788"/>
                <a:gd name="T20" fmla="*/ 28 w 1676"/>
                <a:gd name="T21" fmla="*/ 1813 h 2788"/>
                <a:gd name="T22" fmla="*/ 361 w 1676"/>
                <a:gd name="T23" fmla="*/ 1866 h 2788"/>
                <a:gd name="T24" fmla="*/ 399 w 1676"/>
                <a:gd name="T25" fmla="*/ 2163 h 2788"/>
                <a:gd name="T26" fmla="*/ 442 w 1676"/>
                <a:gd name="T27" fmla="*/ 2383 h 2788"/>
                <a:gd name="T28" fmla="*/ 522 w 1676"/>
                <a:gd name="T29" fmla="*/ 2788 h 2788"/>
                <a:gd name="T30" fmla="*/ 551 w 1676"/>
                <a:gd name="T31" fmla="*/ 2788 h 2788"/>
                <a:gd name="T32" fmla="*/ 619 w 1676"/>
                <a:gd name="T33" fmla="*/ 2695 h 2788"/>
                <a:gd name="T34" fmla="*/ 813 w 1676"/>
                <a:gd name="T35" fmla="*/ 2657 h 2788"/>
                <a:gd name="T36" fmla="*/ 891 w 1676"/>
                <a:gd name="T37" fmla="*/ 2604 h 2788"/>
                <a:gd name="T38" fmla="*/ 914 w 1676"/>
                <a:gd name="T39" fmla="*/ 2547 h 2788"/>
                <a:gd name="T40" fmla="*/ 864 w 1676"/>
                <a:gd name="T41" fmla="*/ 2163 h 2788"/>
                <a:gd name="T42" fmla="*/ 826 w 1676"/>
                <a:gd name="T43" fmla="*/ 2098 h 2788"/>
                <a:gd name="T44" fmla="*/ 1041 w 1676"/>
                <a:gd name="T45" fmla="*/ 1741 h 2788"/>
                <a:gd name="T46" fmla="*/ 1092 w 1676"/>
                <a:gd name="T47" fmla="*/ 1996 h 2788"/>
                <a:gd name="T48" fmla="*/ 1092 w 1676"/>
                <a:gd name="T49" fmla="*/ 2254 h 2788"/>
                <a:gd name="T50" fmla="*/ 1062 w 1676"/>
                <a:gd name="T51" fmla="*/ 2326 h 2788"/>
                <a:gd name="T52" fmla="*/ 1121 w 1676"/>
                <a:gd name="T53" fmla="*/ 2429 h 2788"/>
                <a:gd name="T54" fmla="*/ 1106 w 1676"/>
                <a:gd name="T55" fmla="*/ 2695 h 2788"/>
                <a:gd name="T56" fmla="*/ 1319 w 1676"/>
                <a:gd name="T57" fmla="*/ 2769 h 2788"/>
                <a:gd name="T58" fmla="*/ 1364 w 1676"/>
                <a:gd name="T59" fmla="*/ 2703 h 2788"/>
                <a:gd name="T60" fmla="*/ 1484 w 1676"/>
                <a:gd name="T61" fmla="*/ 2300 h 2788"/>
                <a:gd name="T62" fmla="*/ 1554 w 1676"/>
                <a:gd name="T63" fmla="*/ 1851 h 2788"/>
                <a:gd name="T64" fmla="*/ 1598 w 1676"/>
                <a:gd name="T65" fmla="*/ 1629 h 2788"/>
                <a:gd name="T66" fmla="*/ 1571 w 1676"/>
                <a:gd name="T67" fmla="*/ 1410 h 2788"/>
                <a:gd name="T68" fmla="*/ 1598 w 1676"/>
                <a:gd name="T69" fmla="*/ 1252 h 2788"/>
                <a:gd name="T70" fmla="*/ 1606 w 1676"/>
                <a:gd name="T71" fmla="*/ 1142 h 2788"/>
                <a:gd name="T72" fmla="*/ 1676 w 1676"/>
                <a:gd name="T73" fmla="*/ 659 h 2788"/>
                <a:gd name="T74" fmla="*/ 1655 w 1676"/>
                <a:gd name="T75" fmla="*/ 369 h 2788"/>
                <a:gd name="T76" fmla="*/ 1626 w 1676"/>
                <a:gd name="T77" fmla="*/ 275 h 2788"/>
                <a:gd name="T78" fmla="*/ 1577 w 1676"/>
                <a:gd name="T79" fmla="*/ 199 h 2788"/>
                <a:gd name="T80" fmla="*/ 1457 w 1676"/>
                <a:gd name="T81" fmla="*/ 175 h 2788"/>
                <a:gd name="T82" fmla="*/ 1155 w 1676"/>
                <a:gd name="T83" fmla="*/ 120 h 2788"/>
                <a:gd name="T84" fmla="*/ 1077 w 1676"/>
                <a:gd name="T85" fmla="*/ 83 h 2788"/>
                <a:gd name="T86" fmla="*/ 663 w 1676"/>
                <a:gd name="T87" fmla="*/ 0 h 2788"/>
                <a:gd name="T88" fmla="*/ 663 w 1676"/>
                <a:gd name="T89" fmla="*/ 0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76" h="2788">
                  <a:moveTo>
                    <a:pt x="663" y="0"/>
                  </a:moveTo>
                  <a:lnTo>
                    <a:pt x="619" y="19"/>
                  </a:lnTo>
                  <a:lnTo>
                    <a:pt x="557" y="93"/>
                  </a:lnTo>
                  <a:lnTo>
                    <a:pt x="213" y="175"/>
                  </a:lnTo>
                  <a:lnTo>
                    <a:pt x="55" y="270"/>
                  </a:lnTo>
                  <a:lnTo>
                    <a:pt x="26" y="500"/>
                  </a:lnTo>
                  <a:lnTo>
                    <a:pt x="176" y="1085"/>
                  </a:lnTo>
                  <a:lnTo>
                    <a:pt x="199" y="1444"/>
                  </a:lnTo>
                  <a:lnTo>
                    <a:pt x="85" y="1501"/>
                  </a:lnTo>
                  <a:lnTo>
                    <a:pt x="0" y="1655"/>
                  </a:lnTo>
                  <a:lnTo>
                    <a:pt x="28" y="1813"/>
                  </a:lnTo>
                  <a:lnTo>
                    <a:pt x="361" y="1866"/>
                  </a:lnTo>
                  <a:lnTo>
                    <a:pt x="399" y="2163"/>
                  </a:lnTo>
                  <a:lnTo>
                    <a:pt x="442" y="2383"/>
                  </a:lnTo>
                  <a:lnTo>
                    <a:pt x="522" y="2788"/>
                  </a:lnTo>
                  <a:lnTo>
                    <a:pt x="551" y="2788"/>
                  </a:lnTo>
                  <a:lnTo>
                    <a:pt x="619" y="2695"/>
                  </a:lnTo>
                  <a:lnTo>
                    <a:pt x="813" y="2657"/>
                  </a:lnTo>
                  <a:lnTo>
                    <a:pt x="891" y="2604"/>
                  </a:lnTo>
                  <a:lnTo>
                    <a:pt x="914" y="2547"/>
                  </a:lnTo>
                  <a:lnTo>
                    <a:pt x="864" y="2163"/>
                  </a:lnTo>
                  <a:lnTo>
                    <a:pt x="826" y="2098"/>
                  </a:lnTo>
                  <a:lnTo>
                    <a:pt x="1041" y="1741"/>
                  </a:lnTo>
                  <a:lnTo>
                    <a:pt x="1092" y="1996"/>
                  </a:lnTo>
                  <a:lnTo>
                    <a:pt x="1092" y="2254"/>
                  </a:lnTo>
                  <a:lnTo>
                    <a:pt x="1062" y="2326"/>
                  </a:lnTo>
                  <a:lnTo>
                    <a:pt x="1121" y="2429"/>
                  </a:lnTo>
                  <a:lnTo>
                    <a:pt x="1106" y="2695"/>
                  </a:lnTo>
                  <a:lnTo>
                    <a:pt x="1319" y="2769"/>
                  </a:lnTo>
                  <a:lnTo>
                    <a:pt x="1364" y="2703"/>
                  </a:lnTo>
                  <a:lnTo>
                    <a:pt x="1484" y="2300"/>
                  </a:lnTo>
                  <a:lnTo>
                    <a:pt x="1554" y="1851"/>
                  </a:lnTo>
                  <a:lnTo>
                    <a:pt x="1598" y="1629"/>
                  </a:lnTo>
                  <a:lnTo>
                    <a:pt x="1571" y="1410"/>
                  </a:lnTo>
                  <a:lnTo>
                    <a:pt x="1598" y="1252"/>
                  </a:lnTo>
                  <a:lnTo>
                    <a:pt x="1606" y="1142"/>
                  </a:lnTo>
                  <a:lnTo>
                    <a:pt x="1676" y="659"/>
                  </a:lnTo>
                  <a:lnTo>
                    <a:pt x="1655" y="369"/>
                  </a:lnTo>
                  <a:lnTo>
                    <a:pt x="1626" y="275"/>
                  </a:lnTo>
                  <a:lnTo>
                    <a:pt x="1577" y="199"/>
                  </a:lnTo>
                  <a:lnTo>
                    <a:pt x="1457" y="175"/>
                  </a:lnTo>
                  <a:lnTo>
                    <a:pt x="1155" y="120"/>
                  </a:lnTo>
                  <a:lnTo>
                    <a:pt x="1077" y="83"/>
                  </a:lnTo>
                  <a:lnTo>
                    <a:pt x="663" y="0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rgbClr val="9595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01" name="Freeform 9"/>
            <p:cNvSpPr>
              <a:spLocks/>
            </p:cNvSpPr>
            <p:nvPr/>
          </p:nvSpPr>
          <p:spPr bwMode="auto">
            <a:xfrm>
              <a:off x="2697" y="1088"/>
              <a:ext cx="313" cy="177"/>
            </a:xfrm>
            <a:custGeom>
              <a:avLst/>
              <a:gdLst>
                <a:gd name="T0" fmla="*/ 0 w 625"/>
                <a:gd name="T1" fmla="*/ 353 h 353"/>
                <a:gd name="T2" fmla="*/ 19 w 625"/>
                <a:gd name="T3" fmla="*/ 205 h 353"/>
                <a:gd name="T4" fmla="*/ 137 w 625"/>
                <a:gd name="T5" fmla="*/ 44 h 353"/>
                <a:gd name="T6" fmla="*/ 184 w 625"/>
                <a:gd name="T7" fmla="*/ 57 h 353"/>
                <a:gd name="T8" fmla="*/ 245 w 625"/>
                <a:gd name="T9" fmla="*/ 0 h 353"/>
                <a:gd name="T10" fmla="*/ 399 w 625"/>
                <a:gd name="T11" fmla="*/ 4 h 353"/>
                <a:gd name="T12" fmla="*/ 502 w 625"/>
                <a:gd name="T13" fmla="*/ 36 h 353"/>
                <a:gd name="T14" fmla="*/ 582 w 625"/>
                <a:gd name="T15" fmla="*/ 89 h 353"/>
                <a:gd name="T16" fmla="*/ 625 w 625"/>
                <a:gd name="T17" fmla="*/ 184 h 353"/>
                <a:gd name="T18" fmla="*/ 477 w 625"/>
                <a:gd name="T19" fmla="*/ 270 h 353"/>
                <a:gd name="T20" fmla="*/ 0 w 625"/>
                <a:gd name="T21" fmla="*/ 353 h 353"/>
                <a:gd name="T22" fmla="*/ 0 w 625"/>
                <a:gd name="T23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5" h="353">
                  <a:moveTo>
                    <a:pt x="0" y="353"/>
                  </a:moveTo>
                  <a:lnTo>
                    <a:pt x="19" y="205"/>
                  </a:lnTo>
                  <a:lnTo>
                    <a:pt x="137" y="44"/>
                  </a:lnTo>
                  <a:lnTo>
                    <a:pt x="184" y="57"/>
                  </a:lnTo>
                  <a:lnTo>
                    <a:pt x="245" y="0"/>
                  </a:lnTo>
                  <a:lnTo>
                    <a:pt x="399" y="4"/>
                  </a:lnTo>
                  <a:lnTo>
                    <a:pt x="502" y="36"/>
                  </a:lnTo>
                  <a:lnTo>
                    <a:pt x="582" y="89"/>
                  </a:lnTo>
                  <a:lnTo>
                    <a:pt x="625" y="184"/>
                  </a:lnTo>
                  <a:lnTo>
                    <a:pt x="477" y="270"/>
                  </a:lnTo>
                  <a:lnTo>
                    <a:pt x="0" y="353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FFC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02" name="Freeform 10"/>
            <p:cNvSpPr>
              <a:spLocks/>
            </p:cNvSpPr>
            <p:nvPr/>
          </p:nvSpPr>
          <p:spPr bwMode="auto">
            <a:xfrm>
              <a:off x="2700" y="1140"/>
              <a:ext cx="347" cy="472"/>
            </a:xfrm>
            <a:custGeom>
              <a:avLst/>
              <a:gdLst>
                <a:gd name="T0" fmla="*/ 218 w 693"/>
                <a:gd name="T1" fmla="*/ 12 h 943"/>
                <a:gd name="T2" fmla="*/ 182 w 693"/>
                <a:gd name="T3" fmla="*/ 0 h 943"/>
                <a:gd name="T4" fmla="*/ 114 w 693"/>
                <a:gd name="T5" fmla="*/ 101 h 943"/>
                <a:gd name="T6" fmla="*/ 59 w 693"/>
                <a:gd name="T7" fmla="*/ 242 h 943"/>
                <a:gd name="T8" fmla="*/ 0 w 693"/>
                <a:gd name="T9" fmla="*/ 468 h 943"/>
                <a:gd name="T10" fmla="*/ 28 w 693"/>
                <a:gd name="T11" fmla="*/ 550 h 943"/>
                <a:gd name="T12" fmla="*/ 55 w 693"/>
                <a:gd name="T13" fmla="*/ 565 h 943"/>
                <a:gd name="T14" fmla="*/ 123 w 693"/>
                <a:gd name="T15" fmla="*/ 593 h 943"/>
                <a:gd name="T16" fmla="*/ 169 w 693"/>
                <a:gd name="T17" fmla="*/ 772 h 943"/>
                <a:gd name="T18" fmla="*/ 194 w 693"/>
                <a:gd name="T19" fmla="*/ 816 h 943"/>
                <a:gd name="T20" fmla="*/ 304 w 693"/>
                <a:gd name="T21" fmla="*/ 943 h 943"/>
                <a:gd name="T22" fmla="*/ 397 w 693"/>
                <a:gd name="T23" fmla="*/ 943 h 943"/>
                <a:gd name="T24" fmla="*/ 543 w 693"/>
                <a:gd name="T25" fmla="*/ 791 h 943"/>
                <a:gd name="T26" fmla="*/ 555 w 693"/>
                <a:gd name="T27" fmla="*/ 738 h 943"/>
                <a:gd name="T28" fmla="*/ 532 w 693"/>
                <a:gd name="T29" fmla="*/ 688 h 943"/>
                <a:gd name="T30" fmla="*/ 591 w 693"/>
                <a:gd name="T31" fmla="*/ 571 h 943"/>
                <a:gd name="T32" fmla="*/ 646 w 693"/>
                <a:gd name="T33" fmla="*/ 544 h 943"/>
                <a:gd name="T34" fmla="*/ 673 w 693"/>
                <a:gd name="T35" fmla="*/ 468 h 943"/>
                <a:gd name="T36" fmla="*/ 693 w 693"/>
                <a:gd name="T37" fmla="*/ 377 h 943"/>
                <a:gd name="T38" fmla="*/ 570 w 693"/>
                <a:gd name="T39" fmla="*/ 168 h 943"/>
                <a:gd name="T40" fmla="*/ 452 w 693"/>
                <a:gd name="T41" fmla="*/ 101 h 943"/>
                <a:gd name="T42" fmla="*/ 469 w 693"/>
                <a:gd name="T43" fmla="*/ 137 h 943"/>
                <a:gd name="T44" fmla="*/ 367 w 693"/>
                <a:gd name="T45" fmla="*/ 84 h 943"/>
                <a:gd name="T46" fmla="*/ 218 w 693"/>
                <a:gd name="T47" fmla="*/ 12 h 943"/>
                <a:gd name="T48" fmla="*/ 218 w 693"/>
                <a:gd name="T49" fmla="*/ 12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943">
                  <a:moveTo>
                    <a:pt x="218" y="12"/>
                  </a:moveTo>
                  <a:lnTo>
                    <a:pt x="182" y="0"/>
                  </a:lnTo>
                  <a:lnTo>
                    <a:pt x="114" y="101"/>
                  </a:lnTo>
                  <a:lnTo>
                    <a:pt x="59" y="242"/>
                  </a:lnTo>
                  <a:lnTo>
                    <a:pt x="0" y="468"/>
                  </a:lnTo>
                  <a:lnTo>
                    <a:pt x="28" y="550"/>
                  </a:lnTo>
                  <a:lnTo>
                    <a:pt x="55" y="565"/>
                  </a:lnTo>
                  <a:lnTo>
                    <a:pt x="123" y="593"/>
                  </a:lnTo>
                  <a:lnTo>
                    <a:pt x="169" y="772"/>
                  </a:lnTo>
                  <a:lnTo>
                    <a:pt x="194" y="816"/>
                  </a:lnTo>
                  <a:lnTo>
                    <a:pt x="304" y="943"/>
                  </a:lnTo>
                  <a:lnTo>
                    <a:pt x="397" y="943"/>
                  </a:lnTo>
                  <a:lnTo>
                    <a:pt x="543" y="791"/>
                  </a:lnTo>
                  <a:lnTo>
                    <a:pt x="555" y="738"/>
                  </a:lnTo>
                  <a:lnTo>
                    <a:pt x="532" y="688"/>
                  </a:lnTo>
                  <a:lnTo>
                    <a:pt x="591" y="571"/>
                  </a:lnTo>
                  <a:lnTo>
                    <a:pt x="646" y="544"/>
                  </a:lnTo>
                  <a:lnTo>
                    <a:pt x="673" y="468"/>
                  </a:lnTo>
                  <a:lnTo>
                    <a:pt x="693" y="377"/>
                  </a:lnTo>
                  <a:lnTo>
                    <a:pt x="570" y="168"/>
                  </a:lnTo>
                  <a:lnTo>
                    <a:pt x="452" y="101"/>
                  </a:lnTo>
                  <a:lnTo>
                    <a:pt x="469" y="137"/>
                  </a:lnTo>
                  <a:lnTo>
                    <a:pt x="367" y="84"/>
                  </a:lnTo>
                  <a:lnTo>
                    <a:pt x="218" y="12"/>
                  </a:lnTo>
                  <a:lnTo>
                    <a:pt x="218" y="1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03" name="Freeform 11"/>
            <p:cNvSpPr>
              <a:spLocks/>
            </p:cNvSpPr>
            <p:nvPr/>
          </p:nvSpPr>
          <p:spPr bwMode="auto">
            <a:xfrm>
              <a:off x="2746" y="1272"/>
              <a:ext cx="86" cy="105"/>
            </a:xfrm>
            <a:custGeom>
              <a:avLst/>
              <a:gdLst>
                <a:gd name="T0" fmla="*/ 40 w 173"/>
                <a:gd name="T1" fmla="*/ 207 h 209"/>
                <a:gd name="T2" fmla="*/ 65 w 173"/>
                <a:gd name="T3" fmla="*/ 209 h 209"/>
                <a:gd name="T4" fmla="*/ 27 w 173"/>
                <a:gd name="T5" fmla="*/ 133 h 209"/>
                <a:gd name="T6" fmla="*/ 40 w 173"/>
                <a:gd name="T7" fmla="*/ 62 h 209"/>
                <a:gd name="T8" fmla="*/ 144 w 173"/>
                <a:gd name="T9" fmla="*/ 19 h 209"/>
                <a:gd name="T10" fmla="*/ 173 w 173"/>
                <a:gd name="T11" fmla="*/ 22 h 209"/>
                <a:gd name="T12" fmla="*/ 120 w 173"/>
                <a:gd name="T13" fmla="*/ 0 h 209"/>
                <a:gd name="T14" fmla="*/ 13 w 173"/>
                <a:gd name="T15" fmla="*/ 41 h 209"/>
                <a:gd name="T16" fmla="*/ 0 w 173"/>
                <a:gd name="T17" fmla="*/ 129 h 209"/>
                <a:gd name="T18" fmla="*/ 40 w 173"/>
                <a:gd name="T19" fmla="*/ 207 h 209"/>
                <a:gd name="T20" fmla="*/ 40 w 173"/>
                <a:gd name="T21" fmla="*/ 20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209">
                  <a:moveTo>
                    <a:pt x="40" y="207"/>
                  </a:moveTo>
                  <a:lnTo>
                    <a:pt x="65" y="209"/>
                  </a:lnTo>
                  <a:lnTo>
                    <a:pt x="27" y="133"/>
                  </a:lnTo>
                  <a:lnTo>
                    <a:pt x="40" y="62"/>
                  </a:lnTo>
                  <a:lnTo>
                    <a:pt x="144" y="19"/>
                  </a:lnTo>
                  <a:lnTo>
                    <a:pt x="173" y="22"/>
                  </a:lnTo>
                  <a:lnTo>
                    <a:pt x="120" y="0"/>
                  </a:lnTo>
                  <a:lnTo>
                    <a:pt x="13" y="41"/>
                  </a:lnTo>
                  <a:lnTo>
                    <a:pt x="0" y="129"/>
                  </a:lnTo>
                  <a:lnTo>
                    <a:pt x="40" y="207"/>
                  </a:lnTo>
                  <a:lnTo>
                    <a:pt x="40" y="207"/>
                  </a:lnTo>
                  <a:close/>
                </a:path>
              </a:pathLst>
            </a:custGeom>
            <a:solidFill>
              <a:srgbClr val="C7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04" name="Freeform 12"/>
            <p:cNvSpPr>
              <a:spLocks/>
            </p:cNvSpPr>
            <p:nvPr/>
          </p:nvSpPr>
          <p:spPr bwMode="auto">
            <a:xfrm>
              <a:off x="2895" y="1271"/>
              <a:ext cx="82" cy="96"/>
            </a:xfrm>
            <a:custGeom>
              <a:avLst/>
              <a:gdLst>
                <a:gd name="T0" fmla="*/ 59 w 166"/>
                <a:gd name="T1" fmla="*/ 30 h 192"/>
                <a:gd name="T2" fmla="*/ 31 w 166"/>
                <a:gd name="T3" fmla="*/ 72 h 192"/>
                <a:gd name="T4" fmla="*/ 23 w 166"/>
                <a:gd name="T5" fmla="*/ 140 h 192"/>
                <a:gd name="T6" fmla="*/ 44 w 166"/>
                <a:gd name="T7" fmla="*/ 192 h 192"/>
                <a:gd name="T8" fmla="*/ 0 w 166"/>
                <a:gd name="T9" fmla="*/ 144 h 192"/>
                <a:gd name="T10" fmla="*/ 6 w 166"/>
                <a:gd name="T11" fmla="*/ 64 h 192"/>
                <a:gd name="T12" fmla="*/ 25 w 166"/>
                <a:gd name="T13" fmla="*/ 30 h 192"/>
                <a:gd name="T14" fmla="*/ 73 w 166"/>
                <a:gd name="T15" fmla="*/ 0 h 192"/>
                <a:gd name="T16" fmla="*/ 124 w 166"/>
                <a:gd name="T17" fmla="*/ 2 h 192"/>
                <a:gd name="T18" fmla="*/ 166 w 166"/>
                <a:gd name="T19" fmla="*/ 26 h 192"/>
                <a:gd name="T20" fmla="*/ 59 w 166"/>
                <a:gd name="T21" fmla="*/ 30 h 192"/>
                <a:gd name="T22" fmla="*/ 59 w 166"/>
                <a:gd name="T23" fmla="*/ 3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92">
                  <a:moveTo>
                    <a:pt x="59" y="30"/>
                  </a:moveTo>
                  <a:lnTo>
                    <a:pt x="31" y="72"/>
                  </a:lnTo>
                  <a:lnTo>
                    <a:pt x="23" y="140"/>
                  </a:lnTo>
                  <a:lnTo>
                    <a:pt x="44" y="192"/>
                  </a:lnTo>
                  <a:lnTo>
                    <a:pt x="0" y="144"/>
                  </a:lnTo>
                  <a:lnTo>
                    <a:pt x="6" y="64"/>
                  </a:lnTo>
                  <a:lnTo>
                    <a:pt x="25" y="30"/>
                  </a:lnTo>
                  <a:lnTo>
                    <a:pt x="73" y="0"/>
                  </a:lnTo>
                  <a:lnTo>
                    <a:pt x="124" y="2"/>
                  </a:lnTo>
                  <a:lnTo>
                    <a:pt x="166" y="26"/>
                  </a:lnTo>
                  <a:lnTo>
                    <a:pt x="59" y="30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7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05" name="Freeform 13"/>
            <p:cNvSpPr>
              <a:spLocks/>
            </p:cNvSpPr>
            <p:nvPr/>
          </p:nvSpPr>
          <p:spPr bwMode="auto">
            <a:xfrm>
              <a:off x="2758" y="1279"/>
              <a:ext cx="99" cy="98"/>
            </a:xfrm>
            <a:custGeom>
              <a:avLst/>
              <a:gdLst>
                <a:gd name="T0" fmla="*/ 11 w 197"/>
                <a:gd name="T1" fmla="*/ 53 h 196"/>
                <a:gd name="T2" fmla="*/ 0 w 197"/>
                <a:gd name="T3" fmla="*/ 123 h 196"/>
                <a:gd name="T4" fmla="*/ 34 w 197"/>
                <a:gd name="T5" fmla="*/ 192 h 196"/>
                <a:gd name="T6" fmla="*/ 116 w 197"/>
                <a:gd name="T7" fmla="*/ 196 h 196"/>
                <a:gd name="T8" fmla="*/ 188 w 197"/>
                <a:gd name="T9" fmla="*/ 152 h 196"/>
                <a:gd name="T10" fmla="*/ 197 w 197"/>
                <a:gd name="T11" fmla="*/ 42 h 196"/>
                <a:gd name="T12" fmla="*/ 175 w 197"/>
                <a:gd name="T13" fmla="*/ 21 h 196"/>
                <a:gd name="T14" fmla="*/ 125 w 197"/>
                <a:gd name="T15" fmla="*/ 0 h 196"/>
                <a:gd name="T16" fmla="*/ 11 w 197"/>
                <a:gd name="T17" fmla="*/ 53 h 196"/>
                <a:gd name="T18" fmla="*/ 11 w 197"/>
                <a:gd name="T19" fmla="*/ 5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196">
                  <a:moveTo>
                    <a:pt x="11" y="53"/>
                  </a:moveTo>
                  <a:lnTo>
                    <a:pt x="0" y="123"/>
                  </a:lnTo>
                  <a:lnTo>
                    <a:pt x="34" y="192"/>
                  </a:lnTo>
                  <a:lnTo>
                    <a:pt x="116" y="196"/>
                  </a:lnTo>
                  <a:lnTo>
                    <a:pt x="188" y="152"/>
                  </a:lnTo>
                  <a:lnTo>
                    <a:pt x="197" y="42"/>
                  </a:lnTo>
                  <a:lnTo>
                    <a:pt x="175" y="21"/>
                  </a:lnTo>
                  <a:lnTo>
                    <a:pt x="125" y="0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06" name="Freeform 14"/>
            <p:cNvSpPr>
              <a:spLocks/>
            </p:cNvSpPr>
            <p:nvPr/>
          </p:nvSpPr>
          <p:spPr bwMode="auto">
            <a:xfrm>
              <a:off x="2906" y="1282"/>
              <a:ext cx="95" cy="101"/>
            </a:xfrm>
            <a:custGeom>
              <a:avLst/>
              <a:gdLst>
                <a:gd name="T0" fmla="*/ 103 w 190"/>
                <a:gd name="T1" fmla="*/ 0 h 201"/>
                <a:gd name="T2" fmla="*/ 36 w 190"/>
                <a:gd name="T3" fmla="*/ 9 h 201"/>
                <a:gd name="T4" fmla="*/ 8 w 190"/>
                <a:gd name="T5" fmla="*/ 51 h 201"/>
                <a:gd name="T6" fmla="*/ 0 w 190"/>
                <a:gd name="T7" fmla="*/ 119 h 201"/>
                <a:gd name="T8" fmla="*/ 25 w 190"/>
                <a:gd name="T9" fmla="*/ 176 h 201"/>
                <a:gd name="T10" fmla="*/ 143 w 190"/>
                <a:gd name="T11" fmla="*/ 201 h 201"/>
                <a:gd name="T12" fmla="*/ 190 w 190"/>
                <a:gd name="T13" fmla="*/ 102 h 201"/>
                <a:gd name="T14" fmla="*/ 177 w 190"/>
                <a:gd name="T15" fmla="*/ 7 h 201"/>
                <a:gd name="T16" fmla="*/ 103 w 190"/>
                <a:gd name="T17" fmla="*/ 0 h 201"/>
                <a:gd name="T18" fmla="*/ 103 w 190"/>
                <a:gd name="T1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201">
                  <a:moveTo>
                    <a:pt x="103" y="0"/>
                  </a:moveTo>
                  <a:lnTo>
                    <a:pt x="36" y="9"/>
                  </a:lnTo>
                  <a:lnTo>
                    <a:pt x="8" y="51"/>
                  </a:lnTo>
                  <a:lnTo>
                    <a:pt x="0" y="119"/>
                  </a:lnTo>
                  <a:lnTo>
                    <a:pt x="25" y="176"/>
                  </a:lnTo>
                  <a:lnTo>
                    <a:pt x="143" y="201"/>
                  </a:lnTo>
                  <a:lnTo>
                    <a:pt x="190" y="102"/>
                  </a:lnTo>
                  <a:lnTo>
                    <a:pt x="177" y="7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07" name="Freeform 15"/>
            <p:cNvSpPr>
              <a:spLocks/>
            </p:cNvSpPr>
            <p:nvPr/>
          </p:nvSpPr>
          <p:spPr bwMode="auto">
            <a:xfrm>
              <a:off x="2744" y="1617"/>
              <a:ext cx="214" cy="359"/>
            </a:xfrm>
            <a:custGeom>
              <a:avLst/>
              <a:gdLst>
                <a:gd name="T0" fmla="*/ 0 w 430"/>
                <a:gd name="T1" fmla="*/ 0 h 716"/>
                <a:gd name="T2" fmla="*/ 12 w 430"/>
                <a:gd name="T3" fmla="*/ 222 h 716"/>
                <a:gd name="T4" fmla="*/ 61 w 430"/>
                <a:gd name="T5" fmla="*/ 515 h 716"/>
                <a:gd name="T6" fmla="*/ 71 w 430"/>
                <a:gd name="T7" fmla="*/ 684 h 716"/>
                <a:gd name="T8" fmla="*/ 386 w 430"/>
                <a:gd name="T9" fmla="*/ 716 h 716"/>
                <a:gd name="T10" fmla="*/ 380 w 430"/>
                <a:gd name="T11" fmla="*/ 456 h 716"/>
                <a:gd name="T12" fmla="*/ 430 w 430"/>
                <a:gd name="T13" fmla="*/ 192 h 716"/>
                <a:gd name="T14" fmla="*/ 262 w 430"/>
                <a:gd name="T15" fmla="*/ 385 h 716"/>
                <a:gd name="T16" fmla="*/ 145 w 430"/>
                <a:gd name="T17" fmla="*/ 252 h 716"/>
                <a:gd name="T18" fmla="*/ 0 w 430"/>
                <a:gd name="T19" fmla="*/ 0 h 716"/>
                <a:gd name="T20" fmla="*/ 0 w 430"/>
                <a:gd name="T21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0" h="716">
                  <a:moveTo>
                    <a:pt x="0" y="0"/>
                  </a:moveTo>
                  <a:lnTo>
                    <a:pt x="12" y="222"/>
                  </a:lnTo>
                  <a:lnTo>
                    <a:pt x="61" y="515"/>
                  </a:lnTo>
                  <a:lnTo>
                    <a:pt x="71" y="684"/>
                  </a:lnTo>
                  <a:lnTo>
                    <a:pt x="386" y="716"/>
                  </a:lnTo>
                  <a:lnTo>
                    <a:pt x="380" y="456"/>
                  </a:lnTo>
                  <a:lnTo>
                    <a:pt x="430" y="192"/>
                  </a:lnTo>
                  <a:lnTo>
                    <a:pt x="262" y="385"/>
                  </a:lnTo>
                  <a:lnTo>
                    <a:pt x="145" y="2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7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08" name="Freeform 16"/>
            <p:cNvSpPr>
              <a:spLocks/>
            </p:cNvSpPr>
            <p:nvPr/>
          </p:nvSpPr>
          <p:spPr bwMode="auto">
            <a:xfrm>
              <a:off x="2970" y="2979"/>
              <a:ext cx="199" cy="251"/>
            </a:xfrm>
            <a:custGeom>
              <a:avLst/>
              <a:gdLst>
                <a:gd name="T0" fmla="*/ 0 w 399"/>
                <a:gd name="T1" fmla="*/ 31 h 502"/>
                <a:gd name="T2" fmla="*/ 60 w 399"/>
                <a:gd name="T3" fmla="*/ 0 h 502"/>
                <a:gd name="T4" fmla="*/ 119 w 399"/>
                <a:gd name="T5" fmla="*/ 0 h 502"/>
                <a:gd name="T6" fmla="*/ 399 w 399"/>
                <a:gd name="T7" fmla="*/ 426 h 502"/>
                <a:gd name="T8" fmla="*/ 353 w 399"/>
                <a:gd name="T9" fmla="*/ 502 h 502"/>
                <a:gd name="T10" fmla="*/ 153 w 399"/>
                <a:gd name="T11" fmla="*/ 497 h 502"/>
                <a:gd name="T12" fmla="*/ 85 w 399"/>
                <a:gd name="T13" fmla="*/ 453 h 502"/>
                <a:gd name="T14" fmla="*/ 0 w 399"/>
                <a:gd name="T15" fmla="*/ 198 h 502"/>
                <a:gd name="T16" fmla="*/ 0 w 399"/>
                <a:gd name="T17" fmla="*/ 31 h 502"/>
                <a:gd name="T18" fmla="*/ 0 w 399"/>
                <a:gd name="T19" fmla="*/ 31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9" h="502">
                  <a:moveTo>
                    <a:pt x="0" y="31"/>
                  </a:moveTo>
                  <a:lnTo>
                    <a:pt x="60" y="0"/>
                  </a:lnTo>
                  <a:lnTo>
                    <a:pt x="119" y="0"/>
                  </a:lnTo>
                  <a:lnTo>
                    <a:pt x="399" y="426"/>
                  </a:lnTo>
                  <a:lnTo>
                    <a:pt x="353" y="502"/>
                  </a:lnTo>
                  <a:lnTo>
                    <a:pt x="153" y="497"/>
                  </a:lnTo>
                  <a:lnTo>
                    <a:pt x="85" y="453"/>
                  </a:lnTo>
                  <a:lnTo>
                    <a:pt x="0" y="198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09" name="Freeform 17"/>
            <p:cNvSpPr>
              <a:spLocks/>
            </p:cNvSpPr>
            <p:nvPr/>
          </p:nvSpPr>
          <p:spPr bwMode="auto">
            <a:xfrm>
              <a:off x="2686" y="3003"/>
              <a:ext cx="138" cy="224"/>
            </a:xfrm>
            <a:custGeom>
              <a:avLst/>
              <a:gdLst>
                <a:gd name="T0" fmla="*/ 50 w 278"/>
                <a:gd name="T1" fmla="*/ 437 h 449"/>
                <a:gd name="T2" fmla="*/ 92 w 278"/>
                <a:gd name="T3" fmla="*/ 449 h 449"/>
                <a:gd name="T4" fmla="*/ 230 w 278"/>
                <a:gd name="T5" fmla="*/ 431 h 449"/>
                <a:gd name="T6" fmla="*/ 278 w 278"/>
                <a:gd name="T7" fmla="*/ 285 h 449"/>
                <a:gd name="T8" fmla="*/ 261 w 278"/>
                <a:gd name="T9" fmla="*/ 6 h 449"/>
                <a:gd name="T10" fmla="*/ 154 w 278"/>
                <a:gd name="T11" fmla="*/ 0 h 449"/>
                <a:gd name="T12" fmla="*/ 0 w 278"/>
                <a:gd name="T13" fmla="*/ 289 h 449"/>
                <a:gd name="T14" fmla="*/ 50 w 278"/>
                <a:gd name="T15" fmla="*/ 437 h 449"/>
                <a:gd name="T16" fmla="*/ 50 w 278"/>
                <a:gd name="T17" fmla="*/ 43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" h="449">
                  <a:moveTo>
                    <a:pt x="50" y="437"/>
                  </a:moveTo>
                  <a:lnTo>
                    <a:pt x="92" y="449"/>
                  </a:lnTo>
                  <a:lnTo>
                    <a:pt x="230" y="431"/>
                  </a:lnTo>
                  <a:lnTo>
                    <a:pt x="278" y="285"/>
                  </a:lnTo>
                  <a:lnTo>
                    <a:pt x="261" y="6"/>
                  </a:lnTo>
                  <a:lnTo>
                    <a:pt x="154" y="0"/>
                  </a:lnTo>
                  <a:lnTo>
                    <a:pt x="0" y="289"/>
                  </a:lnTo>
                  <a:lnTo>
                    <a:pt x="50" y="437"/>
                  </a:lnTo>
                  <a:lnTo>
                    <a:pt x="50" y="437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10" name="Freeform 18"/>
            <p:cNvSpPr>
              <a:spLocks/>
            </p:cNvSpPr>
            <p:nvPr/>
          </p:nvSpPr>
          <p:spPr bwMode="auto">
            <a:xfrm>
              <a:off x="2924" y="2790"/>
              <a:ext cx="154" cy="237"/>
            </a:xfrm>
            <a:custGeom>
              <a:avLst/>
              <a:gdLst>
                <a:gd name="T0" fmla="*/ 308 w 308"/>
                <a:gd name="T1" fmla="*/ 107 h 474"/>
                <a:gd name="T2" fmla="*/ 198 w 308"/>
                <a:gd name="T3" fmla="*/ 46 h 474"/>
                <a:gd name="T4" fmla="*/ 118 w 308"/>
                <a:gd name="T5" fmla="*/ 36 h 474"/>
                <a:gd name="T6" fmla="*/ 86 w 308"/>
                <a:gd name="T7" fmla="*/ 0 h 474"/>
                <a:gd name="T8" fmla="*/ 0 w 308"/>
                <a:gd name="T9" fmla="*/ 472 h 474"/>
                <a:gd name="T10" fmla="*/ 86 w 308"/>
                <a:gd name="T11" fmla="*/ 437 h 474"/>
                <a:gd name="T12" fmla="*/ 194 w 308"/>
                <a:gd name="T13" fmla="*/ 409 h 474"/>
                <a:gd name="T14" fmla="*/ 261 w 308"/>
                <a:gd name="T15" fmla="*/ 474 h 474"/>
                <a:gd name="T16" fmla="*/ 259 w 308"/>
                <a:gd name="T17" fmla="*/ 399 h 474"/>
                <a:gd name="T18" fmla="*/ 308 w 308"/>
                <a:gd name="T19" fmla="*/ 107 h 474"/>
                <a:gd name="T20" fmla="*/ 308 w 308"/>
                <a:gd name="T21" fmla="*/ 107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8" h="474">
                  <a:moveTo>
                    <a:pt x="308" y="107"/>
                  </a:moveTo>
                  <a:lnTo>
                    <a:pt x="198" y="46"/>
                  </a:lnTo>
                  <a:lnTo>
                    <a:pt x="118" y="36"/>
                  </a:lnTo>
                  <a:lnTo>
                    <a:pt x="86" y="0"/>
                  </a:lnTo>
                  <a:lnTo>
                    <a:pt x="0" y="472"/>
                  </a:lnTo>
                  <a:lnTo>
                    <a:pt x="86" y="437"/>
                  </a:lnTo>
                  <a:lnTo>
                    <a:pt x="194" y="409"/>
                  </a:lnTo>
                  <a:lnTo>
                    <a:pt x="261" y="474"/>
                  </a:lnTo>
                  <a:lnTo>
                    <a:pt x="259" y="399"/>
                  </a:lnTo>
                  <a:lnTo>
                    <a:pt x="308" y="107"/>
                  </a:lnTo>
                  <a:lnTo>
                    <a:pt x="308" y="107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11" name="Freeform 19"/>
            <p:cNvSpPr>
              <a:spLocks/>
            </p:cNvSpPr>
            <p:nvPr/>
          </p:nvSpPr>
          <p:spPr bwMode="auto">
            <a:xfrm>
              <a:off x="2705" y="2796"/>
              <a:ext cx="152" cy="216"/>
            </a:xfrm>
            <a:custGeom>
              <a:avLst/>
              <a:gdLst>
                <a:gd name="T0" fmla="*/ 16 w 304"/>
                <a:gd name="T1" fmla="*/ 76 h 431"/>
                <a:gd name="T2" fmla="*/ 8 w 304"/>
                <a:gd name="T3" fmla="*/ 100 h 431"/>
                <a:gd name="T4" fmla="*/ 23 w 304"/>
                <a:gd name="T5" fmla="*/ 254 h 431"/>
                <a:gd name="T6" fmla="*/ 0 w 304"/>
                <a:gd name="T7" fmla="*/ 334 h 431"/>
                <a:gd name="T8" fmla="*/ 35 w 304"/>
                <a:gd name="T9" fmla="*/ 422 h 431"/>
                <a:gd name="T10" fmla="*/ 289 w 304"/>
                <a:gd name="T11" fmla="*/ 431 h 431"/>
                <a:gd name="T12" fmla="*/ 304 w 304"/>
                <a:gd name="T13" fmla="*/ 351 h 431"/>
                <a:gd name="T14" fmla="*/ 301 w 304"/>
                <a:gd name="T15" fmla="*/ 309 h 431"/>
                <a:gd name="T16" fmla="*/ 249 w 304"/>
                <a:gd name="T17" fmla="*/ 152 h 431"/>
                <a:gd name="T18" fmla="*/ 223 w 304"/>
                <a:gd name="T19" fmla="*/ 0 h 431"/>
                <a:gd name="T20" fmla="*/ 149 w 304"/>
                <a:gd name="T21" fmla="*/ 0 h 431"/>
                <a:gd name="T22" fmla="*/ 55 w 304"/>
                <a:gd name="T23" fmla="*/ 34 h 431"/>
                <a:gd name="T24" fmla="*/ 16 w 304"/>
                <a:gd name="T25" fmla="*/ 76 h 431"/>
                <a:gd name="T26" fmla="*/ 16 w 304"/>
                <a:gd name="T27" fmla="*/ 7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4" h="431">
                  <a:moveTo>
                    <a:pt x="16" y="76"/>
                  </a:moveTo>
                  <a:lnTo>
                    <a:pt x="8" y="100"/>
                  </a:lnTo>
                  <a:lnTo>
                    <a:pt x="23" y="254"/>
                  </a:lnTo>
                  <a:lnTo>
                    <a:pt x="0" y="334"/>
                  </a:lnTo>
                  <a:lnTo>
                    <a:pt x="35" y="422"/>
                  </a:lnTo>
                  <a:lnTo>
                    <a:pt x="289" y="431"/>
                  </a:lnTo>
                  <a:lnTo>
                    <a:pt x="304" y="351"/>
                  </a:lnTo>
                  <a:lnTo>
                    <a:pt x="301" y="309"/>
                  </a:lnTo>
                  <a:lnTo>
                    <a:pt x="249" y="152"/>
                  </a:lnTo>
                  <a:lnTo>
                    <a:pt x="223" y="0"/>
                  </a:lnTo>
                  <a:lnTo>
                    <a:pt x="149" y="0"/>
                  </a:lnTo>
                  <a:lnTo>
                    <a:pt x="55" y="34"/>
                  </a:lnTo>
                  <a:lnTo>
                    <a:pt x="16" y="76"/>
                  </a:lnTo>
                  <a:lnTo>
                    <a:pt x="16" y="76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12" name="Freeform 20"/>
            <p:cNvSpPr>
              <a:spLocks/>
            </p:cNvSpPr>
            <p:nvPr/>
          </p:nvSpPr>
          <p:spPr bwMode="auto">
            <a:xfrm>
              <a:off x="2760" y="2004"/>
              <a:ext cx="139" cy="121"/>
            </a:xfrm>
            <a:custGeom>
              <a:avLst/>
              <a:gdLst>
                <a:gd name="T0" fmla="*/ 64 w 277"/>
                <a:gd name="T1" fmla="*/ 0 h 242"/>
                <a:gd name="T2" fmla="*/ 0 w 277"/>
                <a:gd name="T3" fmla="*/ 90 h 242"/>
                <a:gd name="T4" fmla="*/ 3 w 277"/>
                <a:gd name="T5" fmla="*/ 196 h 242"/>
                <a:gd name="T6" fmla="*/ 104 w 277"/>
                <a:gd name="T7" fmla="*/ 242 h 242"/>
                <a:gd name="T8" fmla="*/ 201 w 277"/>
                <a:gd name="T9" fmla="*/ 219 h 242"/>
                <a:gd name="T10" fmla="*/ 277 w 277"/>
                <a:gd name="T11" fmla="*/ 93 h 242"/>
                <a:gd name="T12" fmla="*/ 64 w 277"/>
                <a:gd name="T13" fmla="*/ 0 h 242"/>
                <a:gd name="T14" fmla="*/ 64 w 277"/>
                <a:gd name="T1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" h="242">
                  <a:moveTo>
                    <a:pt x="64" y="0"/>
                  </a:moveTo>
                  <a:lnTo>
                    <a:pt x="0" y="90"/>
                  </a:lnTo>
                  <a:lnTo>
                    <a:pt x="3" y="196"/>
                  </a:lnTo>
                  <a:lnTo>
                    <a:pt x="104" y="242"/>
                  </a:lnTo>
                  <a:lnTo>
                    <a:pt x="201" y="219"/>
                  </a:lnTo>
                  <a:lnTo>
                    <a:pt x="277" y="93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13" name="Freeform 21"/>
            <p:cNvSpPr>
              <a:spLocks/>
            </p:cNvSpPr>
            <p:nvPr/>
          </p:nvSpPr>
          <p:spPr bwMode="auto">
            <a:xfrm>
              <a:off x="2784" y="1918"/>
              <a:ext cx="172" cy="178"/>
            </a:xfrm>
            <a:custGeom>
              <a:avLst/>
              <a:gdLst>
                <a:gd name="T0" fmla="*/ 334 w 342"/>
                <a:gd name="T1" fmla="*/ 116 h 358"/>
                <a:gd name="T2" fmla="*/ 262 w 342"/>
                <a:gd name="T3" fmla="*/ 88 h 358"/>
                <a:gd name="T4" fmla="*/ 247 w 342"/>
                <a:gd name="T5" fmla="*/ 25 h 358"/>
                <a:gd name="T6" fmla="*/ 165 w 342"/>
                <a:gd name="T7" fmla="*/ 0 h 358"/>
                <a:gd name="T8" fmla="*/ 137 w 342"/>
                <a:gd name="T9" fmla="*/ 15 h 358"/>
                <a:gd name="T10" fmla="*/ 59 w 342"/>
                <a:gd name="T11" fmla="*/ 25 h 358"/>
                <a:gd name="T12" fmla="*/ 44 w 342"/>
                <a:gd name="T13" fmla="*/ 78 h 358"/>
                <a:gd name="T14" fmla="*/ 9 w 342"/>
                <a:gd name="T15" fmla="*/ 126 h 358"/>
                <a:gd name="T16" fmla="*/ 21 w 342"/>
                <a:gd name="T17" fmla="*/ 192 h 358"/>
                <a:gd name="T18" fmla="*/ 0 w 342"/>
                <a:gd name="T19" fmla="*/ 238 h 358"/>
                <a:gd name="T20" fmla="*/ 8 w 342"/>
                <a:gd name="T21" fmla="*/ 308 h 358"/>
                <a:gd name="T22" fmla="*/ 34 w 342"/>
                <a:gd name="T23" fmla="*/ 358 h 358"/>
                <a:gd name="T24" fmla="*/ 55 w 342"/>
                <a:gd name="T25" fmla="*/ 358 h 358"/>
                <a:gd name="T26" fmla="*/ 110 w 342"/>
                <a:gd name="T27" fmla="*/ 312 h 358"/>
                <a:gd name="T28" fmla="*/ 213 w 342"/>
                <a:gd name="T29" fmla="*/ 261 h 358"/>
                <a:gd name="T30" fmla="*/ 342 w 342"/>
                <a:gd name="T31" fmla="*/ 238 h 358"/>
                <a:gd name="T32" fmla="*/ 342 w 342"/>
                <a:gd name="T33" fmla="*/ 147 h 358"/>
                <a:gd name="T34" fmla="*/ 334 w 342"/>
                <a:gd name="T35" fmla="*/ 116 h 358"/>
                <a:gd name="T36" fmla="*/ 334 w 342"/>
                <a:gd name="T37" fmla="*/ 11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2" h="358">
                  <a:moveTo>
                    <a:pt x="334" y="116"/>
                  </a:moveTo>
                  <a:lnTo>
                    <a:pt x="262" y="88"/>
                  </a:lnTo>
                  <a:lnTo>
                    <a:pt x="247" y="25"/>
                  </a:lnTo>
                  <a:lnTo>
                    <a:pt x="165" y="0"/>
                  </a:lnTo>
                  <a:lnTo>
                    <a:pt x="137" y="15"/>
                  </a:lnTo>
                  <a:lnTo>
                    <a:pt x="59" y="25"/>
                  </a:lnTo>
                  <a:lnTo>
                    <a:pt x="44" y="78"/>
                  </a:lnTo>
                  <a:lnTo>
                    <a:pt x="9" y="126"/>
                  </a:lnTo>
                  <a:lnTo>
                    <a:pt x="21" y="192"/>
                  </a:lnTo>
                  <a:lnTo>
                    <a:pt x="0" y="238"/>
                  </a:lnTo>
                  <a:lnTo>
                    <a:pt x="8" y="308"/>
                  </a:lnTo>
                  <a:lnTo>
                    <a:pt x="34" y="358"/>
                  </a:lnTo>
                  <a:lnTo>
                    <a:pt x="55" y="358"/>
                  </a:lnTo>
                  <a:lnTo>
                    <a:pt x="110" y="312"/>
                  </a:lnTo>
                  <a:lnTo>
                    <a:pt x="213" y="261"/>
                  </a:lnTo>
                  <a:lnTo>
                    <a:pt x="342" y="238"/>
                  </a:lnTo>
                  <a:lnTo>
                    <a:pt x="342" y="147"/>
                  </a:lnTo>
                  <a:lnTo>
                    <a:pt x="334" y="116"/>
                  </a:lnTo>
                  <a:lnTo>
                    <a:pt x="334" y="116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14" name="Freeform 22"/>
            <p:cNvSpPr>
              <a:spLocks/>
            </p:cNvSpPr>
            <p:nvPr/>
          </p:nvSpPr>
          <p:spPr bwMode="auto">
            <a:xfrm>
              <a:off x="2982" y="1946"/>
              <a:ext cx="127" cy="148"/>
            </a:xfrm>
            <a:custGeom>
              <a:avLst/>
              <a:gdLst>
                <a:gd name="T0" fmla="*/ 23 w 255"/>
                <a:gd name="T1" fmla="*/ 4 h 297"/>
                <a:gd name="T2" fmla="*/ 17 w 255"/>
                <a:gd name="T3" fmla="*/ 50 h 297"/>
                <a:gd name="T4" fmla="*/ 31 w 255"/>
                <a:gd name="T5" fmla="*/ 76 h 297"/>
                <a:gd name="T6" fmla="*/ 31 w 255"/>
                <a:gd name="T7" fmla="*/ 109 h 297"/>
                <a:gd name="T8" fmla="*/ 0 w 255"/>
                <a:gd name="T9" fmla="*/ 139 h 297"/>
                <a:gd name="T10" fmla="*/ 38 w 255"/>
                <a:gd name="T11" fmla="*/ 297 h 297"/>
                <a:gd name="T12" fmla="*/ 152 w 255"/>
                <a:gd name="T13" fmla="*/ 253 h 297"/>
                <a:gd name="T14" fmla="*/ 255 w 255"/>
                <a:gd name="T15" fmla="*/ 44 h 297"/>
                <a:gd name="T16" fmla="*/ 122 w 255"/>
                <a:gd name="T17" fmla="*/ 0 h 297"/>
                <a:gd name="T18" fmla="*/ 80 w 255"/>
                <a:gd name="T19" fmla="*/ 0 h 297"/>
                <a:gd name="T20" fmla="*/ 67 w 255"/>
                <a:gd name="T21" fmla="*/ 27 h 297"/>
                <a:gd name="T22" fmla="*/ 23 w 255"/>
                <a:gd name="T23" fmla="*/ 4 h 297"/>
                <a:gd name="T24" fmla="*/ 23 w 255"/>
                <a:gd name="T25" fmla="*/ 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97">
                  <a:moveTo>
                    <a:pt x="23" y="4"/>
                  </a:moveTo>
                  <a:lnTo>
                    <a:pt x="17" y="50"/>
                  </a:lnTo>
                  <a:lnTo>
                    <a:pt x="31" y="76"/>
                  </a:lnTo>
                  <a:lnTo>
                    <a:pt x="31" y="109"/>
                  </a:lnTo>
                  <a:lnTo>
                    <a:pt x="0" y="139"/>
                  </a:lnTo>
                  <a:lnTo>
                    <a:pt x="38" y="297"/>
                  </a:lnTo>
                  <a:lnTo>
                    <a:pt x="152" y="253"/>
                  </a:lnTo>
                  <a:lnTo>
                    <a:pt x="255" y="44"/>
                  </a:lnTo>
                  <a:lnTo>
                    <a:pt x="122" y="0"/>
                  </a:lnTo>
                  <a:lnTo>
                    <a:pt x="80" y="0"/>
                  </a:lnTo>
                  <a:lnTo>
                    <a:pt x="67" y="27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15" name="Freeform 23"/>
            <p:cNvSpPr>
              <a:spLocks/>
            </p:cNvSpPr>
            <p:nvPr/>
          </p:nvSpPr>
          <p:spPr bwMode="auto">
            <a:xfrm>
              <a:off x="2824" y="1423"/>
              <a:ext cx="87" cy="20"/>
            </a:xfrm>
            <a:custGeom>
              <a:avLst/>
              <a:gdLst>
                <a:gd name="T0" fmla="*/ 24 w 173"/>
                <a:gd name="T1" fmla="*/ 0 h 40"/>
                <a:gd name="T2" fmla="*/ 80 w 173"/>
                <a:gd name="T3" fmla="*/ 0 h 40"/>
                <a:gd name="T4" fmla="*/ 137 w 173"/>
                <a:gd name="T5" fmla="*/ 11 h 40"/>
                <a:gd name="T6" fmla="*/ 165 w 173"/>
                <a:gd name="T7" fmla="*/ 11 h 40"/>
                <a:gd name="T8" fmla="*/ 173 w 173"/>
                <a:gd name="T9" fmla="*/ 36 h 40"/>
                <a:gd name="T10" fmla="*/ 156 w 173"/>
                <a:gd name="T11" fmla="*/ 36 h 40"/>
                <a:gd name="T12" fmla="*/ 53 w 173"/>
                <a:gd name="T13" fmla="*/ 40 h 40"/>
                <a:gd name="T14" fmla="*/ 5 w 173"/>
                <a:gd name="T15" fmla="*/ 32 h 40"/>
                <a:gd name="T16" fmla="*/ 0 w 173"/>
                <a:gd name="T17" fmla="*/ 21 h 40"/>
                <a:gd name="T18" fmla="*/ 24 w 173"/>
                <a:gd name="T19" fmla="*/ 0 h 40"/>
                <a:gd name="T20" fmla="*/ 24 w 173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40">
                  <a:moveTo>
                    <a:pt x="24" y="0"/>
                  </a:moveTo>
                  <a:lnTo>
                    <a:pt x="80" y="0"/>
                  </a:lnTo>
                  <a:lnTo>
                    <a:pt x="137" y="11"/>
                  </a:lnTo>
                  <a:lnTo>
                    <a:pt x="165" y="11"/>
                  </a:lnTo>
                  <a:lnTo>
                    <a:pt x="173" y="36"/>
                  </a:lnTo>
                  <a:lnTo>
                    <a:pt x="156" y="36"/>
                  </a:lnTo>
                  <a:lnTo>
                    <a:pt x="53" y="40"/>
                  </a:lnTo>
                  <a:lnTo>
                    <a:pt x="5" y="32"/>
                  </a:lnTo>
                  <a:lnTo>
                    <a:pt x="0" y="21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16" name="Freeform 24"/>
            <p:cNvSpPr>
              <a:spLocks/>
            </p:cNvSpPr>
            <p:nvPr/>
          </p:nvSpPr>
          <p:spPr bwMode="auto">
            <a:xfrm>
              <a:off x="2916" y="1291"/>
              <a:ext cx="50" cy="16"/>
            </a:xfrm>
            <a:custGeom>
              <a:avLst/>
              <a:gdLst>
                <a:gd name="T0" fmla="*/ 0 w 101"/>
                <a:gd name="T1" fmla="*/ 24 h 32"/>
                <a:gd name="T2" fmla="*/ 25 w 101"/>
                <a:gd name="T3" fmla="*/ 32 h 32"/>
                <a:gd name="T4" fmla="*/ 69 w 101"/>
                <a:gd name="T5" fmla="*/ 21 h 32"/>
                <a:gd name="T6" fmla="*/ 101 w 101"/>
                <a:gd name="T7" fmla="*/ 21 h 32"/>
                <a:gd name="T8" fmla="*/ 78 w 101"/>
                <a:gd name="T9" fmla="*/ 5 h 32"/>
                <a:gd name="T10" fmla="*/ 38 w 101"/>
                <a:gd name="T11" fmla="*/ 0 h 32"/>
                <a:gd name="T12" fmla="*/ 21 w 101"/>
                <a:gd name="T13" fmla="*/ 1 h 32"/>
                <a:gd name="T14" fmla="*/ 0 w 101"/>
                <a:gd name="T15" fmla="*/ 24 h 32"/>
                <a:gd name="T16" fmla="*/ 0 w 101"/>
                <a:gd name="T17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32">
                  <a:moveTo>
                    <a:pt x="0" y="24"/>
                  </a:moveTo>
                  <a:lnTo>
                    <a:pt x="25" y="32"/>
                  </a:lnTo>
                  <a:lnTo>
                    <a:pt x="69" y="21"/>
                  </a:lnTo>
                  <a:lnTo>
                    <a:pt x="101" y="21"/>
                  </a:lnTo>
                  <a:lnTo>
                    <a:pt x="78" y="5"/>
                  </a:lnTo>
                  <a:lnTo>
                    <a:pt x="38" y="0"/>
                  </a:lnTo>
                  <a:lnTo>
                    <a:pt x="21" y="1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17" name="Freeform 25"/>
            <p:cNvSpPr>
              <a:spLocks/>
            </p:cNvSpPr>
            <p:nvPr/>
          </p:nvSpPr>
          <p:spPr bwMode="auto">
            <a:xfrm>
              <a:off x="2779" y="1288"/>
              <a:ext cx="58" cy="23"/>
            </a:xfrm>
            <a:custGeom>
              <a:avLst/>
              <a:gdLst>
                <a:gd name="T0" fmla="*/ 9 w 115"/>
                <a:gd name="T1" fmla="*/ 46 h 46"/>
                <a:gd name="T2" fmla="*/ 55 w 115"/>
                <a:gd name="T3" fmla="*/ 34 h 46"/>
                <a:gd name="T4" fmla="*/ 91 w 115"/>
                <a:gd name="T5" fmla="*/ 32 h 46"/>
                <a:gd name="T6" fmla="*/ 115 w 115"/>
                <a:gd name="T7" fmla="*/ 34 h 46"/>
                <a:gd name="T8" fmla="*/ 108 w 115"/>
                <a:gd name="T9" fmla="*/ 13 h 46"/>
                <a:gd name="T10" fmla="*/ 70 w 115"/>
                <a:gd name="T11" fmla="*/ 0 h 46"/>
                <a:gd name="T12" fmla="*/ 26 w 115"/>
                <a:gd name="T13" fmla="*/ 17 h 46"/>
                <a:gd name="T14" fmla="*/ 0 w 115"/>
                <a:gd name="T15" fmla="*/ 34 h 46"/>
                <a:gd name="T16" fmla="*/ 9 w 115"/>
                <a:gd name="T17" fmla="*/ 46 h 46"/>
                <a:gd name="T18" fmla="*/ 9 w 115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46">
                  <a:moveTo>
                    <a:pt x="9" y="46"/>
                  </a:moveTo>
                  <a:lnTo>
                    <a:pt x="55" y="34"/>
                  </a:lnTo>
                  <a:lnTo>
                    <a:pt x="91" y="32"/>
                  </a:lnTo>
                  <a:lnTo>
                    <a:pt x="115" y="34"/>
                  </a:lnTo>
                  <a:lnTo>
                    <a:pt x="108" y="13"/>
                  </a:lnTo>
                  <a:lnTo>
                    <a:pt x="70" y="0"/>
                  </a:lnTo>
                  <a:lnTo>
                    <a:pt x="26" y="17"/>
                  </a:lnTo>
                  <a:lnTo>
                    <a:pt x="0" y="34"/>
                  </a:lnTo>
                  <a:lnTo>
                    <a:pt x="9" y="46"/>
                  </a:lnTo>
                  <a:lnTo>
                    <a:pt x="9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18" name="Freeform 26"/>
            <p:cNvSpPr>
              <a:spLocks/>
            </p:cNvSpPr>
            <p:nvPr/>
          </p:nvSpPr>
          <p:spPr bwMode="auto">
            <a:xfrm>
              <a:off x="2733" y="1480"/>
              <a:ext cx="261" cy="340"/>
            </a:xfrm>
            <a:custGeom>
              <a:avLst/>
              <a:gdLst>
                <a:gd name="T0" fmla="*/ 71 w 523"/>
                <a:gd name="T1" fmla="*/ 0 h 678"/>
                <a:gd name="T2" fmla="*/ 118 w 523"/>
                <a:gd name="T3" fmla="*/ 127 h 678"/>
                <a:gd name="T4" fmla="*/ 194 w 523"/>
                <a:gd name="T5" fmla="*/ 199 h 678"/>
                <a:gd name="T6" fmla="*/ 257 w 523"/>
                <a:gd name="T7" fmla="*/ 256 h 678"/>
                <a:gd name="T8" fmla="*/ 310 w 523"/>
                <a:gd name="T9" fmla="*/ 262 h 678"/>
                <a:gd name="T10" fmla="*/ 344 w 523"/>
                <a:gd name="T11" fmla="*/ 230 h 678"/>
                <a:gd name="T12" fmla="*/ 460 w 523"/>
                <a:gd name="T13" fmla="*/ 110 h 678"/>
                <a:gd name="T14" fmla="*/ 485 w 523"/>
                <a:gd name="T15" fmla="*/ 68 h 678"/>
                <a:gd name="T16" fmla="*/ 523 w 523"/>
                <a:gd name="T17" fmla="*/ 116 h 678"/>
                <a:gd name="T18" fmla="*/ 523 w 523"/>
                <a:gd name="T19" fmla="*/ 228 h 678"/>
                <a:gd name="T20" fmla="*/ 485 w 523"/>
                <a:gd name="T21" fmla="*/ 365 h 678"/>
                <a:gd name="T22" fmla="*/ 439 w 523"/>
                <a:gd name="T23" fmla="*/ 473 h 678"/>
                <a:gd name="T24" fmla="*/ 295 w 523"/>
                <a:gd name="T25" fmla="*/ 678 h 678"/>
                <a:gd name="T26" fmla="*/ 278 w 523"/>
                <a:gd name="T27" fmla="*/ 665 h 678"/>
                <a:gd name="T28" fmla="*/ 204 w 523"/>
                <a:gd name="T29" fmla="*/ 578 h 678"/>
                <a:gd name="T30" fmla="*/ 166 w 523"/>
                <a:gd name="T31" fmla="*/ 543 h 678"/>
                <a:gd name="T32" fmla="*/ 33 w 523"/>
                <a:gd name="T33" fmla="*/ 329 h 678"/>
                <a:gd name="T34" fmla="*/ 0 w 523"/>
                <a:gd name="T35" fmla="*/ 116 h 678"/>
                <a:gd name="T36" fmla="*/ 71 w 523"/>
                <a:gd name="T37" fmla="*/ 0 h 678"/>
                <a:gd name="T38" fmla="*/ 71 w 523"/>
                <a:gd name="T3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3" h="678">
                  <a:moveTo>
                    <a:pt x="71" y="0"/>
                  </a:moveTo>
                  <a:lnTo>
                    <a:pt x="118" y="127"/>
                  </a:lnTo>
                  <a:lnTo>
                    <a:pt x="194" y="199"/>
                  </a:lnTo>
                  <a:lnTo>
                    <a:pt x="257" y="256"/>
                  </a:lnTo>
                  <a:lnTo>
                    <a:pt x="310" y="262"/>
                  </a:lnTo>
                  <a:lnTo>
                    <a:pt x="344" y="230"/>
                  </a:lnTo>
                  <a:lnTo>
                    <a:pt x="460" y="110"/>
                  </a:lnTo>
                  <a:lnTo>
                    <a:pt x="485" y="68"/>
                  </a:lnTo>
                  <a:lnTo>
                    <a:pt x="523" y="116"/>
                  </a:lnTo>
                  <a:lnTo>
                    <a:pt x="523" y="228"/>
                  </a:lnTo>
                  <a:lnTo>
                    <a:pt x="485" y="365"/>
                  </a:lnTo>
                  <a:lnTo>
                    <a:pt x="439" y="473"/>
                  </a:lnTo>
                  <a:lnTo>
                    <a:pt x="295" y="678"/>
                  </a:lnTo>
                  <a:lnTo>
                    <a:pt x="278" y="665"/>
                  </a:lnTo>
                  <a:lnTo>
                    <a:pt x="204" y="578"/>
                  </a:lnTo>
                  <a:lnTo>
                    <a:pt x="166" y="543"/>
                  </a:lnTo>
                  <a:lnTo>
                    <a:pt x="33" y="329"/>
                  </a:lnTo>
                  <a:lnTo>
                    <a:pt x="0" y="116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19" name="Freeform 27"/>
            <p:cNvSpPr>
              <a:spLocks/>
            </p:cNvSpPr>
            <p:nvPr/>
          </p:nvSpPr>
          <p:spPr bwMode="auto">
            <a:xfrm>
              <a:off x="2842" y="1682"/>
              <a:ext cx="63" cy="138"/>
            </a:xfrm>
            <a:custGeom>
              <a:avLst/>
              <a:gdLst>
                <a:gd name="T0" fmla="*/ 76 w 125"/>
                <a:gd name="T1" fmla="*/ 9 h 275"/>
                <a:gd name="T2" fmla="*/ 110 w 125"/>
                <a:gd name="T3" fmla="*/ 110 h 275"/>
                <a:gd name="T4" fmla="*/ 110 w 125"/>
                <a:gd name="T5" fmla="*/ 144 h 275"/>
                <a:gd name="T6" fmla="*/ 125 w 125"/>
                <a:gd name="T7" fmla="*/ 201 h 275"/>
                <a:gd name="T8" fmla="*/ 76 w 125"/>
                <a:gd name="T9" fmla="*/ 275 h 275"/>
                <a:gd name="T10" fmla="*/ 64 w 125"/>
                <a:gd name="T11" fmla="*/ 272 h 275"/>
                <a:gd name="T12" fmla="*/ 0 w 125"/>
                <a:gd name="T13" fmla="*/ 175 h 275"/>
                <a:gd name="T14" fmla="*/ 53 w 125"/>
                <a:gd name="T15" fmla="*/ 0 h 275"/>
                <a:gd name="T16" fmla="*/ 76 w 125"/>
                <a:gd name="T17" fmla="*/ 9 h 275"/>
                <a:gd name="T18" fmla="*/ 76 w 125"/>
                <a:gd name="T19" fmla="*/ 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275">
                  <a:moveTo>
                    <a:pt x="76" y="9"/>
                  </a:moveTo>
                  <a:lnTo>
                    <a:pt x="110" y="110"/>
                  </a:lnTo>
                  <a:lnTo>
                    <a:pt x="110" y="144"/>
                  </a:lnTo>
                  <a:lnTo>
                    <a:pt x="125" y="201"/>
                  </a:lnTo>
                  <a:lnTo>
                    <a:pt x="76" y="275"/>
                  </a:lnTo>
                  <a:lnTo>
                    <a:pt x="64" y="272"/>
                  </a:lnTo>
                  <a:lnTo>
                    <a:pt x="0" y="175"/>
                  </a:lnTo>
                  <a:lnTo>
                    <a:pt x="53" y="0"/>
                  </a:lnTo>
                  <a:lnTo>
                    <a:pt x="76" y="9"/>
                  </a:lnTo>
                  <a:lnTo>
                    <a:pt x="76" y="9"/>
                  </a:lnTo>
                  <a:close/>
                </a:path>
              </a:pathLst>
            </a:custGeom>
            <a:solidFill>
              <a:srgbClr val="4DA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20" name="Freeform 28"/>
            <p:cNvSpPr>
              <a:spLocks/>
            </p:cNvSpPr>
            <p:nvPr/>
          </p:nvSpPr>
          <p:spPr bwMode="auto">
            <a:xfrm>
              <a:off x="2765" y="1256"/>
              <a:ext cx="67" cy="36"/>
            </a:xfrm>
            <a:custGeom>
              <a:avLst/>
              <a:gdLst>
                <a:gd name="T0" fmla="*/ 0 w 135"/>
                <a:gd name="T1" fmla="*/ 57 h 72"/>
                <a:gd name="T2" fmla="*/ 25 w 135"/>
                <a:gd name="T3" fmla="*/ 36 h 72"/>
                <a:gd name="T4" fmla="*/ 84 w 135"/>
                <a:gd name="T5" fmla="*/ 17 h 72"/>
                <a:gd name="T6" fmla="*/ 120 w 135"/>
                <a:gd name="T7" fmla="*/ 0 h 72"/>
                <a:gd name="T8" fmla="*/ 135 w 135"/>
                <a:gd name="T9" fmla="*/ 4 h 72"/>
                <a:gd name="T10" fmla="*/ 112 w 135"/>
                <a:gd name="T11" fmla="*/ 38 h 72"/>
                <a:gd name="T12" fmla="*/ 17 w 135"/>
                <a:gd name="T13" fmla="*/ 72 h 72"/>
                <a:gd name="T14" fmla="*/ 0 w 135"/>
                <a:gd name="T15" fmla="*/ 57 h 72"/>
                <a:gd name="T16" fmla="*/ 0 w 135"/>
                <a:gd name="T17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72">
                  <a:moveTo>
                    <a:pt x="0" y="57"/>
                  </a:moveTo>
                  <a:lnTo>
                    <a:pt x="25" y="36"/>
                  </a:lnTo>
                  <a:lnTo>
                    <a:pt x="84" y="17"/>
                  </a:lnTo>
                  <a:lnTo>
                    <a:pt x="120" y="0"/>
                  </a:lnTo>
                  <a:lnTo>
                    <a:pt x="135" y="4"/>
                  </a:lnTo>
                  <a:lnTo>
                    <a:pt x="112" y="38"/>
                  </a:lnTo>
                  <a:lnTo>
                    <a:pt x="17" y="72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21" name="Freeform 29"/>
            <p:cNvSpPr>
              <a:spLocks/>
            </p:cNvSpPr>
            <p:nvPr/>
          </p:nvSpPr>
          <p:spPr bwMode="auto">
            <a:xfrm>
              <a:off x="2900" y="1251"/>
              <a:ext cx="85" cy="38"/>
            </a:xfrm>
            <a:custGeom>
              <a:avLst/>
              <a:gdLst>
                <a:gd name="T0" fmla="*/ 0 w 169"/>
                <a:gd name="T1" fmla="*/ 2 h 76"/>
                <a:gd name="T2" fmla="*/ 0 w 169"/>
                <a:gd name="T3" fmla="*/ 26 h 76"/>
                <a:gd name="T4" fmla="*/ 57 w 169"/>
                <a:gd name="T5" fmla="*/ 53 h 76"/>
                <a:gd name="T6" fmla="*/ 108 w 169"/>
                <a:gd name="T7" fmla="*/ 47 h 76"/>
                <a:gd name="T8" fmla="*/ 161 w 169"/>
                <a:gd name="T9" fmla="*/ 76 h 76"/>
                <a:gd name="T10" fmla="*/ 169 w 169"/>
                <a:gd name="T11" fmla="*/ 64 h 76"/>
                <a:gd name="T12" fmla="*/ 125 w 169"/>
                <a:gd name="T13" fmla="*/ 17 h 76"/>
                <a:gd name="T14" fmla="*/ 78 w 169"/>
                <a:gd name="T15" fmla="*/ 13 h 76"/>
                <a:gd name="T16" fmla="*/ 30 w 169"/>
                <a:gd name="T17" fmla="*/ 0 h 76"/>
                <a:gd name="T18" fmla="*/ 0 w 169"/>
                <a:gd name="T19" fmla="*/ 2 h 76"/>
                <a:gd name="T20" fmla="*/ 0 w 169"/>
                <a:gd name="T21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76">
                  <a:moveTo>
                    <a:pt x="0" y="2"/>
                  </a:moveTo>
                  <a:lnTo>
                    <a:pt x="0" y="26"/>
                  </a:lnTo>
                  <a:lnTo>
                    <a:pt x="57" y="53"/>
                  </a:lnTo>
                  <a:lnTo>
                    <a:pt x="108" y="47"/>
                  </a:lnTo>
                  <a:lnTo>
                    <a:pt x="161" y="76"/>
                  </a:lnTo>
                  <a:lnTo>
                    <a:pt x="169" y="64"/>
                  </a:lnTo>
                  <a:lnTo>
                    <a:pt x="125" y="17"/>
                  </a:lnTo>
                  <a:lnTo>
                    <a:pt x="78" y="13"/>
                  </a:lnTo>
                  <a:lnTo>
                    <a:pt x="3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22" name="Freeform 30"/>
            <p:cNvSpPr>
              <a:spLocks/>
            </p:cNvSpPr>
            <p:nvPr/>
          </p:nvSpPr>
          <p:spPr bwMode="auto">
            <a:xfrm>
              <a:off x="2809" y="1126"/>
              <a:ext cx="116" cy="76"/>
            </a:xfrm>
            <a:custGeom>
              <a:avLst/>
              <a:gdLst>
                <a:gd name="T0" fmla="*/ 0 w 232"/>
                <a:gd name="T1" fmla="*/ 36 h 152"/>
                <a:gd name="T2" fmla="*/ 31 w 232"/>
                <a:gd name="T3" fmla="*/ 64 h 152"/>
                <a:gd name="T4" fmla="*/ 164 w 232"/>
                <a:gd name="T5" fmla="*/ 118 h 152"/>
                <a:gd name="T6" fmla="*/ 61 w 232"/>
                <a:gd name="T7" fmla="*/ 47 h 152"/>
                <a:gd name="T8" fmla="*/ 99 w 232"/>
                <a:gd name="T9" fmla="*/ 40 h 152"/>
                <a:gd name="T10" fmla="*/ 232 w 232"/>
                <a:gd name="T11" fmla="*/ 152 h 152"/>
                <a:gd name="T12" fmla="*/ 97 w 232"/>
                <a:gd name="T13" fmla="*/ 11 h 152"/>
                <a:gd name="T14" fmla="*/ 48 w 232"/>
                <a:gd name="T15" fmla="*/ 0 h 152"/>
                <a:gd name="T16" fmla="*/ 10 w 232"/>
                <a:gd name="T17" fmla="*/ 26 h 152"/>
                <a:gd name="T18" fmla="*/ 0 w 232"/>
                <a:gd name="T19" fmla="*/ 36 h 152"/>
                <a:gd name="T20" fmla="*/ 0 w 232"/>
                <a:gd name="T21" fmla="*/ 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" h="152">
                  <a:moveTo>
                    <a:pt x="0" y="36"/>
                  </a:moveTo>
                  <a:lnTo>
                    <a:pt x="31" y="64"/>
                  </a:lnTo>
                  <a:lnTo>
                    <a:pt x="164" y="118"/>
                  </a:lnTo>
                  <a:lnTo>
                    <a:pt x="61" y="47"/>
                  </a:lnTo>
                  <a:lnTo>
                    <a:pt x="99" y="40"/>
                  </a:lnTo>
                  <a:lnTo>
                    <a:pt x="232" y="152"/>
                  </a:lnTo>
                  <a:lnTo>
                    <a:pt x="97" y="11"/>
                  </a:lnTo>
                  <a:lnTo>
                    <a:pt x="48" y="0"/>
                  </a:lnTo>
                  <a:lnTo>
                    <a:pt x="10" y="26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23" name="Freeform 31"/>
            <p:cNvSpPr>
              <a:spLocks/>
            </p:cNvSpPr>
            <p:nvPr/>
          </p:nvSpPr>
          <p:spPr bwMode="auto">
            <a:xfrm>
              <a:off x="2897" y="1112"/>
              <a:ext cx="161" cy="270"/>
            </a:xfrm>
            <a:custGeom>
              <a:avLst/>
              <a:gdLst>
                <a:gd name="T0" fmla="*/ 0 w 323"/>
                <a:gd name="T1" fmla="*/ 55 h 540"/>
                <a:gd name="T2" fmla="*/ 61 w 323"/>
                <a:gd name="T3" fmla="*/ 158 h 540"/>
                <a:gd name="T4" fmla="*/ 177 w 323"/>
                <a:gd name="T5" fmla="*/ 228 h 540"/>
                <a:gd name="T6" fmla="*/ 226 w 323"/>
                <a:gd name="T7" fmla="*/ 310 h 540"/>
                <a:gd name="T8" fmla="*/ 221 w 323"/>
                <a:gd name="T9" fmla="*/ 358 h 540"/>
                <a:gd name="T10" fmla="*/ 253 w 323"/>
                <a:gd name="T11" fmla="*/ 415 h 540"/>
                <a:gd name="T12" fmla="*/ 230 w 323"/>
                <a:gd name="T13" fmla="*/ 457 h 540"/>
                <a:gd name="T14" fmla="*/ 236 w 323"/>
                <a:gd name="T15" fmla="*/ 540 h 540"/>
                <a:gd name="T16" fmla="*/ 261 w 323"/>
                <a:gd name="T17" fmla="*/ 457 h 540"/>
                <a:gd name="T18" fmla="*/ 291 w 323"/>
                <a:gd name="T19" fmla="*/ 445 h 540"/>
                <a:gd name="T20" fmla="*/ 280 w 323"/>
                <a:gd name="T21" fmla="*/ 527 h 540"/>
                <a:gd name="T22" fmla="*/ 316 w 323"/>
                <a:gd name="T23" fmla="*/ 441 h 540"/>
                <a:gd name="T24" fmla="*/ 323 w 323"/>
                <a:gd name="T25" fmla="*/ 337 h 540"/>
                <a:gd name="T26" fmla="*/ 291 w 323"/>
                <a:gd name="T27" fmla="*/ 202 h 540"/>
                <a:gd name="T28" fmla="*/ 183 w 323"/>
                <a:gd name="T29" fmla="*/ 38 h 540"/>
                <a:gd name="T30" fmla="*/ 194 w 323"/>
                <a:gd name="T31" fmla="*/ 78 h 540"/>
                <a:gd name="T32" fmla="*/ 93 w 323"/>
                <a:gd name="T33" fmla="*/ 0 h 540"/>
                <a:gd name="T34" fmla="*/ 124 w 323"/>
                <a:gd name="T35" fmla="*/ 61 h 540"/>
                <a:gd name="T36" fmla="*/ 52 w 323"/>
                <a:gd name="T37" fmla="*/ 14 h 540"/>
                <a:gd name="T38" fmla="*/ 154 w 323"/>
                <a:gd name="T39" fmla="*/ 143 h 540"/>
                <a:gd name="T40" fmla="*/ 2 w 323"/>
                <a:gd name="T41" fmla="*/ 14 h 540"/>
                <a:gd name="T42" fmla="*/ 128 w 323"/>
                <a:gd name="T43" fmla="*/ 158 h 540"/>
                <a:gd name="T44" fmla="*/ 0 w 323"/>
                <a:gd name="T45" fmla="*/ 55 h 540"/>
                <a:gd name="T46" fmla="*/ 0 w 323"/>
                <a:gd name="T47" fmla="*/ 55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3" h="540">
                  <a:moveTo>
                    <a:pt x="0" y="55"/>
                  </a:moveTo>
                  <a:lnTo>
                    <a:pt x="61" y="158"/>
                  </a:lnTo>
                  <a:lnTo>
                    <a:pt x="177" y="228"/>
                  </a:lnTo>
                  <a:lnTo>
                    <a:pt x="226" y="310"/>
                  </a:lnTo>
                  <a:lnTo>
                    <a:pt x="221" y="358"/>
                  </a:lnTo>
                  <a:lnTo>
                    <a:pt x="253" y="415"/>
                  </a:lnTo>
                  <a:lnTo>
                    <a:pt x="230" y="457"/>
                  </a:lnTo>
                  <a:lnTo>
                    <a:pt x="236" y="540"/>
                  </a:lnTo>
                  <a:lnTo>
                    <a:pt x="261" y="457"/>
                  </a:lnTo>
                  <a:lnTo>
                    <a:pt x="291" y="445"/>
                  </a:lnTo>
                  <a:lnTo>
                    <a:pt x="280" y="527"/>
                  </a:lnTo>
                  <a:lnTo>
                    <a:pt x="316" y="441"/>
                  </a:lnTo>
                  <a:lnTo>
                    <a:pt x="323" y="337"/>
                  </a:lnTo>
                  <a:lnTo>
                    <a:pt x="291" y="202"/>
                  </a:lnTo>
                  <a:lnTo>
                    <a:pt x="183" y="38"/>
                  </a:lnTo>
                  <a:lnTo>
                    <a:pt x="194" y="78"/>
                  </a:lnTo>
                  <a:lnTo>
                    <a:pt x="93" y="0"/>
                  </a:lnTo>
                  <a:lnTo>
                    <a:pt x="124" y="61"/>
                  </a:lnTo>
                  <a:lnTo>
                    <a:pt x="52" y="14"/>
                  </a:lnTo>
                  <a:lnTo>
                    <a:pt x="154" y="143"/>
                  </a:lnTo>
                  <a:lnTo>
                    <a:pt x="2" y="14"/>
                  </a:lnTo>
                  <a:lnTo>
                    <a:pt x="128" y="158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24" name="Freeform 32"/>
            <p:cNvSpPr>
              <a:spLocks/>
            </p:cNvSpPr>
            <p:nvPr/>
          </p:nvSpPr>
          <p:spPr bwMode="auto">
            <a:xfrm>
              <a:off x="2899" y="1422"/>
              <a:ext cx="30" cy="21"/>
            </a:xfrm>
            <a:custGeom>
              <a:avLst/>
              <a:gdLst>
                <a:gd name="T0" fmla="*/ 40 w 61"/>
                <a:gd name="T1" fmla="*/ 0 h 44"/>
                <a:gd name="T2" fmla="*/ 0 w 61"/>
                <a:gd name="T3" fmla="*/ 17 h 44"/>
                <a:gd name="T4" fmla="*/ 17 w 61"/>
                <a:gd name="T5" fmla="*/ 23 h 44"/>
                <a:gd name="T6" fmla="*/ 8 w 61"/>
                <a:gd name="T7" fmla="*/ 38 h 44"/>
                <a:gd name="T8" fmla="*/ 30 w 61"/>
                <a:gd name="T9" fmla="*/ 44 h 44"/>
                <a:gd name="T10" fmla="*/ 61 w 61"/>
                <a:gd name="T11" fmla="*/ 29 h 44"/>
                <a:gd name="T12" fmla="*/ 61 w 61"/>
                <a:gd name="T13" fmla="*/ 8 h 44"/>
                <a:gd name="T14" fmla="*/ 40 w 61"/>
                <a:gd name="T15" fmla="*/ 0 h 44"/>
                <a:gd name="T16" fmla="*/ 40 w 61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44">
                  <a:moveTo>
                    <a:pt x="40" y="0"/>
                  </a:moveTo>
                  <a:lnTo>
                    <a:pt x="0" y="17"/>
                  </a:lnTo>
                  <a:lnTo>
                    <a:pt x="17" y="23"/>
                  </a:lnTo>
                  <a:lnTo>
                    <a:pt x="8" y="38"/>
                  </a:lnTo>
                  <a:lnTo>
                    <a:pt x="30" y="44"/>
                  </a:lnTo>
                  <a:lnTo>
                    <a:pt x="61" y="29"/>
                  </a:lnTo>
                  <a:lnTo>
                    <a:pt x="61" y="8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25" name="Freeform 33"/>
            <p:cNvSpPr>
              <a:spLocks/>
            </p:cNvSpPr>
            <p:nvPr/>
          </p:nvSpPr>
          <p:spPr bwMode="auto">
            <a:xfrm>
              <a:off x="2798" y="1333"/>
              <a:ext cx="225" cy="262"/>
            </a:xfrm>
            <a:custGeom>
              <a:avLst/>
              <a:gdLst>
                <a:gd name="T0" fmla="*/ 201 w 450"/>
                <a:gd name="T1" fmla="*/ 74 h 525"/>
                <a:gd name="T2" fmla="*/ 174 w 450"/>
                <a:gd name="T3" fmla="*/ 97 h 525"/>
                <a:gd name="T4" fmla="*/ 140 w 450"/>
                <a:gd name="T5" fmla="*/ 95 h 525"/>
                <a:gd name="T6" fmla="*/ 119 w 450"/>
                <a:gd name="T7" fmla="*/ 78 h 525"/>
                <a:gd name="T8" fmla="*/ 79 w 450"/>
                <a:gd name="T9" fmla="*/ 95 h 525"/>
                <a:gd name="T10" fmla="*/ 96 w 450"/>
                <a:gd name="T11" fmla="*/ 105 h 525"/>
                <a:gd name="T12" fmla="*/ 121 w 450"/>
                <a:gd name="T13" fmla="*/ 97 h 525"/>
                <a:gd name="T14" fmla="*/ 182 w 450"/>
                <a:gd name="T15" fmla="*/ 133 h 525"/>
                <a:gd name="T16" fmla="*/ 249 w 450"/>
                <a:gd name="T17" fmla="*/ 97 h 525"/>
                <a:gd name="T18" fmla="*/ 319 w 450"/>
                <a:gd name="T19" fmla="*/ 164 h 525"/>
                <a:gd name="T20" fmla="*/ 315 w 450"/>
                <a:gd name="T21" fmla="*/ 238 h 525"/>
                <a:gd name="T22" fmla="*/ 258 w 450"/>
                <a:gd name="T23" fmla="*/ 285 h 525"/>
                <a:gd name="T24" fmla="*/ 231 w 450"/>
                <a:gd name="T25" fmla="*/ 352 h 525"/>
                <a:gd name="T26" fmla="*/ 174 w 450"/>
                <a:gd name="T27" fmla="*/ 367 h 525"/>
                <a:gd name="T28" fmla="*/ 85 w 450"/>
                <a:gd name="T29" fmla="*/ 367 h 525"/>
                <a:gd name="T30" fmla="*/ 15 w 450"/>
                <a:gd name="T31" fmla="*/ 337 h 525"/>
                <a:gd name="T32" fmla="*/ 0 w 450"/>
                <a:gd name="T33" fmla="*/ 356 h 525"/>
                <a:gd name="T34" fmla="*/ 83 w 450"/>
                <a:gd name="T35" fmla="*/ 407 h 525"/>
                <a:gd name="T36" fmla="*/ 144 w 450"/>
                <a:gd name="T37" fmla="*/ 411 h 525"/>
                <a:gd name="T38" fmla="*/ 182 w 450"/>
                <a:gd name="T39" fmla="*/ 411 h 525"/>
                <a:gd name="T40" fmla="*/ 235 w 450"/>
                <a:gd name="T41" fmla="*/ 394 h 525"/>
                <a:gd name="T42" fmla="*/ 148 w 450"/>
                <a:gd name="T43" fmla="*/ 481 h 525"/>
                <a:gd name="T44" fmla="*/ 211 w 450"/>
                <a:gd name="T45" fmla="*/ 481 h 525"/>
                <a:gd name="T46" fmla="*/ 214 w 450"/>
                <a:gd name="T47" fmla="*/ 525 h 525"/>
                <a:gd name="T48" fmla="*/ 330 w 450"/>
                <a:gd name="T49" fmla="*/ 405 h 525"/>
                <a:gd name="T50" fmla="*/ 285 w 450"/>
                <a:gd name="T51" fmla="*/ 430 h 525"/>
                <a:gd name="T52" fmla="*/ 298 w 450"/>
                <a:gd name="T53" fmla="*/ 356 h 525"/>
                <a:gd name="T54" fmla="*/ 332 w 450"/>
                <a:gd name="T55" fmla="*/ 335 h 525"/>
                <a:gd name="T56" fmla="*/ 344 w 450"/>
                <a:gd name="T57" fmla="*/ 390 h 525"/>
                <a:gd name="T58" fmla="*/ 370 w 450"/>
                <a:gd name="T59" fmla="*/ 346 h 525"/>
                <a:gd name="T60" fmla="*/ 353 w 450"/>
                <a:gd name="T61" fmla="*/ 316 h 525"/>
                <a:gd name="T62" fmla="*/ 353 w 450"/>
                <a:gd name="T63" fmla="*/ 285 h 525"/>
                <a:gd name="T64" fmla="*/ 404 w 450"/>
                <a:gd name="T65" fmla="*/ 194 h 525"/>
                <a:gd name="T66" fmla="*/ 450 w 450"/>
                <a:gd name="T67" fmla="*/ 162 h 525"/>
                <a:gd name="T68" fmla="*/ 427 w 450"/>
                <a:gd name="T69" fmla="*/ 156 h 525"/>
                <a:gd name="T70" fmla="*/ 427 w 450"/>
                <a:gd name="T71" fmla="*/ 82 h 525"/>
                <a:gd name="T72" fmla="*/ 406 w 450"/>
                <a:gd name="T73" fmla="*/ 0 h 525"/>
                <a:gd name="T74" fmla="*/ 389 w 450"/>
                <a:gd name="T75" fmla="*/ 44 h 525"/>
                <a:gd name="T76" fmla="*/ 361 w 450"/>
                <a:gd name="T77" fmla="*/ 74 h 525"/>
                <a:gd name="T78" fmla="*/ 321 w 450"/>
                <a:gd name="T79" fmla="*/ 91 h 525"/>
                <a:gd name="T80" fmla="*/ 288 w 450"/>
                <a:gd name="T81" fmla="*/ 91 h 525"/>
                <a:gd name="T82" fmla="*/ 249 w 450"/>
                <a:gd name="T83" fmla="*/ 82 h 525"/>
                <a:gd name="T84" fmla="*/ 176 w 450"/>
                <a:gd name="T85" fmla="*/ 44 h 525"/>
                <a:gd name="T86" fmla="*/ 201 w 450"/>
                <a:gd name="T87" fmla="*/ 74 h 525"/>
                <a:gd name="T88" fmla="*/ 201 w 450"/>
                <a:gd name="T89" fmla="*/ 7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0" h="525">
                  <a:moveTo>
                    <a:pt x="201" y="74"/>
                  </a:moveTo>
                  <a:lnTo>
                    <a:pt x="174" y="97"/>
                  </a:lnTo>
                  <a:lnTo>
                    <a:pt x="140" y="95"/>
                  </a:lnTo>
                  <a:lnTo>
                    <a:pt x="119" y="78"/>
                  </a:lnTo>
                  <a:lnTo>
                    <a:pt x="79" y="95"/>
                  </a:lnTo>
                  <a:lnTo>
                    <a:pt x="96" y="105"/>
                  </a:lnTo>
                  <a:lnTo>
                    <a:pt x="121" y="97"/>
                  </a:lnTo>
                  <a:lnTo>
                    <a:pt x="182" y="133"/>
                  </a:lnTo>
                  <a:lnTo>
                    <a:pt x="249" y="97"/>
                  </a:lnTo>
                  <a:lnTo>
                    <a:pt x="319" y="164"/>
                  </a:lnTo>
                  <a:lnTo>
                    <a:pt x="315" y="238"/>
                  </a:lnTo>
                  <a:lnTo>
                    <a:pt x="258" y="285"/>
                  </a:lnTo>
                  <a:lnTo>
                    <a:pt x="231" y="352"/>
                  </a:lnTo>
                  <a:lnTo>
                    <a:pt x="174" y="367"/>
                  </a:lnTo>
                  <a:lnTo>
                    <a:pt x="85" y="367"/>
                  </a:lnTo>
                  <a:lnTo>
                    <a:pt x="15" y="337"/>
                  </a:lnTo>
                  <a:lnTo>
                    <a:pt x="0" y="356"/>
                  </a:lnTo>
                  <a:lnTo>
                    <a:pt x="83" y="407"/>
                  </a:lnTo>
                  <a:lnTo>
                    <a:pt x="144" y="411"/>
                  </a:lnTo>
                  <a:lnTo>
                    <a:pt x="182" y="411"/>
                  </a:lnTo>
                  <a:lnTo>
                    <a:pt x="235" y="394"/>
                  </a:lnTo>
                  <a:lnTo>
                    <a:pt x="148" y="481"/>
                  </a:lnTo>
                  <a:lnTo>
                    <a:pt x="211" y="481"/>
                  </a:lnTo>
                  <a:lnTo>
                    <a:pt x="214" y="525"/>
                  </a:lnTo>
                  <a:lnTo>
                    <a:pt x="330" y="405"/>
                  </a:lnTo>
                  <a:lnTo>
                    <a:pt x="285" y="430"/>
                  </a:lnTo>
                  <a:lnTo>
                    <a:pt x="298" y="356"/>
                  </a:lnTo>
                  <a:lnTo>
                    <a:pt x="332" y="335"/>
                  </a:lnTo>
                  <a:lnTo>
                    <a:pt x="344" y="390"/>
                  </a:lnTo>
                  <a:lnTo>
                    <a:pt x="370" y="346"/>
                  </a:lnTo>
                  <a:lnTo>
                    <a:pt x="353" y="316"/>
                  </a:lnTo>
                  <a:lnTo>
                    <a:pt x="353" y="285"/>
                  </a:lnTo>
                  <a:lnTo>
                    <a:pt x="404" y="194"/>
                  </a:lnTo>
                  <a:lnTo>
                    <a:pt x="450" y="162"/>
                  </a:lnTo>
                  <a:lnTo>
                    <a:pt x="427" y="156"/>
                  </a:lnTo>
                  <a:lnTo>
                    <a:pt x="427" y="82"/>
                  </a:lnTo>
                  <a:lnTo>
                    <a:pt x="406" y="0"/>
                  </a:lnTo>
                  <a:lnTo>
                    <a:pt x="389" y="44"/>
                  </a:lnTo>
                  <a:lnTo>
                    <a:pt x="361" y="74"/>
                  </a:lnTo>
                  <a:lnTo>
                    <a:pt x="321" y="91"/>
                  </a:lnTo>
                  <a:lnTo>
                    <a:pt x="288" y="91"/>
                  </a:lnTo>
                  <a:lnTo>
                    <a:pt x="249" y="82"/>
                  </a:lnTo>
                  <a:lnTo>
                    <a:pt x="176" y="44"/>
                  </a:lnTo>
                  <a:lnTo>
                    <a:pt x="201" y="74"/>
                  </a:lnTo>
                  <a:lnTo>
                    <a:pt x="201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26" name="Freeform 34"/>
            <p:cNvSpPr>
              <a:spLocks/>
            </p:cNvSpPr>
            <p:nvPr/>
          </p:nvSpPr>
          <p:spPr bwMode="auto">
            <a:xfrm>
              <a:off x="2789" y="1358"/>
              <a:ext cx="49" cy="69"/>
            </a:xfrm>
            <a:custGeom>
              <a:avLst/>
              <a:gdLst>
                <a:gd name="T0" fmla="*/ 97 w 97"/>
                <a:gd name="T1" fmla="*/ 0 h 138"/>
                <a:gd name="T2" fmla="*/ 80 w 97"/>
                <a:gd name="T3" fmla="*/ 40 h 138"/>
                <a:gd name="T4" fmla="*/ 4 w 97"/>
                <a:gd name="T5" fmla="*/ 138 h 138"/>
                <a:gd name="T6" fmla="*/ 0 w 97"/>
                <a:gd name="T7" fmla="*/ 64 h 138"/>
                <a:gd name="T8" fmla="*/ 52 w 97"/>
                <a:gd name="T9" fmla="*/ 24 h 138"/>
                <a:gd name="T10" fmla="*/ 97 w 97"/>
                <a:gd name="T11" fmla="*/ 0 h 138"/>
                <a:gd name="T12" fmla="*/ 97 w 97"/>
                <a:gd name="T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38">
                  <a:moveTo>
                    <a:pt x="97" y="0"/>
                  </a:moveTo>
                  <a:lnTo>
                    <a:pt x="80" y="40"/>
                  </a:lnTo>
                  <a:lnTo>
                    <a:pt x="4" y="138"/>
                  </a:lnTo>
                  <a:lnTo>
                    <a:pt x="0" y="64"/>
                  </a:lnTo>
                  <a:lnTo>
                    <a:pt x="52" y="24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27" name="Freeform 35"/>
            <p:cNvSpPr>
              <a:spLocks/>
            </p:cNvSpPr>
            <p:nvPr/>
          </p:nvSpPr>
          <p:spPr bwMode="auto">
            <a:xfrm>
              <a:off x="2857" y="1289"/>
              <a:ext cx="42" cy="18"/>
            </a:xfrm>
            <a:custGeom>
              <a:avLst/>
              <a:gdLst>
                <a:gd name="T0" fmla="*/ 0 w 84"/>
                <a:gd name="T1" fmla="*/ 21 h 36"/>
                <a:gd name="T2" fmla="*/ 36 w 84"/>
                <a:gd name="T3" fmla="*/ 0 h 36"/>
                <a:gd name="T4" fmla="*/ 84 w 84"/>
                <a:gd name="T5" fmla="*/ 15 h 36"/>
                <a:gd name="T6" fmla="*/ 69 w 84"/>
                <a:gd name="T7" fmla="*/ 36 h 36"/>
                <a:gd name="T8" fmla="*/ 36 w 84"/>
                <a:gd name="T9" fmla="*/ 26 h 36"/>
                <a:gd name="T10" fmla="*/ 0 w 84"/>
                <a:gd name="T11" fmla="*/ 21 h 36"/>
                <a:gd name="T12" fmla="*/ 0 w 84"/>
                <a:gd name="T13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36">
                  <a:moveTo>
                    <a:pt x="0" y="21"/>
                  </a:moveTo>
                  <a:lnTo>
                    <a:pt x="36" y="0"/>
                  </a:lnTo>
                  <a:lnTo>
                    <a:pt x="84" y="15"/>
                  </a:lnTo>
                  <a:lnTo>
                    <a:pt x="69" y="36"/>
                  </a:lnTo>
                  <a:lnTo>
                    <a:pt x="36" y="26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28" name="Freeform 36"/>
            <p:cNvSpPr>
              <a:spLocks/>
            </p:cNvSpPr>
            <p:nvPr/>
          </p:nvSpPr>
          <p:spPr bwMode="auto">
            <a:xfrm>
              <a:off x="2778" y="1285"/>
              <a:ext cx="59" cy="28"/>
            </a:xfrm>
            <a:custGeom>
              <a:avLst/>
              <a:gdLst>
                <a:gd name="T0" fmla="*/ 13 w 117"/>
                <a:gd name="T1" fmla="*/ 57 h 57"/>
                <a:gd name="T2" fmla="*/ 0 w 117"/>
                <a:gd name="T3" fmla="*/ 52 h 57"/>
                <a:gd name="T4" fmla="*/ 0 w 117"/>
                <a:gd name="T5" fmla="*/ 42 h 57"/>
                <a:gd name="T6" fmla="*/ 59 w 117"/>
                <a:gd name="T7" fmla="*/ 6 h 57"/>
                <a:gd name="T8" fmla="*/ 83 w 117"/>
                <a:gd name="T9" fmla="*/ 0 h 57"/>
                <a:gd name="T10" fmla="*/ 102 w 117"/>
                <a:gd name="T11" fmla="*/ 10 h 57"/>
                <a:gd name="T12" fmla="*/ 117 w 117"/>
                <a:gd name="T13" fmla="*/ 23 h 57"/>
                <a:gd name="T14" fmla="*/ 98 w 117"/>
                <a:gd name="T15" fmla="*/ 23 h 57"/>
                <a:gd name="T16" fmla="*/ 93 w 117"/>
                <a:gd name="T17" fmla="*/ 40 h 57"/>
                <a:gd name="T18" fmla="*/ 76 w 117"/>
                <a:gd name="T19" fmla="*/ 40 h 57"/>
                <a:gd name="T20" fmla="*/ 55 w 117"/>
                <a:gd name="T21" fmla="*/ 42 h 57"/>
                <a:gd name="T22" fmla="*/ 57 w 117"/>
                <a:gd name="T23" fmla="*/ 29 h 57"/>
                <a:gd name="T24" fmla="*/ 53 w 117"/>
                <a:gd name="T25" fmla="*/ 17 h 57"/>
                <a:gd name="T26" fmla="*/ 11 w 117"/>
                <a:gd name="T27" fmla="*/ 44 h 57"/>
                <a:gd name="T28" fmla="*/ 13 w 117"/>
                <a:gd name="T29" fmla="*/ 57 h 57"/>
                <a:gd name="T30" fmla="*/ 13 w 117"/>
                <a:gd name="T3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57">
                  <a:moveTo>
                    <a:pt x="13" y="57"/>
                  </a:moveTo>
                  <a:lnTo>
                    <a:pt x="0" y="52"/>
                  </a:lnTo>
                  <a:lnTo>
                    <a:pt x="0" y="42"/>
                  </a:lnTo>
                  <a:lnTo>
                    <a:pt x="59" y="6"/>
                  </a:lnTo>
                  <a:lnTo>
                    <a:pt x="83" y="0"/>
                  </a:lnTo>
                  <a:lnTo>
                    <a:pt x="102" y="10"/>
                  </a:lnTo>
                  <a:lnTo>
                    <a:pt x="117" y="23"/>
                  </a:lnTo>
                  <a:lnTo>
                    <a:pt x="98" y="23"/>
                  </a:lnTo>
                  <a:lnTo>
                    <a:pt x="93" y="40"/>
                  </a:lnTo>
                  <a:lnTo>
                    <a:pt x="76" y="40"/>
                  </a:lnTo>
                  <a:lnTo>
                    <a:pt x="55" y="42"/>
                  </a:lnTo>
                  <a:lnTo>
                    <a:pt x="57" y="29"/>
                  </a:lnTo>
                  <a:lnTo>
                    <a:pt x="53" y="17"/>
                  </a:lnTo>
                  <a:lnTo>
                    <a:pt x="11" y="44"/>
                  </a:lnTo>
                  <a:lnTo>
                    <a:pt x="13" y="57"/>
                  </a:lnTo>
                  <a:lnTo>
                    <a:pt x="13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29" name="Freeform 37"/>
            <p:cNvSpPr>
              <a:spLocks/>
            </p:cNvSpPr>
            <p:nvPr/>
          </p:nvSpPr>
          <p:spPr bwMode="auto">
            <a:xfrm>
              <a:off x="2918" y="1284"/>
              <a:ext cx="48" cy="22"/>
            </a:xfrm>
            <a:custGeom>
              <a:avLst/>
              <a:gdLst>
                <a:gd name="T0" fmla="*/ 0 w 97"/>
                <a:gd name="T1" fmla="*/ 33 h 44"/>
                <a:gd name="T2" fmla="*/ 25 w 97"/>
                <a:gd name="T3" fmla="*/ 8 h 44"/>
                <a:gd name="T4" fmla="*/ 11 w 97"/>
                <a:gd name="T5" fmla="*/ 0 h 44"/>
                <a:gd name="T6" fmla="*/ 36 w 97"/>
                <a:gd name="T7" fmla="*/ 0 h 44"/>
                <a:gd name="T8" fmla="*/ 86 w 97"/>
                <a:gd name="T9" fmla="*/ 23 h 44"/>
                <a:gd name="T10" fmla="*/ 97 w 97"/>
                <a:gd name="T11" fmla="*/ 33 h 44"/>
                <a:gd name="T12" fmla="*/ 84 w 97"/>
                <a:gd name="T13" fmla="*/ 33 h 44"/>
                <a:gd name="T14" fmla="*/ 78 w 97"/>
                <a:gd name="T15" fmla="*/ 25 h 44"/>
                <a:gd name="T16" fmla="*/ 61 w 97"/>
                <a:gd name="T17" fmla="*/ 23 h 44"/>
                <a:gd name="T18" fmla="*/ 65 w 97"/>
                <a:gd name="T19" fmla="*/ 37 h 44"/>
                <a:gd name="T20" fmla="*/ 25 w 97"/>
                <a:gd name="T21" fmla="*/ 44 h 44"/>
                <a:gd name="T22" fmla="*/ 32 w 97"/>
                <a:gd name="T23" fmla="*/ 23 h 44"/>
                <a:gd name="T24" fmla="*/ 25 w 97"/>
                <a:gd name="T25" fmla="*/ 19 h 44"/>
                <a:gd name="T26" fmla="*/ 0 w 97"/>
                <a:gd name="T27" fmla="*/ 33 h 44"/>
                <a:gd name="T28" fmla="*/ 0 w 97"/>
                <a:gd name="T2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44">
                  <a:moveTo>
                    <a:pt x="0" y="33"/>
                  </a:moveTo>
                  <a:lnTo>
                    <a:pt x="25" y="8"/>
                  </a:lnTo>
                  <a:lnTo>
                    <a:pt x="11" y="0"/>
                  </a:lnTo>
                  <a:lnTo>
                    <a:pt x="36" y="0"/>
                  </a:lnTo>
                  <a:lnTo>
                    <a:pt x="86" y="23"/>
                  </a:lnTo>
                  <a:lnTo>
                    <a:pt x="97" y="33"/>
                  </a:lnTo>
                  <a:lnTo>
                    <a:pt x="84" y="33"/>
                  </a:lnTo>
                  <a:lnTo>
                    <a:pt x="78" y="25"/>
                  </a:lnTo>
                  <a:lnTo>
                    <a:pt x="61" y="23"/>
                  </a:lnTo>
                  <a:lnTo>
                    <a:pt x="65" y="37"/>
                  </a:lnTo>
                  <a:lnTo>
                    <a:pt x="25" y="44"/>
                  </a:lnTo>
                  <a:lnTo>
                    <a:pt x="32" y="23"/>
                  </a:lnTo>
                  <a:lnTo>
                    <a:pt x="25" y="19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30" name="Freeform 38"/>
            <p:cNvSpPr>
              <a:spLocks/>
            </p:cNvSpPr>
            <p:nvPr/>
          </p:nvSpPr>
          <p:spPr bwMode="auto">
            <a:xfrm>
              <a:off x="2686" y="1110"/>
              <a:ext cx="113" cy="304"/>
            </a:xfrm>
            <a:custGeom>
              <a:avLst/>
              <a:gdLst>
                <a:gd name="T0" fmla="*/ 226 w 226"/>
                <a:gd name="T1" fmla="*/ 19 h 608"/>
                <a:gd name="T2" fmla="*/ 164 w 226"/>
                <a:gd name="T3" fmla="*/ 0 h 608"/>
                <a:gd name="T4" fmla="*/ 128 w 226"/>
                <a:gd name="T5" fmla="*/ 19 h 608"/>
                <a:gd name="T6" fmla="*/ 36 w 226"/>
                <a:gd name="T7" fmla="*/ 163 h 608"/>
                <a:gd name="T8" fmla="*/ 4 w 226"/>
                <a:gd name="T9" fmla="*/ 292 h 608"/>
                <a:gd name="T10" fmla="*/ 0 w 226"/>
                <a:gd name="T11" fmla="*/ 385 h 608"/>
                <a:gd name="T12" fmla="*/ 25 w 226"/>
                <a:gd name="T13" fmla="*/ 574 h 608"/>
                <a:gd name="T14" fmla="*/ 57 w 226"/>
                <a:gd name="T15" fmla="*/ 608 h 608"/>
                <a:gd name="T16" fmla="*/ 38 w 226"/>
                <a:gd name="T17" fmla="*/ 534 h 608"/>
                <a:gd name="T18" fmla="*/ 52 w 226"/>
                <a:gd name="T19" fmla="*/ 482 h 608"/>
                <a:gd name="T20" fmla="*/ 90 w 226"/>
                <a:gd name="T21" fmla="*/ 446 h 608"/>
                <a:gd name="T22" fmla="*/ 92 w 226"/>
                <a:gd name="T23" fmla="*/ 317 h 608"/>
                <a:gd name="T24" fmla="*/ 126 w 226"/>
                <a:gd name="T25" fmla="*/ 197 h 608"/>
                <a:gd name="T26" fmla="*/ 152 w 226"/>
                <a:gd name="T27" fmla="*/ 140 h 608"/>
                <a:gd name="T28" fmla="*/ 150 w 226"/>
                <a:gd name="T29" fmla="*/ 125 h 608"/>
                <a:gd name="T30" fmla="*/ 84 w 226"/>
                <a:gd name="T31" fmla="*/ 192 h 608"/>
                <a:gd name="T32" fmla="*/ 38 w 226"/>
                <a:gd name="T33" fmla="*/ 302 h 608"/>
                <a:gd name="T34" fmla="*/ 57 w 226"/>
                <a:gd name="T35" fmla="*/ 182 h 608"/>
                <a:gd name="T36" fmla="*/ 135 w 226"/>
                <a:gd name="T37" fmla="*/ 58 h 608"/>
                <a:gd name="T38" fmla="*/ 126 w 226"/>
                <a:gd name="T39" fmla="*/ 110 h 608"/>
                <a:gd name="T40" fmla="*/ 187 w 226"/>
                <a:gd name="T41" fmla="*/ 68 h 608"/>
                <a:gd name="T42" fmla="*/ 185 w 226"/>
                <a:gd name="T43" fmla="*/ 96 h 608"/>
                <a:gd name="T44" fmla="*/ 211 w 226"/>
                <a:gd name="T45" fmla="*/ 58 h 608"/>
                <a:gd name="T46" fmla="*/ 164 w 226"/>
                <a:gd name="T47" fmla="*/ 24 h 608"/>
                <a:gd name="T48" fmla="*/ 198 w 226"/>
                <a:gd name="T49" fmla="*/ 24 h 608"/>
                <a:gd name="T50" fmla="*/ 171 w 226"/>
                <a:gd name="T51" fmla="*/ 13 h 608"/>
                <a:gd name="T52" fmla="*/ 226 w 226"/>
                <a:gd name="T53" fmla="*/ 19 h 608"/>
                <a:gd name="T54" fmla="*/ 226 w 226"/>
                <a:gd name="T55" fmla="*/ 19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6" h="608">
                  <a:moveTo>
                    <a:pt x="226" y="19"/>
                  </a:moveTo>
                  <a:lnTo>
                    <a:pt x="164" y="0"/>
                  </a:lnTo>
                  <a:lnTo>
                    <a:pt x="128" y="19"/>
                  </a:lnTo>
                  <a:lnTo>
                    <a:pt x="36" y="163"/>
                  </a:lnTo>
                  <a:lnTo>
                    <a:pt x="4" y="292"/>
                  </a:lnTo>
                  <a:lnTo>
                    <a:pt x="0" y="385"/>
                  </a:lnTo>
                  <a:lnTo>
                    <a:pt x="25" y="574"/>
                  </a:lnTo>
                  <a:lnTo>
                    <a:pt x="57" y="608"/>
                  </a:lnTo>
                  <a:lnTo>
                    <a:pt x="38" y="534"/>
                  </a:lnTo>
                  <a:lnTo>
                    <a:pt x="52" y="482"/>
                  </a:lnTo>
                  <a:lnTo>
                    <a:pt x="90" y="446"/>
                  </a:lnTo>
                  <a:lnTo>
                    <a:pt x="92" y="317"/>
                  </a:lnTo>
                  <a:lnTo>
                    <a:pt x="126" y="197"/>
                  </a:lnTo>
                  <a:lnTo>
                    <a:pt x="152" y="140"/>
                  </a:lnTo>
                  <a:lnTo>
                    <a:pt x="150" y="125"/>
                  </a:lnTo>
                  <a:lnTo>
                    <a:pt x="84" y="192"/>
                  </a:lnTo>
                  <a:lnTo>
                    <a:pt x="38" y="302"/>
                  </a:lnTo>
                  <a:lnTo>
                    <a:pt x="57" y="182"/>
                  </a:lnTo>
                  <a:lnTo>
                    <a:pt x="135" y="58"/>
                  </a:lnTo>
                  <a:lnTo>
                    <a:pt x="126" y="110"/>
                  </a:lnTo>
                  <a:lnTo>
                    <a:pt x="187" y="68"/>
                  </a:lnTo>
                  <a:lnTo>
                    <a:pt x="185" y="96"/>
                  </a:lnTo>
                  <a:lnTo>
                    <a:pt x="211" y="58"/>
                  </a:lnTo>
                  <a:lnTo>
                    <a:pt x="164" y="24"/>
                  </a:lnTo>
                  <a:lnTo>
                    <a:pt x="198" y="24"/>
                  </a:lnTo>
                  <a:lnTo>
                    <a:pt x="171" y="13"/>
                  </a:lnTo>
                  <a:lnTo>
                    <a:pt x="226" y="19"/>
                  </a:lnTo>
                  <a:lnTo>
                    <a:pt x="22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31" name="Freeform 39"/>
            <p:cNvSpPr>
              <a:spLocks/>
            </p:cNvSpPr>
            <p:nvPr/>
          </p:nvSpPr>
          <p:spPr bwMode="auto">
            <a:xfrm>
              <a:off x="2816" y="1418"/>
              <a:ext cx="49" cy="26"/>
            </a:xfrm>
            <a:custGeom>
              <a:avLst/>
              <a:gdLst>
                <a:gd name="T0" fmla="*/ 98 w 98"/>
                <a:gd name="T1" fmla="*/ 12 h 54"/>
                <a:gd name="T2" fmla="*/ 40 w 98"/>
                <a:gd name="T3" fmla="*/ 0 h 54"/>
                <a:gd name="T4" fmla="*/ 0 w 98"/>
                <a:gd name="T5" fmla="*/ 31 h 54"/>
                <a:gd name="T6" fmla="*/ 22 w 98"/>
                <a:gd name="T7" fmla="*/ 54 h 54"/>
                <a:gd name="T8" fmla="*/ 74 w 98"/>
                <a:gd name="T9" fmla="*/ 54 h 54"/>
                <a:gd name="T10" fmla="*/ 26 w 98"/>
                <a:gd name="T11" fmla="*/ 46 h 54"/>
                <a:gd name="T12" fmla="*/ 26 w 98"/>
                <a:gd name="T13" fmla="*/ 38 h 54"/>
                <a:gd name="T14" fmla="*/ 47 w 98"/>
                <a:gd name="T15" fmla="*/ 31 h 54"/>
                <a:gd name="T16" fmla="*/ 41 w 98"/>
                <a:gd name="T17" fmla="*/ 12 h 54"/>
                <a:gd name="T18" fmla="*/ 98 w 98"/>
                <a:gd name="T19" fmla="*/ 12 h 54"/>
                <a:gd name="T20" fmla="*/ 98 w 98"/>
                <a:gd name="T21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54">
                  <a:moveTo>
                    <a:pt x="98" y="12"/>
                  </a:moveTo>
                  <a:lnTo>
                    <a:pt x="40" y="0"/>
                  </a:lnTo>
                  <a:lnTo>
                    <a:pt x="0" y="31"/>
                  </a:lnTo>
                  <a:lnTo>
                    <a:pt x="22" y="54"/>
                  </a:lnTo>
                  <a:lnTo>
                    <a:pt x="74" y="54"/>
                  </a:lnTo>
                  <a:lnTo>
                    <a:pt x="26" y="46"/>
                  </a:lnTo>
                  <a:lnTo>
                    <a:pt x="26" y="38"/>
                  </a:lnTo>
                  <a:lnTo>
                    <a:pt x="47" y="31"/>
                  </a:lnTo>
                  <a:lnTo>
                    <a:pt x="41" y="12"/>
                  </a:lnTo>
                  <a:lnTo>
                    <a:pt x="98" y="12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32" name="Freeform 40"/>
            <p:cNvSpPr>
              <a:spLocks/>
            </p:cNvSpPr>
            <p:nvPr/>
          </p:nvSpPr>
          <p:spPr bwMode="auto">
            <a:xfrm>
              <a:off x="2859" y="1467"/>
              <a:ext cx="41" cy="13"/>
            </a:xfrm>
            <a:custGeom>
              <a:avLst/>
              <a:gdLst>
                <a:gd name="T0" fmla="*/ 0 w 84"/>
                <a:gd name="T1" fmla="*/ 0 h 27"/>
                <a:gd name="T2" fmla="*/ 84 w 84"/>
                <a:gd name="T3" fmla="*/ 0 h 27"/>
                <a:gd name="T4" fmla="*/ 59 w 84"/>
                <a:gd name="T5" fmla="*/ 27 h 27"/>
                <a:gd name="T6" fmla="*/ 8 w 84"/>
                <a:gd name="T7" fmla="*/ 19 h 27"/>
                <a:gd name="T8" fmla="*/ 0 w 84"/>
                <a:gd name="T9" fmla="*/ 0 h 27"/>
                <a:gd name="T10" fmla="*/ 0 w 8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7">
                  <a:moveTo>
                    <a:pt x="0" y="0"/>
                  </a:moveTo>
                  <a:lnTo>
                    <a:pt x="84" y="0"/>
                  </a:lnTo>
                  <a:lnTo>
                    <a:pt x="59" y="27"/>
                  </a:lnTo>
                  <a:lnTo>
                    <a:pt x="8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33" name="Freeform 41"/>
            <p:cNvSpPr>
              <a:spLocks/>
            </p:cNvSpPr>
            <p:nvPr/>
          </p:nvSpPr>
          <p:spPr bwMode="auto">
            <a:xfrm>
              <a:off x="2825" y="1366"/>
              <a:ext cx="29" cy="19"/>
            </a:xfrm>
            <a:custGeom>
              <a:avLst/>
              <a:gdLst>
                <a:gd name="T0" fmla="*/ 15 w 57"/>
                <a:gd name="T1" fmla="*/ 0 h 38"/>
                <a:gd name="T2" fmla="*/ 57 w 57"/>
                <a:gd name="T3" fmla="*/ 28 h 38"/>
                <a:gd name="T4" fmla="*/ 41 w 57"/>
                <a:gd name="T5" fmla="*/ 38 h 38"/>
                <a:gd name="T6" fmla="*/ 0 w 57"/>
                <a:gd name="T7" fmla="*/ 21 h 38"/>
                <a:gd name="T8" fmla="*/ 15 w 57"/>
                <a:gd name="T9" fmla="*/ 0 h 38"/>
                <a:gd name="T10" fmla="*/ 15 w 57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8">
                  <a:moveTo>
                    <a:pt x="15" y="0"/>
                  </a:moveTo>
                  <a:lnTo>
                    <a:pt x="57" y="28"/>
                  </a:lnTo>
                  <a:lnTo>
                    <a:pt x="41" y="38"/>
                  </a:lnTo>
                  <a:lnTo>
                    <a:pt x="0" y="2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34" name="Freeform 42"/>
            <p:cNvSpPr>
              <a:spLocks/>
            </p:cNvSpPr>
            <p:nvPr/>
          </p:nvSpPr>
          <p:spPr bwMode="auto">
            <a:xfrm>
              <a:off x="2800" y="1083"/>
              <a:ext cx="97" cy="23"/>
            </a:xfrm>
            <a:custGeom>
              <a:avLst/>
              <a:gdLst>
                <a:gd name="T0" fmla="*/ 0 w 194"/>
                <a:gd name="T1" fmla="*/ 46 h 46"/>
                <a:gd name="T2" fmla="*/ 25 w 194"/>
                <a:gd name="T3" fmla="*/ 16 h 46"/>
                <a:gd name="T4" fmla="*/ 88 w 194"/>
                <a:gd name="T5" fmla="*/ 0 h 46"/>
                <a:gd name="T6" fmla="*/ 194 w 194"/>
                <a:gd name="T7" fmla="*/ 16 h 46"/>
                <a:gd name="T8" fmla="*/ 103 w 194"/>
                <a:gd name="T9" fmla="*/ 16 h 46"/>
                <a:gd name="T10" fmla="*/ 166 w 194"/>
                <a:gd name="T11" fmla="*/ 46 h 46"/>
                <a:gd name="T12" fmla="*/ 80 w 194"/>
                <a:gd name="T13" fmla="*/ 27 h 46"/>
                <a:gd name="T14" fmla="*/ 33 w 194"/>
                <a:gd name="T15" fmla="*/ 31 h 46"/>
                <a:gd name="T16" fmla="*/ 0 w 194"/>
                <a:gd name="T17" fmla="*/ 46 h 46"/>
                <a:gd name="T18" fmla="*/ 0 w 194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46">
                  <a:moveTo>
                    <a:pt x="0" y="46"/>
                  </a:moveTo>
                  <a:lnTo>
                    <a:pt x="25" y="16"/>
                  </a:lnTo>
                  <a:lnTo>
                    <a:pt x="88" y="0"/>
                  </a:lnTo>
                  <a:lnTo>
                    <a:pt x="194" y="16"/>
                  </a:lnTo>
                  <a:lnTo>
                    <a:pt x="103" y="16"/>
                  </a:lnTo>
                  <a:lnTo>
                    <a:pt x="166" y="46"/>
                  </a:lnTo>
                  <a:lnTo>
                    <a:pt x="80" y="27"/>
                  </a:lnTo>
                  <a:lnTo>
                    <a:pt x="33" y="3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35" name="Freeform 43"/>
            <p:cNvSpPr>
              <a:spLocks/>
            </p:cNvSpPr>
            <p:nvPr/>
          </p:nvSpPr>
          <p:spPr bwMode="auto">
            <a:xfrm>
              <a:off x="2724" y="1422"/>
              <a:ext cx="46" cy="67"/>
            </a:xfrm>
            <a:custGeom>
              <a:avLst/>
              <a:gdLst>
                <a:gd name="T0" fmla="*/ 69 w 93"/>
                <a:gd name="T1" fmla="*/ 17 h 135"/>
                <a:gd name="T2" fmla="*/ 0 w 93"/>
                <a:gd name="T3" fmla="*/ 0 h 135"/>
                <a:gd name="T4" fmla="*/ 46 w 93"/>
                <a:gd name="T5" fmla="*/ 48 h 135"/>
                <a:gd name="T6" fmla="*/ 61 w 93"/>
                <a:gd name="T7" fmla="*/ 129 h 135"/>
                <a:gd name="T8" fmla="*/ 93 w 93"/>
                <a:gd name="T9" fmla="*/ 135 h 135"/>
                <a:gd name="T10" fmla="*/ 93 w 93"/>
                <a:gd name="T11" fmla="*/ 78 h 135"/>
                <a:gd name="T12" fmla="*/ 69 w 93"/>
                <a:gd name="T13" fmla="*/ 17 h 135"/>
                <a:gd name="T14" fmla="*/ 69 w 93"/>
                <a:gd name="T15" fmla="*/ 1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35">
                  <a:moveTo>
                    <a:pt x="69" y="17"/>
                  </a:moveTo>
                  <a:lnTo>
                    <a:pt x="0" y="0"/>
                  </a:lnTo>
                  <a:lnTo>
                    <a:pt x="46" y="48"/>
                  </a:lnTo>
                  <a:lnTo>
                    <a:pt x="61" y="129"/>
                  </a:lnTo>
                  <a:lnTo>
                    <a:pt x="93" y="135"/>
                  </a:lnTo>
                  <a:lnTo>
                    <a:pt x="93" y="78"/>
                  </a:lnTo>
                  <a:lnTo>
                    <a:pt x="69" y="17"/>
                  </a:lnTo>
                  <a:lnTo>
                    <a:pt x="6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36" name="Freeform 44"/>
            <p:cNvSpPr>
              <a:spLocks/>
            </p:cNvSpPr>
            <p:nvPr/>
          </p:nvSpPr>
          <p:spPr bwMode="auto">
            <a:xfrm>
              <a:off x="2721" y="1327"/>
              <a:ext cx="24" cy="73"/>
            </a:xfrm>
            <a:custGeom>
              <a:avLst/>
              <a:gdLst>
                <a:gd name="T0" fmla="*/ 2 w 47"/>
                <a:gd name="T1" fmla="*/ 26 h 144"/>
                <a:gd name="T2" fmla="*/ 13 w 47"/>
                <a:gd name="T3" fmla="*/ 63 h 144"/>
                <a:gd name="T4" fmla="*/ 0 w 47"/>
                <a:gd name="T5" fmla="*/ 112 h 144"/>
                <a:gd name="T6" fmla="*/ 24 w 47"/>
                <a:gd name="T7" fmla="*/ 144 h 144"/>
                <a:gd name="T8" fmla="*/ 47 w 47"/>
                <a:gd name="T9" fmla="*/ 125 h 144"/>
                <a:gd name="T10" fmla="*/ 19 w 47"/>
                <a:gd name="T11" fmla="*/ 0 h 144"/>
                <a:gd name="T12" fmla="*/ 2 w 47"/>
                <a:gd name="T13" fmla="*/ 26 h 144"/>
                <a:gd name="T14" fmla="*/ 2 w 47"/>
                <a:gd name="T15" fmla="*/ 2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144">
                  <a:moveTo>
                    <a:pt x="2" y="26"/>
                  </a:moveTo>
                  <a:lnTo>
                    <a:pt x="13" y="63"/>
                  </a:lnTo>
                  <a:lnTo>
                    <a:pt x="0" y="112"/>
                  </a:lnTo>
                  <a:lnTo>
                    <a:pt x="24" y="144"/>
                  </a:lnTo>
                  <a:lnTo>
                    <a:pt x="47" y="125"/>
                  </a:lnTo>
                  <a:lnTo>
                    <a:pt x="19" y="0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37" name="Freeform 45"/>
            <p:cNvSpPr>
              <a:spLocks/>
            </p:cNvSpPr>
            <p:nvPr/>
          </p:nvSpPr>
          <p:spPr bwMode="auto">
            <a:xfrm>
              <a:off x="2727" y="1470"/>
              <a:ext cx="177" cy="349"/>
            </a:xfrm>
            <a:custGeom>
              <a:avLst/>
              <a:gdLst>
                <a:gd name="T0" fmla="*/ 86 w 355"/>
                <a:gd name="T1" fmla="*/ 0 h 698"/>
                <a:gd name="T2" fmla="*/ 51 w 355"/>
                <a:gd name="T3" fmla="*/ 25 h 698"/>
                <a:gd name="T4" fmla="*/ 0 w 355"/>
                <a:gd name="T5" fmla="*/ 158 h 698"/>
                <a:gd name="T6" fmla="*/ 34 w 355"/>
                <a:gd name="T7" fmla="*/ 359 h 698"/>
                <a:gd name="T8" fmla="*/ 179 w 355"/>
                <a:gd name="T9" fmla="*/ 568 h 698"/>
                <a:gd name="T10" fmla="*/ 156 w 355"/>
                <a:gd name="T11" fmla="*/ 494 h 698"/>
                <a:gd name="T12" fmla="*/ 243 w 355"/>
                <a:gd name="T13" fmla="*/ 367 h 698"/>
                <a:gd name="T14" fmla="*/ 268 w 355"/>
                <a:gd name="T15" fmla="*/ 405 h 698"/>
                <a:gd name="T16" fmla="*/ 266 w 355"/>
                <a:gd name="T17" fmla="*/ 433 h 698"/>
                <a:gd name="T18" fmla="*/ 272 w 355"/>
                <a:gd name="T19" fmla="*/ 454 h 698"/>
                <a:gd name="T20" fmla="*/ 239 w 355"/>
                <a:gd name="T21" fmla="*/ 509 h 698"/>
                <a:gd name="T22" fmla="*/ 220 w 355"/>
                <a:gd name="T23" fmla="*/ 610 h 698"/>
                <a:gd name="T24" fmla="*/ 296 w 355"/>
                <a:gd name="T25" fmla="*/ 698 h 698"/>
                <a:gd name="T26" fmla="*/ 262 w 355"/>
                <a:gd name="T27" fmla="*/ 597 h 698"/>
                <a:gd name="T28" fmla="*/ 287 w 355"/>
                <a:gd name="T29" fmla="*/ 597 h 698"/>
                <a:gd name="T30" fmla="*/ 323 w 355"/>
                <a:gd name="T31" fmla="*/ 568 h 698"/>
                <a:gd name="T32" fmla="*/ 308 w 355"/>
                <a:gd name="T33" fmla="*/ 544 h 698"/>
                <a:gd name="T34" fmla="*/ 317 w 355"/>
                <a:gd name="T35" fmla="*/ 509 h 698"/>
                <a:gd name="T36" fmla="*/ 285 w 355"/>
                <a:gd name="T37" fmla="*/ 445 h 698"/>
                <a:gd name="T38" fmla="*/ 308 w 355"/>
                <a:gd name="T39" fmla="*/ 433 h 698"/>
                <a:gd name="T40" fmla="*/ 302 w 355"/>
                <a:gd name="T41" fmla="*/ 411 h 698"/>
                <a:gd name="T42" fmla="*/ 355 w 355"/>
                <a:gd name="T43" fmla="*/ 340 h 698"/>
                <a:gd name="T44" fmla="*/ 331 w 355"/>
                <a:gd name="T45" fmla="*/ 296 h 698"/>
                <a:gd name="T46" fmla="*/ 253 w 355"/>
                <a:gd name="T47" fmla="*/ 296 h 698"/>
                <a:gd name="T48" fmla="*/ 196 w 355"/>
                <a:gd name="T49" fmla="*/ 374 h 698"/>
                <a:gd name="T50" fmla="*/ 122 w 355"/>
                <a:gd name="T51" fmla="*/ 433 h 698"/>
                <a:gd name="T52" fmla="*/ 63 w 355"/>
                <a:gd name="T53" fmla="*/ 352 h 698"/>
                <a:gd name="T54" fmla="*/ 15 w 355"/>
                <a:gd name="T55" fmla="*/ 181 h 698"/>
                <a:gd name="T56" fmla="*/ 80 w 355"/>
                <a:gd name="T57" fmla="*/ 63 h 698"/>
                <a:gd name="T58" fmla="*/ 120 w 355"/>
                <a:gd name="T59" fmla="*/ 152 h 698"/>
                <a:gd name="T60" fmla="*/ 205 w 355"/>
                <a:gd name="T61" fmla="*/ 219 h 698"/>
                <a:gd name="T62" fmla="*/ 143 w 355"/>
                <a:gd name="T63" fmla="*/ 144 h 698"/>
                <a:gd name="T64" fmla="*/ 86 w 355"/>
                <a:gd name="T65" fmla="*/ 0 h 698"/>
                <a:gd name="T66" fmla="*/ 86 w 355"/>
                <a:gd name="T67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5" h="698">
                  <a:moveTo>
                    <a:pt x="86" y="0"/>
                  </a:moveTo>
                  <a:lnTo>
                    <a:pt x="51" y="25"/>
                  </a:lnTo>
                  <a:lnTo>
                    <a:pt x="0" y="158"/>
                  </a:lnTo>
                  <a:lnTo>
                    <a:pt x="34" y="359"/>
                  </a:lnTo>
                  <a:lnTo>
                    <a:pt x="179" y="568"/>
                  </a:lnTo>
                  <a:lnTo>
                    <a:pt x="156" y="494"/>
                  </a:lnTo>
                  <a:lnTo>
                    <a:pt x="243" y="367"/>
                  </a:lnTo>
                  <a:lnTo>
                    <a:pt x="268" y="405"/>
                  </a:lnTo>
                  <a:lnTo>
                    <a:pt x="266" y="433"/>
                  </a:lnTo>
                  <a:lnTo>
                    <a:pt x="272" y="454"/>
                  </a:lnTo>
                  <a:lnTo>
                    <a:pt x="239" y="509"/>
                  </a:lnTo>
                  <a:lnTo>
                    <a:pt x="220" y="610"/>
                  </a:lnTo>
                  <a:lnTo>
                    <a:pt x="296" y="698"/>
                  </a:lnTo>
                  <a:lnTo>
                    <a:pt x="262" y="597"/>
                  </a:lnTo>
                  <a:lnTo>
                    <a:pt x="287" y="597"/>
                  </a:lnTo>
                  <a:lnTo>
                    <a:pt x="323" y="568"/>
                  </a:lnTo>
                  <a:lnTo>
                    <a:pt x="308" y="544"/>
                  </a:lnTo>
                  <a:lnTo>
                    <a:pt x="317" y="509"/>
                  </a:lnTo>
                  <a:lnTo>
                    <a:pt x="285" y="445"/>
                  </a:lnTo>
                  <a:lnTo>
                    <a:pt x="308" y="433"/>
                  </a:lnTo>
                  <a:lnTo>
                    <a:pt x="302" y="411"/>
                  </a:lnTo>
                  <a:lnTo>
                    <a:pt x="355" y="340"/>
                  </a:lnTo>
                  <a:lnTo>
                    <a:pt x="331" y="296"/>
                  </a:lnTo>
                  <a:lnTo>
                    <a:pt x="253" y="296"/>
                  </a:lnTo>
                  <a:lnTo>
                    <a:pt x="196" y="374"/>
                  </a:lnTo>
                  <a:lnTo>
                    <a:pt x="122" y="433"/>
                  </a:lnTo>
                  <a:lnTo>
                    <a:pt x="63" y="352"/>
                  </a:lnTo>
                  <a:lnTo>
                    <a:pt x="15" y="181"/>
                  </a:lnTo>
                  <a:lnTo>
                    <a:pt x="80" y="63"/>
                  </a:lnTo>
                  <a:lnTo>
                    <a:pt x="120" y="152"/>
                  </a:lnTo>
                  <a:lnTo>
                    <a:pt x="205" y="219"/>
                  </a:lnTo>
                  <a:lnTo>
                    <a:pt x="143" y="144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38" name="Freeform 46"/>
            <p:cNvSpPr>
              <a:spLocks/>
            </p:cNvSpPr>
            <p:nvPr/>
          </p:nvSpPr>
          <p:spPr bwMode="auto">
            <a:xfrm>
              <a:off x="2880" y="1491"/>
              <a:ext cx="309" cy="443"/>
            </a:xfrm>
            <a:custGeom>
              <a:avLst/>
              <a:gdLst>
                <a:gd name="T0" fmla="*/ 23 w 618"/>
                <a:gd name="T1" fmla="*/ 262 h 886"/>
                <a:gd name="T2" fmla="*/ 70 w 618"/>
                <a:gd name="T3" fmla="*/ 348 h 886"/>
                <a:gd name="T4" fmla="*/ 106 w 618"/>
                <a:gd name="T5" fmla="*/ 488 h 886"/>
                <a:gd name="T6" fmla="*/ 55 w 618"/>
                <a:gd name="T7" fmla="*/ 559 h 886"/>
                <a:gd name="T8" fmla="*/ 46 w 618"/>
                <a:gd name="T9" fmla="*/ 528 h 886"/>
                <a:gd name="T10" fmla="*/ 38 w 618"/>
                <a:gd name="T11" fmla="*/ 471 h 886"/>
                <a:gd name="T12" fmla="*/ 9 w 618"/>
                <a:gd name="T13" fmla="*/ 422 h 886"/>
                <a:gd name="T14" fmla="*/ 32 w 618"/>
                <a:gd name="T15" fmla="*/ 496 h 886"/>
                <a:gd name="T16" fmla="*/ 34 w 618"/>
                <a:gd name="T17" fmla="*/ 536 h 886"/>
                <a:gd name="T18" fmla="*/ 36 w 618"/>
                <a:gd name="T19" fmla="*/ 585 h 886"/>
                <a:gd name="T20" fmla="*/ 0 w 618"/>
                <a:gd name="T21" fmla="*/ 657 h 886"/>
                <a:gd name="T22" fmla="*/ 127 w 618"/>
                <a:gd name="T23" fmla="*/ 519 h 886"/>
                <a:gd name="T24" fmla="*/ 106 w 618"/>
                <a:gd name="T25" fmla="*/ 726 h 886"/>
                <a:gd name="T26" fmla="*/ 106 w 618"/>
                <a:gd name="T27" fmla="*/ 886 h 886"/>
                <a:gd name="T28" fmla="*/ 171 w 618"/>
                <a:gd name="T29" fmla="*/ 536 h 886"/>
                <a:gd name="T30" fmla="*/ 319 w 618"/>
                <a:gd name="T31" fmla="*/ 235 h 886"/>
                <a:gd name="T32" fmla="*/ 350 w 618"/>
                <a:gd name="T33" fmla="*/ 209 h 886"/>
                <a:gd name="T34" fmla="*/ 279 w 618"/>
                <a:gd name="T35" fmla="*/ 422 h 886"/>
                <a:gd name="T36" fmla="*/ 262 w 618"/>
                <a:gd name="T37" fmla="*/ 585 h 886"/>
                <a:gd name="T38" fmla="*/ 289 w 618"/>
                <a:gd name="T39" fmla="*/ 743 h 886"/>
                <a:gd name="T40" fmla="*/ 407 w 618"/>
                <a:gd name="T41" fmla="*/ 292 h 886"/>
                <a:gd name="T42" fmla="*/ 315 w 618"/>
                <a:gd name="T43" fmla="*/ 580 h 886"/>
                <a:gd name="T44" fmla="*/ 315 w 618"/>
                <a:gd name="T45" fmla="*/ 443 h 886"/>
                <a:gd name="T46" fmla="*/ 416 w 618"/>
                <a:gd name="T47" fmla="*/ 171 h 886"/>
                <a:gd name="T48" fmla="*/ 618 w 618"/>
                <a:gd name="T49" fmla="*/ 129 h 886"/>
                <a:gd name="T50" fmla="*/ 241 w 618"/>
                <a:gd name="T51" fmla="*/ 55 h 886"/>
                <a:gd name="T52" fmla="*/ 179 w 618"/>
                <a:gd name="T53" fmla="*/ 0 h 886"/>
                <a:gd name="T54" fmla="*/ 220 w 618"/>
                <a:gd name="T55" fmla="*/ 207 h 886"/>
                <a:gd name="T56" fmla="*/ 188 w 618"/>
                <a:gd name="T57" fmla="*/ 340 h 886"/>
                <a:gd name="T58" fmla="*/ 144 w 618"/>
                <a:gd name="T59" fmla="*/ 431 h 886"/>
                <a:gd name="T60" fmla="*/ 120 w 618"/>
                <a:gd name="T61" fmla="*/ 363 h 886"/>
                <a:gd name="T62" fmla="*/ 23 w 618"/>
                <a:gd name="T63" fmla="*/ 262 h 886"/>
                <a:gd name="T64" fmla="*/ 23 w 618"/>
                <a:gd name="T65" fmla="*/ 26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8" h="886">
                  <a:moveTo>
                    <a:pt x="23" y="262"/>
                  </a:moveTo>
                  <a:lnTo>
                    <a:pt x="70" y="348"/>
                  </a:lnTo>
                  <a:lnTo>
                    <a:pt x="106" y="488"/>
                  </a:lnTo>
                  <a:lnTo>
                    <a:pt x="55" y="559"/>
                  </a:lnTo>
                  <a:lnTo>
                    <a:pt x="46" y="528"/>
                  </a:lnTo>
                  <a:lnTo>
                    <a:pt x="38" y="471"/>
                  </a:lnTo>
                  <a:lnTo>
                    <a:pt x="9" y="422"/>
                  </a:lnTo>
                  <a:lnTo>
                    <a:pt x="32" y="496"/>
                  </a:lnTo>
                  <a:lnTo>
                    <a:pt x="34" y="536"/>
                  </a:lnTo>
                  <a:lnTo>
                    <a:pt x="36" y="585"/>
                  </a:lnTo>
                  <a:lnTo>
                    <a:pt x="0" y="657"/>
                  </a:lnTo>
                  <a:lnTo>
                    <a:pt x="127" y="519"/>
                  </a:lnTo>
                  <a:lnTo>
                    <a:pt x="106" y="726"/>
                  </a:lnTo>
                  <a:lnTo>
                    <a:pt x="106" y="886"/>
                  </a:lnTo>
                  <a:lnTo>
                    <a:pt x="171" y="536"/>
                  </a:lnTo>
                  <a:lnTo>
                    <a:pt x="319" y="235"/>
                  </a:lnTo>
                  <a:lnTo>
                    <a:pt x="350" y="209"/>
                  </a:lnTo>
                  <a:lnTo>
                    <a:pt x="279" y="422"/>
                  </a:lnTo>
                  <a:lnTo>
                    <a:pt x="262" y="585"/>
                  </a:lnTo>
                  <a:lnTo>
                    <a:pt x="289" y="743"/>
                  </a:lnTo>
                  <a:lnTo>
                    <a:pt x="407" y="292"/>
                  </a:lnTo>
                  <a:lnTo>
                    <a:pt x="315" y="580"/>
                  </a:lnTo>
                  <a:lnTo>
                    <a:pt x="315" y="443"/>
                  </a:lnTo>
                  <a:lnTo>
                    <a:pt x="416" y="171"/>
                  </a:lnTo>
                  <a:lnTo>
                    <a:pt x="618" y="129"/>
                  </a:lnTo>
                  <a:lnTo>
                    <a:pt x="241" y="55"/>
                  </a:lnTo>
                  <a:lnTo>
                    <a:pt x="179" y="0"/>
                  </a:lnTo>
                  <a:lnTo>
                    <a:pt x="220" y="207"/>
                  </a:lnTo>
                  <a:lnTo>
                    <a:pt x="188" y="340"/>
                  </a:lnTo>
                  <a:lnTo>
                    <a:pt x="144" y="431"/>
                  </a:lnTo>
                  <a:lnTo>
                    <a:pt x="120" y="363"/>
                  </a:lnTo>
                  <a:lnTo>
                    <a:pt x="23" y="262"/>
                  </a:lnTo>
                  <a:lnTo>
                    <a:pt x="23" y="2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39" name="Freeform 47"/>
            <p:cNvSpPr>
              <a:spLocks/>
            </p:cNvSpPr>
            <p:nvPr/>
          </p:nvSpPr>
          <p:spPr bwMode="auto">
            <a:xfrm>
              <a:off x="2830" y="1581"/>
              <a:ext cx="50" cy="31"/>
            </a:xfrm>
            <a:custGeom>
              <a:avLst/>
              <a:gdLst>
                <a:gd name="T0" fmla="*/ 0 w 101"/>
                <a:gd name="T1" fmla="*/ 0 h 61"/>
                <a:gd name="T2" fmla="*/ 101 w 101"/>
                <a:gd name="T3" fmla="*/ 61 h 61"/>
                <a:gd name="T4" fmla="*/ 40 w 101"/>
                <a:gd name="T5" fmla="*/ 55 h 61"/>
                <a:gd name="T6" fmla="*/ 0 w 101"/>
                <a:gd name="T7" fmla="*/ 0 h 61"/>
                <a:gd name="T8" fmla="*/ 0 w 10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61">
                  <a:moveTo>
                    <a:pt x="0" y="0"/>
                  </a:moveTo>
                  <a:lnTo>
                    <a:pt x="101" y="61"/>
                  </a:lnTo>
                  <a:lnTo>
                    <a:pt x="40" y="5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40" name="Freeform 48"/>
            <p:cNvSpPr>
              <a:spLocks/>
            </p:cNvSpPr>
            <p:nvPr/>
          </p:nvSpPr>
          <p:spPr bwMode="auto">
            <a:xfrm>
              <a:off x="2630" y="1519"/>
              <a:ext cx="84" cy="278"/>
            </a:xfrm>
            <a:custGeom>
              <a:avLst/>
              <a:gdLst>
                <a:gd name="T0" fmla="*/ 107 w 169"/>
                <a:gd name="T1" fmla="*/ 0 h 555"/>
                <a:gd name="T2" fmla="*/ 63 w 169"/>
                <a:gd name="T3" fmla="*/ 44 h 555"/>
                <a:gd name="T4" fmla="*/ 0 w 169"/>
                <a:gd name="T5" fmla="*/ 64 h 555"/>
                <a:gd name="T6" fmla="*/ 10 w 169"/>
                <a:gd name="T7" fmla="*/ 99 h 555"/>
                <a:gd name="T8" fmla="*/ 129 w 169"/>
                <a:gd name="T9" fmla="*/ 361 h 555"/>
                <a:gd name="T10" fmla="*/ 169 w 169"/>
                <a:gd name="T11" fmla="*/ 555 h 555"/>
                <a:gd name="T12" fmla="*/ 156 w 169"/>
                <a:gd name="T13" fmla="*/ 342 h 555"/>
                <a:gd name="T14" fmla="*/ 46 w 169"/>
                <a:gd name="T15" fmla="*/ 74 h 555"/>
                <a:gd name="T16" fmla="*/ 129 w 169"/>
                <a:gd name="T17" fmla="*/ 64 h 555"/>
                <a:gd name="T18" fmla="*/ 154 w 169"/>
                <a:gd name="T19" fmla="*/ 0 h 555"/>
                <a:gd name="T20" fmla="*/ 107 w 169"/>
                <a:gd name="T21" fmla="*/ 0 h 555"/>
                <a:gd name="T22" fmla="*/ 107 w 169"/>
                <a:gd name="T23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" h="555">
                  <a:moveTo>
                    <a:pt x="107" y="0"/>
                  </a:moveTo>
                  <a:lnTo>
                    <a:pt x="63" y="44"/>
                  </a:lnTo>
                  <a:lnTo>
                    <a:pt x="0" y="64"/>
                  </a:lnTo>
                  <a:lnTo>
                    <a:pt x="10" y="99"/>
                  </a:lnTo>
                  <a:lnTo>
                    <a:pt x="129" y="361"/>
                  </a:lnTo>
                  <a:lnTo>
                    <a:pt x="169" y="555"/>
                  </a:lnTo>
                  <a:lnTo>
                    <a:pt x="156" y="342"/>
                  </a:lnTo>
                  <a:lnTo>
                    <a:pt x="46" y="74"/>
                  </a:lnTo>
                  <a:lnTo>
                    <a:pt x="129" y="64"/>
                  </a:lnTo>
                  <a:lnTo>
                    <a:pt x="154" y="0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41" name="Freeform 49"/>
            <p:cNvSpPr>
              <a:spLocks/>
            </p:cNvSpPr>
            <p:nvPr/>
          </p:nvSpPr>
          <p:spPr bwMode="auto">
            <a:xfrm>
              <a:off x="2479" y="1583"/>
              <a:ext cx="305" cy="431"/>
            </a:xfrm>
            <a:custGeom>
              <a:avLst/>
              <a:gdLst>
                <a:gd name="T0" fmla="*/ 608 w 608"/>
                <a:gd name="T1" fmla="*/ 568 h 861"/>
                <a:gd name="T2" fmla="*/ 599 w 608"/>
                <a:gd name="T3" fmla="*/ 770 h 861"/>
                <a:gd name="T4" fmla="*/ 534 w 608"/>
                <a:gd name="T5" fmla="*/ 861 h 861"/>
                <a:gd name="T6" fmla="*/ 403 w 608"/>
                <a:gd name="T7" fmla="*/ 806 h 861"/>
                <a:gd name="T8" fmla="*/ 258 w 608"/>
                <a:gd name="T9" fmla="*/ 846 h 861"/>
                <a:gd name="T10" fmla="*/ 365 w 608"/>
                <a:gd name="T11" fmla="*/ 757 h 861"/>
                <a:gd name="T12" fmla="*/ 448 w 608"/>
                <a:gd name="T13" fmla="*/ 738 h 861"/>
                <a:gd name="T14" fmla="*/ 418 w 608"/>
                <a:gd name="T15" fmla="*/ 694 h 861"/>
                <a:gd name="T16" fmla="*/ 315 w 608"/>
                <a:gd name="T17" fmla="*/ 667 h 861"/>
                <a:gd name="T18" fmla="*/ 418 w 608"/>
                <a:gd name="T19" fmla="*/ 605 h 861"/>
                <a:gd name="T20" fmla="*/ 365 w 608"/>
                <a:gd name="T21" fmla="*/ 576 h 861"/>
                <a:gd name="T22" fmla="*/ 310 w 608"/>
                <a:gd name="T23" fmla="*/ 576 h 861"/>
                <a:gd name="T24" fmla="*/ 234 w 608"/>
                <a:gd name="T25" fmla="*/ 527 h 861"/>
                <a:gd name="T26" fmla="*/ 372 w 608"/>
                <a:gd name="T27" fmla="*/ 538 h 861"/>
                <a:gd name="T28" fmla="*/ 300 w 608"/>
                <a:gd name="T29" fmla="*/ 441 h 861"/>
                <a:gd name="T30" fmla="*/ 179 w 608"/>
                <a:gd name="T31" fmla="*/ 371 h 861"/>
                <a:gd name="T32" fmla="*/ 103 w 608"/>
                <a:gd name="T33" fmla="*/ 234 h 861"/>
                <a:gd name="T34" fmla="*/ 0 w 608"/>
                <a:gd name="T35" fmla="*/ 118 h 861"/>
                <a:gd name="T36" fmla="*/ 169 w 608"/>
                <a:gd name="T37" fmla="*/ 259 h 861"/>
                <a:gd name="T38" fmla="*/ 241 w 608"/>
                <a:gd name="T39" fmla="*/ 375 h 861"/>
                <a:gd name="T40" fmla="*/ 251 w 608"/>
                <a:gd name="T41" fmla="*/ 333 h 861"/>
                <a:gd name="T42" fmla="*/ 148 w 608"/>
                <a:gd name="T43" fmla="*/ 129 h 861"/>
                <a:gd name="T44" fmla="*/ 342 w 608"/>
                <a:gd name="T45" fmla="*/ 367 h 861"/>
                <a:gd name="T46" fmla="*/ 315 w 608"/>
                <a:gd name="T47" fmla="*/ 164 h 861"/>
                <a:gd name="T48" fmla="*/ 218 w 608"/>
                <a:gd name="T49" fmla="*/ 12 h 861"/>
                <a:gd name="T50" fmla="*/ 310 w 608"/>
                <a:gd name="T51" fmla="*/ 129 h 861"/>
                <a:gd name="T52" fmla="*/ 283 w 608"/>
                <a:gd name="T53" fmla="*/ 0 h 861"/>
                <a:gd name="T54" fmla="*/ 329 w 608"/>
                <a:gd name="T55" fmla="*/ 114 h 861"/>
                <a:gd name="T56" fmla="*/ 407 w 608"/>
                <a:gd name="T57" fmla="*/ 549 h 861"/>
                <a:gd name="T58" fmla="*/ 441 w 608"/>
                <a:gd name="T59" fmla="*/ 605 h 861"/>
                <a:gd name="T60" fmla="*/ 437 w 608"/>
                <a:gd name="T61" fmla="*/ 679 h 861"/>
                <a:gd name="T62" fmla="*/ 477 w 608"/>
                <a:gd name="T63" fmla="*/ 705 h 861"/>
                <a:gd name="T64" fmla="*/ 477 w 608"/>
                <a:gd name="T65" fmla="*/ 768 h 861"/>
                <a:gd name="T66" fmla="*/ 534 w 608"/>
                <a:gd name="T67" fmla="*/ 776 h 861"/>
                <a:gd name="T68" fmla="*/ 570 w 608"/>
                <a:gd name="T69" fmla="*/ 738 h 861"/>
                <a:gd name="T70" fmla="*/ 536 w 608"/>
                <a:gd name="T71" fmla="*/ 268 h 861"/>
                <a:gd name="T72" fmla="*/ 608 w 608"/>
                <a:gd name="T73" fmla="*/ 568 h 861"/>
                <a:gd name="T74" fmla="*/ 608 w 608"/>
                <a:gd name="T75" fmla="*/ 568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8" h="861">
                  <a:moveTo>
                    <a:pt x="608" y="568"/>
                  </a:moveTo>
                  <a:lnTo>
                    <a:pt x="599" y="770"/>
                  </a:lnTo>
                  <a:lnTo>
                    <a:pt x="534" y="861"/>
                  </a:lnTo>
                  <a:lnTo>
                    <a:pt x="403" y="806"/>
                  </a:lnTo>
                  <a:lnTo>
                    <a:pt x="258" y="846"/>
                  </a:lnTo>
                  <a:lnTo>
                    <a:pt x="365" y="757"/>
                  </a:lnTo>
                  <a:lnTo>
                    <a:pt x="448" y="738"/>
                  </a:lnTo>
                  <a:lnTo>
                    <a:pt x="418" y="694"/>
                  </a:lnTo>
                  <a:lnTo>
                    <a:pt x="315" y="667"/>
                  </a:lnTo>
                  <a:lnTo>
                    <a:pt x="418" y="605"/>
                  </a:lnTo>
                  <a:lnTo>
                    <a:pt x="365" y="576"/>
                  </a:lnTo>
                  <a:lnTo>
                    <a:pt x="310" y="576"/>
                  </a:lnTo>
                  <a:lnTo>
                    <a:pt x="234" y="527"/>
                  </a:lnTo>
                  <a:lnTo>
                    <a:pt x="372" y="538"/>
                  </a:lnTo>
                  <a:lnTo>
                    <a:pt x="300" y="441"/>
                  </a:lnTo>
                  <a:lnTo>
                    <a:pt x="179" y="371"/>
                  </a:lnTo>
                  <a:lnTo>
                    <a:pt x="103" y="234"/>
                  </a:lnTo>
                  <a:lnTo>
                    <a:pt x="0" y="118"/>
                  </a:lnTo>
                  <a:lnTo>
                    <a:pt x="169" y="259"/>
                  </a:lnTo>
                  <a:lnTo>
                    <a:pt x="241" y="375"/>
                  </a:lnTo>
                  <a:lnTo>
                    <a:pt x="251" y="333"/>
                  </a:lnTo>
                  <a:lnTo>
                    <a:pt x="148" y="129"/>
                  </a:lnTo>
                  <a:lnTo>
                    <a:pt x="342" y="367"/>
                  </a:lnTo>
                  <a:lnTo>
                    <a:pt x="315" y="164"/>
                  </a:lnTo>
                  <a:lnTo>
                    <a:pt x="218" y="12"/>
                  </a:lnTo>
                  <a:lnTo>
                    <a:pt x="310" y="129"/>
                  </a:lnTo>
                  <a:lnTo>
                    <a:pt x="283" y="0"/>
                  </a:lnTo>
                  <a:lnTo>
                    <a:pt x="329" y="114"/>
                  </a:lnTo>
                  <a:lnTo>
                    <a:pt x="407" y="549"/>
                  </a:lnTo>
                  <a:lnTo>
                    <a:pt x="441" y="605"/>
                  </a:lnTo>
                  <a:lnTo>
                    <a:pt x="437" y="679"/>
                  </a:lnTo>
                  <a:lnTo>
                    <a:pt x="477" y="705"/>
                  </a:lnTo>
                  <a:lnTo>
                    <a:pt x="477" y="768"/>
                  </a:lnTo>
                  <a:lnTo>
                    <a:pt x="534" y="776"/>
                  </a:lnTo>
                  <a:lnTo>
                    <a:pt x="570" y="738"/>
                  </a:lnTo>
                  <a:lnTo>
                    <a:pt x="536" y="268"/>
                  </a:lnTo>
                  <a:lnTo>
                    <a:pt x="608" y="568"/>
                  </a:lnTo>
                  <a:lnTo>
                    <a:pt x="608" y="5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42" name="Freeform 50"/>
            <p:cNvSpPr>
              <a:spLocks/>
            </p:cNvSpPr>
            <p:nvPr/>
          </p:nvSpPr>
          <p:spPr bwMode="auto">
            <a:xfrm>
              <a:off x="3125" y="1605"/>
              <a:ext cx="96" cy="162"/>
            </a:xfrm>
            <a:custGeom>
              <a:avLst/>
              <a:gdLst>
                <a:gd name="T0" fmla="*/ 0 w 192"/>
                <a:gd name="T1" fmla="*/ 323 h 323"/>
                <a:gd name="T2" fmla="*/ 46 w 192"/>
                <a:gd name="T3" fmla="*/ 289 h 323"/>
                <a:gd name="T4" fmla="*/ 82 w 192"/>
                <a:gd name="T5" fmla="*/ 234 h 323"/>
                <a:gd name="T6" fmla="*/ 149 w 192"/>
                <a:gd name="T7" fmla="*/ 194 h 323"/>
                <a:gd name="T8" fmla="*/ 162 w 192"/>
                <a:gd name="T9" fmla="*/ 55 h 323"/>
                <a:gd name="T10" fmla="*/ 192 w 192"/>
                <a:gd name="T11" fmla="*/ 0 h 323"/>
                <a:gd name="T12" fmla="*/ 135 w 192"/>
                <a:gd name="T13" fmla="*/ 51 h 323"/>
                <a:gd name="T14" fmla="*/ 103 w 192"/>
                <a:gd name="T15" fmla="*/ 163 h 323"/>
                <a:gd name="T16" fmla="*/ 50 w 192"/>
                <a:gd name="T17" fmla="*/ 224 h 323"/>
                <a:gd name="T18" fmla="*/ 0 w 192"/>
                <a:gd name="T19" fmla="*/ 323 h 323"/>
                <a:gd name="T20" fmla="*/ 0 w 192"/>
                <a:gd name="T21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2" h="323">
                  <a:moveTo>
                    <a:pt x="0" y="323"/>
                  </a:moveTo>
                  <a:lnTo>
                    <a:pt x="46" y="289"/>
                  </a:lnTo>
                  <a:lnTo>
                    <a:pt x="82" y="234"/>
                  </a:lnTo>
                  <a:lnTo>
                    <a:pt x="149" y="194"/>
                  </a:lnTo>
                  <a:lnTo>
                    <a:pt x="162" y="55"/>
                  </a:lnTo>
                  <a:lnTo>
                    <a:pt x="192" y="0"/>
                  </a:lnTo>
                  <a:lnTo>
                    <a:pt x="135" y="51"/>
                  </a:lnTo>
                  <a:lnTo>
                    <a:pt x="103" y="163"/>
                  </a:lnTo>
                  <a:lnTo>
                    <a:pt x="50" y="224"/>
                  </a:lnTo>
                  <a:lnTo>
                    <a:pt x="0" y="323"/>
                  </a:lnTo>
                  <a:lnTo>
                    <a:pt x="0" y="3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43" name="Freeform 51"/>
            <p:cNvSpPr>
              <a:spLocks/>
            </p:cNvSpPr>
            <p:nvPr/>
          </p:nvSpPr>
          <p:spPr bwMode="auto">
            <a:xfrm>
              <a:off x="3124" y="1599"/>
              <a:ext cx="138" cy="227"/>
            </a:xfrm>
            <a:custGeom>
              <a:avLst/>
              <a:gdLst>
                <a:gd name="T0" fmla="*/ 228 w 278"/>
                <a:gd name="T1" fmla="*/ 0 h 455"/>
                <a:gd name="T2" fmla="*/ 223 w 278"/>
                <a:gd name="T3" fmla="*/ 75 h 455"/>
                <a:gd name="T4" fmla="*/ 236 w 278"/>
                <a:gd name="T5" fmla="*/ 196 h 455"/>
                <a:gd name="T6" fmla="*/ 181 w 278"/>
                <a:gd name="T7" fmla="*/ 289 h 455"/>
                <a:gd name="T8" fmla="*/ 194 w 278"/>
                <a:gd name="T9" fmla="*/ 350 h 455"/>
                <a:gd name="T10" fmla="*/ 0 w 278"/>
                <a:gd name="T11" fmla="*/ 455 h 455"/>
                <a:gd name="T12" fmla="*/ 94 w 278"/>
                <a:gd name="T13" fmla="*/ 428 h 455"/>
                <a:gd name="T14" fmla="*/ 137 w 278"/>
                <a:gd name="T15" fmla="*/ 440 h 455"/>
                <a:gd name="T16" fmla="*/ 278 w 278"/>
                <a:gd name="T17" fmla="*/ 369 h 455"/>
                <a:gd name="T18" fmla="*/ 259 w 278"/>
                <a:gd name="T19" fmla="*/ 75 h 455"/>
                <a:gd name="T20" fmla="*/ 228 w 278"/>
                <a:gd name="T21" fmla="*/ 0 h 455"/>
                <a:gd name="T22" fmla="*/ 228 w 278"/>
                <a:gd name="T23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8" h="455">
                  <a:moveTo>
                    <a:pt x="228" y="0"/>
                  </a:moveTo>
                  <a:lnTo>
                    <a:pt x="223" y="75"/>
                  </a:lnTo>
                  <a:lnTo>
                    <a:pt x="236" y="196"/>
                  </a:lnTo>
                  <a:lnTo>
                    <a:pt x="181" y="289"/>
                  </a:lnTo>
                  <a:lnTo>
                    <a:pt x="194" y="350"/>
                  </a:lnTo>
                  <a:lnTo>
                    <a:pt x="0" y="455"/>
                  </a:lnTo>
                  <a:lnTo>
                    <a:pt x="94" y="428"/>
                  </a:lnTo>
                  <a:lnTo>
                    <a:pt x="137" y="440"/>
                  </a:lnTo>
                  <a:lnTo>
                    <a:pt x="278" y="369"/>
                  </a:lnTo>
                  <a:lnTo>
                    <a:pt x="259" y="75"/>
                  </a:lnTo>
                  <a:lnTo>
                    <a:pt x="228" y="0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44" name="Freeform 52"/>
            <p:cNvSpPr>
              <a:spLocks/>
            </p:cNvSpPr>
            <p:nvPr/>
          </p:nvSpPr>
          <p:spPr bwMode="auto">
            <a:xfrm>
              <a:off x="2795" y="1930"/>
              <a:ext cx="178" cy="171"/>
            </a:xfrm>
            <a:custGeom>
              <a:avLst/>
              <a:gdLst>
                <a:gd name="T0" fmla="*/ 226 w 355"/>
                <a:gd name="T1" fmla="*/ 0 h 342"/>
                <a:gd name="T2" fmla="*/ 255 w 355"/>
                <a:gd name="T3" fmla="*/ 118 h 342"/>
                <a:gd name="T4" fmla="*/ 313 w 355"/>
                <a:gd name="T5" fmla="*/ 118 h 342"/>
                <a:gd name="T6" fmla="*/ 313 w 355"/>
                <a:gd name="T7" fmla="*/ 89 h 342"/>
                <a:gd name="T8" fmla="*/ 355 w 355"/>
                <a:gd name="T9" fmla="*/ 131 h 342"/>
                <a:gd name="T10" fmla="*/ 319 w 355"/>
                <a:gd name="T11" fmla="*/ 182 h 342"/>
                <a:gd name="T12" fmla="*/ 224 w 355"/>
                <a:gd name="T13" fmla="*/ 163 h 342"/>
                <a:gd name="T14" fmla="*/ 237 w 355"/>
                <a:gd name="T15" fmla="*/ 200 h 342"/>
                <a:gd name="T16" fmla="*/ 135 w 355"/>
                <a:gd name="T17" fmla="*/ 312 h 342"/>
                <a:gd name="T18" fmla="*/ 85 w 355"/>
                <a:gd name="T19" fmla="*/ 302 h 342"/>
                <a:gd name="T20" fmla="*/ 38 w 355"/>
                <a:gd name="T21" fmla="*/ 342 h 342"/>
                <a:gd name="T22" fmla="*/ 11 w 355"/>
                <a:gd name="T23" fmla="*/ 338 h 342"/>
                <a:gd name="T24" fmla="*/ 64 w 355"/>
                <a:gd name="T25" fmla="*/ 302 h 342"/>
                <a:gd name="T26" fmla="*/ 0 w 355"/>
                <a:gd name="T27" fmla="*/ 272 h 342"/>
                <a:gd name="T28" fmla="*/ 4 w 355"/>
                <a:gd name="T29" fmla="*/ 253 h 342"/>
                <a:gd name="T30" fmla="*/ 64 w 355"/>
                <a:gd name="T31" fmla="*/ 247 h 342"/>
                <a:gd name="T32" fmla="*/ 99 w 355"/>
                <a:gd name="T33" fmla="*/ 200 h 342"/>
                <a:gd name="T34" fmla="*/ 68 w 355"/>
                <a:gd name="T35" fmla="*/ 141 h 342"/>
                <a:gd name="T36" fmla="*/ 85 w 355"/>
                <a:gd name="T37" fmla="*/ 112 h 342"/>
                <a:gd name="T38" fmla="*/ 127 w 355"/>
                <a:gd name="T39" fmla="*/ 118 h 342"/>
                <a:gd name="T40" fmla="*/ 99 w 355"/>
                <a:gd name="T41" fmla="*/ 47 h 342"/>
                <a:gd name="T42" fmla="*/ 118 w 355"/>
                <a:gd name="T43" fmla="*/ 28 h 342"/>
                <a:gd name="T44" fmla="*/ 180 w 355"/>
                <a:gd name="T45" fmla="*/ 47 h 342"/>
                <a:gd name="T46" fmla="*/ 201 w 355"/>
                <a:gd name="T47" fmla="*/ 6 h 342"/>
                <a:gd name="T48" fmla="*/ 226 w 355"/>
                <a:gd name="T49" fmla="*/ 0 h 342"/>
                <a:gd name="T50" fmla="*/ 226 w 355"/>
                <a:gd name="T5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5" h="342">
                  <a:moveTo>
                    <a:pt x="226" y="0"/>
                  </a:moveTo>
                  <a:lnTo>
                    <a:pt x="255" y="118"/>
                  </a:lnTo>
                  <a:lnTo>
                    <a:pt x="313" y="118"/>
                  </a:lnTo>
                  <a:lnTo>
                    <a:pt x="313" y="89"/>
                  </a:lnTo>
                  <a:lnTo>
                    <a:pt x="355" y="131"/>
                  </a:lnTo>
                  <a:lnTo>
                    <a:pt x="319" y="182"/>
                  </a:lnTo>
                  <a:lnTo>
                    <a:pt x="224" y="163"/>
                  </a:lnTo>
                  <a:lnTo>
                    <a:pt x="237" y="200"/>
                  </a:lnTo>
                  <a:lnTo>
                    <a:pt x="135" y="312"/>
                  </a:lnTo>
                  <a:lnTo>
                    <a:pt x="85" y="302"/>
                  </a:lnTo>
                  <a:lnTo>
                    <a:pt x="38" y="342"/>
                  </a:lnTo>
                  <a:lnTo>
                    <a:pt x="11" y="338"/>
                  </a:lnTo>
                  <a:lnTo>
                    <a:pt x="64" y="302"/>
                  </a:lnTo>
                  <a:lnTo>
                    <a:pt x="0" y="272"/>
                  </a:lnTo>
                  <a:lnTo>
                    <a:pt x="4" y="253"/>
                  </a:lnTo>
                  <a:lnTo>
                    <a:pt x="64" y="247"/>
                  </a:lnTo>
                  <a:lnTo>
                    <a:pt x="99" y="200"/>
                  </a:lnTo>
                  <a:lnTo>
                    <a:pt x="68" y="141"/>
                  </a:lnTo>
                  <a:lnTo>
                    <a:pt x="85" y="112"/>
                  </a:lnTo>
                  <a:lnTo>
                    <a:pt x="127" y="118"/>
                  </a:lnTo>
                  <a:lnTo>
                    <a:pt x="99" y="47"/>
                  </a:lnTo>
                  <a:lnTo>
                    <a:pt x="118" y="28"/>
                  </a:lnTo>
                  <a:lnTo>
                    <a:pt x="180" y="47"/>
                  </a:lnTo>
                  <a:lnTo>
                    <a:pt x="201" y="6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45" name="Freeform 53"/>
            <p:cNvSpPr>
              <a:spLocks/>
            </p:cNvSpPr>
            <p:nvPr/>
          </p:nvSpPr>
          <p:spPr bwMode="auto">
            <a:xfrm>
              <a:off x="2662" y="1968"/>
              <a:ext cx="818" cy="770"/>
            </a:xfrm>
            <a:custGeom>
              <a:avLst/>
              <a:gdLst>
                <a:gd name="T0" fmla="*/ 304 w 1636"/>
                <a:gd name="T1" fmla="*/ 308 h 1540"/>
                <a:gd name="T2" fmla="*/ 490 w 1636"/>
                <a:gd name="T3" fmla="*/ 120 h 1540"/>
                <a:gd name="T4" fmla="*/ 597 w 1636"/>
                <a:gd name="T5" fmla="*/ 87 h 1540"/>
                <a:gd name="T6" fmla="*/ 652 w 1636"/>
                <a:gd name="T7" fmla="*/ 120 h 1540"/>
                <a:gd name="T8" fmla="*/ 667 w 1636"/>
                <a:gd name="T9" fmla="*/ 141 h 1540"/>
                <a:gd name="T10" fmla="*/ 692 w 1636"/>
                <a:gd name="T11" fmla="*/ 171 h 1540"/>
                <a:gd name="T12" fmla="*/ 695 w 1636"/>
                <a:gd name="T13" fmla="*/ 220 h 1540"/>
                <a:gd name="T14" fmla="*/ 781 w 1636"/>
                <a:gd name="T15" fmla="*/ 182 h 1540"/>
                <a:gd name="T16" fmla="*/ 794 w 1636"/>
                <a:gd name="T17" fmla="*/ 120 h 1540"/>
                <a:gd name="T18" fmla="*/ 836 w 1636"/>
                <a:gd name="T19" fmla="*/ 57 h 1540"/>
                <a:gd name="T20" fmla="*/ 895 w 1636"/>
                <a:gd name="T21" fmla="*/ 0 h 1540"/>
                <a:gd name="T22" fmla="*/ 1039 w 1636"/>
                <a:gd name="T23" fmla="*/ 190 h 1540"/>
                <a:gd name="T24" fmla="*/ 1131 w 1636"/>
                <a:gd name="T25" fmla="*/ 236 h 1540"/>
                <a:gd name="T26" fmla="*/ 1157 w 1636"/>
                <a:gd name="T27" fmla="*/ 631 h 1540"/>
                <a:gd name="T28" fmla="*/ 1258 w 1636"/>
                <a:gd name="T29" fmla="*/ 308 h 1540"/>
                <a:gd name="T30" fmla="*/ 1157 w 1636"/>
                <a:gd name="T31" fmla="*/ 101 h 1540"/>
                <a:gd name="T32" fmla="*/ 1252 w 1636"/>
                <a:gd name="T33" fmla="*/ 226 h 1540"/>
                <a:gd name="T34" fmla="*/ 1533 w 1636"/>
                <a:gd name="T35" fmla="*/ 249 h 1540"/>
                <a:gd name="T36" fmla="*/ 1421 w 1636"/>
                <a:gd name="T37" fmla="*/ 342 h 1540"/>
                <a:gd name="T38" fmla="*/ 1412 w 1636"/>
                <a:gd name="T39" fmla="*/ 774 h 1540"/>
                <a:gd name="T40" fmla="*/ 1636 w 1636"/>
                <a:gd name="T41" fmla="*/ 905 h 1540"/>
                <a:gd name="T42" fmla="*/ 1077 w 1636"/>
                <a:gd name="T43" fmla="*/ 863 h 1540"/>
                <a:gd name="T44" fmla="*/ 1098 w 1636"/>
                <a:gd name="T45" fmla="*/ 631 h 1540"/>
                <a:gd name="T46" fmla="*/ 1047 w 1636"/>
                <a:gd name="T47" fmla="*/ 525 h 1540"/>
                <a:gd name="T48" fmla="*/ 969 w 1636"/>
                <a:gd name="T49" fmla="*/ 437 h 1540"/>
                <a:gd name="T50" fmla="*/ 692 w 1636"/>
                <a:gd name="T51" fmla="*/ 466 h 1540"/>
                <a:gd name="T52" fmla="*/ 709 w 1636"/>
                <a:gd name="T53" fmla="*/ 766 h 1540"/>
                <a:gd name="T54" fmla="*/ 619 w 1636"/>
                <a:gd name="T55" fmla="*/ 1133 h 1540"/>
                <a:gd name="T56" fmla="*/ 555 w 1636"/>
                <a:gd name="T57" fmla="*/ 853 h 1540"/>
                <a:gd name="T58" fmla="*/ 517 w 1636"/>
                <a:gd name="T59" fmla="*/ 1102 h 1540"/>
                <a:gd name="T60" fmla="*/ 378 w 1636"/>
                <a:gd name="T61" fmla="*/ 1116 h 1540"/>
                <a:gd name="T62" fmla="*/ 492 w 1636"/>
                <a:gd name="T63" fmla="*/ 1220 h 1540"/>
                <a:gd name="T64" fmla="*/ 617 w 1636"/>
                <a:gd name="T65" fmla="*/ 1237 h 1540"/>
                <a:gd name="T66" fmla="*/ 640 w 1636"/>
                <a:gd name="T67" fmla="*/ 1391 h 1540"/>
                <a:gd name="T68" fmla="*/ 425 w 1636"/>
                <a:gd name="T69" fmla="*/ 1445 h 1540"/>
                <a:gd name="T70" fmla="*/ 334 w 1636"/>
                <a:gd name="T71" fmla="*/ 1298 h 1540"/>
                <a:gd name="T72" fmla="*/ 368 w 1636"/>
                <a:gd name="T73" fmla="*/ 1285 h 1540"/>
                <a:gd name="T74" fmla="*/ 330 w 1636"/>
                <a:gd name="T75" fmla="*/ 1068 h 1540"/>
                <a:gd name="T76" fmla="*/ 245 w 1636"/>
                <a:gd name="T77" fmla="*/ 639 h 1540"/>
                <a:gd name="T78" fmla="*/ 315 w 1636"/>
                <a:gd name="T79" fmla="*/ 608 h 1540"/>
                <a:gd name="T80" fmla="*/ 368 w 1636"/>
                <a:gd name="T81" fmla="*/ 620 h 1540"/>
                <a:gd name="T82" fmla="*/ 475 w 1636"/>
                <a:gd name="T83" fmla="*/ 614 h 1540"/>
                <a:gd name="T84" fmla="*/ 72 w 1636"/>
                <a:gd name="T85" fmla="*/ 371 h 1540"/>
                <a:gd name="T86" fmla="*/ 97 w 1636"/>
                <a:gd name="T87" fmla="*/ 359 h 1540"/>
                <a:gd name="T88" fmla="*/ 205 w 1636"/>
                <a:gd name="T89" fmla="*/ 272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36" h="1540">
                  <a:moveTo>
                    <a:pt x="205" y="272"/>
                  </a:moveTo>
                  <a:lnTo>
                    <a:pt x="304" y="308"/>
                  </a:lnTo>
                  <a:lnTo>
                    <a:pt x="384" y="289"/>
                  </a:lnTo>
                  <a:lnTo>
                    <a:pt x="490" y="120"/>
                  </a:lnTo>
                  <a:lnTo>
                    <a:pt x="566" y="129"/>
                  </a:lnTo>
                  <a:lnTo>
                    <a:pt x="597" y="87"/>
                  </a:lnTo>
                  <a:lnTo>
                    <a:pt x="652" y="86"/>
                  </a:lnTo>
                  <a:lnTo>
                    <a:pt x="652" y="120"/>
                  </a:lnTo>
                  <a:lnTo>
                    <a:pt x="695" y="124"/>
                  </a:lnTo>
                  <a:lnTo>
                    <a:pt x="667" y="141"/>
                  </a:lnTo>
                  <a:lnTo>
                    <a:pt x="671" y="165"/>
                  </a:lnTo>
                  <a:lnTo>
                    <a:pt x="692" y="171"/>
                  </a:lnTo>
                  <a:lnTo>
                    <a:pt x="676" y="200"/>
                  </a:lnTo>
                  <a:lnTo>
                    <a:pt x="695" y="220"/>
                  </a:lnTo>
                  <a:lnTo>
                    <a:pt x="760" y="211"/>
                  </a:lnTo>
                  <a:lnTo>
                    <a:pt x="781" y="182"/>
                  </a:lnTo>
                  <a:lnTo>
                    <a:pt x="762" y="148"/>
                  </a:lnTo>
                  <a:lnTo>
                    <a:pt x="794" y="120"/>
                  </a:lnTo>
                  <a:lnTo>
                    <a:pt x="781" y="87"/>
                  </a:lnTo>
                  <a:lnTo>
                    <a:pt x="836" y="57"/>
                  </a:lnTo>
                  <a:lnTo>
                    <a:pt x="842" y="0"/>
                  </a:lnTo>
                  <a:lnTo>
                    <a:pt x="895" y="0"/>
                  </a:lnTo>
                  <a:lnTo>
                    <a:pt x="920" y="42"/>
                  </a:lnTo>
                  <a:lnTo>
                    <a:pt x="1039" y="190"/>
                  </a:lnTo>
                  <a:lnTo>
                    <a:pt x="1053" y="124"/>
                  </a:lnTo>
                  <a:lnTo>
                    <a:pt x="1131" y="236"/>
                  </a:lnTo>
                  <a:lnTo>
                    <a:pt x="1091" y="397"/>
                  </a:lnTo>
                  <a:lnTo>
                    <a:pt x="1157" y="631"/>
                  </a:lnTo>
                  <a:lnTo>
                    <a:pt x="1262" y="390"/>
                  </a:lnTo>
                  <a:lnTo>
                    <a:pt x="1258" y="308"/>
                  </a:lnTo>
                  <a:lnTo>
                    <a:pt x="1229" y="266"/>
                  </a:lnTo>
                  <a:lnTo>
                    <a:pt x="1157" y="101"/>
                  </a:lnTo>
                  <a:lnTo>
                    <a:pt x="1167" y="30"/>
                  </a:lnTo>
                  <a:lnTo>
                    <a:pt x="1252" y="226"/>
                  </a:lnTo>
                  <a:lnTo>
                    <a:pt x="1298" y="196"/>
                  </a:lnTo>
                  <a:lnTo>
                    <a:pt x="1533" y="249"/>
                  </a:lnTo>
                  <a:lnTo>
                    <a:pt x="1450" y="272"/>
                  </a:lnTo>
                  <a:lnTo>
                    <a:pt x="1421" y="342"/>
                  </a:lnTo>
                  <a:lnTo>
                    <a:pt x="1475" y="553"/>
                  </a:lnTo>
                  <a:lnTo>
                    <a:pt x="1412" y="774"/>
                  </a:lnTo>
                  <a:lnTo>
                    <a:pt x="1625" y="867"/>
                  </a:lnTo>
                  <a:lnTo>
                    <a:pt x="1636" y="905"/>
                  </a:lnTo>
                  <a:lnTo>
                    <a:pt x="1456" y="872"/>
                  </a:lnTo>
                  <a:lnTo>
                    <a:pt x="1077" y="863"/>
                  </a:lnTo>
                  <a:lnTo>
                    <a:pt x="1060" y="707"/>
                  </a:lnTo>
                  <a:lnTo>
                    <a:pt x="1098" y="631"/>
                  </a:lnTo>
                  <a:lnTo>
                    <a:pt x="1047" y="591"/>
                  </a:lnTo>
                  <a:lnTo>
                    <a:pt x="1047" y="525"/>
                  </a:lnTo>
                  <a:lnTo>
                    <a:pt x="863" y="483"/>
                  </a:lnTo>
                  <a:lnTo>
                    <a:pt x="969" y="437"/>
                  </a:lnTo>
                  <a:lnTo>
                    <a:pt x="737" y="401"/>
                  </a:lnTo>
                  <a:lnTo>
                    <a:pt x="692" y="466"/>
                  </a:lnTo>
                  <a:lnTo>
                    <a:pt x="794" y="509"/>
                  </a:lnTo>
                  <a:lnTo>
                    <a:pt x="709" y="766"/>
                  </a:lnTo>
                  <a:lnTo>
                    <a:pt x="745" y="808"/>
                  </a:lnTo>
                  <a:lnTo>
                    <a:pt x="619" y="1133"/>
                  </a:lnTo>
                  <a:lnTo>
                    <a:pt x="602" y="872"/>
                  </a:lnTo>
                  <a:lnTo>
                    <a:pt x="555" y="853"/>
                  </a:lnTo>
                  <a:lnTo>
                    <a:pt x="439" y="990"/>
                  </a:lnTo>
                  <a:lnTo>
                    <a:pt x="517" y="1102"/>
                  </a:lnTo>
                  <a:lnTo>
                    <a:pt x="475" y="1120"/>
                  </a:lnTo>
                  <a:lnTo>
                    <a:pt x="378" y="1116"/>
                  </a:lnTo>
                  <a:lnTo>
                    <a:pt x="397" y="1150"/>
                  </a:lnTo>
                  <a:lnTo>
                    <a:pt x="492" y="1220"/>
                  </a:lnTo>
                  <a:lnTo>
                    <a:pt x="566" y="1213"/>
                  </a:lnTo>
                  <a:lnTo>
                    <a:pt x="617" y="1237"/>
                  </a:lnTo>
                  <a:lnTo>
                    <a:pt x="604" y="1298"/>
                  </a:lnTo>
                  <a:lnTo>
                    <a:pt x="640" y="1391"/>
                  </a:lnTo>
                  <a:lnTo>
                    <a:pt x="530" y="1437"/>
                  </a:lnTo>
                  <a:lnTo>
                    <a:pt x="425" y="1445"/>
                  </a:lnTo>
                  <a:lnTo>
                    <a:pt x="439" y="1540"/>
                  </a:lnTo>
                  <a:lnTo>
                    <a:pt x="334" y="1298"/>
                  </a:lnTo>
                  <a:lnTo>
                    <a:pt x="215" y="707"/>
                  </a:lnTo>
                  <a:lnTo>
                    <a:pt x="368" y="1285"/>
                  </a:lnTo>
                  <a:lnTo>
                    <a:pt x="378" y="1173"/>
                  </a:lnTo>
                  <a:lnTo>
                    <a:pt x="330" y="1068"/>
                  </a:lnTo>
                  <a:lnTo>
                    <a:pt x="351" y="996"/>
                  </a:lnTo>
                  <a:lnTo>
                    <a:pt x="245" y="639"/>
                  </a:lnTo>
                  <a:lnTo>
                    <a:pt x="277" y="642"/>
                  </a:lnTo>
                  <a:lnTo>
                    <a:pt x="315" y="608"/>
                  </a:lnTo>
                  <a:lnTo>
                    <a:pt x="304" y="509"/>
                  </a:lnTo>
                  <a:lnTo>
                    <a:pt x="368" y="620"/>
                  </a:lnTo>
                  <a:lnTo>
                    <a:pt x="439" y="884"/>
                  </a:lnTo>
                  <a:lnTo>
                    <a:pt x="475" y="614"/>
                  </a:lnTo>
                  <a:lnTo>
                    <a:pt x="249" y="401"/>
                  </a:lnTo>
                  <a:lnTo>
                    <a:pt x="72" y="371"/>
                  </a:lnTo>
                  <a:lnTo>
                    <a:pt x="0" y="308"/>
                  </a:lnTo>
                  <a:lnTo>
                    <a:pt x="97" y="359"/>
                  </a:lnTo>
                  <a:lnTo>
                    <a:pt x="182" y="325"/>
                  </a:lnTo>
                  <a:lnTo>
                    <a:pt x="205" y="272"/>
                  </a:lnTo>
                  <a:lnTo>
                    <a:pt x="205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46" name="Freeform 54"/>
            <p:cNvSpPr>
              <a:spLocks/>
            </p:cNvSpPr>
            <p:nvPr/>
          </p:nvSpPr>
          <p:spPr bwMode="auto">
            <a:xfrm>
              <a:off x="2994" y="1948"/>
              <a:ext cx="24" cy="27"/>
            </a:xfrm>
            <a:custGeom>
              <a:avLst/>
              <a:gdLst>
                <a:gd name="T0" fmla="*/ 49 w 49"/>
                <a:gd name="T1" fmla="*/ 23 h 53"/>
                <a:gd name="T2" fmla="*/ 0 w 49"/>
                <a:gd name="T3" fmla="*/ 0 h 53"/>
                <a:gd name="T4" fmla="*/ 4 w 49"/>
                <a:gd name="T5" fmla="*/ 23 h 53"/>
                <a:gd name="T6" fmla="*/ 29 w 49"/>
                <a:gd name="T7" fmla="*/ 53 h 53"/>
                <a:gd name="T8" fmla="*/ 49 w 49"/>
                <a:gd name="T9" fmla="*/ 23 h 53"/>
                <a:gd name="T10" fmla="*/ 49 w 49"/>
                <a:gd name="T11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3">
                  <a:moveTo>
                    <a:pt x="49" y="23"/>
                  </a:moveTo>
                  <a:lnTo>
                    <a:pt x="0" y="0"/>
                  </a:lnTo>
                  <a:lnTo>
                    <a:pt x="4" y="23"/>
                  </a:lnTo>
                  <a:lnTo>
                    <a:pt x="29" y="53"/>
                  </a:lnTo>
                  <a:lnTo>
                    <a:pt x="49" y="23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47" name="Freeform 55"/>
            <p:cNvSpPr>
              <a:spLocks/>
            </p:cNvSpPr>
            <p:nvPr/>
          </p:nvSpPr>
          <p:spPr bwMode="auto">
            <a:xfrm>
              <a:off x="3012" y="1791"/>
              <a:ext cx="93" cy="154"/>
            </a:xfrm>
            <a:custGeom>
              <a:avLst/>
              <a:gdLst>
                <a:gd name="T0" fmla="*/ 53 w 186"/>
                <a:gd name="T1" fmla="*/ 308 h 308"/>
                <a:gd name="T2" fmla="*/ 13 w 186"/>
                <a:gd name="T3" fmla="*/ 263 h 308"/>
                <a:gd name="T4" fmla="*/ 0 w 186"/>
                <a:gd name="T5" fmla="*/ 213 h 308"/>
                <a:gd name="T6" fmla="*/ 46 w 186"/>
                <a:gd name="T7" fmla="*/ 232 h 308"/>
                <a:gd name="T8" fmla="*/ 124 w 186"/>
                <a:gd name="T9" fmla="*/ 29 h 308"/>
                <a:gd name="T10" fmla="*/ 186 w 186"/>
                <a:gd name="T11" fmla="*/ 0 h 308"/>
                <a:gd name="T12" fmla="*/ 137 w 186"/>
                <a:gd name="T13" fmla="*/ 40 h 308"/>
                <a:gd name="T14" fmla="*/ 88 w 186"/>
                <a:gd name="T15" fmla="*/ 232 h 308"/>
                <a:gd name="T16" fmla="*/ 145 w 186"/>
                <a:gd name="T17" fmla="*/ 293 h 308"/>
                <a:gd name="T18" fmla="*/ 67 w 186"/>
                <a:gd name="T19" fmla="*/ 308 h 308"/>
                <a:gd name="T20" fmla="*/ 53 w 186"/>
                <a:gd name="T21" fmla="*/ 308 h 308"/>
                <a:gd name="T22" fmla="*/ 53 w 186"/>
                <a:gd name="T23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308">
                  <a:moveTo>
                    <a:pt x="53" y="308"/>
                  </a:moveTo>
                  <a:lnTo>
                    <a:pt x="13" y="263"/>
                  </a:lnTo>
                  <a:lnTo>
                    <a:pt x="0" y="213"/>
                  </a:lnTo>
                  <a:lnTo>
                    <a:pt x="46" y="232"/>
                  </a:lnTo>
                  <a:lnTo>
                    <a:pt x="124" y="29"/>
                  </a:lnTo>
                  <a:lnTo>
                    <a:pt x="186" y="0"/>
                  </a:lnTo>
                  <a:lnTo>
                    <a:pt x="137" y="40"/>
                  </a:lnTo>
                  <a:lnTo>
                    <a:pt x="88" y="232"/>
                  </a:lnTo>
                  <a:lnTo>
                    <a:pt x="145" y="293"/>
                  </a:lnTo>
                  <a:lnTo>
                    <a:pt x="67" y="308"/>
                  </a:lnTo>
                  <a:lnTo>
                    <a:pt x="53" y="308"/>
                  </a:lnTo>
                  <a:lnTo>
                    <a:pt x="53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48" name="Freeform 56"/>
            <p:cNvSpPr>
              <a:spLocks/>
            </p:cNvSpPr>
            <p:nvPr/>
          </p:nvSpPr>
          <p:spPr bwMode="auto">
            <a:xfrm>
              <a:off x="3171" y="1791"/>
              <a:ext cx="93" cy="266"/>
            </a:xfrm>
            <a:custGeom>
              <a:avLst/>
              <a:gdLst>
                <a:gd name="T0" fmla="*/ 183 w 187"/>
                <a:gd name="T1" fmla="*/ 0 h 533"/>
                <a:gd name="T2" fmla="*/ 126 w 187"/>
                <a:gd name="T3" fmla="*/ 76 h 533"/>
                <a:gd name="T4" fmla="*/ 141 w 187"/>
                <a:gd name="T5" fmla="*/ 111 h 533"/>
                <a:gd name="T6" fmla="*/ 80 w 187"/>
                <a:gd name="T7" fmla="*/ 147 h 533"/>
                <a:gd name="T8" fmla="*/ 69 w 187"/>
                <a:gd name="T9" fmla="*/ 217 h 533"/>
                <a:gd name="T10" fmla="*/ 130 w 187"/>
                <a:gd name="T11" fmla="*/ 337 h 533"/>
                <a:gd name="T12" fmla="*/ 95 w 187"/>
                <a:gd name="T13" fmla="*/ 441 h 533"/>
                <a:gd name="T14" fmla="*/ 0 w 187"/>
                <a:gd name="T15" fmla="*/ 419 h 533"/>
                <a:gd name="T16" fmla="*/ 124 w 187"/>
                <a:gd name="T17" fmla="*/ 533 h 533"/>
                <a:gd name="T18" fmla="*/ 171 w 187"/>
                <a:gd name="T19" fmla="*/ 316 h 533"/>
                <a:gd name="T20" fmla="*/ 187 w 187"/>
                <a:gd name="T21" fmla="*/ 37 h 533"/>
                <a:gd name="T22" fmla="*/ 183 w 187"/>
                <a:gd name="T23" fmla="*/ 0 h 533"/>
                <a:gd name="T24" fmla="*/ 183 w 187"/>
                <a:gd name="T25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533">
                  <a:moveTo>
                    <a:pt x="183" y="0"/>
                  </a:moveTo>
                  <a:lnTo>
                    <a:pt x="126" y="76"/>
                  </a:lnTo>
                  <a:lnTo>
                    <a:pt x="141" y="111"/>
                  </a:lnTo>
                  <a:lnTo>
                    <a:pt x="80" y="147"/>
                  </a:lnTo>
                  <a:lnTo>
                    <a:pt x="69" y="217"/>
                  </a:lnTo>
                  <a:lnTo>
                    <a:pt x="130" y="337"/>
                  </a:lnTo>
                  <a:lnTo>
                    <a:pt x="95" y="441"/>
                  </a:lnTo>
                  <a:lnTo>
                    <a:pt x="0" y="419"/>
                  </a:lnTo>
                  <a:lnTo>
                    <a:pt x="124" y="533"/>
                  </a:lnTo>
                  <a:lnTo>
                    <a:pt x="171" y="316"/>
                  </a:lnTo>
                  <a:lnTo>
                    <a:pt x="187" y="37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49" name="Freeform 57"/>
            <p:cNvSpPr>
              <a:spLocks/>
            </p:cNvSpPr>
            <p:nvPr/>
          </p:nvSpPr>
          <p:spPr bwMode="auto">
            <a:xfrm>
              <a:off x="2475" y="1992"/>
              <a:ext cx="157" cy="276"/>
            </a:xfrm>
            <a:custGeom>
              <a:avLst/>
              <a:gdLst>
                <a:gd name="T0" fmla="*/ 73 w 316"/>
                <a:gd name="T1" fmla="*/ 0 h 553"/>
                <a:gd name="T2" fmla="*/ 177 w 316"/>
                <a:gd name="T3" fmla="*/ 332 h 553"/>
                <a:gd name="T4" fmla="*/ 316 w 316"/>
                <a:gd name="T5" fmla="*/ 383 h 553"/>
                <a:gd name="T6" fmla="*/ 158 w 316"/>
                <a:gd name="T7" fmla="*/ 503 h 553"/>
                <a:gd name="T8" fmla="*/ 65 w 316"/>
                <a:gd name="T9" fmla="*/ 553 h 553"/>
                <a:gd name="T10" fmla="*/ 46 w 316"/>
                <a:gd name="T11" fmla="*/ 543 h 553"/>
                <a:gd name="T12" fmla="*/ 86 w 316"/>
                <a:gd name="T13" fmla="*/ 444 h 553"/>
                <a:gd name="T14" fmla="*/ 0 w 316"/>
                <a:gd name="T15" fmla="*/ 435 h 553"/>
                <a:gd name="T16" fmla="*/ 99 w 316"/>
                <a:gd name="T17" fmla="*/ 383 h 553"/>
                <a:gd name="T18" fmla="*/ 52 w 316"/>
                <a:gd name="T19" fmla="*/ 249 h 553"/>
                <a:gd name="T20" fmla="*/ 73 w 316"/>
                <a:gd name="T21" fmla="*/ 0 h 553"/>
                <a:gd name="T22" fmla="*/ 73 w 316"/>
                <a:gd name="T23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6" h="553">
                  <a:moveTo>
                    <a:pt x="73" y="0"/>
                  </a:moveTo>
                  <a:lnTo>
                    <a:pt x="177" y="332"/>
                  </a:lnTo>
                  <a:lnTo>
                    <a:pt x="316" y="383"/>
                  </a:lnTo>
                  <a:lnTo>
                    <a:pt x="158" y="503"/>
                  </a:lnTo>
                  <a:lnTo>
                    <a:pt x="65" y="553"/>
                  </a:lnTo>
                  <a:lnTo>
                    <a:pt x="46" y="543"/>
                  </a:lnTo>
                  <a:lnTo>
                    <a:pt x="86" y="444"/>
                  </a:lnTo>
                  <a:lnTo>
                    <a:pt x="0" y="435"/>
                  </a:lnTo>
                  <a:lnTo>
                    <a:pt x="99" y="383"/>
                  </a:lnTo>
                  <a:lnTo>
                    <a:pt x="52" y="249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50" name="Freeform 58"/>
            <p:cNvSpPr>
              <a:spLocks/>
            </p:cNvSpPr>
            <p:nvPr/>
          </p:nvSpPr>
          <p:spPr bwMode="auto">
            <a:xfrm>
              <a:off x="2581" y="2012"/>
              <a:ext cx="62" cy="127"/>
            </a:xfrm>
            <a:custGeom>
              <a:avLst/>
              <a:gdLst>
                <a:gd name="T0" fmla="*/ 124 w 124"/>
                <a:gd name="T1" fmla="*/ 0 h 255"/>
                <a:gd name="T2" fmla="*/ 34 w 124"/>
                <a:gd name="T3" fmla="*/ 122 h 255"/>
                <a:gd name="T4" fmla="*/ 0 w 124"/>
                <a:gd name="T5" fmla="*/ 255 h 255"/>
                <a:gd name="T6" fmla="*/ 0 w 124"/>
                <a:gd name="T7" fmla="*/ 122 h 255"/>
                <a:gd name="T8" fmla="*/ 34 w 124"/>
                <a:gd name="T9" fmla="*/ 33 h 255"/>
                <a:gd name="T10" fmla="*/ 124 w 124"/>
                <a:gd name="T11" fmla="*/ 0 h 255"/>
                <a:gd name="T12" fmla="*/ 124 w 124"/>
                <a:gd name="T1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255">
                  <a:moveTo>
                    <a:pt x="124" y="0"/>
                  </a:moveTo>
                  <a:lnTo>
                    <a:pt x="34" y="122"/>
                  </a:lnTo>
                  <a:lnTo>
                    <a:pt x="0" y="255"/>
                  </a:lnTo>
                  <a:lnTo>
                    <a:pt x="0" y="122"/>
                  </a:lnTo>
                  <a:lnTo>
                    <a:pt x="34" y="33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51" name="Freeform 59"/>
            <p:cNvSpPr>
              <a:spLocks/>
            </p:cNvSpPr>
            <p:nvPr/>
          </p:nvSpPr>
          <p:spPr bwMode="auto">
            <a:xfrm>
              <a:off x="2409" y="2246"/>
              <a:ext cx="223" cy="336"/>
            </a:xfrm>
            <a:custGeom>
              <a:avLst/>
              <a:gdLst>
                <a:gd name="T0" fmla="*/ 447 w 447"/>
                <a:gd name="T1" fmla="*/ 11 h 671"/>
                <a:gd name="T2" fmla="*/ 375 w 447"/>
                <a:gd name="T3" fmla="*/ 110 h 671"/>
                <a:gd name="T4" fmla="*/ 333 w 447"/>
                <a:gd name="T5" fmla="*/ 203 h 671"/>
                <a:gd name="T6" fmla="*/ 244 w 447"/>
                <a:gd name="T7" fmla="*/ 239 h 671"/>
                <a:gd name="T8" fmla="*/ 183 w 447"/>
                <a:gd name="T9" fmla="*/ 198 h 671"/>
                <a:gd name="T10" fmla="*/ 185 w 447"/>
                <a:gd name="T11" fmla="*/ 154 h 671"/>
                <a:gd name="T12" fmla="*/ 272 w 447"/>
                <a:gd name="T13" fmla="*/ 127 h 671"/>
                <a:gd name="T14" fmla="*/ 289 w 447"/>
                <a:gd name="T15" fmla="*/ 76 h 671"/>
                <a:gd name="T16" fmla="*/ 177 w 447"/>
                <a:gd name="T17" fmla="*/ 82 h 671"/>
                <a:gd name="T18" fmla="*/ 84 w 447"/>
                <a:gd name="T19" fmla="*/ 0 h 671"/>
                <a:gd name="T20" fmla="*/ 74 w 447"/>
                <a:gd name="T21" fmla="*/ 51 h 671"/>
                <a:gd name="T22" fmla="*/ 150 w 447"/>
                <a:gd name="T23" fmla="*/ 146 h 671"/>
                <a:gd name="T24" fmla="*/ 111 w 447"/>
                <a:gd name="T25" fmla="*/ 146 h 671"/>
                <a:gd name="T26" fmla="*/ 63 w 447"/>
                <a:gd name="T27" fmla="*/ 198 h 671"/>
                <a:gd name="T28" fmla="*/ 44 w 447"/>
                <a:gd name="T29" fmla="*/ 154 h 671"/>
                <a:gd name="T30" fmla="*/ 40 w 447"/>
                <a:gd name="T31" fmla="*/ 89 h 671"/>
                <a:gd name="T32" fmla="*/ 0 w 447"/>
                <a:gd name="T33" fmla="*/ 63 h 671"/>
                <a:gd name="T34" fmla="*/ 0 w 447"/>
                <a:gd name="T35" fmla="*/ 671 h 671"/>
                <a:gd name="T36" fmla="*/ 95 w 447"/>
                <a:gd name="T37" fmla="*/ 342 h 671"/>
                <a:gd name="T38" fmla="*/ 141 w 447"/>
                <a:gd name="T39" fmla="*/ 319 h 671"/>
                <a:gd name="T40" fmla="*/ 230 w 447"/>
                <a:gd name="T41" fmla="*/ 306 h 671"/>
                <a:gd name="T42" fmla="*/ 365 w 447"/>
                <a:gd name="T43" fmla="*/ 306 h 671"/>
                <a:gd name="T44" fmla="*/ 434 w 447"/>
                <a:gd name="T45" fmla="*/ 591 h 671"/>
                <a:gd name="T46" fmla="*/ 399 w 447"/>
                <a:gd name="T47" fmla="*/ 209 h 671"/>
                <a:gd name="T48" fmla="*/ 411 w 447"/>
                <a:gd name="T49" fmla="*/ 110 h 671"/>
                <a:gd name="T50" fmla="*/ 447 w 447"/>
                <a:gd name="T51" fmla="*/ 11 h 671"/>
                <a:gd name="T52" fmla="*/ 447 w 447"/>
                <a:gd name="T53" fmla="*/ 1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7" h="671">
                  <a:moveTo>
                    <a:pt x="447" y="11"/>
                  </a:moveTo>
                  <a:lnTo>
                    <a:pt x="375" y="110"/>
                  </a:lnTo>
                  <a:lnTo>
                    <a:pt x="333" y="203"/>
                  </a:lnTo>
                  <a:lnTo>
                    <a:pt x="244" y="239"/>
                  </a:lnTo>
                  <a:lnTo>
                    <a:pt x="183" y="198"/>
                  </a:lnTo>
                  <a:lnTo>
                    <a:pt x="185" y="154"/>
                  </a:lnTo>
                  <a:lnTo>
                    <a:pt x="272" y="127"/>
                  </a:lnTo>
                  <a:lnTo>
                    <a:pt x="289" y="76"/>
                  </a:lnTo>
                  <a:lnTo>
                    <a:pt x="177" y="82"/>
                  </a:lnTo>
                  <a:lnTo>
                    <a:pt x="84" y="0"/>
                  </a:lnTo>
                  <a:lnTo>
                    <a:pt x="74" y="51"/>
                  </a:lnTo>
                  <a:lnTo>
                    <a:pt x="150" y="146"/>
                  </a:lnTo>
                  <a:lnTo>
                    <a:pt x="111" y="146"/>
                  </a:lnTo>
                  <a:lnTo>
                    <a:pt x="63" y="198"/>
                  </a:lnTo>
                  <a:lnTo>
                    <a:pt x="44" y="154"/>
                  </a:lnTo>
                  <a:lnTo>
                    <a:pt x="40" y="89"/>
                  </a:lnTo>
                  <a:lnTo>
                    <a:pt x="0" y="63"/>
                  </a:lnTo>
                  <a:lnTo>
                    <a:pt x="0" y="671"/>
                  </a:lnTo>
                  <a:lnTo>
                    <a:pt x="95" y="342"/>
                  </a:lnTo>
                  <a:lnTo>
                    <a:pt x="141" y="319"/>
                  </a:lnTo>
                  <a:lnTo>
                    <a:pt x="230" y="306"/>
                  </a:lnTo>
                  <a:lnTo>
                    <a:pt x="365" y="306"/>
                  </a:lnTo>
                  <a:lnTo>
                    <a:pt x="434" y="591"/>
                  </a:lnTo>
                  <a:lnTo>
                    <a:pt x="399" y="209"/>
                  </a:lnTo>
                  <a:lnTo>
                    <a:pt x="411" y="110"/>
                  </a:lnTo>
                  <a:lnTo>
                    <a:pt x="447" y="11"/>
                  </a:lnTo>
                  <a:lnTo>
                    <a:pt x="44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52" name="Freeform 60"/>
            <p:cNvSpPr>
              <a:spLocks/>
            </p:cNvSpPr>
            <p:nvPr/>
          </p:nvSpPr>
          <p:spPr bwMode="auto">
            <a:xfrm>
              <a:off x="2958" y="2281"/>
              <a:ext cx="156" cy="521"/>
            </a:xfrm>
            <a:custGeom>
              <a:avLst/>
              <a:gdLst>
                <a:gd name="T0" fmla="*/ 311 w 311"/>
                <a:gd name="T1" fmla="*/ 0 h 1044"/>
                <a:gd name="T2" fmla="*/ 247 w 311"/>
                <a:gd name="T3" fmla="*/ 120 h 1044"/>
                <a:gd name="T4" fmla="*/ 49 w 311"/>
                <a:gd name="T5" fmla="*/ 639 h 1044"/>
                <a:gd name="T6" fmla="*/ 0 w 311"/>
                <a:gd name="T7" fmla="*/ 1010 h 1044"/>
                <a:gd name="T8" fmla="*/ 43 w 311"/>
                <a:gd name="T9" fmla="*/ 1044 h 1044"/>
                <a:gd name="T10" fmla="*/ 106 w 311"/>
                <a:gd name="T11" fmla="*/ 1004 h 1044"/>
                <a:gd name="T12" fmla="*/ 167 w 311"/>
                <a:gd name="T13" fmla="*/ 806 h 1044"/>
                <a:gd name="T14" fmla="*/ 106 w 311"/>
                <a:gd name="T15" fmla="*/ 865 h 1044"/>
                <a:gd name="T16" fmla="*/ 97 w 311"/>
                <a:gd name="T17" fmla="*/ 759 h 1044"/>
                <a:gd name="T18" fmla="*/ 311 w 311"/>
                <a:gd name="T19" fmla="*/ 0 h 1044"/>
                <a:gd name="T20" fmla="*/ 311 w 311"/>
                <a:gd name="T21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1" h="1044">
                  <a:moveTo>
                    <a:pt x="311" y="0"/>
                  </a:moveTo>
                  <a:lnTo>
                    <a:pt x="247" y="120"/>
                  </a:lnTo>
                  <a:lnTo>
                    <a:pt x="49" y="639"/>
                  </a:lnTo>
                  <a:lnTo>
                    <a:pt x="0" y="1010"/>
                  </a:lnTo>
                  <a:lnTo>
                    <a:pt x="43" y="1044"/>
                  </a:lnTo>
                  <a:lnTo>
                    <a:pt x="106" y="1004"/>
                  </a:lnTo>
                  <a:lnTo>
                    <a:pt x="167" y="806"/>
                  </a:lnTo>
                  <a:lnTo>
                    <a:pt x="106" y="865"/>
                  </a:lnTo>
                  <a:lnTo>
                    <a:pt x="97" y="759"/>
                  </a:lnTo>
                  <a:lnTo>
                    <a:pt x="311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53" name="Freeform 61"/>
            <p:cNvSpPr>
              <a:spLocks/>
            </p:cNvSpPr>
            <p:nvPr/>
          </p:nvSpPr>
          <p:spPr bwMode="auto">
            <a:xfrm>
              <a:off x="3045" y="2373"/>
              <a:ext cx="156" cy="457"/>
            </a:xfrm>
            <a:custGeom>
              <a:avLst/>
              <a:gdLst>
                <a:gd name="T0" fmla="*/ 156 w 311"/>
                <a:gd name="T1" fmla="*/ 0 h 914"/>
                <a:gd name="T2" fmla="*/ 64 w 311"/>
                <a:gd name="T3" fmla="*/ 578 h 914"/>
                <a:gd name="T4" fmla="*/ 79 w 311"/>
                <a:gd name="T5" fmla="*/ 735 h 914"/>
                <a:gd name="T6" fmla="*/ 47 w 311"/>
                <a:gd name="T7" fmla="*/ 828 h 914"/>
                <a:gd name="T8" fmla="*/ 0 w 311"/>
                <a:gd name="T9" fmla="*/ 825 h 914"/>
                <a:gd name="T10" fmla="*/ 34 w 311"/>
                <a:gd name="T11" fmla="*/ 889 h 914"/>
                <a:gd name="T12" fmla="*/ 93 w 311"/>
                <a:gd name="T13" fmla="*/ 914 h 914"/>
                <a:gd name="T14" fmla="*/ 121 w 311"/>
                <a:gd name="T15" fmla="*/ 893 h 914"/>
                <a:gd name="T16" fmla="*/ 249 w 311"/>
                <a:gd name="T17" fmla="*/ 568 h 914"/>
                <a:gd name="T18" fmla="*/ 311 w 311"/>
                <a:gd name="T19" fmla="*/ 13 h 914"/>
                <a:gd name="T20" fmla="*/ 205 w 311"/>
                <a:gd name="T21" fmla="*/ 568 h 914"/>
                <a:gd name="T22" fmla="*/ 156 w 311"/>
                <a:gd name="T23" fmla="*/ 0 h 914"/>
                <a:gd name="T24" fmla="*/ 156 w 311"/>
                <a:gd name="T25" fmla="*/ 0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1" h="914">
                  <a:moveTo>
                    <a:pt x="156" y="0"/>
                  </a:moveTo>
                  <a:lnTo>
                    <a:pt x="64" y="578"/>
                  </a:lnTo>
                  <a:lnTo>
                    <a:pt x="79" y="735"/>
                  </a:lnTo>
                  <a:lnTo>
                    <a:pt x="47" y="828"/>
                  </a:lnTo>
                  <a:lnTo>
                    <a:pt x="0" y="825"/>
                  </a:lnTo>
                  <a:lnTo>
                    <a:pt x="34" y="889"/>
                  </a:lnTo>
                  <a:lnTo>
                    <a:pt x="93" y="914"/>
                  </a:lnTo>
                  <a:lnTo>
                    <a:pt x="121" y="893"/>
                  </a:lnTo>
                  <a:lnTo>
                    <a:pt x="249" y="568"/>
                  </a:lnTo>
                  <a:lnTo>
                    <a:pt x="311" y="13"/>
                  </a:lnTo>
                  <a:lnTo>
                    <a:pt x="205" y="568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54" name="Freeform 62"/>
            <p:cNvSpPr>
              <a:spLocks/>
            </p:cNvSpPr>
            <p:nvPr/>
          </p:nvSpPr>
          <p:spPr bwMode="auto">
            <a:xfrm>
              <a:off x="2712" y="2762"/>
              <a:ext cx="158" cy="73"/>
            </a:xfrm>
            <a:custGeom>
              <a:avLst/>
              <a:gdLst>
                <a:gd name="T0" fmla="*/ 315 w 315"/>
                <a:gd name="T1" fmla="*/ 0 h 147"/>
                <a:gd name="T2" fmla="*/ 220 w 315"/>
                <a:gd name="T3" fmla="*/ 55 h 147"/>
                <a:gd name="T4" fmla="*/ 121 w 315"/>
                <a:gd name="T5" fmla="*/ 55 h 147"/>
                <a:gd name="T6" fmla="*/ 36 w 315"/>
                <a:gd name="T7" fmla="*/ 95 h 147"/>
                <a:gd name="T8" fmla="*/ 0 w 315"/>
                <a:gd name="T9" fmla="*/ 147 h 147"/>
                <a:gd name="T10" fmla="*/ 41 w 315"/>
                <a:gd name="T11" fmla="*/ 109 h 147"/>
                <a:gd name="T12" fmla="*/ 144 w 315"/>
                <a:gd name="T13" fmla="*/ 78 h 147"/>
                <a:gd name="T14" fmla="*/ 216 w 315"/>
                <a:gd name="T15" fmla="*/ 78 h 147"/>
                <a:gd name="T16" fmla="*/ 296 w 315"/>
                <a:gd name="T17" fmla="*/ 34 h 147"/>
                <a:gd name="T18" fmla="*/ 315 w 315"/>
                <a:gd name="T19" fmla="*/ 0 h 147"/>
                <a:gd name="T20" fmla="*/ 315 w 315"/>
                <a:gd name="T21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5" h="147">
                  <a:moveTo>
                    <a:pt x="315" y="0"/>
                  </a:moveTo>
                  <a:lnTo>
                    <a:pt x="220" y="55"/>
                  </a:lnTo>
                  <a:lnTo>
                    <a:pt x="121" y="55"/>
                  </a:lnTo>
                  <a:lnTo>
                    <a:pt x="36" y="95"/>
                  </a:lnTo>
                  <a:lnTo>
                    <a:pt x="0" y="147"/>
                  </a:lnTo>
                  <a:lnTo>
                    <a:pt x="41" y="109"/>
                  </a:lnTo>
                  <a:lnTo>
                    <a:pt x="144" y="78"/>
                  </a:lnTo>
                  <a:lnTo>
                    <a:pt x="216" y="78"/>
                  </a:lnTo>
                  <a:lnTo>
                    <a:pt x="296" y="34"/>
                  </a:lnTo>
                  <a:lnTo>
                    <a:pt x="315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55" name="Freeform 63"/>
            <p:cNvSpPr>
              <a:spLocks/>
            </p:cNvSpPr>
            <p:nvPr/>
          </p:nvSpPr>
          <p:spPr bwMode="auto">
            <a:xfrm>
              <a:off x="3160" y="2410"/>
              <a:ext cx="307" cy="226"/>
            </a:xfrm>
            <a:custGeom>
              <a:avLst/>
              <a:gdLst>
                <a:gd name="T0" fmla="*/ 32 w 613"/>
                <a:gd name="T1" fmla="*/ 323 h 452"/>
                <a:gd name="T2" fmla="*/ 395 w 613"/>
                <a:gd name="T3" fmla="*/ 308 h 452"/>
                <a:gd name="T4" fmla="*/ 568 w 613"/>
                <a:gd name="T5" fmla="*/ 106 h 452"/>
                <a:gd name="T6" fmla="*/ 610 w 613"/>
                <a:gd name="T7" fmla="*/ 0 h 452"/>
                <a:gd name="T8" fmla="*/ 613 w 613"/>
                <a:gd name="T9" fmla="*/ 177 h 452"/>
                <a:gd name="T10" fmla="*/ 460 w 613"/>
                <a:gd name="T11" fmla="*/ 321 h 452"/>
                <a:gd name="T12" fmla="*/ 0 w 613"/>
                <a:gd name="T13" fmla="*/ 452 h 452"/>
                <a:gd name="T14" fmla="*/ 32 w 613"/>
                <a:gd name="T15" fmla="*/ 323 h 452"/>
                <a:gd name="T16" fmla="*/ 32 w 613"/>
                <a:gd name="T17" fmla="*/ 32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3" h="452">
                  <a:moveTo>
                    <a:pt x="32" y="323"/>
                  </a:moveTo>
                  <a:lnTo>
                    <a:pt x="395" y="308"/>
                  </a:lnTo>
                  <a:lnTo>
                    <a:pt x="568" y="106"/>
                  </a:lnTo>
                  <a:lnTo>
                    <a:pt x="610" y="0"/>
                  </a:lnTo>
                  <a:lnTo>
                    <a:pt x="613" y="177"/>
                  </a:lnTo>
                  <a:lnTo>
                    <a:pt x="460" y="321"/>
                  </a:lnTo>
                  <a:lnTo>
                    <a:pt x="0" y="452"/>
                  </a:lnTo>
                  <a:lnTo>
                    <a:pt x="32" y="323"/>
                  </a:lnTo>
                  <a:lnTo>
                    <a:pt x="32" y="3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56" name="Freeform 64"/>
            <p:cNvSpPr>
              <a:spLocks/>
            </p:cNvSpPr>
            <p:nvPr/>
          </p:nvSpPr>
          <p:spPr bwMode="auto">
            <a:xfrm>
              <a:off x="2410" y="2563"/>
              <a:ext cx="271" cy="262"/>
            </a:xfrm>
            <a:custGeom>
              <a:avLst/>
              <a:gdLst>
                <a:gd name="T0" fmla="*/ 0 w 542"/>
                <a:gd name="T1" fmla="*/ 0 h 525"/>
                <a:gd name="T2" fmla="*/ 449 w 542"/>
                <a:gd name="T3" fmla="*/ 38 h 525"/>
                <a:gd name="T4" fmla="*/ 542 w 542"/>
                <a:gd name="T5" fmla="*/ 525 h 525"/>
                <a:gd name="T6" fmla="*/ 462 w 542"/>
                <a:gd name="T7" fmla="*/ 213 h 525"/>
                <a:gd name="T8" fmla="*/ 323 w 542"/>
                <a:gd name="T9" fmla="*/ 179 h 525"/>
                <a:gd name="T10" fmla="*/ 0 w 542"/>
                <a:gd name="T11" fmla="*/ 0 h 525"/>
                <a:gd name="T12" fmla="*/ 0 w 542"/>
                <a:gd name="T13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2" h="525">
                  <a:moveTo>
                    <a:pt x="0" y="0"/>
                  </a:moveTo>
                  <a:lnTo>
                    <a:pt x="449" y="38"/>
                  </a:lnTo>
                  <a:lnTo>
                    <a:pt x="542" y="525"/>
                  </a:lnTo>
                  <a:lnTo>
                    <a:pt x="462" y="213"/>
                  </a:lnTo>
                  <a:lnTo>
                    <a:pt x="323" y="17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57" name="Freeform 65"/>
            <p:cNvSpPr>
              <a:spLocks/>
            </p:cNvSpPr>
            <p:nvPr/>
          </p:nvSpPr>
          <p:spPr bwMode="auto">
            <a:xfrm>
              <a:off x="2202" y="2920"/>
              <a:ext cx="147" cy="182"/>
            </a:xfrm>
            <a:custGeom>
              <a:avLst/>
              <a:gdLst>
                <a:gd name="T0" fmla="*/ 234 w 295"/>
                <a:gd name="T1" fmla="*/ 363 h 363"/>
                <a:gd name="T2" fmla="*/ 11 w 295"/>
                <a:gd name="T3" fmla="*/ 138 h 363"/>
                <a:gd name="T4" fmla="*/ 0 w 295"/>
                <a:gd name="T5" fmla="*/ 112 h 363"/>
                <a:gd name="T6" fmla="*/ 0 w 295"/>
                <a:gd name="T7" fmla="*/ 78 h 363"/>
                <a:gd name="T8" fmla="*/ 11 w 295"/>
                <a:gd name="T9" fmla="*/ 34 h 363"/>
                <a:gd name="T10" fmla="*/ 38 w 295"/>
                <a:gd name="T11" fmla="*/ 7 h 363"/>
                <a:gd name="T12" fmla="*/ 91 w 295"/>
                <a:gd name="T13" fmla="*/ 0 h 363"/>
                <a:gd name="T14" fmla="*/ 295 w 295"/>
                <a:gd name="T15" fmla="*/ 0 h 363"/>
                <a:gd name="T16" fmla="*/ 295 w 295"/>
                <a:gd name="T17" fmla="*/ 112 h 363"/>
                <a:gd name="T18" fmla="*/ 160 w 295"/>
                <a:gd name="T19" fmla="*/ 112 h 363"/>
                <a:gd name="T20" fmla="*/ 295 w 295"/>
                <a:gd name="T21" fmla="*/ 252 h 363"/>
                <a:gd name="T22" fmla="*/ 295 w 295"/>
                <a:gd name="T23" fmla="*/ 319 h 363"/>
                <a:gd name="T24" fmla="*/ 276 w 295"/>
                <a:gd name="T25" fmla="*/ 347 h 363"/>
                <a:gd name="T26" fmla="*/ 234 w 295"/>
                <a:gd name="T27" fmla="*/ 363 h 363"/>
                <a:gd name="T28" fmla="*/ 234 w 295"/>
                <a:gd name="T29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363">
                  <a:moveTo>
                    <a:pt x="234" y="363"/>
                  </a:moveTo>
                  <a:lnTo>
                    <a:pt x="11" y="138"/>
                  </a:lnTo>
                  <a:lnTo>
                    <a:pt x="0" y="112"/>
                  </a:lnTo>
                  <a:lnTo>
                    <a:pt x="0" y="78"/>
                  </a:lnTo>
                  <a:lnTo>
                    <a:pt x="11" y="34"/>
                  </a:lnTo>
                  <a:lnTo>
                    <a:pt x="38" y="7"/>
                  </a:lnTo>
                  <a:lnTo>
                    <a:pt x="91" y="0"/>
                  </a:lnTo>
                  <a:lnTo>
                    <a:pt x="295" y="0"/>
                  </a:lnTo>
                  <a:lnTo>
                    <a:pt x="295" y="112"/>
                  </a:lnTo>
                  <a:lnTo>
                    <a:pt x="160" y="112"/>
                  </a:lnTo>
                  <a:lnTo>
                    <a:pt x="295" y="252"/>
                  </a:lnTo>
                  <a:lnTo>
                    <a:pt x="295" y="319"/>
                  </a:lnTo>
                  <a:lnTo>
                    <a:pt x="276" y="347"/>
                  </a:lnTo>
                  <a:lnTo>
                    <a:pt x="234" y="363"/>
                  </a:lnTo>
                  <a:lnTo>
                    <a:pt x="234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58" name="Freeform 66"/>
            <p:cNvSpPr>
              <a:spLocks/>
            </p:cNvSpPr>
            <p:nvPr/>
          </p:nvSpPr>
          <p:spPr bwMode="auto">
            <a:xfrm>
              <a:off x="2410" y="2847"/>
              <a:ext cx="315" cy="160"/>
            </a:xfrm>
            <a:custGeom>
              <a:avLst/>
              <a:gdLst>
                <a:gd name="T0" fmla="*/ 0 w 629"/>
                <a:gd name="T1" fmla="*/ 147 h 320"/>
                <a:gd name="T2" fmla="*/ 597 w 629"/>
                <a:gd name="T3" fmla="*/ 147 h 320"/>
                <a:gd name="T4" fmla="*/ 597 w 629"/>
                <a:gd name="T5" fmla="*/ 0 h 320"/>
                <a:gd name="T6" fmla="*/ 629 w 629"/>
                <a:gd name="T7" fmla="*/ 147 h 320"/>
                <a:gd name="T8" fmla="*/ 597 w 629"/>
                <a:gd name="T9" fmla="*/ 236 h 320"/>
                <a:gd name="T10" fmla="*/ 624 w 629"/>
                <a:gd name="T11" fmla="*/ 320 h 320"/>
                <a:gd name="T12" fmla="*/ 589 w 629"/>
                <a:gd name="T13" fmla="*/ 259 h 320"/>
                <a:gd name="T14" fmla="*/ 0 w 629"/>
                <a:gd name="T15" fmla="*/ 259 h 320"/>
                <a:gd name="T16" fmla="*/ 0 w 629"/>
                <a:gd name="T17" fmla="*/ 147 h 320"/>
                <a:gd name="T18" fmla="*/ 0 w 629"/>
                <a:gd name="T19" fmla="*/ 14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9" h="320">
                  <a:moveTo>
                    <a:pt x="0" y="147"/>
                  </a:moveTo>
                  <a:lnTo>
                    <a:pt x="597" y="147"/>
                  </a:lnTo>
                  <a:lnTo>
                    <a:pt x="597" y="0"/>
                  </a:lnTo>
                  <a:lnTo>
                    <a:pt x="629" y="147"/>
                  </a:lnTo>
                  <a:lnTo>
                    <a:pt x="597" y="236"/>
                  </a:lnTo>
                  <a:lnTo>
                    <a:pt x="624" y="320"/>
                  </a:lnTo>
                  <a:lnTo>
                    <a:pt x="589" y="259"/>
                  </a:lnTo>
                  <a:lnTo>
                    <a:pt x="0" y="259"/>
                  </a:lnTo>
                  <a:lnTo>
                    <a:pt x="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59" name="Freeform 67"/>
            <p:cNvSpPr>
              <a:spLocks/>
            </p:cNvSpPr>
            <p:nvPr/>
          </p:nvSpPr>
          <p:spPr bwMode="auto">
            <a:xfrm>
              <a:off x="2816" y="2782"/>
              <a:ext cx="155" cy="194"/>
            </a:xfrm>
            <a:custGeom>
              <a:avLst/>
              <a:gdLst>
                <a:gd name="T0" fmla="*/ 81 w 309"/>
                <a:gd name="T1" fmla="*/ 388 h 388"/>
                <a:gd name="T2" fmla="*/ 235 w 309"/>
                <a:gd name="T3" fmla="*/ 388 h 388"/>
                <a:gd name="T4" fmla="*/ 309 w 309"/>
                <a:gd name="T5" fmla="*/ 0 h 388"/>
                <a:gd name="T6" fmla="*/ 254 w 309"/>
                <a:gd name="T7" fmla="*/ 200 h 388"/>
                <a:gd name="T8" fmla="*/ 222 w 309"/>
                <a:gd name="T9" fmla="*/ 276 h 388"/>
                <a:gd name="T10" fmla="*/ 68 w 309"/>
                <a:gd name="T11" fmla="*/ 276 h 388"/>
                <a:gd name="T12" fmla="*/ 0 w 309"/>
                <a:gd name="T13" fmla="*/ 27 h 388"/>
                <a:gd name="T14" fmla="*/ 19 w 309"/>
                <a:gd name="T15" fmla="*/ 224 h 388"/>
                <a:gd name="T16" fmla="*/ 74 w 309"/>
                <a:gd name="T17" fmla="*/ 344 h 388"/>
                <a:gd name="T18" fmla="*/ 81 w 309"/>
                <a:gd name="T19" fmla="*/ 388 h 388"/>
                <a:gd name="T20" fmla="*/ 81 w 309"/>
                <a:gd name="T21" fmla="*/ 38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" h="388">
                  <a:moveTo>
                    <a:pt x="81" y="388"/>
                  </a:moveTo>
                  <a:lnTo>
                    <a:pt x="235" y="388"/>
                  </a:lnTo>
                  <a:lnTo>
                    <a:pt x="309" y="0"/>
                  </a:lnTo>
                  <a:lnTo>
                    <a:pt x="254" y="200"/>
                  </a:lnTo>
                  <a:lnTo>
                    <a:pt x="222" y="276"/>
                  </a:lnTo>
                  <a:lnTo>
                    <a:pt x="68" y="276"/>
                  </a:lnTo>
                  <a:lnTo>
                    <a:pt x="0" y="27"/>
                  </a:lnTo>
                  <a:lnTo>
                    <a:pt x="19" y="224"/>
                  </a:lnTo>
                  <a:lnTo>
                    <a:pt x="74" y="344"/>
                  </a:lnTo>
                  <a:lnTo>
                    <a:pt x="81" y="388"/>
                  </a:lnTo>
                  <a:lnTo>
                    <a:pt x="81" y="3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60" name="Freeform 68"/>
            <p:cNvSpPr>
              <a:spLocks/>
            </p:cNvSpPr>
            <p:nvPr/>
          </p:nvSpPr>
          <p:spPr bwMode="auto">
            <a:xfrm>
              <a:off x="3025" y="2813"/>
              <a:ext cx="449" cy="276"/>
            </a:xfrm>
            <a:custGeom>
              <a:avLst/>
              <a:gdLst>
                <a:gd name="T0" fmla="*/ 0 w 899"/>
                <a:gd name="T1" fmla="*/ 0 h 551"/>
                <a:gd name="T2" fmla="*/ 114 w 899"/>
                <a:gd name="T3" fmla="*/ 61 h 551"/>
                <a:gd name="T4" fmla="*/ 91 w 899"/>
                <a:gd name="T5" fmla="*/ 215 h 551"/>
                <a:gd name="T6" fmla="*/ 199 w 899"/>
                <a:gd name="T7" fmla="*/ 215 h 551"/>
                <a:gd name="T8" fmla="*/ 273 w 899"/>
                <a:gd name="T9" fmla="*/ 222 h 551"/>
                <a:gd name="T10" fmla="*/ 332 w 899"/>
                <a:gd name="T11" fmla="*/ 239 h 551"/>
                <a:gd name="T12" fmla="*/ 899 w 899"/>
                <a:gd name="T13" fmla="*/ 467 h 551"/>
                <a:gd name="T14" fmla="*/ 899 w 899"/>
                <a:gd name="T15" fmla="*/ 511 h 551"/>
                <a:gd name="T16" fmla="*/ 878 w 899"/>
                <a:gd name="T17" fmla="*/ 543 h 551"/>
                <a:gd name="T18" fmla="*/ 836 w 899"/>
                <a:gd name="T19" fmla="*/ 551 h 551"/>
                <a:gd name="T20" fmla="*/ 817 w 899"/>
                <a:gd name="T21" fmla="*/ 551 h 551"/>
                <a:gd name="T22" fmla="*/ 329 w 899"/>
                <a:gd name="T23" fmla="*/ 353 h 551"/>
                <a:gd name="T24" fmla="*/ 273 w 899"/>
                <a:gd name="T25" fmla="*/ 336 h 551"/>
                <a:gd name="T26" fmla="*/ 213 w 899"/>
                <a:gd name="T27" fmla="*/ 327 h 551"/>
                <a:gd name="T28" fmla="*/ 59 w 899"/>
                <a:gd name="T29" fmla="*/ 327 h 551"/>
                <a:gd name="T30" fmla="*/ 59 w 899"/>
                <a:gd name="T31" fmla="*/ 304 h 551"/>
                <a:gd name="T32" fmla="*/ 32 w 899"/>
                <a:gd name="T33" fmla="*/ 266 h 551"/>
                <a:gd name="T34" fmla="*/ 64 w 899"/>
                <a:gd name="T35" fmla="*/ 239 h 551"/>
                <a:gd name="T36" fmla="*/ 36 w 899"/>
                <a:gd name="T37" fmla="*/ 184 h 551"/>
                <a:gd name="T38" fmla="*/ 72 w 899"/>
                <a:gd name="T39" fmla="*/ 139 h 551"/>
                <a:gd name="T40" fmla="*/ 59 w 899"/>
                <a:gd name="T41" fmla="*/ 68 h 551"/>
                <a:gd name="T42" fmla="*/ 0 w 899"/>
                <a:gd name="T43" fmla="*/ 0 h 551"/>
                <a:gd name="T44" fmla="*/ 0 w 899"/>
                <a:gd name="T45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9" h="551">
                  <a:moveTo>
                    <a:pt x="0" y="0"/>
                  </a:moveTo>
                  <a:lnTo>
                    <a:pt x="114" y="61"/>
                  </a:lnTo>
                  <a:lnTo>
                    <a:pt x="91" y="215"/>
                  </a:lnTo>
                  <a:lnTo>
                    <a:pt x="199" y="215"/>
                  </a:lnTo>
                  <a:lnTo>
                    <a:pt x="273" y="222"/>
                  </a:lnTo>
                  <a:lnTo>
                    <a:pt x="332" y="239"/>
                  </a:lnTo>
                  <a:lnTo>
                    <a:pt x="899" y="467"/>
                  </a:lnTo>
                  <a:lnTo>
                    <a:pt x="899" y="511"/>
                  </a:lnTo>
                  <a:lnTo>
                    <a:pt x="878" y="543"/>
                  </a:lnTo>
                  <a:lnTo>
                    <a:pt x="836" y="551"/>
                  </a:lnTo>
                  <a:lnTo>
                    <a:pt x="817" y="551"/>
                  </a:lnTo>
                  <a:lnTo>
                    <a:pt x="329" y="353"/>
                  </a:lnTo>
                  <a:lnTo>
                    <a:pt x="273" y="336"/>
                  </a:lnTo>
                  <a:lnTo>
                    <a:pt x="213" y="327"/>
                  </a:lnTo>
                  <a:lnTo>
                    <a:pt x="59" y="327"/>
                  </a:lnTo>
                  <a:lnTo>
                    <a:pt x="59" y="304"/>
                  </a:lnTo>
                  <a:lnTo>
                    <a:pt x="32" y="266"/>
                  </a:lnTo>
                  <a:lnTo>
                    <a:pt x="64" y="239"/>
                  </a:lnTo>
                  <a:lnTo>
                    <a:pt x="36" y="184"/>
                  </a:lnTo>
                  <a:lnTo>
                    <a:pt x="72" y="139"/>
                  </a:lnTo>
                  <a:lnTo>
                    <a:pt x="59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61" name="Freeform 69"/>
            <p:cNvSpPr>
              <a:spLocks/>
            </p:cNvSpPr>
            <p:nvPr/>
          </p:nvSpPr>
          <p:spPr bwMode="auto">
            <a:xfrm>
              <a:off x="2662" y="2961"/>
              <a:ext cx="198" cy="272"/>
            </a:xfrm>
            <a:custGeom>
              <a:avLst/>
              <a:gdLst>
                <a:gd name="T0" fmla="*/ 245 w 397"/>
                <a:gd name="T1" fmla="*/ 38 h 544"/>
                <a:gd name="T2" fmla="*/ 125 w 397"/>
                <a:gd name="T3" fmla="*/ 65 h 544"/>
                <a:gd name="T4" fmla="*/ 101 w 397"/>
                <a:gd name="T5" fmla="*/ 111 h 544"/>
                <a:gd name="T6" fmla="*/ 53 w 397"/>
                <a:gd name="T7" fmla="*/ 247 h 544"/>
                <a:gd name="T8" fmla="*/ 0 w 397"/>
                <a:gd name="T9" fmla="*/ 369 h 544"/>
                <a:gd name="T10" fmla="*/ 15 w 397"/>
                <a:gd name="T11" fmla="*/ 493 h 544"/>
                <a:gd name="T12" fmla="*/ 97 w 397"/>
                <a:gd name="T13" fmla="*/ 521 h 544"/>
                <a:gd name="T14" fmla="*/ 199 w 397"/>
                <a:gd name="T15" fmla="*/ 458 h 544"/>
                <a:gd name="T16" fmla="*/ 159 w 397"/>
                <a:gd name="T17" fmla="*/ 443 h 544"/>
                <a:gd name="T18" fmla="*/ 167 w 397"/>
                <a:gd name="T19" fmla="*/ 415 h 544"/>
                <a:gd name="T20" fmla="*/ 207 w 397"/>
                <a:gd name="T21" fmla="*/ 381 h 544"/>
                <a:gd name="T22" fmla="*/ 85 w 397"/>
                <a:gd name="T23" fmla="*/ 360 h 544"/>
                <a:gd name="T24" fmla="*/ 125 w 397"/>
                <a:gd name="T25" fmla="*/ 335 h 544"/>
                <a:gd name="T26" fmla="*/ 186 w 397"/>
                <a:gd name="T27" fmla="*/ 337 h 544"/>
                <a:gd name="T28" fmla="*/ 169 w 397"/>
                <a:gd name="T29" fmla="*/ 308 h 544"/>
                <a:gd name="T30" fmla="*/ 205 w 397"/>
                <a:gd name="T31" fmla="*/ 295 h 544"/>
                <a:gd name="T32" fmla="*/ 152 w 397"/>
                <a:gd name="T33" fmla="*/ 276 h 544"/>
                <a:gd name="T34" fmla="*/ 184 w 397"/>
                <a:gd name="T35" fmla="*/ 223 h 544"/>
                <a:gd name="T36" fmla="*/ 213 w 397"/>
                <a:gd name="T37" fmla="*/ 217 h 544"/>
                <a:gd name="T38" fmla="*/ 216 w 397"/>
                <a:gd name="T39" fmla="*/ 111 h 544"/>
                <a:gd name="T40" fmla="*/ 275 w 397"/>
                <a:gd name="T41" fmla="*/ 111 h 544"/>
                <a:gd name="T42" fmla="*/ 294 w 397"/>
                <a:gd name="T43" fmla="*/ 135 h 544"/>
                <a:gd name="T44" fmla="*/ 294 w 397"/>
                <a:gd name="T45" fmla="*/ 187 h 544"/>
                <a:gd name="T46" fmla="*/ 260 w 397"/>
                <a:gd name="T47" fmla="*/ 211 h 544"/>
                <a:gd name="T48" fmla="*/ 266 w 397"/>
                <a:gd name="T49" fmla="*/ 238 h 544"/>
                <a:gd name="T50" fmla="*/ 234 w 397"/>
                <a:gd name="T51" fmla="*/ 242 h 544"/>
                <a:gd name="T52" fmla="*/ 218 w 397"/>
                <a:gd name="T53" fmla="*/ 276 h 544"/>
                <a:gd name="T54" fmla="*/ 275 w 397"/>
                <a:gd name="T55" fmla="*/ 320 h 544"/>
                <a:gd name="T56" fmla="*/ 232 w 397"/>
                <a:gd name="T57" fmla="*/ 365 h 544"/>
                <a:gd name="T58" fmla="*/ 281 w 397"/>
                <a:gd name="T59" fmla="*/ 381 h 544"/>
                <a:gd name="T60" fmla="*/ 230 w 397"/>
                <a:gd name="T61" fmla="*/ 424 h 544"/>
                <a:gd name="T62" fmla="*/ 266 w 397"/>
                <a:gd name="T63" fmla="*/ 476 h 544"/>
                <a:gd name="T64" fmla="*/ 258 w 397"/>
                <a:gd name="T65" fmla="*/ 508 h 544"/>
                <a:gd name="T66" fmla="*/ 137 w 397"/>
                <a:gd name="T67" fmla="*/ 533 h 544"/>
                <a:gd name="T68" fmla="*/ 190 w 397"/>
                <a:gd name="T69" fmla="*/ 540 h 544"/>
                <a:gd name="T70" fmla="*/ 304 w 397"/>
                <a:gd name="T71" fmla="*/ 544 h 544"/>
                <a:gd name="T72" fmla="*/ 349 w 397"/>
                <a:gd name="T73" fmla="*/ 514 h 544"/>
                <a:gd name="T74" fmla="*/ 397 w 397"/>
                <a:gd name="T75" fmla="*/ 242 h 544"/>
                <a:gd name="T76" fmla="*/ 382 w 397"/>
                <a:gd name="T77" fmla="*/ 151 h 544"/>
                <a:gd name="T78" fmla="*/ 393 w 397"/>
                <a:gd name="T79" fmla="*/ 52 h 544"/>
                <a:gd name="T80" fmla="*/ 391 w 397"/>
                <a:gd name="T81" fmla="*/ 0 h 544"/>
                <a:gd name="T82" fmla="*/ 368 w 397"/>
                <a:gd name="T83" fmla="*/ 97 h 544"/>
                <a:gd name="T84" fmla="*/ 304 w 397"/>
                <a:gd name="T85" fmla="*/ 59 h 544"/>
                <a:gd name="T86" fmla="*/ 245 w 397"/>
                <a:gd name="T87" fmla="*/ 38 h 544"/>
                <a:gd name="T88" fmla="*/ 245 w 397"/>
                <a:gd name="T89" fmla="*/ 3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7" h="544">
                  <a:moveTo>
                    <a:pt x="245" y="38"/>
                  </a:moveTo>
                  <a:lnTo>
                    <a:pt x="125" y="65"/>
                  </a:lnTo>
                  <a:lnTo>
                    <a:pt x="101" y="111"/>
                  </a:lnTo>
                  <a:lnTo>
                    <a:pt x="53" y="247"/>
                  </a:lnTo>
                  <a:lnTo>
                    <a:pt x="0" y="369"/>
                  </a:lnTo>
                  <a:lnTo>
                    <a:pt x="15" y="493"/>
                  </a:lnTo>
                  <a:lnTo>
                    <a:pt x="97" y="521"/>
                  </a:lnTo>
                  <a:lnTo>
                    <a:pt x="199" y="458"/>
                  </a:lnTo>
                  <a:lnTo>
                    <a:pt x="159" y="443"/>
                  </a:lnTo>
                  <a:lnTo>
                    <a:pt x="167" y="415"/>
                  </a:lnTo>
                  <a:lnTo>
                    <a:pt x="207" y="381"/>
                  </a:lnTo>
                  <a:lnTo>
                    <a:pt x="85" y="360"/>
                  </a:lnTo>
                  <a:lnTo>
                    <a:pt x="125" y="335"/>
                  </a:lnTo>
                  <a:lnTo>
                    <a:pt x="186" y="337"/>
                  </a:lnTo>
                  <a:lnTo>
                    <a:pt x="169" y="308"/>
                  </a:lnTo>
                  <a:lnTo>
                    <a:pt x="205" y="295"/>
                  </a:lnTo>
                  <a:lnTo>
                    <a:pt x="152" y="276"/>
                  </a:lnTo>
                  <a:lnTo>
                    <a:pt x="184" y="223"/>
                  </a:lnTo>
                  <a:lnTo>
                    <a:pt x="213" y="217"/>
                  </a:lnTo>
                  <a:lnTo>
                    <a:pt x="216" y="111"/>
                  </a:lnTo>
                  <a:lnTo>
                    <a:pt x="275" y="111"/>
                  </a:lnTo>
                  <a:lnTo>
                    <a:pt x="294" y="135"/>
                  </a:lnTo>
                  <a:lnTo>
                    <a:pt x="294" y="187"/>
                  </a:lnTo>
                  <a:lnTo>
                    <a:pt x="260" y="211"/>
                  </a:lnTo>
                  <a:lnTo>
                    <a:pt x="266" y="238"/>
                  </a:lnTo>
                  <a:lnTo>
                    <a:pt x="234" y="242"/>
                  </a:lnTo>
                  <a:lnTo>
                    <a:pt x="218" y="276"/>
                  </a:lnTo>
                  <a:lnTo>
                    <a:pt x="275" y="320"/>
                  </a:lnTo>
                  <a:lnTo>
                    <a:pt x="232" y="365"/>
                  </a:lnTo>
                  <a:lnTo>
                    <a:pt x="281" y="381"/>
                  </a:lnTo>
                  <a:lnTo>
                    <a:pt x="230" y="424"/>
                  </a:lnTo>
                  <a:lnTo>
                    <a:pt x="266" y="476"/>
                  </a:lnTo>
                  <a:lnTo>
                    <a:pt x="258" y="508"/>
                  </a:lnTo>
                  <a:lnTo>
                    <a:pt x="137" y="533"/>
                  </a:lnTo>
                  <a:lnTo>
                    <a:pt x="190" y="540"/>
                  </a:lnTo>
                  <a:lnTo>
                    <a:pt x="304" y="544"/>
                  </a:lnTo>
                  <a:lnTo>
                    <a:pt x="349" y="514"/>
                  </a:lnTo>
                  <a:lnTo>
                    <a:pt x="397" y="242"/>
                  </a:lnTo>
                  <a:lnTo>
                    <a:pt x="382" y="151"/>
                  </a:lnTo>
                  <a:lnTo>
                    <a:pt x="393" y="52"/>
                  </a:lnTo>
                  <a:lnTo>
                    <a:pt x="391" y="0"/>
                  </a:lnTo>
                  <a:lnTo>
                    <a:pt x="368" y="97"/>
                  </a:lnTo>
                  <a:lnTo>
                    <a:pt x="304" y="59"/>
                  </a:lnTo>
                  <a:lnTo>
                    <a:pt x="245" y="38"/>
                  </a:lnTo>
                  <a:lnTo>
                    <a:pt x="24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62" name="Freeform 70"/>
            <p:cNvSpPr>
              <a:spLocks/>
            </p:cNvSpPr>
            <p:nvPr/>
          </p:nvSpPr>
          <p:spPr bwMode="auto">
            <a:xfrm>
              <a:off x="2907" y="2991"/>
              <a:ext cx="240" cy="240"/>
            </a:xfrm>
            <a:custGeom>
              <a:avLst/>
              <a:gdLst>
                <a:gd name="T0" fmla="*/ 171 w 479"/>
                <a:gd name="T1" fmla="*/ 0 h 481"/>
                <a:gd name="T2" fmla="*/ 202 w 479"/>
                <a:gd name="T3" fmla="*/ 29 h 481"/>
                <a:gd name="T4" fmla="*/ 179 w 479"/>
                <a:gd name="T5" fmla="*/ 59 h 481"/>
                <a:gd name="T6" fmla="*/ 181 w 479"/>
                <a:gd name="T7" fmla="*/ 99 h 481"/>
                <a:gd name="T8" fmla="*/ 230 w 479"/>
                <a:gd name="T9" fmla="*/ 76 h 481"/>
                <a:gd name="T10" fmla="*/ 196 w 479"/>
                <a:gd name="T11" fmla="*/ 135 h 481"/>
                <a:gd name="T12" fmla="*/ 238 w 479"/>
                <a:gd name="T13" fmla="*/ 135 h 481"/>
                <a:gd name="T14" fmla="*/ 278 w 479"/>
                <a:gd name="T15" fmla="*/ 219 h 481"/>
                <a:gd name="T16" fmla="*/ 205 w 479"/>
                <a:gd name="T17" fmla="*/ 266 h 481"/>
                <a:gd name="T18" fmla="*/ 321 w 479"/>
                <a:gd name="T19" fmla="*/ 390 h 481"/>
                <a:gd name="T20" fmla="*/ 397 w 479"/>
                <a:gd name="T21" fmla="*/ 403 h 481"/>
                <a:gd name="T22" fmla="*/ 373 w 479"/>
                <a:gd name="T23" fmla="*/ 439 h 481"/>
                <a:gd name="T24" fmla="*/ 285 w 479"/>
                <a:gd name="T25" fmla="*/ 439 h 481"/>
                <a:gd name="T26" fmla="*/ 245 w 479"/>
                <a:gd name="T27" fmla="*/ 420 h 481"/>
                <a:gd name="T28" fmla="*/ 245 w 479"/>
                <a:gd name="T29" fmla="*/ 439 h 481"/>
                <a:gd name="T30" fmla="*/ 287 w 479"/>
                <a:gd name="T31" fmla="*/ 466 h 481"/>
                <a:gd name="T32" fmla="*/ 452 w 479"/>
                <a:gd name="T33" fmla="*/ 474 h 481"/>
                <a:gd name="T34" fmla="*/ 479 w 479"/>
                <a:gd name="T35" fmla="*/ 481 h 481"/>
                <a:gd name="T36" fmla="*/ 310 w 479"/>
                <a:gd name="T37" fmla="*/ 481 h 481"/>
                <a:gd name="T38" fmla="*/ 245 w 479"/>
                <a:gd name="T39" fmla="*/ 475 h 481"/>
                <a:gd name="T40" fmla="*/ 202 w 479"/>
                <a:gd name="T41" fmla="*/ 462 h 481"/>
                <a:gd name="T42" fmla="*/ 137 w 479"/>
                <a:gd name="T43" fmla="*/ 380 h 481"/>
                <a:gd name="T44" fmla="*/ 61 w 479"/>
                <a:gd name="T45" fmla="*/ 358 h 481"/>
                <a:gd name="T46" fmla="*/ 0 w 479"/>
                <a:gd name="T47" fmla="*/ 306 h 481"/>
                <a:gd name="T48" fmla="*/ 0 w 479"/>
                <a:gd name="T49" fmla="*/ 270 h 481"/>
                <a:gd name="T50" fmla="*/ 13 w 479"/>
                <a:gd name="T51" fmla="*/ 249 h 481"/>
                <a:gd name="T52" fmla="*/ 2 w 479"/>
                <a:gd name="T53" fmla="*/ 183 h 481"/>
                <a:gd name="T54" fmla="*/ 12 w 479"/>
                <a:gd name="T55" fmla="*/ 128 h 481"/>
                <a:gd name="T56" fmla="*/ 34 w 479"/>
                <a:gd name="T57" fmla="*/ 59 h 481"/>
                <a:gd name="T58" fmla="*/ 129 w 479"/>
                <a:gd name="T59" fmla="*/ 6 h 481"/>
                <a:gd name="T60" fmla="*/ 171 w 479"/>
                <a:gd name="T61" fmla="*/ 0 h 481"/>
                <a:gd name="T62" fmla="*/ 171 w 479"/>
                <a:gd name="T63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9" h="481">
                  <a:moveTo>
                    <a:pt x="171" y="0"/>
                  </a:moveTo>
                  <a:lnTo>
                    <a:pt x="202" y="29"/>
                  </a:lnTo>
                  <a:lnTo>
                    <a:pt x="179" y="59"/>
                  </a:lnTo>
                  <a:lnTo>
                    <a:pt x="181" y="99"/>
                  </a:lnTo>
                  <a:lnTo>
                    <a:pt x="230" y="76"/>
                  </a:lnTo>
                  <a:lnTo>
                    <a:pt x="196" y="135"/>
                  </a:lnTo>
                  <a:lnTo>
                    <a:pt x="238" y="135"/>
                  </a:lnTo>
                  <a:lnTo>
                    <a:pt x="278" y="219"/>
                  </a:lnTo>
                  <a:lnTo>
                    <a:pt x="205" y="266"/>
                  </a:lnTo>
                  <a:lnTo>
                    <a:pt x="321" y="390"/>
                  </a:lnTo>
                  <a:lnTo>
                    <a:pt x="397" y="403"/>
                  </a:lnTo>
                  <a:lnTo>
                    <a:pt x="373" y="439"/>
                  </a:lnTo>
                  <a:lnTo>
                    <a:pt x="285" y="439"/>
                  </a:lnTo>
                  <a:lnTo>
                    <a:pt x="245" y="420"/>
                  </a:lnTo>
                  <a:lnTo>
                    <a:pt x="245" y="439"/>
                  </a:lnTo>
                  <a:lnTo>
                    <a:pt x="287" y="466"/>
                  </a:lnTo>
                  <a:lnTo>
                    <a:pt x="452" y="474"/>
                  </a:lnTo>
                  <a:lnTo>
                    <a:pt x="479" y="481"/>
                  </a:lnTo>
                  <a:lnTo>
                    <a:pt x="310" y="481"/>
                  </a:lnTo>
                  <a:lnTo>
                    <a:pt x="245" y="475"/>
                  </a:lnTo>
                  <a:lnTo>
                    <a:pt x="202" y="462"/>
                  </a:lnTo>
                  <a:lnTo>
                    <a:pt x="137" y="380"/>
                  </a:lnTo>
                  <a:lnTo>
                    <a:pt x="61" y="358"/>
                  </a:lnTo>
                  <a:lnTo>
                    <a:pt x="0" y="306"/>
                  </a:lnTo>
                  <a:lnTo>
                    <a:pt x="0" y="270"/>
                  </a:lnTo>
                  <a:lnTo>
                    <a:pt x="13" y="249"/>
                  </a:lnTo>
                  <a:lnTo>
                    <a:pt x="2" y="183"/>
                  </a:lnTo>
                  <a:lnTo>
                    <a:pt x="12" y="128"/>
                  </a:lnTo>
                  <a:lnTo>
                    <a:pt x="34" y="59"/>
                  </a:lnTo>
                  <a:lnTo>
                    <a:pt x="129" y="6"/>
                  </a:lnTo>
                  <a:lnTo>
                    <a:pt x="171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63" name="Freeform 71"/>
            <p:cNvSpPr>
              <a:spLocks/>
            </p:cNvSpPr>
            <p:nvPr/>
          </p:nvSpPr>
          <p:spPr bwMode="auto">
            <a:xfrm>
              <a:off x="3026" y="2979"/>
              <a:ext cx="170" cy="252"/>
            </a:xfrm>
            <a:custGeom>
              <a:avLst/>
              <a:gdLst>
                <a:gd name="T0" fmla="*/ 0 w 340"/>
                <a:gd name="T1" fmla="*/ 0 h 504"/>
                <a:gd name="T2" fmla="*/ 57 w 340"/>
                <a:gd name="T3" fmla="*/ 139 h 504"/>
                <a:gd name="T4" fmla="*/ 41 w 340"/>
                <a:gd name="T5" fmla="*/ 185 h 504"/>
                <a:gd name="T6" fmla="*/ 112 w 340"/>
                <a:gd name="T7" fmla="*/ 227 h 504"/>
                <a:gd name="T8" fmla="*/ 76 w 340"/>
                <a:gd name="T9" fmla="*/ 272 h 504"/>
                <a:gd name="T10" fmla="*/ 136 w 340"/>
                <a:gd name="T11" fmla="*/ 286 h 504"/>
                <a:gd name="T12" fmla="*/ 89 w 340"/>
                <a:gd name="T13" fmla="*/ 314 h 504"/>
                <a:gd name="T14" fmla="*/ 112 w 340"/>
                <a:gd name="T15" fmla="*/ 345 h 504"/>
                <a:gd name="T16" fmla="*/ 180 w 340"/>
                <a:gd name="T17" fmla="*/ 345 h 504"/>
                <a:gd name="T18" fmla="*/ 194 w 340"/>
                <a:gd name="T19" fmla="*/ 367 h 504"/>
                <a:gd name="T20" fmla="*/ 146 w 340"/>
                <a:gd name="T21" fmla="*/ 375 h 504"/>
                <a:gd name="T22" fmla="*/ 203 w 340"/>
                <a:gd name="T23" fmla="*/ 422 h 504"/>
                <a:gd name="T24" fmla="*/ 251 w 340"/>
                <a:gd name="T25" fmla="*/ 419 h 504"/>
                <a:gd name="T26" fmla="*/ 203 w 340"/>
                <a:gd name="T27" fmla="*/ 457 h 504"/>
                <a:gd name="T28" fmla="*/ 228 w 340"/>
                <a:gd name="T29" fmla="*/ 504 h 504"/>
                <a:gd name="T30" fmla="*/ 304 w 340"/>
                <a:gd name="T31" fmla="*/ 504 h 504"/>
                <a:gd name="T32" fmla="*/ 340 w 340"/>
                <a:gd name="T33" fmla="*/ 453 h 504"/>
                <a:gd name="T34" fmla="*/ 334 w 340"/>
                <a:gd name="T35" fmla="*/ 388 h 504"/>
                <a:gd name="T36" fmla="*/ 216 w 340"/>
                <a:gd name="T37" fmla="*/ 246 h 504"/>
                <a:gd name="T38" fmla="*/ 104 w 340"/>
                <a:gd name="T39" fmla="*/ 92 h 504"/>
                <a:gd name="T40" fmla="*/ 72 w 340"/>
                <a:gd name="T41" fmla="*/ 29 h 504"/>
                <a:gd name="T42" fmla="*/ 0 w 340"/>
                <a:gd name="T43" fmla="*/ 0 h 504"/>
                <a:gd name="T44" fmla="*/ 0 w 340"/>
                <a:gd name="T45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0" h="504">
                  <a:moveTo>
                    <a:pt x="0" y="0"/>
                  </a:moveTo>
                  <a:lnTo>
                    <a:pt x="57" y="139"/>
                  </a:lnTo>
                  <a:lnTo>
                    <a:pt x="41" y="185"/>
                  </a:lnTo>
                  <a:lnTo>
                    <a:pt x="112" y="227"/>
                  </a:lnTo>
                  <a:lnTo>
                    <a:pt x="76" y="272"/>
                  </a:lnTo>
                  <a:lnTo>
                    <a:pt x="136" y="286"/>
                  </a:lnTo>
                  <a:lnTo>
                    <a:pt x="89" y="314"/>
                  </a:lnTo>
                  <a:lnTo>
                    <a:pt x="112" y="345"/>
                  </a:lnTo>
                  <a:lnTo>
                    <a:pt x="180" y="345"/>
                  </a:lnTo>
                  <a:lnTo>
                    <a:pt x="194" y="367"/>
                  </a:lnTo>
                  <a:lnTo>
                    <a:pt x="146" y="375"/>
                  </a:lnTo>
                  <a:lnTo>
                    <a:pt x="203" y="422"/>
                  </a:lnTo>
                  <a:lnTo>
                    <a:pt x="251" y="419"/>
                  </a:lnTo>
                  <a:lnTo>
                    <a:pt x="203" y="457"/>
                  </a:lnTo>
                  <a:lnTo>
                    <a:pt x="228" y="504"/>
                  </a:lnTo>
                  <a:lnTo>
                    <a:pt x="304" y="504"/>
                  </a:lnTo>
                  <a:lnTo>
                    <a:pt x="340" y="453"/>
                  </a:lnTo>
                  <a:lnTo>
                    <a:pt x="334" y="388"/>
                  </a:lnTo>
                  <a:lnTo>
                    <a:pt x="216" y="246"/>
                  </a:lnTo>
                  <a:lnTo>
                    <a:pt x="104" y="92"/>
                  </a:lnTo>
                  <a:lnTo>
                    <a:pt x="72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64" name="Freeform 72"/>
            <p:cNvSpPr>
              <a:spLocks/>
            </p:cNvSpPr>
            <p:nvPr/>
          </p:nvSpPr>
          <p:spPr bwMode="auto">
            <a:xfrm>
              <a:off x="2433" y="1462"/>
              <a:ext cx="327" cy="594"/>
            </a:xfrm>
            <a:custGeom>
              <a:avLst/>
              <a:gdLst>
                <a:gd name="T0" fmla="*/ 654 w 654"/>
                <a:gd name="T1" fmla="*/ 0 h 1188"/>
                <a:gd name="T2" fmla="*/ 610 w 654"/>
                <a:gd name="T3" fmla="*/ 2 h 1188"/>
                <a:gd name="T4" fmla="*/ 540 w 654"/>
                <a:gd name="T5" fmla="*/ 91 h 1188"/>
                <a:gd name="T6" fmla="*/ 513 w 654"/>
                <a:gd name="T7" fmla="*/ 87 h 1188"/>
                <a:gd name="T8" fmla="*/ 216 w 654"/>
                <a:gd name="T9" fmla="*/ 150 h 1188"/>
                <a:gd name="T10" fmla="*/ 123 w 654"/>
                <a:gd name="T11" fmla="*/ 207 h 1188"/>
                <a:gd name="T12" fmla="*/ 28 w 654"/>
                <a:gd name="T13" fmla="*/ 258 h 1188"/>
                <a:gd name="T14" fmla="*/ 0 w 654"/>
                <a:gd name="T15" fmla="*/ 503 h 1188"/>
                <a:gd name="T16" fmla="*/ 36 w 654"/>
                <a:gd name="T17" fmla="*/ 716 h 1188"/>
                <a:gd name="T18" fmla="*/ 47 w 654"/>
                <a:gd name="T19" fmla="*/ 809 h 1188"/>
                <a:gd name="T20" fmla="*/ 123 w 654"/>
                <a:gd name="T21" fmla="*/ 1176 h 1188"/>
                <a:gd name="T22" fmla="*/ 175 w 654"/>
                <a:gd name="T23" fmla="*/ 1188 h 1188"/>
                <a:gd name="T24" fmla="*/ 118 w 654"/>
                <a:gd name="T25" fmla="*/ 825 h 1188"/>
                <a:gd name="T26" fmla="*/ 154 w 654"/>
                <a:gd name="T27" fmla="*/ 747 h 1188"/>
                <a:gd name="T28" fmla="*/ 85 w 654"/>
                <a:gd name="T29" fmla="*/ 724 h 1188"/>
                <a:gd name="T30" fmla="*/ 19 w 654"/>
                <a:gd name="T31" fmla="*/ 522 h 1188"/>
                <a:gd name="T32" fmla="*/ 34 w 654"/>
                <a:gd name="T33" fmla="*/ 304 h 1188"/>
                <a:gd name="T34" fmla="*/ 64 w 654"/>
                <a:gd name="T35" fmla="*/ 268 h 1188"/>
                <a:gd name="T36" fmla="*/ 114 w 654"/>
                <a:gd name="T37" fmla="*/ 306 h 1188"/>
                <a:gd name="T38" fmla="*/ 93 w 654"/>
                <a:gd name="T39" fmla="*/ 258 h 1188"/>
                <a:gd name="T40" fmla="*/ 213 w 654"/>
                <a:gd name="T41" fmla="*/ 177 h 1188"/>
                <a:gd name="T42" fmla="*/ 291 w 654"/>
                <a:gd name="T43" fmla="*/ 213 h 1188"/>
                <a:gd name="T44" fmla="*/ 256 w 654"/>
                <a:gd name="T45" fmla="*/ 165 h 1188"/>
                <a:gd name="T46" fmla="*/ 473 w 654"/>
                <a:gd name="T47" fmla="*/ 108 h 1188"/>
                <a:gd name="T48" fmla="*/ 543 w 654"/>
                <a:gd name="T49" fmla="*/ 123 h 1188"/>
                <a:gd name="T50" fmla="*/ 598 w 654"/>
                <a:gd name="T51" fmla="*/ 32 h 1188"/>
                <a:gd name="T52" fmla="*/ 654 w 654"/>
                <a:gd name="T53" fmla="*/ 0 h 1188"/>
                <a:gd name="T54" fmla="*/ 654 w 654"/>
                <a:gd name="T55" fmla="*/ 0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4" h="1188">
                  <a:moveTo>
                    <a:pt x="654" y="0"/>
                  </a:moveTo>
                  <a:lnTo>
                    <a:pt x="610" y="2"/>
                  </a:lnTo>
                  <a:lnTo>
                    <a:pt x="540" y="91"/>
                  </a:lnTo>
                  <a:lnTo>
                    <a:pt x="513" y="87"/>
                  </a:lnTo>
                  <a:lnTo>
                    <a:pt x="216" y="150"/>
                  </a:lnTo>
                  <a:lnTo>
                    <a:pt x="123" y="207"/>
                  </a:lnTo>
                  <a:lnTo>
                    <a:pt x="28" y="258"/>
                  </a:lnTo>
                  <a:lnTo>
                    <a:pt x="0" y="503"/>
                  </a:lnTo>
                  <a:lnTo>
                    <a:pt x="36" y="716"/>
                  </a:lnTo>
                  <a:lnTo>
                    <a:pt x="47" y="809"/>
                  </a:lnTo>
                  <a:lnTo>
                    <a:pt x="123" y="1176"/>
                  </a:lnTo>
                  <a:lnTo>
                    <a:pt x="175" y="1188"/>
                  </a:lnTo>
                  <a:lnTo>
                    <a:pt x="118" y="825"/>
                  </a:lnTo>
                  <a:lnTo>
                    <a:pt x="154" y="747"/>
                  </a:lnTo>
                  <a:lnTo>
                    <a:pt x="85" y="724"/>
                  </a:lnTo>
                  <a:lnTo>
                    <a:pt x="19" y="522"/>
                  </a:lnTo>
                  <a:lnTo>
                    <a:pt x="34" y="304"/>
                  </a:lnTo>
                  <a:lnTo>
                    <a:pt x="64" y="268"/>
                  </a:lnTo>
                  <a:lnTo>
                    <a:pt x="114" y="306"/>
                  </a:lnTo>
                  <a:lnTo>
                    <a:pt x="93" y="258"/>
                  </a:lnTo>
                  <a:lnTo>
                    <a:pt x="213" y="177"/>
                  </a:lnTo>
                  <a:lnTo>
                    <a:pt x="291" y="213"/>
                  </a:lnTo>
                  <a:lnTo>
                    <a:pt x="256" y="165"/>
                  </a:lnTo>
                  <a:lnTo>
                    <a:pt x="473" y="108"/>
                  </a:lnTo>
                  <a:lnTo>
                    <a:pt x="543" y="123"/>
                  </a:lnTo>
                  <a:lnTo>
                    <a:pt x="598" y="32"/>
                  </a:lnTo>
                  <a:lnTo>
                    <a:pt x="654" y="0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65" name="Freeform 73"/>
            <p:cNvSpPr>
              <a:spLocks/>
            </p:cNvSpPr>
            <p:nvPr/>
          </p:nvSpPr>
          <p:spPr bwMode="auto">
            <a:xfrm>
              <a:off x="2754" y="1914"/>
              <a:ext cx="150" cy="204"/>
            </a:xfrm>
            <a:custGeom>
              <a:avLst/>
              <a:gdLst>
                <a:gd name="T0" fmla="*/ 19 w 300"/>
                <a:gd name="T1" fmla="*/ 408 h 408"/>
                <a:gd name="T2" fmla="*/ 2 w 300"/>
                <a:gd name="T3" fmla="*/ 384 h 408"/>
                <a:gd name="T4" fmla="*/ 0 w 300"/>
                <a:gd name="T5" fmla="*/ 273 h 408"/>
                <a:gd name="T6" fmla="*/ 67 w 300"/>
                <a:gd name="T7" fmla="*/ 175 h 408"/>
                <a:gd name="T8" fmla="*/ 63 w 300"/>
                <a:gd name="T9" fmla="*/ 125 h 408"/>
                <a:gd name="T10" fmla="*/ 108 w 300"/>
                <a:gd name="T11" fmla="*/ 81 h 408"/>
                <a:gd name="T12" fmla="*/ 103 w 300"/>
                <a:gd name="T13" fmla="*/ 45 h 408"/>
                <a:gd name="T14" fmla="*/ 126 w 300"/>
                <a:gd name="T15" fmla="*/ 24 h 408"/>
                <a:gd name="T16" fmla="*/ 196 w 300"/>
                <a:gd name="T17" fmla="*/ 17 h 408"/>
                <a:gd name="T18" fmla="*/ 228 w 300"/>
                <a:gd name="T19" fmla="*/ 0 h 408"/>
                <a:gd name="T20" fmla="*/ 300 w 300"/>
                <a:gd name="T21" fmla="*/ 30 h 408"/>
                <a:gd name="T22" fmla="*/ 221 w 300"/>
                <a:gd name="T23" fmla="*/ 17 h 408"/>
                <a:gd name="T24" fmla="*/ 137 w 300"/>
                <a:gd name="T25" fmla="*/ 36 h 408"/>
                <a:gd name="T26" fmla="*/ 120 w 300"/>
                <a:gd name="T27" fmla="*/ 78 h 408"/>
                <a:gd name="T28" fmla="*/ 76 w 300"/>
                <a:gd name="T29" fmla="*/ 129 h 408"/>
                <a:gd name="T30" fmla="*/ 88 w 300"/>
                <a:gd name="T31" fmla="*/ 178 h 408"/>
                <a:gd name="T32" fmla="*/ 108 w 300"/>
                <a:gd name="T33" fmla="*/ 182 h 408"/>
                <a:gd name="T34" fmla="*/ 63 w 300"/>
                <a:gd name="T35" fmla="*/ 241 h 408"/>
                <a:gd name="T36" fmla="*/ 74 w 300"/>
                <a:gd name="T37" fmla="*/ 315 h 408"/>
                <a:gd name="T38" fmla="*/ 97 w 300"/>
                <a:gd name="T39" fmla="*/ 355 h 408"/>
                <a:gd name="T40" fmla="*/ 118 w 300"/>
                <a:gd name="T41" fmla="*/ 370 h 408"/>
                <a:gd name="T42" fmla="*/ 89 w 300"/>
                <a:gd name="T43" fmla="*/ 372 h 408"/>
                <a:gd name="T44" fmla="*/ 40 w 300"/>
                <a:gd name="T45" fmla="*/ 347 h 408"/>
                <a:gd name="T46" fmla="*/ 44 w 300"/>
                <a:gd name="T47" fmla="*/ 264 h 408"/>
                <a:gd name="T48" fmla="*/ 61 w 300"/>
                <a:gd name="T49" fmla="*/ 220 h 408"/>
                <a:gd name="T50" fmla="*/ 34 w 300"/>
                <a:gd name="T51" fmla="*/ 241 h 408"/>
                <a:gd name="T52" fmla="*/ 17 w 300"/>
                <a:gd name="T53" fmla="*/ 270 h 408"/>
                <a:gd name="T54" fmla="*/ 17 w 300"/>
                <a:gd name="T55" fmla="*/ 366 h 408"/>
                <a:gd name="T56" fmla="*/ 32 w 300"/>
                <a:gd name="T57" fmla="*/ 393 h 408"/>
                <a:gd name="T58" fmla="*/ 19 w 300"/>
                <a:gd name="T59" fmla="*/ 408 h 408"/>
                <a:gd name="T60" fmla="*/ 19 w 300"/>
                <a:gd name="T61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0" h="408">
                  <a:moveTo>
                    <a:pt x="19" y="408"/>
                  </a:moveTo>
                  <a:lnTo>
                    <a:pt x="2" y="384"/>
                  </a:lnTo>
                  <a:lnTo>
                    <a:pt x="0" y="273"/>
                  </a:lnTo>
                  <a:lnTo>
                    <a:pt x="67" y="175"/>
                  </a:lnTo>
                  <a:lnTo>
                    <a:pt x="63" y="125"/>
                  </a:lnTo>
                  <a:lnTo>
                    <a:pt x="108" y="81"/>
                  </a:lnTo>
                  <a:lnTo>
                    <a:pt x="103" y="45"/>
                  </a:lnTo>
                  <a:lnTo>
                    <a:pt x="126" y="24"/>
                  </a:lnTo>
                  <a:lnTo>
                    <a:pt x="196" y="17"/>
                  </a:lnTo>
                  <a:lnTo>
                    <a:pt x="228" y="0"/>
                  </a:lnTo>
                  <a:lnTo>
                    <a:pt x="300" y="30"/>
                  </a:lnTo>
                  <a:lnTo>
                    <a:pt x="221" y="17"/>
                  </a:lnTo>
                  <a:lnTo>
                    <a:pt x="137" y="36"/>
                  </a:lnTo>
                  <a:lnTo>
                    <a:pt x="120" y="78"/>
                  </a:lnTo>
                  <a:lnTo>
                    <a:pt x="76" y="129"/>
                  </a:lnTo>
                  <a:lnTo>
                    <a:pt x="88" y="178"/>
                  </a:lnTo>
                  <a:lnTo>
                    <a:pt x="108" y="182"/>
                  </a:lnTo>
                  <a:lnTo>
                    <a:pt x="63" y="241"/>
                  </a:lnTo>
                  <a:lnTo>
                    <a:pt x="74" y="315"/>
                  </a:lnTo>
                  <a:lnTo>
                    <a:pt x="97" y="355"/>
                  </a:lnTo>
                  <a:lnTo>
                    <a:pt x="118" y="370"/>
                  </a:lnTo>
                  <a:lnTo>
                    <a:pt x="89" y="372"/>
                  </a:lnTo>
                  <a:lnTo>
                    <a:pt x="40" y="347"/>
                  </a:lnTo>
                  <a:lnTo>
                    <a:pt x="44" y="264"/>
                  </a:lnTo>
                  <a:lnTo>
                    <a:pt x="61" y="220"/>
                  </a:lnTo>
                  <a:lnTo>
                    <a:pt x="34" y="241"/>
                  </a:lnTo>
                  <a:lnTo>
                    <a:pt x="17" y="270"/>
                  </a:lnTo>
                  <a:lnTo>
                    <a:pt x="17" y="366"/>
                  </a:lnTo>
                  <a:lnTo>
                    <a:pt x="32" y="393"/>
                  </a:lnTo>
                  <a:lnTo>
                    <a:pt x="19" y="408"/>
                  </a:lnTo>
                  <a:lnTo>
                    <a:pt x="19" y="4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66" name="Freeform 74"/>
            <p:cNvSpPr>
              <a:spLocks/>
            </p:cNvSpPr>
            <p:nvPr/>
          </p:nvSpPr>
          <p:spPr bwMode="auto">
            <a:xfrm>
              <a:off x="2978" y="1937"/>
              <a:ext cx="131" cy="79"/>
            </a:xfrm>
            <a:custGeom>
              <a:avLst/>
              <a:gdLst>
                <a:gd name="T0" fmla="*/ 11 w 262"/>
                <a:gd name="T1" fmla="*/ 160 h 160"/>
                <a:gd name="T2" fmla="*/ 57 w 262"/>
                <a:gd name="T3" fmla="*/ 112 h 160"/>
                <a:gd name="T4" fmla="*/ 43 w 262"/>
                <a:gd name="T5" fmla="*/ 95 h 160"/>
                <a:gd name="T6" fmla="*/ 74 w 262"/>
                <a:gd name="T7" fmla="*/ 71 h 160"/>
                <a:gd name="T8" fmla="*/ 89 w 262"/>
                <a:gd name="T9" fmla="*/ 21 h 160"/>
                <a:gd name="T10" fmla="*/ 125 w 262"/>
                <a:gd name="T11" fmla="*/ 21 h 160"/>
                <a:gd name="T12" fmla="*/ 262 w 262"/>
                <a:gd name="T13" fmla="*/ 71 h 160"/>
                <a:gd name="T14" fmla="*/ 258 w 262"/>
                <a:gd name="T15" fmla="*/ 55 h 160"/>
                <a:gd name="T16" fmla="*/ 135 w 262"/>
                <a:gd name="T17" fmla="*/ 0 h 160"/>
                <a:gd name="T18" fmla="*/ 87 w 262"/>
                <a:gd name="T19" fmla="*/ 10 h 160"/>
                <a:gd name="T20" fmla="*/ 66 w 262"/>
                <a:gd name="T21" fmla="*/ 57 h 160"/>
                <a:gd name="T22" fmla="*/ 34 w 262"/>
                <a:gd name="T23" fmla="*/ 93 h 160"/>
                <a:gd name="T24" fmla="*/ 32 w 262"/>
                <a:gd name="T25" fmla="*/ 124 h 160"/>
                <a:gd name="T26" fmla="*/ 0 w 262"/>
                <a:gd name="T27" fmla="*/ 160 h 160"/>
                <a:gd name="T28" fmla="*/ 11 w 262"/>
                <a:gd name="T29" fmla="*/ 160 h 160"/>
                <a:gd name="T30" fmla="*/ 11 w 262"/>
                <a:gd name="T3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2" h="160">
                  <a:moveTo>
                    <a:pt x="11" y="160"/>
                  </a:moveTo>
                  <a:lnTo>
                    <a:pt x="57" y="112"/>
                  </a:lnTo>
                  <a:lnTo>
                    <a:pt x="43" y="95"/>
                  </a:lnTo>
                  <a:lnTo>
                    <a:pt x="74" y="71"/>
                  </a:lnTo>
                  <a:lnTo>
                    <a:pt x="89" y="21"/>
                  </a:lnTo>
                  <a:lnTo>
                    <a:pt x="125" y="21"/>
                  </a:lnTo>
                  <a:lnTo>
                    <a:pt x="262" y="71"/>
                  </a:lnTo>
                  <a:lnTo>
                    <a:pt x="258" y="55"/>
                  </a:lnTo>
                  <a:lnTo>
                    <a:pt x="135" y="0"/>
                  </a:lnTo>
                  <a:lnTo>
                    <a:pt x="87" y="10"/>
                  </a:lnTo>
                  <a:lnTo>
                    <a:pt x="66" y="57"/>
                  </a:lnTo>
                  <a:lnTo>
                    <a:pt x="34" y="93"/>
                  </a:lnTo>
                  <a:lnTo>
                    <a:pt x="32" y="124"/>
                  </a:lnTo>
                  <a:lnTo>
                    <a:pt x="0" y="160"/>
                  </a:lnTo>
                  <a:lnTo>
                    <a:pt x="11" y="160"/>
                  </a:lnTo>
                  <a:lnTo>
                    <a:pt x="11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67" name="Freeform 75"/>
            <p:cNvSpPr>
              <a:spLocks/>
            </p:cNvSpPr>
            <p:nvPr/>
          </p:nvSpPr>
          <p:spPr bwMode="auto">
            <a:xfrm>
              <a:off x="2208" y="1797"/>
              <a:ext cx="308" cy="1329"/>
            </a:xfrm>
            <a:custGeom>
              <a:avLst/>
              <a:gdLst>
                <a:gd name="T0" fmla="*/ 489 w 616"/>
                <a:gd name="T1" fmla="*/ 0 h 2657"/>
                <a:gd name="T2" fmla="*/ 335 w 616"/>
                <a:gd name="T3" fmla="*/ 2 h 2657"/>
                <a:gd name="T4" fmla="*/ 228 w 616"/>
                <a:gd name="T5" fmla="*/ 23 h 2657"/>
                <a:gd name="T6" fmla="*/ 164 w 616"/>
                <a:gd name="T7" fmla="*/ 70 h 2657"/>
                <a:gd name="T8" fmla="*/ 137 w 616"/>
                <a:gd name="T9" fmla="*/ 127 h 2657"/>
                <a:gd name="T10" fmla="*/ 133 w 616"/>
                <a:gd name="T11" fmla="*/ 509 h 2657"/>
                <a:gd name="T12" fmla="*/ 149 w 616"/>
                <a:gd name="T13" fmla="*/ 538 h 2657"/>
                <a:gd name="T14" fmla="*/ 320 w 616"/>
                <a:gd name="T15" fmla="*/ 612 h 2657"/>
                <a:gd name="T16" fmla="*/ 367 w 616"/>
                <a:gd name="T17" fmla="*/ 654 h 2657"/>
                <a:gd name="T18" fmla="*/ 398 w 616"/>
                <a:gd name="T19" fmla="*/ 732 h 2657"/>
                <a:gd name="T20" fmla="*/ 384 w 616"/>
                <a:gd name="T21" fmla="*/ 2593 h 2657"/>
                <a:gd name="T22" fmla="*/ 350 w 616"/>
                <a:gd name="T23" fmla="*/ 2608 h 2657"/>
                <a:gd name="T24" fmla="*/ 304 w 616"/>
                <a:gd name="T25" fmla="*/ 2632 h 2657"/>
                <a:gd name="T26" fmla="*/ 257 w 616"/>
                <a:gd name="T27" fmla="*/ 2632 h 2657"/>
                <a:gd name="T28" fmla="*/ 0 w 616"/>
                <a:gd name="T29" fmla="*/ 2385 h 2657"/>
                <a:gd name="T30" fmla="*/ 223 w 616"/>
                <a:gd name="T31" fmla="*/ 2632 h 2657"/>
                <a:gd name="T32" fmla="*/ 263 w 616"/>
                <a:gd name="T33" fmla="*/ 2657 h 2657"/>
                <a:gd name="T34" fmla="*/ 350 w 616"/>
                <a:gd name="T35" fmla="*/ 2657 h 2657"/>
                <a:gd name="T36" fmla="*/ 386 w 616"/>
                <a:gd name="T37" fmla="*/ 2632 h 2657"/>
                <a:gd name="T38" fmla="*/ 409 w 616"/>
                <a:gd name="T39" fmla="*/ 2593 h 2657"/>
                <a:gd name="T40" fmla="*/ 411 w 616"/>
                <a:gd name="T41" fmla="*/ 1648 h 2657"/>
                <a:gd name="T42" fmla="*/ 413 w 616"/>
                <a:gd name="T43" fmla="*/ 711 h 2657"/>
                <a:gd name="T44" fmla="*/ 386 w 616"/>
                <a:gd name="T45" fmla="*/ 644 h 2657"/>
                <a:gd name="T46" fmla="*/ 341 w 616"/>
                <a:gd name="T47" fmla="*/ 610 h 2657"/>
                <a:gd name="T48" fmla="*/ 164 w 616"/>
                <a:gd name="T49" fmla="*/ 536 h 2657"/>
                <a:gd name="T50" fmla="*/ 145 w 616"/>
                <a:gd name="T51" fmla="*/ 507 h 2657"/>
                <a:gd name="T52" fmla="*/ 149 w 616"/>
                <a:gd name="T53" fmla="*/ 129 h 2657"/>
                <a:gd name="T54" fmla="*/ 179 w 616"/>
                <a:gd name="T55" fmla="*/ 78 h 2657"/>
                <a:gd name="T56" fmla="*/ 242 w 616"/>
                <a:gd name="T57" fmla="*/ 36 h 2657"/>
                <a:gd name="T58" fmla="*/ 333 w 616"/>
                <a:gd name="T59" fmla="*/ 17 h 2657"/>
                <a:gd name="T60" fmla="*/ 394 w 616"/>
                <a:gd name="T61" fmla="*/ 19 h 2657"/>
                <a:gd name="T62" fmla="*/ 474 w 616"/>
                <a:gd name="T63" fmla="*/ 66 h 2657"/>
                <a:gd name="T64" fmla="*/ 481 w 616"/>
                <a:gd name="T65" fmla="*/ 230 h 2657"/>
                <a:gd name="T66" fmla="*/ 474 w 616"/>
                <a:gd name="T67" fmla="*/ 390 h 2657"/>
                <a:gd name="T68" fmla="*/ 502 w 616"/>
                <a:gd name="T69" fmla="*/ 513 h 2657"/>
                <a:gd name="T70" fmla="*/ 616 w 616"/>
                <a:gd name="T71" fmla="*/ 576 h 2657"/>
                <a:gd name="T72" fmla="*/ 555 w 616"/>
                <a:gd name="T73" fmla="*/ 372 h 2657"/>
                <a:gd name="T74" fmla="*/ 489 w 616"/>
                <a:gd name="T75" fmla="*/ 0 h 2657"/>
                <a:gd name="T76" fmla="*/ 489 w 616"/>
                <a:gd name="T77" fmla="*/ 0 h 2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6" h="2657">
                  <a:moveTo>
                    <a:pt x="489" y="0"/>
                  </a:moveTo>
                  <a:lnTo>
                    <a:pt x="335" y="2"/>
                  </a:lnTo>
                  <a:lnTo>
                    <a:pt x="228" y="23"/>
                  </a:lnTo>
                  <a:lnTo>
                    <a:pt x="164" y="70"/>
                  </a:lnTo>
                  <a:lnTo>
                    <a:pt x="137" y="127"/>
                  </a:lnTo>
                  <a:lnTo>
                    <a:pt x="133" y="509"/>
                  </a:lnTo>
                  <a:lnTo>
                    <a:pt x="149" y="538"/>
                  </a:lnTo>
                  <a:lnTo>
                    <a:pt x="320" y="612"/>
                  </a:lnTo>
                  <a:lnTo>
                    <a:pt x="367" y="654"/>
                  </a:lnTo>
                  <a:lnTo>
                    <a:pt x="398" y="732"/>
                  </a:lnTo>
                  <a:lnTo>
                    <a:pt x="384" y="2593"/>
                  </a:lnTo>
                  <a:lnTo>
                    <a:pt x="350" y="2608"/>
                  </a:lnTo>
                  <a:lnTo>
                    <a:pt x="304" y="2632"/>
                  </a:lnTo>
                  <a:lnTo>
                    <a:pt x="257" y="2632"/>
                  </a:lnTo>
                  <a:lnTo>
                    <a:pt x="0" y="2385"/>
                  </a:lnTo>
                  <a:lnTo>
                    <a:pt x="223" y="2632"/>
                  </a:lnTo>
                  <a:lnTo>
                    <a:pt x="263" y="2657"/>
                  </a:lnTo>
                  <a:lnTo>
                    <a:pt x="350" y="2657"/>
                  </a:lnTo>
                  <a:lnTo>
                    <a:pt x="386" y="2632"/>
                  </a:lnTo>
                  <a:lnTo>
                    <a:pt x="409" y="2593"/>
                  </a:lnTo>
                  <a:lnTo>
                    <a:pt x="411" y="1648"/>
                  </a:lnTo>
                  <a:lnTo>
                    <a:pt x="413" y="711"/>
                  </a:lnTo>
                  <a:lnTo>
                    <a:pt x="386" y="644"/>
                  </a:lnTo>
                  <a:lnTo>
                    <a:pt x="341" y="610"/>
                  </a:lnTo>
                  <a:lnTo>
                    <a:pt x="164" y="536"/>
                  </a:lnTo>
                  <a:lnTo>
                    <a:pt x="145" y="507"/>
                  </a:lnTo>
                  <a:lnTo>
                    <a:pt x="149" y="129"/>
                  </a:lnTo>
                  <a:lnTo>
                    <a:pt x="179" y="78"/>
                  </a:lnTo>
                  <a:lnTo>
                    <a:pt x="242" y="36"/>
                  </a:lnTo>
                  <a:lnTo>
                    <a:pt x="333" y="17"/>
                  </a:lnTo>
                  <a:lnTo>
                    <a:pt x="394" y="19"/>
                  </a:lnTo>
                  <a:lnTo>
                    <a:pt x="474" y="66"/>
                  </a:lnTo>
                  <a:lnTo>
                    <a:pt x="481" y="230"/>
                  </a:lnTo>
                  <a:lnTo>
                    <a:pt x="474" y="390"/>
                  </a:lnTo>
                  <a:lnTo>
                    <a:pt x="502" y="513"/>
                  </a:lnTo>
                  <a:lnTo>
                    <a:pt x="616" y="576"/>
                  </a:lnTo>
                  <a:lnTo>
                    <a:pt x="555" y="372"/>
                  </a:lnTo>
                  <a:lnTo>
                    <a:pt x="489" y="0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68" name="Freeform 76"/>
            <p:cNvSpPr>
              <a:spLocks/>
            </p:cNvSpPr>
            <p:nvPr/>
          </p:nvSpPr>
          <p:spPr bwMode="auto">
            <a:xfrm>
              <a:off x="2228" y="1901"/>
              <a:ext cx="130" cy="1195"/>
            </a:xfrm>
            <a:custGeom>
              <a:avLst/>
              <a:gdLst>
                <a:gd name="T0" fmla="*/ 101 w 261"/>
                <a:gd name="T1" fmla="*/ 0 h 2389"/>
                <a:gd name="T2" fmla="*/ 57 w 261"/>
                <a:gd name="T3" fmla="*/ 0 h 2389"/>
                <a:gd name="T4" fmla="*/ 27 w 261"/>
                <a:gd name="T5" fmla="*/ 17 h 2389"/>
                <a:gd name="T6" fmla="*/ 4 w 261"/>
                <a:gd name="T7" fmla="*/ 61 h 2389"/>
                <a:gd name="T8" fmla="*/ 0 w 261"/>
                <a:gd name="T9" fmla="*/ 329 h 2389"/>
                <a:gd name="T10" fmla="*/ 17 w 261"/>
                <a:gd name="T11" fmla="*/ 378 h 2389"/>
                <a:gd name="T12" fmla="*/ 59 w 261"/>
                <a:gd name="T13" fmla="*/ 424 h 2389"/>
                <a:gd name="T14" fmla="*/ 90 w 261"/>
                <a:gd name="T15" fmla="*/ 430 h 2389"/>
                <a:gd name="T16" fmla="*/ 93 w 261"/>
                <a:gd name="T17" fmla="*/ 802 h 2389"/>
                <a:gd name="T18" fmla="*/ 249 w 261"/>
                <a:gd name="T19" fmla="*/ 1190 h 2389"/>
                <a:gd name="T20" fmla="*/ 236 w 261"/>
                <a:gd name="T21" fmla="*/ 1882 h 2389"/>
                <a:gd name="T22" fmla="*/ 236 w 261"/>
                <a:gd name="T23" fmla="*/ 2344 h 2389"/>
                <a:gd name="T24" fmla="*/ 206 w 261"/>
                <a:gd name="T25" fmla="*/ 2389 h 2389"/>
                <a:gd name="T26" fmla="*/ 244 w 261"/>
                <a:gd name="T27" fmla="*/ 2378 h 2389"/>
                <a:gd name="T28" fmla="*/ 255 w 261"/>
                <a:gd name="T29" fmla="*/ 2353 h 2389"/>
                <a:gd name="T30" fmla="*/ 255 w 261"/>
                <a:gd name="T31" fmla="*/ 1764 h 2389"/>
                <a:gd name="T32" fmla="*/ 261 w 261"/>
                <a:gd name="T33" fmla="*/ 663 h 2389"/>
                <a:gd name="T34" fmla="*/ 259 w 261"/>
                <a:gd name="T35" fmla="*/ 509 h 2389"/>
                <a:gd name="T36" fmla="*/ 225 w 261"/>
                <a:gd name="T37" fmla="*/ 449 h 2389"/>
                <a:gd name="T38" fmla="*/ 36 w 261"/>
                <a:gd name="T39" fmla="*/ 365 h 2389"/>
                <a:gd name="T40" fmla="*/ 19 w 261"/>
                <a:gd name="T41" fmla="*/ 323 h 2389"/>
                <a:gd name="T42" fmla="*/ 23 w 261"/>
                <a:gd name="T43" fmla="*/ 63 h 2389"/>
                <a:gd name="T44" fmla="*/ 36 w 261"/>
                <a:gd name="T45" fmla="*/ 21 h 2389"/>
                <a:gd name="T46" fmla="*/ 65 w 261"/>
                <a:gd name="T47" fmla="*/ 17 h 2389"/>
                <a:gd name="T48" fmla="*/ 73 w 261"/>
                <a:gd name="T49" fmla="*/ 46 h 2389"/>
                <a:gd name="T50" fmla="*/ 71 w 261"/>
                <a:gd name="T51" fmla="*/ 211 h 2389"/>
                <a:gd name="T52" fmla="*/ 74 w 261"/>
                <a:gd name="T53" fmla="*/ 287 h 2389"/>
                <a:gd name="T54" fmla="*/ 103 w 261"/>
                <a:gd name="T55" fmla="*/ 319 h 2389"/>
                <a:gd name="T56" fmla="*/ 101 w 261"/>
                <a:gd name="T57" fmla="*/ 99 h 2389"/>
                <a:gd name="T58" fmla="*/ 101 w 261"/>
                <a:gd name="T59" fmla="*/ 0 h 2389"/>
                <a:gd name="T60" fmla="*/ 101 w 261"/>
                <a:gd name="T61" fmla="*/ 0 h 2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1" h="2389">
                  <a:moveTo>
                    <a:pt x="101" y="0"/>
                  </a:moveTo>
                  <a:lnTo>
                    <a:pt x="57" y="0"/>
                  </a:lnTo>
                  <a:lnTo>
                    <a:pt x="27" y="17"/>
                  </a:lnTo>
                  <a:lnTo>
                    <a:pt x="4" y="61"/>
                  </a:lnTo>
                  <a:lnTo>
                    <a:pt x="0" y="329"/>
                  </a:lnTo>
                  <a:lnTo>
                    <a:pt x="17" y="378"/>
                  </a:lnTo>
                  <a:lnTo>
                    <a:pt x="59" y="424"/>
                  </a:lnTo>
                  <a:lnTo>
                    <a:pt x="90" y="430"/>
                  </a:lnTo>
                  <a:lnTo>
                    <a:pt x="93" y="802"/>
                  </a:lnTo>
                  <a:lnTo>
                    <a:pt x="249" y="1190"/>
                  </a:lnTo>
                  <a:lnTo>
                    <a:pt x="236" y="1882"/>
                  </a:lnTo>
                  <a:lnTo>
                    <a:pt x="236" y="2344"/>
                  </a:lnTo>
                  <a:lnTo>
                    <a:pt x="206" y="2389"/>
                  </a:lnTo>
                  <a:lnTo>
                    <a:pt x="244" y="2378"/>
                  </a:lnTo>
                  <a:lnTo>
                    <a:pt x="255" y="2353"/>
                  </a:lnTo>
                  <a:lnTo>
                    <a:pt x="255" y="1764"/>
                  </a:lnTo>
                  <a:lnTo>
                    <a:pt x="261" y="663"/>
                  </a:lnTo>
                  <a:lnTo>
                    <a:pt x="259" y="509"/>
                  </a:lnTo>
                  <a:lnTo>
                    <a:pt x="225" y="449"/>
                  </a:lnTo>
                  <a:lnTo>
                    <a:pt x="36" y="365"/>
                  </a:lnTo>
                  <a:lnTo>
                    <a:pt x="19" y="323"/>
                  </a:lnTo>
                  <a:lnTo>
                    <a:pt x="23" y="63"/>
                  </a:lnTo>
                  <a:lnTo>
                    <a:pt x="36" y="21"/>
                  </a:lnTo>
                  <a:lnTo>
                    <a:pt x="65" y="17"/>
                  </a:lnTo>
                  <a:lnTo>
                    <a:pt x="73" y="46"/>
                  </a:lnTo>
                  <a:lnTo>
                    <a:pt x="71" y="211"/>
                  </a:lnTo>
                  <a:lnTo>
                    <a:pt x="74" y="287"/>
                  </a:lnTo>
                  <a:lnTo>
                    <a:pt x="103" y="319"/>
                  </a:lnTo>
                  <a:lnTo>
                    <a:pt x="101" y="99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69" name="Freeform 77"/>
            <p:cNvSpPr>
              <a:spLocks/>
            </p:cNvSpPr>
            <p:nvPr/>
          </p:nvSpPr>
          <p:spPr bwMode="auto">
            <a:xfrm>
              <a:off x="3238" y="1894"/>
              <a:ext cx="300" cy="1225"/>
            </a:xfrm>
            <a:custGeom>
              <a:avLst/>
              <a:gdLst>
                <a:gd name="T0" fmla="*/ 33 w 601"/>
                <a:gd name="T1" fmla="*/ 0 h 2450"/>
                <a:gd name="T2" fmla="*/ 141 w 601"/>
                <a:gd name="T3" fmla="*/ 311 h 2450"/>
                <a:gd name="T4" fmla="*/ 164 w 601"/>
                <a:gd name="T5" fmla="*/ 340 h 2450"/>
                <a:gd name="T6" fmla="*/ 496 w 601"/>
                <a:gd name="T7" fmla="*/ 424 h 2450"/>
                <a:gd name="T8" fmla="*/ 565 w 601"/>
                <a:gd name="T9" fmla="*/ 471 h 2450"/>
                <a:gd name="T10" fmla="*/ 597 w 601"/>
                <a:gd name="T11" fmla="*/ 524 h 2450"/>
                <a:gd name="T12" fmla="*/ 601 w 601"/>
                <a:gd name="T13" fmla="*/ 636 h 2450"/>
                <a:gd name="T14" fmla="*/ 597 w 601"/>
                <a:gd name="T15" fmla="*/ 2385 h 2450"/>
                <a:gd name="T16" fmla="*/ 580 w 601"/>
                <a:gd name="T17" fmla="*/ 2427 h 2450"/>
                <a:gd name="T18" fmla="*/ 546 w 601"/>
                <a:gd name="T19" fmla="*/ 2450 h 2450"/>
                <a:gd name="T20" fmla="*/ 485 w 601"/>
                <a:gd name="T21" fmla="*/ 2450 h 2450"/>
                <a:gd name="T22" fmla="*/ 37 w 601"/>
                <a:gd name="T23" fmla="*/ 2237 h 2450"/>
                <a:gd name="T24" fmla="*/ 457 w 601"/>
                <a:gd name="T25" fmla="*/ 2414 h 2450"/>
                <a:gd name="T26" fmla="*/ 538 w 601"/>
                <a:gd name="T27" fmla="*/ 2408 h 2450"/>
                <a:gd name="T28" fmla="*/ 569 w 601"/>
                <a:gd name="T29" fmla="*/ 2361 h 2450"/>
                <a:gd name="T30" fmla="*/ 565 w 601"/>
                <a:gd name="T31" fmla="*/ 977 h 2450"/>
                <a:gd name="T32" fmla="*/ 557 w 601"/>
                <a:gd name="T33" fmla="*/ 557 h 2450"/>
                <a:gd name="T34" fmla="*/ 533 w 601"/>
                <a:gd name="T35" fmla="*/ 528 h 2450"/>
                <a:gd name="T36" fmla="*/ 546 w 601"/>
                <a:gd name="T37" fmla="*/ 496 h 2450"/>
                <a:gd name="T38" fmla="*/ 485 w 601"/>
                <a:gd name="T39" fmla="*/ 441 h 2450"/>
                <a:gd name="T40" fmla="*/ 152 w 601"/>
                <a:gd name="T41" fmla="*/ 357 h 2450"/>
                <a:gd name="T42" fmla="*/ 128 w 601"/>
                <a:gd name="T43" fmla="*/ 332 h 2450"/>
                <a:gd name="T44" fmla="*/ 0 w 601"/>
                <a:gd name="T45" fmla="*/ 11 h 2450"/>
                <a:gd name="T46" fmla="*/ 33 w 601"/>
                <a:gd name="T47" fmla="*/ 0 h 2450"/>
                <a:gd name="T48" fmla="*/ 33 w 601"/>
                <a:gd name="T49" fmla="*/ 0 h 2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1" h="2450">
                  <a:moveTo>
                    <a:pt x="33" y="0"/>
                  </a:moveTo>
                  <a:lnTo>
                    <a:pt x="141" y="311"/>
                  </a:lnTo>
                  <a:lnTo>
                    <a:pt x="164" y="340"/>
                  </a:lnTo>
                  <a:lnTo>
                    <a:pt x="496" y="424"/>
                  </a:lnTo>
                  <a:lnTo>
                    <a:pt x="565" y="471"/>
                  </a:lnTo>
                  <a:lnTo>
                    <a:pt x="597" y="524"/>
                  </a:lnTo>
                  <a:lnTo>
                    <a:pt x="601" y="636"/>
                  </a:lnTo>
                  <a:lnTo>
                    <a:pt x="597" y="2385"/>
                  </a:lnTo>
                  <a:lnTo>
                    <a:pt x="580" y="2427"/>
                  </a:lnTo>
                  <a:lnTo>
                    <a:pt x="546" y="2450"/>
                  </a:lnTo>
                  <a:lnTo>
                    <a:pt x="485" y="2450"/>
                  </a:lnTo>
                  <a:lnTo>
                    <a:pt x="37" y="2237"/>
                  </a:lnTo>
                  <a:lnTo>
                    <a:pt x="457" y="2414"/>
                  </a:lnTo>
                  <a:lnTo>
                    <a:pt x="538" y="2408"/>
                  </a:lnTo>
                  <a:lnTo>
                    <a:pt x="569" y="2361"/>
                  </a:lnTo>
                  <a:lnTo>
                    <a:pt x="565" y="977"/>
                  </a:lnTo>
                  <a:lnTo>
                    <a:pt x="557" y="557"/>
                  </a:lnTo>
                  <a:lnTo>
                    <a:pt x="533" y="528"/>
                  </a:lnTo>
                  <a:lnTo>
                    <a:pt x="546" y="496"/>
                  </a:lnTo>
                  <a:lnTo>
                    <a:pt x="485" y="441"/>
                  </a:lnTo>
                  <a:lnTo>
                    <a:pt x="152" y="357"/>
                  </a:lnTo>
                  <a:lnTo>
                    <a:pt x="128" y="332"/>
                  </a:lnTo>
                  <a:lnTo>
                    <a:pt x="0" y="11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70" name="Freeform 78"/>
            <p:cNvSpPr>
              <a:spLocks/>
            </p:cNvSpPr>
            <p:nvPr/>
          </p:nvSpPr>
          <p:spPr bwMode="auto">
            <a:xfrm>
              <a:off x="3296" y="2098"/>
              <a:ext cx="186" cy="987"/>
            </a:xfrm>
            <a:custGeom>
              <a:avLst/>
              <a:gdLst>
                <a:gd name="T0" fmla="*/ 0 w 373"/>
                <a:gd name="T1" fmla="*/ 0 h 1973"/>
                <a:gd name="T2" fmla="*/ 268 w 373"/>
                <a:gd name="T3" fmla="*/ 99 h 1973"/>
                <a:gd name="T4" fmla="*/ 341 w 373"/>
                <a:gd name="T5" fmla="*/ 128 h 1973"/>
                <a:gd name="T6" fmla="*/ 369 w 373"/>
                <a:gd name="T7" fmla="*/ 192 h 1973"/>
                <a:gd name="T8" fmla="*/ 373 w 373"/>
                <a:gd name="T9" fmla="*/ 837 h 1973"/>
                <a:gd name="T10" fmla="*/ 373 w 373"/>
                <a:gd name="T11" fmla="*/ 1937 h 1973"/>
                <a:gd name="T12" fmla="*/ 337 w 373"/>
                <a:gd name="T13" fmla="*/ 1973 h 1973"/>
                <a:gd name="T14" fmla="*/ 308 w 373"/>
                <a:gd name="T15" fmla="*/ 1973 h 1973"/>
                <a:gd name="T16" fmla="*/ 339 w 373"/>
                <a:gd name="T17" fmla="*/ 1915 h 1973"/>
                <a:gd name="T18" fmla="*/ 339 w 373"/>
                <a:gd name="T19" fmla="*/ 652 h 1973"/>
                <a:gd name="T20" fmla="*/ 341 w 373"/>
                <a:gd name="T21" fmla="*/ 175 h 1973"/>
                <a:gd name="T22" fmla="*/ 301 w 373"/>
                <a:gd name="T23" fmla="*/ 128 h 1973"/>
                <a:gd name="T24" fmla="*/ 50 w 373"/>
                <a:gd name="T25" fmla="*/ 40 h 1973"/>
                <a:gd name="T26" fmla="*/ 0 w 373"/>
                <a:gd name="T27" fmla="*/ 0 h 1973"/>
                <a:gd name="T28" fmla="*/ 0 w 373"/>
                <a:gd name="T29" fmla="*/ 0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3" h="1973">
                  <a:moveTo>
                    <a:pt x="0" y="0"/>
                  </a:moveTo>
                  <a:lnTo>
                    <a:pt x="268" y="99"/>
                  </a:lnTo>
                  <a:lnTo>
                    <a:pt x="341" y="128"/>
                  </a:lnTo>
                  <a:lnTo>
                    <a:pt x="369" y="192"/>
                  </a:lnTo>
                  <a:lnTo>
                    <a:pt x="373" y="837"/>
                  </a:lnTo>
                  <a:lnTo>
                    <a:pt x="373" y="1937"/>
                  </a:lnTo>
                  <a:lnTo>
                    <a:pt x="337" y="1973"/>
                  </a:lnTo>
                  <a:lnTo>
                    <a:pt x="308" y="1973"/>
                  </a:lnTo>
                  <a:lnTo>
                    <a:pt x="339" y="1915"/>
                  </a:lnTo>
                  <a:lnTo>
                    <a:pt x="339" y="652"/>
                  </a:lnTo>
                  <a:lnTo>
                    <a:pt x="341" y="175"/>
                  </a:lnTo>
                  <a:lnTo>
                    <a:pt x="301" y="128"/>
                  </a:lnTo>
                  <a:lnTo>
                    <a:pt x="50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71" name="Freeform 79"/>
            <p:cNvSpPr>
              <a:spLocks/>
            </p:cNvSpPr>
            <p:nvPr/>
          </p:nvSpPr>
          <p:spPr bwMode="auto">
            <a:xfrm>
              <a:off x="2724" y="1274"/>
              <a:ext cx="151" cy="111"/>
            </a:xfrm>
            <a:custGeom>
              <a:avLst/>
              <a:gdLst>
                <a:gd name="T0" fmla="*/ 0 w 302"/>
                <a:gd name="T1" fmla="*/ 75 h 223"/>
                <a:gd name="T2" fmla="*/ 40 w 302"/>
                <a:gd name="T3" fmla="*/ 84 h 223"/>
                <a:gd name="T4" fmla="*/ 46 w 302"/>
                <a:gd name="T5" fmla="*/ 46 h 223"/>
                <a:gd name="T6" fmla="*/ 59 w 302"/>
                <a:gd name="T7" fmla="*/ 27 h 223"/>
                <a:gd name="T8" fmla="*/ 139 w 302"/>
                <a:gd name="T9" fmla="*/ 8 h 223"/>
                <a:gd name="T10" fmla="*/ 111 w 302"/>
                <a:gd name="T11" fmla="*/ 25 h 223"/>
                <a:gd name="T12" fmla="*/ 63 w 302"/>
                <a:gd name="T13" fmla="*/ 38 h 223"/>
                <a:gd name="T14" fmla="*/ 52 w 302"/>
                <a:gd name="T15" fmla="*/ 130 h 223"/>
                <a:gd name="T16" fmla="*/ 92 w 302"/>
                <a:gd name="T17" fmla="*/ 200 h 223"/>
                <a:gd name="T18" fmla="*/ 183 w 302"/>
                <a:gd name="T19" fmla="*/ 192 h 223"/>
                <a:gd name="T20" fmla="*/ 255 w 302"/>
                <a:gd name="T21" fmla="*/ 151 h 223"/>
                <a:gd name="T22" fmla="*/ 255 w 302"/>
                <a:gd name="T23" fmla="*/ 63 h 223"/>
                <a:gd name="T24" fmla="*/ 234 w 302"/>
                <a:gd name="T25" fmla="*/ 33 h 223"/>
                <a:gd name="T26" fmla="*/ 171 w 302"/>
                <a:gd name="T27" fmla="*/ 0 h 223"/>
                <a:gd name="T28" fmla="*/ 251 w 302"/>
                <a:gd name="T29" fmla="*/ 25 h 223"/>
                <a:gd name="T30" fmla="*/ 272 w 302"/>
                <a:gd name="T31" fmla="*/ 52 h 223"/>
                <a:gd name="T32" fmla="*/ 302 w 302"/>
                <a:gd name="T33" fmla="*/ 57 h 223"/>
                <a:gd name="T34" fmla="*/ 272 w 302"/>
                <a:gd name="T35" fmla="*/ 71 h 223"/>
                <a:gd name="T36" fmla="*/ 263 w 302"/>
                <a:gd name="T37" fmla="*/ 170 h 223"/>
                <a:gd name="T38" fmla="*/ 177 w 302"/>
                <a:gd name="T39" fmla="*/ 223 h 223"/>
                <a:gd name="T40" fmla="*/ 82 w 302"/>
                <a:gd name="T41" fmla="*/ 209 h 223"/>
                <a:gd name="T42" fmla="*/ 40 w 302"/>
                <a:gd name="T43" fmla="*/ 133 h 223"/>
                <a:gd name="T44" fmla="*/ 40 w 302"/>
                <a:gd name="T45" fmla="*/ 101 h 223"/>
                <a:gd name="T46" fmla="*/ 0 w 302"/>
                <a:gd name="T47" fmla="*/ 75 h 223"/>
                <a:gd name="T48" fmla="*/ 0 w 302"/>
                <a:gd name="T49" fmla="*/ 7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2" h="223">
                  <a:moveTo>
                    <a:pt x="0" y="75"/>
                  </a:moveTo>
                  <a:lnTo>
                    <a:pt x="40" y="84"/>
                  </a:lnTo>
                  <a:lnTo>
                    <a:pt x="46" y="46"/>
                  </a:lnTo>
                  <a:lnTo>
                    <a:pt x="59" y="27"/>
                  </a:lnTo>
                  <a:lnTo>
                    <a:pt x="139" y="8"/>
                  </a:lnTo>
                  <a:lnTo>
                    <a:pt x="111" y="25"/>
                  </a:lnTo>
                  <a:lnTo>
                    <a:pt x="63" y="38"/>
                  </a:lnTo>
                  <a:lnTo>
                    <a:pt x="52" y="130"/>
                  </a:lnTo>
                  <a:lnTo>
                    <a:pt x="92" y="200"/>
                  </a:lnTo>
                  <a:lnTo>
                    <a:pt x="183" y="192"/>
                  </a:lnTo>
                  <a:lnTo>
                    <a:pt x="255" y="151"/>
                  </a:lnTo>
                  <a:lnTo>
                    <a:pt x="255" y="63"/>
                  </a:lnTo>
                  <a:lnTo>
                    <a:pt x="234" y="33"/>
                  </a:lnTo>
                  <a:lnTo>
                    <a:pt x="171" y="0"/>
                  </a:lnTo>
                  <a:lnTo>
                    <a:pt x="251" y="25"/>
                  </a:lnTo>
                  <a:lnTo>
                    <a:pt x="272" y="52"/>
                  </a:lnTo>
                  <a:lnTo>
                    <a:pt x="302" y="57"/>
                  </a:lnTo>
                  <a:lnTo>
                    <a:pt x="272" y="71"/>
                  </a:lnTo>
                  <a:lnTo>
                    <a:pt x="263" y="170"/>
                  </a:lnTo>
                  <a:lnTo>
                    <a:pt x="177" y="223"/>
                  </a:lnTo>
                  <a:lnTo>
                    <a:pt x="82" y="209"/>
                  </a:lnTo>
                  <a:lnTo>
                    <a:pt x="40" y="133"/>
                  </a:lnTo>
                  <a:lnTo>
                    <a:pt x="40" y="101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72" name="Freeform 80"/>
            <p:cNvSpPr>
              <a:spLocks/>
            </p:cNvSpPr>
            <p:nvPr/>
          </p:nvSpPr>
          <p:spPr bwMode="auto">
            <a:xfrm>
              <a:off x="2888" y="1262"/>
              <a:ext cx="135" cy="133"/>
            </a:xfrm>
            <a:custGeom>
              <a:avLst/>
              <a:gdLst>
                <a:gd name="T0" fmla="*/ 8 w 270"/>
                <a:gd name="T1" fmla="*/ 78 h 266"/>
                <a:gd name="T2" fmla="*/ 0 w 270"/>
                <a:gd name="T3" fmla="*/ 104 h 266"/>
                <a:gd name="T4" fmla="*/ 8 w 270"/>
                <a:gd name="T5" fmla="*/ 173 h 266"/>
                <a:gd name="T6" fmla="*/ 17 w 270"/>
                <a:gd name="T7" fmla="*/ 175 h 266"/>
                <a:gd name="T8" fmla="*/ 44 w 270"/>
                <a:gd name="T9" fmla="*/ 214 h 266"/>
                <a:gd name="T10" fmla="*/ 148 w 270"/>
                <a:gd name="T11" fmla="*/ 266 h 266"/>
                <a:gd name="T12" fmla="*/ 202 w 270"/>
                <a:gd name="T13" fmla="*/ 211 h 266"/>
                <a:gd name="T14" fmla="*/ 232 w 270"/>
                <a:gd name="T15" fmla="*/ 142 h 266"/>
                <a:gd name="T16" fmla="*/ 232 w 270"/>
                <a:gd name="T17" fmla="*/ 110 h 266"/>
                <a:gd name="T18" fmla="*/ 270 w 270"/>
                <a:gd name="T19" fmla="*/ 87 h 266"/>
                <a:gd name="T20" fmla="*/ 230 w 270"/>
                <a:gd name="T21" fmla="*/ 89 h 266"/>
                <a:gd name="T22" fmla="*/ 213 w 270"/>
                <a:gd name="T23" fmla="*/ 47 h 266"/>
                <a:gd name="T24" fmla="*/ 146 w 270"/>
                <a:gd name="T25" fmla="*/ 15 h 266"/>
                <a:gd name="T26" fmla="*/ 203 w 270"/>
                <a:gd name="T27" fmla="*/ 59 h 266"/>
                <a:gd name="T28" fmla="*/ 217 w 270"/>
                <a:gd name="T29" fmla="*/ 148 h 266"/>
                <a:gd name="T30" fmla="*/ 179 w 270"/>
                <a:gd name="T31" fmla="*/ 220 h 266"/>
                <a:gd name="T32" fmla="*/ 67 w 270"/>
                <a:gd name="T33" fmla="*/ 211 h 266"/>
                <a:gd name="T34" fmla="*/ 21 w 270"/>
                <a:gd name="T35" fmla="*/ 163 h 266"/>
                <a:gd name="T36" fmla="*/ 29 w 270"/>
                <a:gd name="T37" fmla="*/ 87 h 266"/>
                <a:gd name="T38" fmla="*/ 44 w 270"/>
                <a:gd name="T39" fmla="*/ 57 h 266"/>
                <a:gd name="T40" fmla="*/ 114 w 270"/>
                <a:gd name="T41" fmla="*/ 0 h 266"/>
                <a:gd name="T42" fmla="*/ 32 w 270"/>
                <a:gd name="T43" fmla="*/ 43 h 266"/>
                <a:gd name="T44" fmla="*/ 8 w 270"/>
                <a:gd name="T45" fmla="*/ 78 h 266"/>
                <a:gd name="T46" fmla="*/ 8 w 270"/>
                <a:gd name="T47" fmla="*/ 7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0" h="266">
                  <a:moveTo>
                    <a:pt x="8" y="78"/>
                  </a:moveTo>
                  <a:lnTo>
                    <a:pt x="0" y="104"/>
                  </a:lnTo>
                  <a:lnTo>
                    <a:pt x="8" y="173"/>
                  </a:lnTo>
                  <a:lnTo>
                    <a:pt x="17" y="175"/>
                  </a:lnTo>
                  <a:lnTo>
                    <a:pt x="44" y="214"/>
                  </a:lnTo>
                  <a:lnTo>
                    <a:pt x="148" y="266"/>
                  </a:lnTo>
                  <a:lnTo>
                    <a:pt x="202" y="211"/>
                  </a:lnTo>
                  <a:lnTo>
                    <a:pt x="232" y="142"/>
                  </a:lnTo>
                  <a:lnTo>
                    <a:pt x="232" y="110"/>
                  </a:lnTo>
                  <a:lnTo>
                    <a:pt x="270" y="87"/>
                  </a:lnTo>
                  <a:lnTo>
                    <a:pt x="230" y="89"/>
                  </a:lnTo>
                  <a:lnTo>
                    <a:pt x="213" y="47"/>
                  </a:lnTo>
                  <a:lnTo>
                    <a:pt x="146" y="15"/>
                  </a:lnTo>
                  <a:lnTo>
                    <a:pt x="203" y="59"/>
                  </a:lnTo>
                  <a:lnTo>
                    <a:pt x="217" y="148"/>
                  </a:lnTo>
                  <a:lnTo>
                    <a:pt x="179" y="220"/>
                  </a:lnTo>
                  <a:lnTo>
                    <a:pt x="67" y="211"/>
                  </a:lnTo>
                  <a:lnTo>
                    <a:pt x="21" y="163"/>
                  </a:lnTo>
                  <a:lnTo>
                    <a:pt x="29" y="87"/>
                  </a:lnTo>
                  <a:lnTo>
                    <a:pt x="44" y="57"/>
                  </a:lnTo>
                  <a:lnTo>
                    <a:pt x="114" y="0"/>
                  </a:lnTo>
                  <a:lnTo>
                    <a:pt x="32" y="43"/>
                  </a:lnTo>
                  <a:lnTo>
                    <a:pt x="8" y="78"/>
                  </a:lnTo>
                  <a:lnTo>
                    <a:pt x="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7473" name="AutoShape 81"/>
          <p:cNvSpPr>
            <a:spLocks noChangeArrowheads="1"/>
          </p:cNvSpPr>
          <p:nvPr/>
        </p:nvSpPr>
        <p:spPr bwMode="auto">
          <a:xfrm>
            <a:off x="2895600" y="1600200"/>
            <a:ext cx="5105400" cy="1752600"/>
          </a:xfrm>
          <a:prstGeom prst="wedgeRoundRectCallout">
            <a:avLst>
              <a:gd name="adj1" fmla="val -37500"/>
              <a:gd name="adj2" fmla="val 68477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The date a note is to be paid is called the </a:t>
            </a:r>
            <a:r>
              <a:rPr lang="en-US" sz="2800" b="1" i="1">
                <a:latin typeface="Times New Roman" pitchFamily="18" charset="0"/>
              </a:rPr>
              <a:t>due date</a:t>
            </a:r>
            <a:r>
              <a:rPr lang="en-US" sz="2800" i="1">
                <a:latin typeface="Times New Roman" pitchFamily="18" charset="0"/>
              </a:rPr>
              <a:t>.  </a:t>
            </a:r>
            <a:r>
              <a:rPr lang="en-US" sz="2800">
                <a:latin typeface="Times New Roman" pitchFamily="18" charset="0"/>
              </a:rPr>
              <a:t>It is also referred to as the maturity date.</a:t>
            </a:r>
          </a:p>
        </p:txBody>
      </p:sp>
      <p:sp>
        <p:nvSpPr>
          <p:cNvPr id="187475" name="AutoShape 83"/>
          <p:cNvSpPr>
            <a:spLocks noChangeArrowheads="1"/>
          </p:cNvSpPr>
          <p:nvPr/>
        </p:nvSpPr>
        <p:spPr bwMode="auto">
          <a:xfrm>
            <a:off x="2819400" y="1600200"/>
            <a:ext cx="4343400" cy="1752600"/>
          </a:xfrm>
          <a:prstGeom prst="wedgeRoundRectCallout">
            <a:avLst>
              <a:gd name="adj1" fmla="val -35306"/>
              <a:gd name="adj2" fmla="val 68477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Let’s determine the due date for a 90-day note dated March 16.</a:t>
            </a:r>
          </a:p>
        </p:txBody>
      </p:sp>
      <p:sp>
        <p:nvSpPr>
          <p:cNvPr id="187476" name="Rectangle 84"/>
          <p:cNvSpPr>
            <a:spLocks noChangeArrowheads="1"/>
          </p:cNvSpPr>
          <p:nvPr/>
        </p:nvSpPr>
        <p:spPr bwMode="auto">
          <a:xfrm>
            <a:off x="1981200" y="609600"/>
            <a:ext cx="5181600" cy="8382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4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Notes Receivable</a:t>
            </a:r>
          </a:p>
        </p:txBody>
      </p:sp>
      <p:sp>
        <p:nvSpPr>
          <p:cNvPr id="187477" name="AutoShape 8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94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73" grpId="0" animBg="1" autoUpdateAnimBg="0"/>
      <p:bldP spid="187475" grpId="0" animBg="1" autoUpdateAnimBg="0"/>
      <p:bldP spid="18747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762000" y="1447800"/>
            <a:ext cx="77724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FC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686300" algn="r"/>
                <a:tab pos="6172200" algn="r"/>
                <a:tab pos="74866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686300" algn="r"/>
                <a:tab pos="6172200" algn="r"/>
                <a:tab pos="74866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686300" algn="r"/>
                <a:tab pos="6172200" algn="r"/>
                <a:tab pos="74866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686300" algn="r"/>
                <a:tab pos="6172200" algn="r"/>
                <a:tab pos="74866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686300" algn="r"/>
                <a:tab pos="6172200" algn="r"/>
                <a:tab pos="74866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72200" algn="r"/>
                <a:tab pos="74866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72200" algn="r"/>
                <a:tab pos="74866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72200" algn="r"/>
                <a:tab pos="74866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72200" algn="r"/>
                <a:tab pos="74866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600">
                <a:latin typeface="Times New Roman" pitchFamily="18" charset="0"/>
              </a:rPr>
              <a:t>Total days in note 			90 days</a:t>
            </a:r>
          </a:p>
          <a:p>
            <a:pPr eaLnBrk="0" hangingPunct="0"/>
            <a:r>
              <a:rPr lang="en-US" sz="2600">
                <a:latin typeface="Times New Roman" pitchFamily="18" charset="0"/>
              </a:rPr>
              <a:t>Number of days in March		31</a:t>
            </a:r>
          </a:p>
          <a:p>
            <a:pPr eaLnBrk="0" hangingPunct="0"/>
            <a:r>
              <a:rPr lang="en-US" sz="2600">
                <a:latin typeface="Times New Roman" pitchFamily="18" charset="0"/>
              </a:rPr>
              <a:t>Issue date of note		March </a:t>
            </a:r>
            <a:r>
              <a:rPr lang="en-US" sz="2600" u="sng">
                <a:latin typeface="Times New Roman" pitchFamily="18" charset="0"/>
              </a:rPr>
              <a:t>16</a:t>
            </a:r>
            <a:endParaRPr lang="en-US" sz="2600">
              <a:latin typeface="Times New Roman" pitchFamily="18" charset="0"/>
            </a:endParaRPr>
          </a:p>
          <a:p>
            <a:pPr eaLnBrk="0" hangingPunct="0"/>
            <a:r>
              <a:rPr lang="en-US" sz="2600">
                <a:latin typeface="Times New Roman" pitchFamily="18" charset="0"/>
              </a:rPr>
              <a:t>Remaining days in March			</a:t>
            </a:r>
            <a:r>
              <a:rPr lang="en-US" sz="2600" u="sng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600" u="sng">
                <a:latin typeface="Times New Roman" pitchFamily="18" charset="0"/>
              </a:rPr>
              <a:t>15</a:t>
            </a:r>
            <a:r>
              <a:rPr lang="en-US" sz="2600">
                <a:latin typeface="Times New Roman" pitchFamily="18" charset="0"/>
              </a:rPr>
              <a:t> days</a:t>
            </a:r>
          </a:p>
          <a:p>
            <a:pPr eaLnBrk="0" hangingPunct="0"/>
            <a:r>
              <a:rPr lang="en-US" sz="2600">
                <a:latin typeface="Times New Roman" pitchFamily="18" charset="0"/>
              </a:rPr>
              <a:t>			75 days</a:t>
            </a:r>
          </a:p>
          <a:p>
            <a:pPr eaLnBrk="0" hangingPunct="0"/>
            <a:r>
              <a:rPr lang="en-US" sz="2600">
                <a:latin typeface="Times New Roman" pitchFamily="18" charset="0"/>
              </a:rPr>
              <a:t>Number of days in April			</a:t>
            </a:r>
            <a:r>
              <a:rPr lang="en-US" sz="2600" u="sng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600" u="sng">
                <a:latin typeface="Times New Roman" pitchFamily="18" charset="0"/>
              </a:rPr>
              <a:t>30</a:t>
            </a:r>
            <a:r>
              <a:rPr lang="en-US" sz="2600">
                <a:latin typeface="Times New Roman" pitchFamily="18" charset="0"/>
              </a:rPr>
              <a:t> days</a:t>
            </a:r>
          </a:p>
          <a:p>
            <a:pPr eaLnBrk="0" hangingPunct="0"/>
            <a:r>
              <a:rPr lang="en-US" sz="2600">
                <a:latin typeface="Times New Roman" pitchFamily="18" charset="0"/>
              </a:rPr>
              <a:t>			45 days</a:t>
            </a:r>
          </a:p>
          <a:p>
            <a:pPr eaLnBrk="0" hangingPunct="0"/>
            <a:r>
              <a:rPr lang="en-US" sz="2600">
                <a:latin typeface="Times New Roman" pitchFamily="18" charset="0"/>
              </a:rPr>
              <a:t>Number of days in May			</a:t>
            </a:r>
            <a:r>
              <a:rPr lang="en-US" sz="2600" u="sng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600" u="sng">
                <a:latin typeface="Times New Roman" pitchFamily="18" charset="0"/>
              </a:rPr>
              <a:t>31</a:t>
            </a:r>
            <a:r>
              <a:rPr lang="en-US" sz="2600">
                <a:latin typeface="Times New Roman" pitchFamily="18" charset="0"/>
              </a:rPr>
              <a:t> days</a:t>
            </a:r>
            <a:endParaRPr lang="en-US" sz="2600" u="sng">
              <a:latin typeface="Times New Roman" pitchFamily="18" charset="0"/>
            </a:endParaRPr>
          </a:p>
          <a:p>
            <a:pPr eaLnBrk="0" hangingPunct="0"/>
            <a:r>
              <a:rPr lang="en-US" sz="2600">
                <a:latin typeface="Times New Roman" pitchFamily="18" charset="0"/>
              </a:rPr>
              <a:t>Residual days in June			14 days</a:t>
            </a:r>
          </a:p>
        </p:txBody>
      </p:sp>
      <p:sp>
        <p:nvSpPr>
          <p:cNvPr id="188419" name="AutoShape 3"/>
          <p:cNvSpPr>
            <a:spLocks noChangeArrowheads="1"/>
          </p:cNvSpPr>
          <p:nvPr/>
        </p:nvSpPr>
        <p:spPr bwMode="auto">
          <a:xfrm>
            <a:off x="6324600" y="5105400"/>
            <a:ext cx="2743200" cy="1066800"/>
          </a:xfrm>
          <a:prstGeom prst="upArrowCallout">
            <a:avLst>
              <a:gd name="adj1" fmla="val 64286"/>
              <a:gd name="adj2" fmla="val 64286"/>
              <a:gd name="adj3" fmla="val 16667"/>
              <a:gd name="adj4" fmla="val 66667"/>
            </a:avLst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Answer:  June 14</a:t>
            </a:r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1981200" y="609600"/>
            <a:ext cx="5181600" cy="8382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4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Notes Receivable</a:t>
            </a:r>
          </a:p>
        </p:txBody>
      </p:sp>
      <p:sp>
        <p:nvSpPr>
          <p:cNvPr id="188422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0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 build="p" autoUpdateAnimBg="0"/>
      <p:bldP spid="188419" grpId="0" animBg="1" autoUpdateAnimBg="0"/>
      <p:bldP spid="1884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1981200" y="457200"/>
            <a:ext cx="5181600" cy="8382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4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Notes Receivable</a:t>
            </a:r>
          </a:p>
        </p:txBody>
      </p:sp>
      <p:grpSp>
        <p:nvGrpSpPr>
          <p:cNvPr id="190467" name="Group 3"/>
          <p:cNvGrpSpPr>
            <a:grpSpLocks/>
          </p:cNvGrpSpPr>
          <p:nvPr/>
        </p:nvGrpSpPr>
        <p:grpSpPr bwMode="auto">
          <a:xfrm>
            <a:off x="1704975" y="3429000"/>
            <a:ext cx="2867025" cy="2627313"/>
            <a:chOff x="1775" y="1081"/>
            <a:chExt cx="2191" cy="2152"/>
          </a:xfrm>
        </p:grpSpPr>
        <p:sp>
          <p:nvSpPr>
            <p:cNvPr id="190468" name="Freeform 4"/>
            <p:cNvSpPr>
              <a:spLocks/>
            </p:cNvSpPr>
            <p:nvPr/>
          </p:nvSpPr>
          <p:spPr bwMode="auto">
            <a:xfrm>
              <a:off x="2734" y="1804"/>
              <a:ext cx="994" cy="1047"/>
            </a:xfrm>
            <a:custGeom>
              <a:avLst/>
              <a:gdLst>
                <a:gd name="T0" fmla="*/ 477 w 1989"/>
                <a:gd name="T1" fmla="*/ 0 h 2095"/>
                <a:gd name="T2" fmla="*/ 565 w 1989"/>
                <a:gd name="T3" fmla="*/ 10 h 2095"/>
                <a:gd name="T4" fmla="*/ 683 w 1989"/>
                <a:gd name="T5" fmla="*/ 74 h 2095"/>
                <a:gd name="T6" fmla="*/ 926 w 1989"/>
                <a:gd name="T7" fmla="*/ 99 h 2095"/>
                <a:gd name="T8" fmla="*/ 1038 w 1989"/>
                <a:gd name="T9" fmla="*/ 150 h 2095"/>
                <a:gd name="T10" fmla="*/ 1097 w 1989"/>
                <a:gd name="T11" fmla="*/ 143 h 2095"/>
                <a:gd name="T12" fmla="*/ 1181 w 1989"/>
                <a:gd name="T13" fmla="*/ 312 h 2095"/>
                <a:gd name="T14" fmla="*/ 1249 w 1989"/>
                <a:gd name="T15" fmla="*/ 721 h 2095"/>
                <a:gd name="T16" fmla="*/ 1327 w 1989"/>
                <a:gd name="T17" fmla="*/ 926 h 2095"/>
                <a:gd name="T18" fmla="*/ 1394 w 1989"/>
                <a:gd name="T19" fmla="*/ 1004 h 2095"/>
                <a:gd name="T20" fmla="*/ 1390 w 1989"/>
                <a:gd name="T21" fmla="*/ 1110 h 2095"/>
                <a:gd name="T22" fmla="*/ 1453 w 1989"/>
                <a:gd name="T23" fmla="*/ 1156 h 2095"/>
                <a:gd name="T24" fmla="*/ 1456 w 1989"/>
                <a:gd name="T25" fmla="*/ 1253 h 2095"/>
                <a:gd name="T26" fmla="*/ 1546 w 1989"/>
                <a:gd name="T27" fmla="*/ 1297 h 2095"/>
                <a:gd name="T28" fmla="*/ 1569 w 1989"/>
                <a:gd name="T29" fmla="*/ 1352 h 2095"/>
                <a:gd name="T30" fmla="*/ 1679 w 1989"/>
                <a:gd name="T31" fmla="*/ 1441 h 2095"/>
                <a:gd name="T32" fmla="*/ 1686 w 1989"/>
                <a:gd name="T33" fmla="*/ 1485 h 2095"/>
                <a:gd name="T34" fmla="*/ 1755 w 1989"/>
                <a:gd name="T35" fmla="*/ 1555 h 2095"/>
                <a:gd name="T36" fmla="*/ 1745 w 1989"/>
                <a:gd name="T37" fmla="*/ 1642 h 2095"/>
                <a:gd name="T38" fmla="*/ 1726 w 1989"/>
                <a:gd name="T39" fmla="*/ 1698 h 2095"/>
                <a:gd name="T40" fmla="*/ 1837 w 1989"/>
                <a:gd name="T41" fmla="*/ 1741 h 2095"/>
                <a:gd name="T42" fmla="*/ 1989 w 1989"/>
                <a:gd name="T43" fmla="*/ 2015 h 2095"/>
                <a:gd name="T44" fmla="*/ 1975 w 1989"/>
                <a:gd name="T45" fmla="*/ 2070 h 2095"/>
                <a:gd name="T46" fmla="*/ 1595 w 1989"/>
                <a:gd name="T47" fmla="*/ 2095 h 2095"/>
                <a:gd name="T48" fmla="*/ 1131 w 1989"/>
                <a:gd name="T49" fmla="*/ 1901 h 2095"/>
                <a:gd name="T50" fmla="*/ 683 w 1989"/>
                <a:gd name="T51" fmla="*/ 1952 h 2095"/>
                <a:gd name="T52" fmla="*/ 441 w 1989"/>
                <a:gd name="T53" fmla="*/ 1964 h 2095"/>
                <a:gd name="T54" fmla="*/ 0 w 1989"/>
                <a:gd name="T55" fmla="*/ 418 h 2095"/>
                <a:gd name="T56" fmla="*/ 477 w 1989"/>
                <a:gd name="T57" fmla="*/ 0 h 2095"/>
                <a:gd name="T58" fmla="*/ 477 w 1989"/>
                <a:gd name="T59" fmla="*/ 0 h 2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9" h="2095">
                  <a:moveTo>
                    <a:pt x="477" y="0"/>
                  </a:moveTo>
                  <a:lnTo>
                    <a:pt x="565" y="10"/>
                  </a:lnTo>
                  <a:lnTo>
                    <a:pt x="683" y="74"/>
                  </a:lnTo>
                  <a:lnTo>
                    <a:pt x="926" y="99"/>
                  </a:lnTo>
                  <a:lnTo>
                    <a:pt x="1038" y="150"/>
                  </a:lnTo>
                  <a:lnTo>
                    <a:pt x="1097" y="143"/>
                  </a:lnTo>
                  <a:lnTo>
                    <a:pt x="1181" y="312"/>
                  </a:lnTo>
                  <a:lnTo>
                    <a:pt x="1249" y="721"/>
                  </a:lnTo>
                  <a:lnTo>
                    <a:pt x="1327" y="926"/>
                  </a:lnTo>
                  <a:lnTo>
                    <a:pt x="1394" y="1004"/>
                  </a:lnTo>
                  <a:lnTo>
                    <a:pt x="1390" y="1110"/>
                  </a:lnTo>
                  <a:lnTo>
                    <a:pt x="1453" y="1156"/>
                  </a:lnTo>
                  <a:lnTo>
                    <a:pt x="1456" y="1253"/>
                  </a:lnTo>
                  <a:lnTo>
                    <a:pt x="1546" y="1297"/>
                  </a:lnTo>
                  <a:lnTo>
                    <a:pt x="1569" y="1352"/>
                  </a:lnTo>
                  <a:lnTo>
                    <a:pt x="1679" y="1441"/>
                  </a:lnTo>
                  <a:lnTo>
                    <a:pt x="1686" y="1485"/>
                  </a:lnTo>
                  <a:lnTo>
                    <a:pt x="1755" y="1555"/>
                  </a:lnTo>
                  <a:lnTo>
                    <a:pt x="1745" y="1642"/>
                  </a:lnTo>
                  <a:lnTo>
                    <a:pt x="1726" y="1698"/>
                  </a:lnTo>
                  <a:lnTo>
                    <a:pt x="1837" y="1741"/>
                  </a:lnTo>
                  <a:lnTo>
                    <a:pt x="1989" y="2015"/>
                  </a:lnTo>
                  <a:lnTo>
                    <a:pt x="1975" y="2070"/>
                  </a:lnTo>
                  <a:lnTo>
                    <a:pt x="1595" y="2095"/>
                  </a:lnTo>
                  <a:lnTo>
                    <a:pt x="1131" y="1901"/>
                  </a:lnTo>
                  <a:lnTo>
                    <a:pt x="683" y="1952"/>
                  </a:lnTo>
                  <a:lnTo>
                    <a:pt x="441" y="1964"/>
                  </a:lnTo>
                  <a:lnTo>
                    <a:pt x="0" y="418"/>
                  </a:lnTo>
                  <a:lnTo>
                    <a:pt x="47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69" name="Freeform 5"/>
            <p:cNvSpPr>
              <a:spLocks/>
            </p:cNvSpPr>
            <p:nvPr/>
          </p:nvSpPr>
          <p:spPr bwMode="auto">
            <a:xfrm>
              <a:off x="2015" y="1853"/>
              <a:ext cx="695" cy="1297"/>
            </a:xfrm>
            <a:custGeom>
              <a:avLst/>
              <a:gdLst>
                <a:gd name="T0" fmla="*/ 779 w 1390"/>
                <a:gd name="T1" fmla="*/ 0 h 2595"/>
                <a:gd name="T2" fmla="*/ 606 w 1390"/>
                <a:gd name="T3" fmla="*/ 27 h 2595"/>
                <a:gd name="T4" fmla="*/ 384 w 1390"/>
                <a:gd name="T5" fmla="*/ 106 h 2595"/>
                <a:gd name="T6" fmla="*/ 304 w 1390"/>
                <a:gd name="T7" fmla="*/ 106 h 2595"/>
                <a:gd name="T8" fmla="*/ 255 w 1390"/>
                <a:gd name="T9" fmla="*/ 186 h 2595"/>
                <a:gd name="T10" fmla="*/ 249 w 1390"/>
                <a:gd name="T11" fmla="*/ 300 h 2595"/>
                <a:gd name="T12" fmla="*/ 165 w 1390"/>
                <a:gd name="T13" fmla="*/ 435 h 2595"/>
                <a:gd name="T14" fmla="*/ 226 w 1390"/>
                <a:gd name="T15" fmla="*/ 728 h 2595"/>
                <a:gd name="T16" fmla="*/ 76 w 1390"/>
                <a:gd name="T17" fmla="*/ 1678 h 2595"/>
                <a:gd name="T18" fmla="*/ 11 w 1390"/>
                <a:gd name="T19" fmla="*/ 1935 h 2595"/>
                <a:gd name="T20" fmla="*/ 0 w 1390"/>
                <a:gd name="T21" fmla="*/ 2053 h 2595"/>
                <a:gd name="T22" fmla="*/ 34 w 1390"/>
                <a:gd name="T23" fmla="*/ 2165 h 2595"/>
                <a:gd name="T24" fmla="*/ 105 w 1390"/>
                <a:gd name="T25" fmla="*/ 2283 h 2595"/>
                <a:gd name="T26" fmla="*/ 234 w 1390"/>
                <a:gd name="T27" fmla="*/ 2424 h 2595"/>
                <a:gd name="T28" fmla="*/ 433 w 1390"/>
                <a:gd name="T29" fmla="*/ 2595 h 2595"/>
                <a:gd name="T30" fmla="*/ 586 w 1390"/>
                <a:gd name="T31" fmla="*/ 2424 h 2595"/>
                <a:gd name="T32" fmla="*/ 1196 w 1390"/>
                <a:gd name="T33" fmla="*/ 1996 h 2595"/>
                <a:gd name="T34" fmla="*/ 1333 w 1390"/>
                <a:gd name="T35" fmla="*/ 1526 h 2595"/>
                <a:gd name="T36" fmla="*/ 1380 w 1390"/>
                <a:gd name="T37" fmla="*/ 1241 h 2595"/>
                <a:gd name="T38" fmla="*/ 1390 w 1390"/>
                <a:gd name="T39" fmla="*/ 861 h 2595"/>
                <a:gd name="T40" fmla="*/ 1321 w 1390"/>
                <a:gd name="T41" fmla="*/ 614 h 2595"/>
                <a:gd name="T42" fmla="*/ 1078 w 1390"/>
                <a:gd name="T43" fmla="*/ 167 h 2595"/>
                <a:gd name="T44" fmla="*/ 779 w 1390"/>
                <a:gd name="T45" fmla="*/ 0 h 2595"/>
                <a:gd name="T46" fmla="*/ 779 w 1390"/>
                <a:gd name="T47" fmla="*/ 0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90" h="2595">
                  <a:moveTo>
                    <a:pt x="779" y="0"/>
                  </a:moveTo>
                  <a:lnTo>
                    <a:pt x="606" y="27"/>
                  </a:lnTo>
                  <a:lnTo>
                    <a:pt x="384" y="106"/>
                  </a:lnTo>
                  <a:lnTo>
                    <a:pt x="304" y="106"/>
                  </a:lnTo>
                  <a:lnTo>
                    <a:pt x="255" y="186"/>
                  </a:lnTo>
                  <a:lnTo>
                    <a:pt x="249" y="300"/>
                  </a:lnTo>
                  <a:lnTo>
                    <a:pt x="165" y="435"/>
                  </a:lnTo>
                  <a:lnTo>
                    <a:pt x="226" y="728"/>
                  </a:lnTo>
                  <a:lnTo>
                    <a:pt x="76" y="1678"/>
                  </a:lnTo>
                  <a:lnTo>
                    <a:pt x="11" y="1935"/>
                  </a:lnTo>
                  <a:lnTo>
                    <a:pt x="0" y="2053"/>
                  </a:lnTo>
                  <a:lnTo>
                    <a:pt x="34" y="2165"/>
                  </a:lnTo>
                  <a:lnTo>
                    <a:pt x="105" y="2283"/>
                  </a:lnTo>
                  <a:lnTo>
                    <a:pt x="234" y="2424"/>
                  </a:lnTo>
                  <a:lnTo>
                    <a:pt x="433" y="2595"/>
                  </a:lnTo>
                  <a:lnTo>
                    <a:pt x="586" y="2424"/>
                  </a:lnTo>
                  <a:lnTo>
                    <a:pt x="1196" y="1996"/>
                  </a:lnTo>
                  <a:lnTo>
                    <a:pt x="1333" y="1526"/>
                  </a:lnTo>
                  <a:lnTo>
                    <a:pt x="1380" y="1241"/>
                  </a:lnTo>
                  <a:lnTo>
                    <a:pt x="1390" y="861"/>
                  </a:lnTo>
                  <a:lnTo>
                    <a:pt x="1321" y="614"/>
                  </a:lnTo>
                  <a:lnTo>
                    <a:pt x="1078" y="167"/>
                  </a:lnTo>
                  <a:lnTo>
                    <a:pt x="779" y="0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0" name="Freeform 6"/>
            <p:cNvSpPr>
              <a:spLocks/>
            </p:cNvSpPr>
            <p:nvPr/>
          </p:nvSpPr>
          <p:spPr bwMode="auto">
            <a:xfrm>
              <a:off x="2304" y="1936"/>
              <a:ext cx="1599" cy="1289"/>
            </a:xfrm>
            <a:custGeom>
              <a:avLst/>
              <a:gdLst>
                <a:gd name="T0" fmla="*/ 699 w 3198"/>
                <a:gd name="T1" fmla="*/ 0 h 2580"/>
                <a:gd name="T2" fmla="*/ 635 w 3198"/>
                <a:gd name="T3" fmla="*/ 276 h 2580"/>
                <a:gd name="T4" fmla="*/ 770 w 3198"/>
                <a:gd name="T5" fmla="*/ 476 h 2580"/>
                <a:gd name="T6" fmla="*/ 802 w 3198"/>
                <a:gd name="T7" fmla="*/ 799 h 2580"/>
                <a:gd name="T8" fmla="*/ 777 w 3198"/>
                <a:gd name="T9" fmla="*/ 1109 h 2580"/>
                <a:gd name="T10" fmla="*/ 713 w 3198"/>
                <a:gd name="T11" fmla="*/ 1473 h 2580"/>
                <a:gd name="T12" fmla="*/ 494 w 3198"/>
                <a:gd name="T13" fmla="*/ 1875 h 2580"/>
                <a:gd name="T14" fmla="*/ 234 w 3198"/>
                <a:gd name="T15" fmla="*/ 2065 h 2580"/>
                <a:gd name="T16" fmla="*/ 0 w 3198"/>
                <a:gd name="T17" fmla="*/ 2266 h 2580"/>
                <a:gd name="T18" fmla="*/ 150 w 3198"/>
                <a:gd name="T19" fmla="*/ 2323 h 2580"/>
                <a:gd name="T20" fmla="*/ 200 w 3198"/>
                <a:gd name="T21" fmla="*/ 2323 h 2580"/>
                <a:gd name="T22" fmla="*/ 279 w 3198"/>
                <a:gd name="T23" fmla="*/ 2382 h 2580"/>
                <a:gd name="T24" fmla="*/ 352 w 3198"/>
                <a:gd name="T25" fmla="*/ 2481 h 2580"/>
                <a:gd name="T26" fmla="*/ 428 w 3198"/>
                <a:gd name="T27" fmla="*/ 2316 h 2580"/>
                <a:gd name="T28" fmla="*/ 844 w 3198"/>
                <a:gd name="T29" fmla="*/ 2580 h 2580"/>
                <a:gd name="T30" fmla="*/ 2794 w 3198"/>
                <a:gd name="T31" fmla="*/ 2580 h 2580"/>
                <a:gd name="T32" fmla="*/ 2947 w 3198"/>
                <a:gd name="T33" fmla="*/ 2390 h 2580"/>
                <a:gd name="T34" fmla="*/ 3091 w 3198"/>
                <a:gd name="T35" fmla="*/ 2167 h 2580"/>
                <a:gd name="T36" fmla="*/ 3198 w 3198"/>
                <a:gd name="T37" fmla="*/ 1842 h 2580"/>
                <a:gd name="T38" fmla="*/ 2777 w 3198"/>
                <a:gd name="T39" fmla="*/ 2042 h 2580"/>
                <a:gd name="T40" fmla="*/ 2618 w 3198"/>
                <a:gd name="T41" fmla="*/ 2042 h 2580"/>
                <a:gd name="T42" fmla="*/ 2384 w 3198"/>
                <a:gd name="T43" fmla="*/ 1966 h 2580"/>
                <a:gd name="T44" fmla="*/ 2272 w 3198"/>
                <a:gd name="T45" fmla="*/ 2023 h 2580"/>
                <a:gd name="T46" fmla="*/ 1456 w 3198"/>
                <a:gd name="T47" fmla="*/ 1658 h 2580"/>
                <a:gd name="T48" fmla="*/ 1329 w 3198"/>
                <a:gd name="T49" fmla="*/ 1700 h 2580"/>
                <a:gd name="T50" fmla="*/ 1336 w 3198"/>
                <a:gd name="T51" fmla="*/ 1525 h 2580"/>
                <a:gd name="T52" fmla="*/ 1329 w 3198"/>
                <a:gd name="T53" fmla="*/ 1365 h 2580"/>
                <a:gd name="T54" fmla="*/ 1257 w 3198"/>
                <a:gd name="T55" fmla="*/ 1175 h 2580"/>
                <a:gd name="T56" fmla="*/ 1199 w 3198"/>
                <a:gd name="T57" fmla="*/ 757 h 2580"/>
                <a:gd name="T58" fmla="*/ 1217 w 3198"/>
                <a:gd name="T59" fmla="*/ 392 h 2580"/>
                <a:gd name="T60" fmla="*/ 1264 w 3198"/>
                <a:gd name="T61" fmla="*/ 227 h 2580"/>
                <a:gd name="T62" fmla="*/ 1243 w 3198"/>
                <a:gd name="T63" fmla="*/ 101 h 2580"/>
                <a:gd name="T64" fmla="*/ 1180 w 3198"/>
                <a:gd name="T65" fmla="*/ 27 h 2580"/>
                <a:gd name="T66" fmla="*/ 699 w 3198"/>
                <a:gd name="T67" fmla="*/ 0 h 2580"/>
                <a:gd name="T68" fmla="*/ 699 w 3198"/>
                <a:gd name="T69" fmla="*/ 0 h 2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98" h="2580">
                  <a:moveTo>
                    <a:pt x="699" y="0"/>
                  </a:moveTo>
                  <a:lnTo>
                    <a:pt x="635" y="276"/>
                  </a:lnTo>
                  <a:lnTo>
                    <a:pt x="770" y="476"/>
                  </a:lnTo>
                  <a:lnTo>
                    <a:pt x="802" y="799"/>
                  </a:lnTo>
                  <a:lnTo>
                    <a:pt x="777" y="1109"/>
                  </a:lnTo>
                  <a:lnTo>
                    <a:pt x="713" y="1473"/>
                  </a:lnTo>
                  <a:lnTo>
                    <a:pt x="494" y="1875"/>
                  </a:lnTo>
                  <a:lnTo>
                    <a:pt x="234" y="2065"/>
                  </a:lnTo>
                  <a:lnTo>
                    <a:pt x="0" y="2266"/>
                  </a:lnTo>
                  <a:lnTo>
                    <a:pt x="150" y="2323"/>
                  </a:lnTo>
                  <a:lnTo>
                    <a:pt x="200" y="2323"/>
                  </a:lnTo>
                  <a:lnTo>
                    <a:pt x="279" y="2382"/>
                  </a:lnTo>
                  <a:lnTo>
                    <a:pt x="352" y="2481"/>
                  </a:lnTo>
                  <a:lnTo>
                    <a:pt x="428" y="2316"/>
                  </a:lnTo>
                  <a:lnTo>
                    <a:pt x="844" y="2580"/>
                  </a:lnTo>
                  <a:lnTo>
                    <a:pt x="2794" y="2580"/>
                  </a:lnTo>
                  <a:lnTo>
                    <a:pt x="2947" y="2390"/>
                  </a:lnTo>
                  <a:lnTo>
                    <a:pt x="3091" y="2167"/>
                  </a:lnTo>
                  <a:lnTo>
                    <a:pt x="3198" y="1842"/>
                  </a:lnTo>
                  <a:lnTo>
                    <a:pt x="2777" y="2042"/>
                  </a:lnTo>
                  <a:lnTo>
                    <a:pt x="2618" y="2042"/>
                  </a:lnTo>
                  <a:lnTo>
                    <a:pt x="2384" y="1966"/>
                  </a:lnTo>
                  <a:lnTo>
                    <a:pt x="2272" y="2023"/>
                  </a:lnTo>
                  <a:lnTo>
                    <a:pt x="1456" y="1658"/>
                  </a:lnTo>
                  <a:lnTo>
                    <a:pt x="1329" y="1700"/>
                  </a:lnTo>
                  <a:lnTo>
                    <a:pt x="1336" y="1525"/>
                  </a:lnTo>
                  <a:lnTo>
                    <a:pt x="1329" y="1365"/>
                  </a:lnTo>
                  <a:lnTo>
                    <a:pt x="1257" y="1175"/>
                  </a:lnTo>
                  <a:lnTo>
                    <a:pt x="1199" y="757"/>
                  </a:lnTo>
                  <a:lnTo>
                    <a:pt x="1217" y="392"/>
                  </a:lnTo>
                  <a:lnTo>
                    <a:pt x="1264" y="227"/>
                  </a:lnTo>
                  <a:lnTo>
                    <a:pt x="1243" y="101"/>
                  </a:lnTo>
                  <a:lnTo>
                    <a:pt x="1180" y="27"/>
                  </a:lnTo>
                  <a:lnTo>
                    <a:pt x="699" y="0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1" name="Freeform 7"/>
            <p:cNvSpPr>
              <a:spLocks/>
            </p:cNvSpPr>
            <p:nvPr/>
          </p:nvSpPr>
          <p:spPr bwMode="auto">
            <a:xfrm>
              <a:off x="3506" y="2818"/>
              <a:ext cx="328" cy="194"/>
            </a:xfrm>
            <a:custGeom>
              <a:avLst/>
              <a:gdLst>
                <a:gd name="T0" fmla="*/ 0 w 656"/>
                <a:gd name="T1" fmla="*/ 162 h 390"/>
                <a:gd name="T2" fmla="*/ 44 w 656"/>
                <a:gd name="T3" fmla="*/ 230 h 390"/>
                <a:gd name="T4" fmla="*/ 163 w 656"/>
                <a:gd name="T5" fmla="*/ 280 h 390"/>
                <a:gd name="T6" fmla="*/ 321 w 656"/>
                <a:gd name="T7" fmla="*/ 280 h 390"/>
                <a:gd name="T8" fmla="*/ 382 w 656"/>
                <a:gd name="T9" fmla="*/ 339 h 390"/>
                <a:gd name="T10" fmla="*/ 481 w 656"/>
                <a:gd name="T11" fmla="*/ 390 h 390"/>
                <a:gd name="T12" fmla="*/ 563 w 656"/>
                <a:gd name="T13" fmla="*/ 356 h 390"/>
                <a:gd name="T14" fmla="*/ 496 w 656"/>
                <a:gd name="T15" fmla="*/ 278 h 390"/>
                <a:gd name="T16" fmla="*/ 477 w 656"/>
                <a:gd name="T17" fmla="*/ 232 h 390"/>
                <a:gd name="T18" fmla="*/ 656 w 656"/>
                <a:gd name="T19" fmla="*/ 149 h 390"/>
                <a:gd name="T20" fmla="*/ 622 w 656"/>
                <a:gd name="T21" fmla="*/ 93 h 390"/>
                <a:gd name="T22" fmla="*/ 393 w 656"/>
                <a:gd name="T23" fmla="*/ 21 h 390"/>
                <a:gd name="T24" fmla="*/ 249 w 656"/>
                <a:gd name="T25" fmla="*/ 10 h 390"/>
                <a:gd name="T26" fmla="*/ 127 w 656"/>
                <a:gd name="T27" fmla="*/ 0 h 390"/>
                <a:gd name="T28" fmla="*/ 17 w 656"/>
                <a:gd name="T29" fmla="*/ 61 h 390"/>
                <a:gd name="T30" fmla="*/ 0 w 656"/>
                <a:gd name="T31" fmla="*/ 162 h 390"/>
                <a:gd name="T32" fmla="*/ 0 w 656"/>
                <a:gd name="T33" fmla="*/ 16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6" h="390">
                  <a:moveTo>
                    <a:pt x="0" y="162"/>
                  </a:moveTo>
                  <a:lnTo>
                    <a:pt x="44" y="230"/>
                  </a:lnTo>
                  <a:lnTo>
                    <a:pt x="163" y="280"/>
                  </a:lnTo>
                  <a:lnTo>
                    <a:pt x="321" y="280"/>
                  </a:lnTo>
                  <a:lnTo>
                    <a:pt x="382" y="339"/>
                  </a:lnTo>
                  <a:lnTo>
                    <a:pt x="481" y="390"/>
                  </a:lnTo>
                  <a:lnTo>
                    <a:pt x="563" y="356"/>
                  </a:lnTo>
                  <a:lnTo>
                    <a:pt x="496" y="278"/>
                  </a:lnTo>
                  <a:lnTo>
                    <a:pt x="477" y="232"/>
                  </a:lnTo>
                  <a:lnTo>
                    <a:pt x="656" y="149"/>
                  </a:lnTo>
                  <a:lnTo>
                    <a:pt x="622" y="93"/>
                  </a:lnTo>
                  <a:lnTo>
                    <a:pt x="393" y="21"/>
                  </a:lnTo>
                  <a:lnTo>
                    <a:pt x="249" y="10"/>
                  </a:lnTo>
                  <a:lnTo>
                    <a:pt x="127" y="0"/>
                  </a:lnTo>
                  <a:lnTo>
                    <a:pt x="17" y="61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2" name="Freeform 8"/>
            <p:cNvSpPr>
              <a:spLocks/>
            </p:cNvSpPr>
            <p:nvPr/>
          </p:nvSpPr>
          <p:spPr bwMode="auto">
            <a:xfrm>
              <a:off x="2548" y="2900"/>
              <a:ext cx="303" cy="322"/>
            </a:xfrm>
            <a:custGeom>
              <a:avLst/>
              <a:gdLst>
                <a:gd name="T0" fmla="*/ 347 w 606"/>
                <a:gd name="T1" fmla="*/ 3 h 642"/>
                <a:gd name="T2" fmla="*/ 148 w 606"/>
                <a:gd name="T3" fmla="*/ 0 h 642"/>
                <a:gd name="T4" fmla="*/ 0 w 606"/>
                <a:gd name="T5" fmla="*/ 393 h 642"/>
                <a:gd name="T6" fmla="*/ 97 w 606"/>
                <a:gd name="T7" fmla="*/ 600 h 642"/>
                <a:gd name="T8" fmla="*/ 155 w 606"/>
                <a:gd name="T9" fmla="*/ 625 h 642"/>
                <a:gd name="T10" fmla="*/ 378 w 606"/>
                <a:gd name="T11" fmla="*/ 642 h 642"/>
                <a:gd name="T12" fmla="*/ 475 w 606"/>
                <a:gd name="T13" fmla="*/ 614 h 642"/>
                <a:gd name="T14" fmla="*/ 507 w 606"/>
                <a:gd name="T15" fmla="*/ 578 h 642"/>
                <a:gd name="T16" fmla="*/ 576 w 606"/>
                <a:gd name="T17" fmla="*/ 560 h 642"/>
                <a:gd name="T18" fmla="*/ 593 w 606"/>
                <a:gd name="T19" fmla="*/ 513 h 642"/>
                <a:gd name="T20" fmla="*/ 576 w 606"/>
                <a:gd name="T21" fmla="*/ 488 h 642"/>
                <a:gd name="T22" fmla="*/ 429 w 606"/>
                <a:gd name="T23" fmla="*/ 475 h 642"/>
                <a:gd name="T24" fmla="*/ 547 w 606"/>
                <a:gd name="T25" fmla="*/ 435 h 642"/>
                <a:gd name="T26" fmla="*/ 576 w 606"/>
                <a:gd name="T27" fmla="*/ 397 h 642"/>
                <a:gd name="T28" fmla="*/ 606 w 606"/>
                <a:gd name="T29" fmla="*/ 332 h 642"/>
                <a:gd name="T30" fmla="*/ 595 w 606"/>
                <a:gd name="T31" fmla="*/ 266 h 642"/>
                <a:gd name="T32" fmla="*/ 553 w 606"/>
                <a:gd name="T33" fmla="*/ 175 h 642"/>
                <a:gd name="T34" fmla="*/ 538 w 606"/>
                <a:gd name="T35" fmla="*/ 89 h 642"/>
                <a:gd name="T36" fmla="*/ 515 w 606"/>
                <a:gd name="T37" fmla="*/ 76 h 642"/>
                <a:gd name="T38" fmla="*/ 456 w 606"/>
                <a:gd name="T39" fmla="*/ 64 h 642"/>
                <a:gd name="T40" fmla="*/ 347 w 606"/>
                <a:gd name="T41" fmla="*/ 3 h 642"/>
                <a:gd name="T42" fmla="*/ 347 w 606"/>
                <a:gd name="T43" fmla="*/ 3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6" h="642">
                  <a:moveTo>
                    <a:pt x="347" y="3"/>
                  </a:moveTo>
                  <a:lnTo>
                    <a:pt x="148" y="0"/>
                  </a:lnTo>
                  <a:lnTo>
                    <a:pt x="0" y="393"/>
                  </a:lnTo>
                  <a:lnTo>
                    <a:pt x="97" y="600"/>
                  </a:lnTo>
                  <a:lnTo>
                    <a:pt x="155" y="625"/>
                  </a:lnTo>
                  <a:lnTo>
                    <a:pt x="378" y="642"/>
                  </a:lnTo>
                  <a:lnTo>
                    <a:pt x="475" y="614"/>
                  </a:lnTo>
                  <a:lnTo>
                    <a:pt x="507" y="578"/>
                  </a:lnTo>
                  <a:lnTo>
                    <a:pt x="576" y="560"/>
                  </a:lnTo>
                  <a:lnTo>
                    <a:pt x="593" y="513"/>
                  </a:lnTo>
                  <a:lnTo>
                    <a:pt x="576" y="488"/>
                  </a:lnTo>
                  <a:lnTo>
                    <a:pt x="429" y="475"/>
                  </a:lnTo>
                  <a:lnTo>
                    <a:pt x="547" y="435"/>
                  </a:lnTo>
                  <a:lnTo>
                    <a:pt x="576" y="397"/>
                  </a:lnTo>
                  <a:lnTo>
                    <a:pt x="606" y="332"/>
                  </a:lnTo>
                  <a:lnTo>
                    <a:pt x="595" y="266"/>
                  </a:lnTo>
                  <a:lnTo>
                    <a:pt x="553" y="175"/>
                  </a:lnTo>
                  <a:lnTo>
                    <a:pt x="538" y="89"/>
                  </a:lnTo>
                  <a:lnTo>
                    <a:pt x="515" y="76"/>
                  </a:lnTo>
                  <a:lnTo>
                    <a:pt x="456" y="64"/>
                  </a:lnTo>
                  <a:lnTo>
                    <a:pt x="347" y="3"/>
                  </a:lnTo>
                  <a:lnTo>
                    <a:pt x="347" y="3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3" name="Freeform 9"/>
            <p:cNvSpPr>
              <a:spLocks/>
            </p:cNvSpPr>
            <p:nvPr/>
          </p:nvSpPr>
          <p:spPr bwMode="auto">
            <a:xfrm>
              <a:off x="2829" y="3083"/>
              <a:ext cx="41" cy="51"/>
            </a:xfrm>
            <a:custGeom>
              <a:avLst/>
              <a:gdLst>
                <a:gd name="T0" fmla="*/ 31 w 82"/>
                <a:gd name="T1" fmla="*/ 0 h 102"/>
                <a:gd name="T2" fmla="*/ 8 w 82"/>
                <a:gd name="T3" fmla="*/ 24 h 102"/>
                <a:gd name="T4" fmla="*/ 0 w 82"/>
                <a:gd name="T5" fmla="*/ 59 h 102"/>
                <a:gd name="T6" fmla="*/ 36 w 82"/>
                <a:gd name="T7" fmla="*/ 102 h 102"/>
                <a:gd name="T8" fmla="*/ 82 w 82"/>
                <a:gd name="T9" fmla="*/ 59 h 102"/>
                <a:gd name="T10" fmla="*/ 31 w 82"/>
                <a:gd name="T11" fmla="*/ 0 h 102"/>
                <a:gd name="T12" fmla="*/ 31 w 82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02">
                  <a:moveTo>
                    <a:pt x="31" y="0"/>
                  </a:moveTo>
                  <a:lnTo>
                    <a:pt x="8" y="24"/>
                  </a:lnTo>
                  <a:lnTo>
                    <a:pt x="0" y="59"/>
                  </a:lnTo>
                  <a:lnTo>
                    <a:pt x="36" y="102"/>
                  </a:lnTo>
                  <a:lnTo>
                    <a:pt x="82" y="59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4" name="Freeform 10"/>
            <p:cNvSpPr>
              <a:spLocks/>
            </p:cNvSpPr>
            <p:nvPr/>
          </p:nvSpPr>
          <p:spPr bwMode="auto">
            <a:xfrm>
              <a:off x="2585" y="2802"/>
              <a:ext cx="199" cy="204"/>
            </a:xfrm>
            <a:custGeom>
              <a:avLst/>
              <a:gdLst>
                <a:gd name="T0" fmla="*/ 0 w 399"/>
                <a:gd name="T1" fmla="*/ 17 h 409"/>
                <a:gd name="T2" fmla="*/ 85 w 399"/>
                <a:gd name="T3" fmla="*/ 112 h 409"/>
                <a:gd name="T4" fmla="*/ 239 w 399"/>
                <a:gd name="T5" fmla="*/ 319 h 409"/>
                <a:gd name="T6" fmla="*/ 399 w 399"/>
                <a:gd name="T7" fmla="*/ 409 h 409"/>
                <a:gd name="T8" fmla="*/ 232 w 399"/>
                <a:gd name="T9" fmla="*/ 194 h 409"/>
                <a:gd name="T10" fmla="*/ 61 w 399"/>
                <a:gd name="T11" fmla="*/ 0 h 409"/>
                <a:gd name="T12" fmla="*/ 0 w 399"/>
                <a:gd name="T13" fmla="*/ 17 h 409"/>
                <a:gd name="T14" fmla="*/ 0 w 399"/>
                <a:gd name="T15" fmla="*/ 17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9" h="409">
                  <a:moveTo>
                    <a:pt x="0" y="17"/>
                  </a:moveTo>
                  <a:lnTo>
                    <a:pt x="85" y="112"/>
                  </a:lnTo>
                  <a:lnTo>
                    <a:pt x="239" y="319"/>
                  </a:lnTo>
                  <a:lnTo>
                    <a:pt x="399" y="409"/>
                  </a:lnTo>
                  <a:lnTo>
                    <a:pt x="232" y="194"/>
                  </a:lnTo>
                  <a:lnTo>
                    <a:pt x="61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5" name="Freeform 11"/>
            <p:cNvSpPr>
              <a:spLocks/>
            </p:cNvSpPr>
            <p:nvPr/>
          </p:nvSpPr>
          <p:spPr bwMode="auto">
            <a:xfrm>
              <a:off x="2530" y="2159"/>
              <a:ext cx="75" cy="82"/>
            </a:xfrm>
            <a:custGeom>
              <a:avLst/>
              <a:gdLst>
                <a:gd name="T0" fmla="*/ 19 w 151"/>
                <a:gd name="T1" fmla="*/ 44 h 164"/>
                <a:gd name="T2" fmla="*/ 0 w 151"/>
                <a:gd name="T3" fmla="*/ 116 h 164"/>
                <a:gd name="T4" fmla="*/ 4 w 151"/>
                <a:gd name="T5" fmla="*/ 139 h 164"/>
                <a:gd name="T6" fmla="*/ 40 w 151"/>
                <a:gd name="T7" fmla="*/ 162 h 164"/>
                <a:gd name="T8" fmla="*/ 80 w 151"/>
                <a:gd name="T9" fmla="*/ 164 h 164"/>
                <a:gd name="T10" fmla="*/ 147 w 151"/>
                <a:gd name="T11" fmla="*/ 137 h 164"/>
                <a:gd name="T12" fmla="*/ 151 w 151"/>
                <a:gd name="T13" fmla="*/ 122 h 164"/>
                <a:gd name="T14" fmla="*/ 107 w 151"/>
                <a:gd name="T15" fmla="*/ 0 h 164"/>
                <a:gd name="T16" fmla="*/ 57 w 151"/>
                <a:gd name="T17" fmla="*/ 36 h 164"/>
                <a:gd name="T18" fmla="*/ 19 w 151"/>
                <a:gd name="T19" fmla="*/ 44 h 164"/>
                <a:gd name="T20" fmla="*/ 19 w 151"/>
                <a:gd name="T21" fmla="*/ 4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64">
                  <a:moveTo>
                    <a:pt x="19" y="44"/>
                  </a:moveTo>
                  <a:lnTo>
                    <a:pt x="0" y="116"/>
                  </a:lnTo>
                  <a:lnTo>
                    <a:pt x="4" y="139"/>
                  </a:lnTo>
                  <a:lnTo>
                    <a:pt x="40" y="162"/>
                  </a:lnTo>
                  <a:lnTo>
                    <a:pt x="80" y="164"/>
                  </a:lnTo>
                  <a:lnTo>
                    <a:pt x="147" y="137"/>
                  </a:lnTo>
                  <a:lnTo>
                    <a:pt x="151" y="122"/>
                  </a:lnTo>
                  <a:lnTo>
                    <a:pt x="107" y="0"/>
                  </a:lnTo>
                  <a:lnTo>
                    <a:pt x="57" y="36"/>
                  </a:lnTo>
                  <a:lnTo>
                    <a:pt x="19" y="44"/>
                  </a:lnTo>
                  <a:lnTo>
                    <a:pt x="19" y="44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6" name="Freeform 12"/>
            <p:cNvSpPr>
              <a:spLocks/>
            </p:cNvSpPr>
            <p:nvPr/>
          </p:nvSpPr>
          <p:spPr bwMode="auto">
            <a:xfrm>
              <a:off x="2550" y="1314"/>
              <a:ext cx="449" cy="754"/>
            </a:xfrm>
            <a:custGeom>
              <a:avLst/>
              <a:gdLst>
                <a:gd name="T0" fmla="*/ 536 w 900"/>
                <a:gd name="T1" fmla="*/ 1508 h 1508"/>
                <a:gd name="T2" fmla="*/ 573 w 900"/>
                <a:gd name="T3" fmla="*/ 1508 h 1508"/>
                <a:gd name="T4" fmla="*/ 645 w 900"/>
                <a:gd name="T5" fmla="*/ 1456 h 1508"/>
                <a:gd name="T6" fmla="*/ 687 w 900"/>
                <a:gd name="T7" fmla="*/ 1306 h 1508"/>
                <a:gd name="T8" fmla="*/ 805 w 900"/>
                <a:gd name="T9" fmla="*/ 1175 h 1508"/>
                <a:gd name="T10" fmla="*/ 854 w 900"/>
                <a:gd name="T11" fmla="*/ 1095 h 1508"/>
                <a:gd name="T12" fmla="*/ 879 w 900"/>
                <a:gd name="T13" fmla="*/ 1025 h 1508"/>
                <a:gd name="T14" fmla="*/ 877 w 900"/>
                <a:gd name="T15" fmla="*/ 818 h 1508"/>
                <a:gd name="T16" fmla="*/ 865 w 900"/>
                <a:gd name="T17" fmla="*/ 761 h 1508"/>
                <a:gd name="T18" fmla="*/ 900 w 900"/>
                <a:gd name="T19" fmla="*/ 667 h 1508"/>
                <a:gd name="T20" fmla="*/ 797 w 900"/>
                <a:gd name="T21" fmla="*/ 249 h 1508"/>
                <a:gd name="T22" fmla="*/ 635 w 900"/>
                <a:gd name="T23" fmla="*/ 0 h 1508"/>
                <a:gd name="T24" fmla="*/ 356 w 900"/>
                <a:gd name="T25" fmla="*/ 12 h 1508"/>
                <a:gd name="T26" fmla="*/ 0 w 900"/>
                <a:gd name="T27" fmla="*/ 194 h 1508"/>
                <a:gd name="T28" fmla="*/ 27 w 900"/>
                <a:gd name="T29" fmla="*/ 799 h 1508"/>
                <a:gd name="T30" fmla="*/ 141 w 900"/>
                <a:gd name="T31" fmla="*/ 1164 h 1508"/>
                <a:gd name="T32" fmla="*/ 536 w 900"/>
                <a:gd name="T33" fmla="*/ 1508 h 1508"/>
                <a:gd name="T34" fmla="*/ 536 w 900"/>
                <a:gd name="T35" fmla="*/ 1508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0" h="1508">
                  <a:moveTo>
                    <a:pt x="536" y="1508"/>
                  </a:moveTo>
                  <a:lnTo>
                    <a:pt x="573" y="1508"/>
                  </a:lnTo>
                  <a:lnTo>
                    <a:pt x="645" y="1456"/>
                  </a:lnTo>
                  <a:lnTo>
                    <a:pt x="687" y="1306"/>
                  </a:lnTo>
                  <a:lnTo>
                    <a:pt x="805" y="1175"/>
                  </a:lnTo>
                  <a:lnTo>
                    <a:pt x="854" y="1095"/>
                  </a:lnTo>
                  <a:lnTo>
                    <a:pt x="879" y="1025"/>
                  </a:lnTo>
                  <a:lnTo>
                    <a:pt x="877" y="818"/>
                  </a:lnTo>
                  <a:lnTo>
                    <a:pt x="865" y="761"/>
                  </a:lnTo>
                  <a:lnTo>
                    <a:pt x="900" y="667"/>
                  </a:lnTo>
                  <a:lnTo>
                    <a:pt x="797" y="249"/>
                  </a:lnTo>
                  <a:lnTo>
                    <a:pt x="635" y="0"/>
                  </a:lnTo>
                  <a:lnTo>
                    <a:pt x="356" y="12"/>
                  </a:lnTo>
                  <a:lnTo>
                    <a:pt x="0" y="194"/>
                  </a:lnTo>
                  <a:lnTo>
                    <a:pt x="27" y="799"/>
                  </a:lnTo>
                  <a:lnTo>
                    <a:pt x="141" y="1164"/>
                  </a:lnTo>
                  <a:lnTo>
                    <a:pt x="536" y="1508"/>
                  </a:lnTo>
                  <a:lnTo>
                    <a:pt x="536" y="150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7" name="Freeform 13"/>
            <p:cNvSpPr>
              <a:spLocks/>
            </p:cNvSpPr>
            <p:nvPr/>
          </p:nvSpPr>
          <p:spPr bwMode="auto">
            <a:xfrm>
              <a:off x="2707" y="1824"/>
              <a:ext cx="167" cy="49"/>
            </a:xfrm>
            <a:custGeom>
              <a:avLst/>
              <a:gdLst>
                <a:gd name="T0" fmla="*/ 0 w 333"/>
                <a:gd name="T1" fmla="*/ 0 h 97"/>
                <a:gd name="T2" fmla="*/ 38 w 333"/>
                <a:gd name="T3" fmla="*/ 47 h 97"/>
                <a:gd name="T4" fmla="*/ 82 w 333"/>
                <a:gd name="T5" fmla="*/ 93 h 97"/>
                <a:gd name="T6" fmla="*/ 120 w 333"/>
                <a:gd name="T7" fmla="*/ 97 h 97"/>
                <a:gd name="T8" fmla="*/ 251 w 333"/>
                <a:gd name="T9" fmla="*/ 93 h 97"/>
                <a:gd name="T10" fmla="*/ 297 w 333"/>
                <a:gd name="T11" fmla="*/ 74 h 97"/>
                <a:gd name="T12" fmla="*/ 333 w 333"/>
                <a:gd name="T13" fmla="*/ 13 h 97"/>
                <a:gd name="T14" fmla="*/ 251 w 333"/>
                <a:gd name="T15" fmla="*/ 57 h 97"/>
                <a:gd name="T16" fmla="*/ 106 w 333"/>
                <a:gd name="T17" fmla="*/ 57 h 97"/>
                <a:gd name="T18" fmla="*/ 28 w 333"/>
                <a:gd name="T19" fmla="*/ 6 h 97"/>
                <a:gd name="T20" fmla="*/ 0 w 333"/>
                <a:gd name="T21" fmla="*/ 0 h 97"/>
                <a:gd name="T22" fmla="*/ 0 w 333"/>
                <a:gd name="T2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3" h="97">
                  <a:moveTo>
                    <a:pt x="0" y="0"/>
                  </a:moveTo>
                  <a:lnTo>
                    <a:pt x="38" y="47"/>
                  </a:lnTo>
                  <a:lnTo>
                    <a:pt x="82" y="93"/>
                  </a:lnTo>
                  <a:lnTo>
                    <a:pt x="120" y="97"/>
                  </a:lnTo>
                  <a:lnTo>
                    <a:pt x="251" y="93"/>
                  </a:lnTo>
                  <a:lnTo>
                    <a:pt x="297" y="74"/>
                  </a:lnTo>
                  <a:lnTo>
                    <a:pt x="333" y="13"/>
                  </a:lnTo>
                  <a:lnTo>
                    <a:pt x="251" y="57"/>
                  </a:lnTo>
                  <a:lnTo>
                    <a:pt x="106" y="57"/>
                  </a:lnTo>
                  <a:lnTo>
                    <a:pt x="28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8" name="Freeform 14"/>
            <p:cNvSpPr>
              <a:spLocks/>
            </p:cNvSpPr>
            <p:nvPr/>
          </p:nvSpPr>
          <p:spPr bwMode="auto">
            <a:xfrm>
              <a:off x="2770" y="1857"/>
              <a:ext cx="68" cy="11"/>
            </a:xfrm>
            <a:custGeom>
              <a:avLst/>
              <a:gdLst>
                <a:gd name="T0" fmla="*/ 73 w 135"/>
                <a:gd name="T1" fmla="*/ 5 h 22"/>
                <a:gd name="T2" fmla="*/ 0 w 135"/>
                <a:gd name="T3" fmla="*/ 1 h 22"/>
                <a:gd name="T4" fmla="*/ 25 w 135"/>
                <a:gd name="T5" fmla="*/ 22 h 22"/>
                <a:gd name="T6" fmla="*/ 69 w 135"/>
                <a:gd name="T7" fmla="*/ 15 h 22"/>
                <a:gd name="T8" fmla="*/ 113 w 135"/>
                <a:gd name="T9" fmla="*/ 22 h 22"/>
                <a:gd name="T10" fmla="*/ 135 w 135"/>
                <a:gd name="T11" fmla="*/ 0 h 22"/>
                <a:gd name="T12" fmla="*/ 73 w 135"/>
                <a:gd name="T13" fmla="*/ 5 h 22"/>
                <a:gd name="T14" fmla="*/ 73 w 135"/>
                <a:gd name="T15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22">
                  <a:moveTo>
                    <a:pt x="73" y="5"/>
                  </a:moveTo>
                  <a:lnTo>
                    <a:pt x="0" y="1"/>
                  </a:lnTo>
                  <a:lnTo>
                    <a:pt x="25" y="22"/>
                  </a:lnTo>
                  <a:lnTo>
                    <a:pt x="69" y="15"/>
                  </a:lnTo>
                  <a:lnTo>
                    <a:pt x="113" y="22"/>
                  </a:lnTo>
                  <a:lnTo>
                    <a:pt x="135" y="0"/>
                  </a:lnTo>
                  <a:lnTo>
                    <a:pt x="73" y="5"/>
                  </a:lnTo>
                  <a:lnTo>
                    <a:pt x="73" y="5"/>
                  </a:lnTo>
                  <a:close/>
                </a:path>
              </a:pathLst>
            </a:custGeom>
            <a:solidFill>
              <a:srgbClr val="FF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9" name="Freeform 15"/>
            <p:cNvSpPr>
              <a:spLocks/>
            </p:cNvSpPr>
            <p:nvPr/>
          </p:nvSpPr>
          <p:spPr bwMode="auto">
            <a:xfrm>
              <a:off x="2737" y="1813"/>
              <a:ext cx="137" cy="40"/>
            </a:xfrm>
            <a:custGeom>
              <a:avLst/>
              <a:gdLst>
                <a:gd name="T0" fmla="*/ 6 w 274"/>
                <a:gd name="T1" fmla="*/ 57 h 80"/>
                <a:gd name="T2" fmla="*/ 47 w 274"/>
                <a:gd name="T3" fmla="*/ 80 h 80"/>
                <a:gd name="T4" fmla="*/ 192 w 274"/>
                <a:gd name="T5" fmla="*/ 80 h 80"/>
                <a:gd name="T6" fmla="*/ 253 w 274"/>
                <a:gd name="T7" fmla="*/ 44 h 80"/>
                <a:gd name="T8" fmla="*/ 274 w 274"/>
                <a:gd name="T9" fmla="*/ 0 h 80"/>
                <a:gd name="T10" fmla="*/ 228 w 274"/>
                <a:gd name="T11" fmla="*/ 4 h 80"/>
                <a:gd name="T12" fmla="*/ 146 w 274"/>
                <a:gd name="T13" fmla="*/ 32 h 80"/>
                <a:gd name="T14" fmla="*/ 0 w 274"/>
                <a:gd name="T15" fmla="*/ 29 h 80"/>
                <a:gd name="T16" fmla="*/ 6 w 274"/>
                <a:gd name="T17" fmla="*/ 57 h 80"/>
                <a:gd name="T18" fmla="*/ 6 w 274"/>
                <a:gd name="T19" fmla="*/ 5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4" h="80">
                  <a:moveTo>
                    <a:pt x="6" y="57"/>
                  </a:moveTo>
                  <a:lnTo>
                    <a:pt x="47" y="80"/>
                  </a:lnTo>
                  <a:lnTo>
                    <a:pt x="192" y="80"/>
                  </a:lnTo>
                  <a:lnTo>
                    <a:pt x="253" y="44"/>
                  </a:lnTo>
                  <a:lnTo>
                    <a:pt x="274" y="0"/>
                  </a:lnTo>
                  <a:lnTo>
                    <a:pt x="228" y="4"/>
                  </a:lnTo>
                  <a:lnTo>
                    <a:pt x="146" y="32"/>
                  </a:lnTo>
                  <a:lnTo>
                    <a:pt x="0" y="29"/>
                  </a:lnTo>
                  <a:lnTo>
                    <a:pt x="6" y="57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0" name="Freeform 16"/>
            <p:cNvSpPr>
              <a:spLocks/>
            </p:cNvSpPr>
            <p:nvPr/>
          </p:nvSpPr>
          <p:spPr bwMode="auto">
            <a:xfrm>
              <a:off x="2842" y="1585"/>
              <a:ext cx="97" cy="28"/>
            </a:xfrm>
            <a:custGeom>
              <a:avLst/>
              <a:gdLst>
                <a:gd name="T0" fmla="*/ 0 w 194"/>
                <a:gd name="T1" fmla="*/ 44 h 57"/>
                <a:gd name="T2" fmla="*/ 25 w 194"/>
                <a:gd name="T3" fmla="*/ 53 h 57"/>
                <a:gd name="T4" fmla="*/ 108 w 194"/>
                <a:gd name="T5" fmla="*/ 57 h 57"/>
                <a:gd name="T6" fmla="*/ 169 w 194"/>
                <a:gd name="T7" fmla="*/ 47 h 57"/>
                <a:gd name="T8" fmla="*/ 194 w 194"/>
                <a:gd name="T9" fmla="*/ 32 h 57"/>
                <a:gd name="T10" fmla="*/ 125 w 194"/>
                <a:gd name="T11" fmla="*/ 0 h 57"/>
                <a:gd name="T12" fmla="*/ 76 w 194"/>
                <a:gd name="T13" fmla="*/ 0 h 57"/>
                <a:gd name="T14" fmla="*/ 32 w 194"/>
                <a:gd name="T15" fmla="*/ 13 h 57"/>
                <a:gd name="T16" fmla="*/ 0 w 194"/>
                <a:gd name="T17" fmla="*/ 44 h 57"/>
                <a:gd name="T18" fmla="*/ 0 w 194"/>
                <a:gd name="T19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57">
                  <a:moveTo>
                    <a:pt x="0" y="44"/>
                  </a:moveTo>
                  <a:lnTo>
                    <a:pt x="25" y="53"/>
                  </a:lnTo>
                  <a:lnTo>
                    <a:pt x="108" y="57"/>
                  </a:lnTo>
                  <a:lnTo>
                    <a:pt x="169" y="47"/>
                  </a:lnTo>
                  <a:lnTo>
                    <a:pt x="194" y="32"/>
                  </a:lnTo>
                  <a:lnTo>
                    <a:pt x="125" y="0"/>
                  </a:lnTo>
                  <a:lnTo>
                    <a:pt x="76" y="0"/>
                  </a:lnTo>
                  <a:lnTo>
                    <a:pt x="32" y="13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1" name="Freeform 17"/>
            <p:cNvSpPr>
              <a:spLocks/>
            </p:cNvSpPr>
            <p:nvPr/>
          </p:nvSpPr>
          <p:spPr bwMode="auto">
            <a:xfrm>
              <a:off x="2632" y="1612"/>
              <a:ext cx="82" cy="24"/>
            </a:xfrm>
            <a:custGeom>
              <a:avLst/>
              <a:gdLst>
                <a:gd name="T0" fmla="*/ 0 w 163"/>
                <a:gd name="T1" fmla="*/ 27 h 50"/>
                <a:gd name="T2" fmla="*/ 24 w 163"/>
                <a:gd name="T3" fmla="*/ 50 h 50"/>
                <a:gd name="T4" fmla="*/ 80 w 163"/>
                <a:gd name="T5" fmla="*/ 50 h 50"/>
                <a:gd name="T6" fmla="*/ 125 w 163"/>
                <a:gd name="T7" fmla="*/ 46 h 50"/>
                <a:gd name="T8" fmla="*/ 163 w 163"/>
                <a:gd name="T9" fmla="*/ 46 h 50"/>
                <a:gd name="T10" fmla="*/ 144 w 163"/>
                <a:gd name="T11" fmla="*/ 12 h 50"/>
                <a:gd name="T12" fmla="*/ 108 w 163"/>
                <a:gd name="T13" fmla="*/ 0 h 50"/>
                <a:gd name="T14" fmla="*/ 76 w 163"/>
                <a:gd name="T15" fmla="*/ 0 h 50"/>
                <a:gd name="T16" fmla="*/ 21 w 163"/>
                <a:gd name="T17" fmla="*/ 8 h 50"/>
                <a:gd name="T18" fmla="*/ 0 w 163"/>
                <a:gd name="T19" fmla="*/ 27 h 50"/>
                <a:gd name="T20" fmla="*/ 0 w 163"/>
                <a:gd name="T21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50">
                  <a:moveTo>
                    <a:pt x="0" y="27"/>
                  </a:moveTo>
                  <a:lnTo>
                    <a:pt x="24" y="50"/>
                  </a:lnTo>
                  <a:lnTo>
                    <a:pt x="80" y="50"/>
                  </a:lnTo>
                  <a:lnTo>
                    <a:pt x="125" y="46"/>
                  </a:lnTo>
                  <a:lnTo>
                    <a:pt x="163" y="46"/>
                  </a:lnTo>
                  <a:lnTo>
                    <a:pt x="144" y="12"/>
                  </a:lnTo>
                  <a:lnTo>
                    <a:pt x="108" y="0"/>
                  </a:lnTo>
                  <a:lnTo>
                    <a:pt x="76" y="0"/>
                  </a:lnTo>
                  <a:lnTo>
                    <a:pt x="21" y="8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2" name="Freeform 18"/>
            <p:cNvSpPr>
              <a:spLocks/>
            </p:cNvSpPr>
            <p:nvPr/>
          </p:nvSpPr>
          <p:spPr bwMode="auto">
            <a:xfrm>
              <a:off x="2438" y="1089"/>
              <a:ext cx="653" cy="582"/>
            </a:xfrm>
            <a:custGeom>
              <a:avLst/>
              <a:gdLst>
                <a:gd name="T0" fmla="*/ 1106 w 1304"/>
                <a:gd name="T1" fmla="*/ 1066 h 1163"/>
                <a:gd name="T2" fmla="*/ 1076 w 1304"/>
                <a:gd name="T3" fmla="*/ 958 h 1163"/>
                <a:gd name="T4" fmla="*/ 1042 w 1304"/>
                <a:gd name="T5" fmla="*/ 884 h 1163"/>
                <a:gd name="T6" fmla="*/ 1019 w 1304"/>
                <a:gd name="T7" fmla="*/ 749 h 1163"/>
                <a:gd name="T8" fmla="*/ 880 w 1304"/>
                <a:gd name="T9" fmla="*/ 530 h 1163"/>
                <a:gd name="T10" fmla="*/ 844 w 1304"/>
                <a:gd name="T11" fmla="*/ 483 h 1163"/>
                <a:gd name="T12" fmla="*/ 812 w 1304"/>
                <a:gd name="T13" fmla="*/ 479 h 1163"/>
                <a:gd name="T14" fmla="*/ 669 w 1304"/>
                <a:gd name="T15" fmla="*/ 483 h 1163"/>
                <a:gd name="T16" fmla="*/ 566 w 1304"/>
                <a:gd name="T17" fmla="*/ 500 h 1163"/>
                <a:gd name="T18" fmla="*/ 502 w 1304"/>
                <a:gd name="T19" fmla="*/ 526 h 1163"/>
                <a:gd name="T20" fmla="*/ 490 w 1304"/>
                <a:gd name="T21" fmla="*/ 576 h 1163"/>
                <a:gd name="T22" fmla="*/ 445 w 1304"/>
                <a:gd name="T23" fmla="*/ 543 h 1163"/>
                <a:gd name="T24" fmla="*/ 363 w 1304"/>
                <a:gd name="T25" fmla="*/ 560 h 1163"/>
                <a:gd name="T26" fmla="*/ 374 w 1304"/>
                <a:gd name="T27" fmla="*/ 783 h 1163"/>
                <a:gd name="T28" fmla="*/ 184 w 1304"/>
                <a:gd name="T29" fmla="*/ 1163 h 1163"/>
                <a:gd name="T30" fmla="*/ 49 w 1304"/>
                <a:gd name="T31" fmla="*/ 1034 h 1163"/>
                <a:gd name="T32" fmla="*/ 9 w 1304"/>
                <a:gd name="T33" fmla="*/ 878 h 1163"/>
                <a:gd name="T34" fmla="*/ 0 w 1304"/>
                <a:gd name="T35" fmla="*/ 770 h 1163"/>
                <a:gd name="T36" fmla="*/ 129 w 1304"/>
                <a:gd name="T37" fmla="*/ 247 h 1163"/>
                <a:gd name="T38" fmla="*/ 205 w 1304"/>
                <a:gd name="T39" fmla="*/ 188 h 1163"/>
                <a:gd name="T40" fmla="*/ 289 w 1304"/>
                <a:gd name="T41" fmla="*/ 119 h 1163"/>
                <a:gd name="T42" fmla="*/ 496 w 1304"/>
                <a:gd name="T43" fmla="*/ 17 h 1163"/>
                <a:gd name="T44" fmla="*/ 597 w 1304"/>
                <a:gd name="T45" fmla="*/ 0 h 1163"/>
                <a:gd name="T46" fmla="*/ 1057 w 1304"/>
                <a:gd name="T47" fmla="*/ 116 h 1163"/>
                <a:gd name="T48" fmla="*/ 1095 w 1304"/>
                <a:gd name="T49" fmla="*/ 156 h 1163"/>
                <a:gd name="T50" fmla="*/ 1127 w 1304"/>
                <a:gd name="T51" fmla="*/ 216 h 1163"/>
                <a:gd name="T52" fmla="*/ 1156 w 1304"/>
                <a:gd name="T53" fmla="*/ 287 h 1163"/>
                <a:gd name="T54" fmla="*/ 1177 w 1304"/>
                <a:gd name="T55" fmla="*/ 424 h 1163"/>
                <a:gd name="T56" fmla="*/ 1251 w 1304"/>
                <a:gd name="T57" fmla="*/ 483 h 1163"/>
                <a:gd name="T58" fmla="*/ 1291 w 1304"/>
                <a:gd name="T59" fmla="*/ 591 h 1163"/>
                <a:gd name="T60" fmla="*/ 1285 w 1304"/>
                <a:gd name="T61" fmla="*/ 747 h 1163"/>
                <a:gd name="T62" fmla="*/ 1304 w 1304"/>
                <a:gd name="T63" fmla="*/ 827 h 1163"/>
                <a:gd name="T64" fmla="*/ 1262 w 1304"/>
                <a:gd name="T65" fmla="*/ 893 h 1163"/>
                <a:gd name="T66" fmla="*/ 1270 w 1304"/>
                <a:gd name="T67" fmla="*/ 939 h 1163"/>
                <a:gd name="T68" fmla="*/ 1177 w 1304"/>
                <a:gd name="T69" fmla="*/ 992 h 1163"/>
                <a:gd name="T70" fmla="*/ 1106 w 1304"/>
                <a:gd name="T71" fmla="*/ 1066 h 1163"/>
                <a:gd name="T72" fmla="*/ 1106 w 1304"/>
                <a:gd name="T73" fmla="*/ 1066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4" h="1163">
                  <a:moveTo>
                    <a:pt x="1106" y="1066"/>
                  </a:moveTo>
                  <a:lnTo>
                    <a:pt x="1076" y="958"/>
                  </a:lnTo>
                  <a:lnTo>
                    <a:pt x="1042" y="884"/>
                  </a:lnTo>
                  <a:lnTo>
                    <a:pt x="1019" y="749"/>
                  </a:lnTo>
                  <a:lnTo>
                    <a:pt x="880" y="530"/>
                  </a:lnTo>
                  <a:lnTo>
                    <a:pt x="844" y="483"/>
                  </a:lnTo>
                  <a:lnTo>
                    <a:pt x="812" y="479"/>
                  </a:lnTo>
                  <a:lnTo>
                    <a:pt x="669" y="483"/>
                  </a:lnTo>
                  <a:lnTo>
                    <a:pt x="566" y="500"/>
                  </a:lnTo>
                  <a:lnTo>
                    <a:pt x="502" y="526"/>
                  </a:lnTo>
                  <a:lnTo>
                    <a:pt x="490" y="576"/>
                  </a:lnTo>
                  <a:lnTo>
                    <a:pt x="445" y="543"/>
                  </a:lnTo>
                  <a:lnTo>
                    <a:pt x="363" y="560"/>
                  </a:lnTo>
                  <a:lnTo>
                    <a:pt x="374" y="783"/>
                  </a:lnTo>
                  <a:lnTo>
                    <a:pt x="184" y="1163"/>
                  </a:lnTo>
                  <a:lnTo>
                    <a:pt x="49" y="1034"/>
                  </a:lnTo>
                  <a:lnTo>
                    <a:pt x="9" y="878"/>
                  </a:lnTo>
                  <a:lnTo>
                    <a:pt x="0" y="770"/>
                  </a:lnTo>
                  <a:lnTo>
                    <a:pt x="129" y="247"/>
                  </a:lnTo>
                  <a:lnTo>
                    <a:pt x="205" y="188"/>
                  </a:lnTo>
                  <a:lnTo>
                    <a:pt x="289" y="119"/>
                  </a:lnTo>
                  <a:lnTo>
                    <a:pt x="496" y="17"/>
                  </a:lnTo>
                  <a:lnTo>
                    <a:pt x="597" y="0"/>
                  </a:lnTo>
                  <a:lnTo>
                    <a:pt x="1057" y="116"/>
                  </a:lnTo>
                  <a:lnTo>
                    <a:pt x="1095" y="156"/>
                  </a:lnTo>
                  <a:lnTo>
                    <a:pt x="1127" y="216"/>
                  </a:lnTo>
                  <a:lnTo>
                    <a:pt x="1156" y="287"/>
                  </a:lnTo>
                  <a:lnTo>
                    <a:pt x="1177" y="424"/>
                  </a:lnTo>
                  <a:lnTo>
                    <a:pt x="1251" y="483"/>
                  </a:lnTo>
                  <a:lnTo>
                    <a:pt x="1291" y="591"/>
                  </a:lnTo>
                  <a:lnTo>
                    <a:pt x="1285" y="747"/>
                  </a:lnTo>
                  <a:lnTo>
                    <a:pt x="1304" y="827"/>
                  </a:lnTo>
                  <a:lnTo>
                    <a:pt x="1262" y="893"/>
                  </a:lnTo>
                  <a:lnTo>
                    <a:pt x="1270" y="939"/>
                  </a:lnTo>
                  <a:lnTo>
                    <a:pt x="1177" y="992"/>
                  </a:lnTo>
                  <a:lnTo>
                    <a:pt x="1106" y="1066"/>
                  </a:lnTo>
                  <a:lnTo>
                    <a:pt x="1106" y="1066"/>
                  </a:lnTo>
                  <a:close/>
                </a:path>
              </a:pathLst>
            </a:custGeom>
            <a:solidFill>
              <a:srgbClr val="EAE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3" name="Freeform 19"/>
            <p:cNvSpPr>
              <a:spLocks/>
            </p:cNvSpPr>
            <p:nvPr/>
          </p:nvSpPr>
          <p:spPr bwMode="auto">
            <a:xfrm>
              <a:off x="2847" y="3112"/>
              <a:ext cx="39" cy="45"/>
            </a:xfrm>
            <a:custGeom>
              <a:avLst/>
              <a:gdLst>
                <a:gd name="T0" fmla="*/ 0 w 78"/>
                <a:gd name="T1" fmla="*/ 43 h 89"/>
                <a:gd name="T2" fmla="*/ 0 w 78"/>
                <a:gd name="T3" fmla="*/ 20 h 89"/>
                <a:gd name="T4" fmla="*/ 16 w 78"/>
                <a:gd name="T5" fmla="*/ 3 h 89"/>
                <a:gd name="T6" fmla="*/ 46 w 78"/>
                <a:gd name="T7" fmla="*/ 0 h 89"/>
                <a:gd name="T8" fmla="*/ 78 w 78"/>
                <a:gd name="T9" fmla="*/ 89 h 89"/>
                <a:gd name="T10" fmla="*/ 0 w 78"/>
                <a:gd name="T11" fmla="*/ 43 h 89"/>
                <a:gd name="T12" fmla="*/ 0 w 78"/>
                <a:gd name="T1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89">
                  <a:moveTo>
                    <a:pt x="0" y="43"/>
                  </a:moveTo>
                  <a:lnTo>
                    <a:pt x="0" y="20"/>
                  </a:lnTo>
                  <a:lnTo>
                    <a:pt x="16" y="3"/>
                  </a:lnTo>
                  <a:lnTo>
                    <a:pt x="46" y="0"/>
                  </a:lnTo>
                  <a:lnTo>
                    <a:pt x="78" y="89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C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4" name="Freeform 20"/>
            <p:cNvSpPr>
              <a:spLocks/>
            </p:cNvSpPr>
            <p:nvPr/>
          </p:nvSpPr>
          <p:spPr bwMode="auto">
            <a:xfrm>
              <a:off x="2696" y="1786"/>
              <a:ext cx="199" cy="85"/>
            </a:xfrm>
            <a:custGeom>
              <a:avLst/>
              <a:gdLst>
                <a:gd name="T0" fmla="*/ 397 w 397"/>
                <a:gd name="T1" fmla="*/ 49 h 169"/>
                <a:gd name="T2" fmla="*/ 365 w 397"/>
                <a:gd name="T3" fmla="*/ 44 h 169"/>
                <a:gd name="T4" fmla="*/ 350 w 397"/>
                <a:gd name="T5" fmla="*/ 44 h 169"/>
                <a:gd name="T6" fmla="*/ 310 w 397"/>
                <a:gd name="T7" fmla="*/ 49 h 169"/>
                <a:gd name="T8" fmla="*/ 232 w 397"/>
                <a:gd name="T9" fmla="*/ 65 h 169"/>
                <a:gd name="T10" fmla="*/ 213 w 397"/>
                <a:gd name="T11" fmla="*/ 68 h 169"/>
                <a:gd name="T12" fmla="*/ 179 w 397"/>
                <a:gd name="T13" fmla="*/ 65 h 169"/>
                <a:gd name="T14" fmla="*/ 114 w 397"/>
                <a:gd name="T15" fmla="*/ 65 h 169"/>
                <a:gd name="T16" fmla="*/ 69 w 397"/>
                <a:gd name="T17" fmla="*/ 68 h 169"/>
                <a:gd name="T18" fmla="*/ 46 w 397"/>
                <a:gd name="T19" fmla="*/ 65 h 169"/>
                <a:gd name="T20" fmla="*/ 34 w 397"/>
                <a:gd name="T21" fmla="*/ 55 h 169"/>
                <a:gd name="T22" fmla="*/ 34 w 397"/>
                <a:gd name="T23" fmla="*/ 0 h 169"/>
                <a:gd name="T24" fmla="*/ 0 w 397"/>
                <a:gd name="T25" fmla="*/ 55 h 169"/>
                <a:gd name="T26" fmla="*/ 4 w 397"/>
                <a:gd name="T27" fmla="*/ 116 h 169"/>
                <a:gd name="T28" fmla="*/ 19 w 397"/>
                <a:gd name="T29" fmla="*/ 82 h 169"/>
                <a:gd name="T30" fmla="*/ 50 w 397"/>
                <a:gd name="T31" fmla="*/ 82 h 169"/>
                <a:gd name="T32" fmla="*/ 95 w 397"/>
                <a:gd name="T33" fmla="*/ 116 h 169"/>
                <a:gd name="T34" fmla="*/ 84 w 397"/>
                <a:gd name="T35" fmla="*/ 85 h 169"/>
                <a:gd name="T36" fmla="*/ 160 w 397"/>
                <a:gd name="T37" fmla="*/ 95 h 169"/>
                <a:gd name="T38" fmla="*/ 221 w 397"/>
                <a:gd name="T39" fmla="*/ 95 h 169"/>
                <a:gd name="T40" fmla="*/ 280 w 397"/>
                <a:gd name="T41" fmla="*/ 78 h 169"/>
                <a:gd name="T42" fmla="*/ 318 w 397"/>
                <a:gd name="T43" fmla="*/ 65 h 169"/>
                <a:gd name="T44" fmla="*/ 346 w 397"/>
                <a:gd name="T45" fmla="*/ 55 h 169"/>
                <a:gd name="T46" fmla="*/ 320 w 397"/>
                <a:gd name="T47" fmla="*/ 101 h 169"/>
                <a:gd name="T48" fmla="*/ 274 w 397"/>
                <a:gd name="T49" fmla="*/ 133 h 169"/>
                <a:gd name="T50" fmla="*/ 340 w 397"/>
                <a:gd name="T51" fmla="*/ 101 h 169"/>
                <a:gd name="T52" fmla="*/ 339 w 397"/>
                <a:gd name="T53" fmla="*/ 116 h 169"/>
                <a:gd name="T54" fmla="*/ 310 w 397"/>
                <a:gd name="T55" fmla="*/ 152 h 169"/>
                <a:gd name="T56" fmla="*/ 274 w 397"/>
                <a:gd name="T57" fmla="*/ 169 h 169"/>
                <a:gd name="T58" fmla="*/ 325 w 397"/>
                <a:gd name="T59" fmla="*/ 152 h 169"/>
                <a:gd name="T60" fmla="*/ 358 w 397"/>
                <a:gd name="T61" fmla="*/ 116 h 169"/>
                <a:gd name="T62" fmla="*/ 377 w 397"/>
                <a:gd name="T63" fmla="*/ 68 h 169"/>
                <a:gd name="T64" fmla="*/ 397 w 397"/>
                <a:gd name="T65" fmla="*/ 49 h 169"/>
                <a:gd name="T66" fmla="*/ 397 w 397"/>
                <a:gd name="T67" fmla="*/ 4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7" h="169">
                  <a:moveTo>
                    <a:pt x="397" y="49"/>
                  </a:moveTo>
                  <a:lnTo>
                    <a:pt x="365" y="44"/>
                  </a:lnTo>
                  <a:lnTo>
                    <a:pt x="350" y="44"/>
                  </a:lnTo>
                  <a:lnTo>
                    <a:pt x="310" y="49"/>
                  </a:lnTo>
                  <a:lnTo>
                    <a:pt x="232" y="65"/>
                  </a:lnTo>
                  <a:lnTo>
                    <a:pt x="213" y="68"/>
                  </a:lnTo>
                  <a:lnTo>
                    <a:pt x="179" y="65"/>
                  </a:lnTo>
                  <a:lnTo>
                    <a:pt x="114" y="65"/>
                  </a:lnTo>
                  <a:lnTo>
                    <a:pt x="69" y="68"/>
                  </a:lnTo>
                  <a:lnTo>
                    <a:pt x="46" y="65"/>
                  </a:lnTo>
                  <a:lnTo>
                    <a:pt x="34" y="55"/>
                  </a:lnTo>
                  <a:lnTo>
                    <a:pt x="34" y="0"/>
                  </a:lnTo>
                  <a:lnTo>
                    <a:pt x="0" y="55"/>
                  </a:lnTo>
                  <a:lnTo>
                    <a:pt x="4" y="116"/>
                  </a:lnTo>
                  <a:lnTo>
                    <a:pt x="19" y="82"/>
                  </a:lnTo>
                  <a:lnTo>
                    <a:pt x="50" y="82"/>
                  </a:lnTo>
                  <a:lnTo>
                    <a:pt x="95" y="116"/>
                  </a:lnTo>
                  <a:lnTo>
                    <a:pt x="84" y="85"/>
                  </a:lnTo>
                  <a:lnTo>
                    <a:pt x="160" y="95"/>
                  </a:lnTo>
                  <a:lnTo>
                    <a:pt x="221" y="95"/>
                  </a:lnTo>
                  <a:lnTo>
                    <a:pt x="280" y="78"/>
                  </a:lnTo>
                  <a:lnTo>
                    <a:pt x="318" y="65"/>
                  </a:lnTo>
                  <a:lnTo>
                    <a:pt x="346" y="55"/>
                  </a:lnTo>
                  <a:lnTo>
                    <a:pt x="320" y="101"/>
                  </a:lnTo>
                  <a:lnTo>
                    <a:pt x="274" y="133"/>
                  </a:lnTo>
                  <a:lnTo>
                    <a:pt x="340" y="101"/>
                  </a:lnTo>
                  <a:lnTo>
                    <a:pt x="339" y="116"/>
                  </a:lnTo>
                  <a:lnTo>
                    <a:pt x="310" y="152"/>
                  </a:lnTo>
                  <a:lnTo>
                    <a:pt x="274" y="169"/>
                  </a:lnTo>
                  <a:lnTo>
                    <a:pt x="325" y="152"/>
                  </a:lnTo>
                  <a:lnTo>
                    <a:pt x="358" y="116"/>
                  </a:lnTo>
                  <a:lnTo>
                    <a:pt x="377" y="68"/>
                  </a:lnTo>
                  <a:lnTo>
                    <a:pt x="397" y="49"/>
                  </a:lnTo>
                  <a:lnTo>
                    <a:pt x="397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5" name="Freeform 21"/>
            <p:cNvSpPr>
              <a:spLocks/>
            </p:cNvSpPr>
            <p:nvPr/>
          </p:nvSpPr>
          <p:spPr bwMode="auto">
            <a:xfrm>
              <a:off x="2859" y="1716"/>
              <a:ext cx="69" cy="169"/>
            </a:xfrm>
            <a:custGeom>
              <a:avLst/>
              <a:gdLst>
                <a:gd name="T0" fmla="*/ 0 w 139"/>
                <a:gd name="T1" fmla="*/ 0 h 339"/>
                <a:gd name="T2" fmla="*/ 72 w 139"/>
                <a:gd name="T3" fmla="*/ 160 h 339"/>
                <a:gd name="T4" fmla="*/ 67 w 139"/>
                <a:gd name="T5" fmla="*/ 190 h 339"/>
                <a:gd name="T6" fmla="*/ 101 w 139"/>
                <a:gd name="T7" fmla="*/ 236 h 339"/>
                <a:gd name="T8" fmla="*/ 101 w 139"/>
                <a:gd name="T9" fmla="*/ 287 h 339"/>
                <a:gd name="T10" fmla="*/ 139 w 139"/>
                <a:gd name="T11" fmla="*/ 339 h 339"/>
                <a:gd name="T12" fmla="*/ 116 w 139"/>
                <a:gd name="T13" fmla="*/ 287 h 339"/>
                <a:gd name="T14" fmla="*/ 116 w 139"/>
                <a:gd name="T15" fmla="*/ 236 h 339"/>
                <a:gd name="T16" fmla="*/ 139 w 139"/>
                <a:gd name="T17" fmla="*/ 173 h 339"/>
                <a:gd name="T18" fmla="*/ 52 w 139"/>
                <a:gd name="T19" fmla="*/ 40 h 339"/>
                <a:gd name="T20" fmla="*/ 0 w 139"/>
                <a:gd name="T21" fmla="*/ 0 h 339"/>
                <a:gd name="T22" fmla="*/ 0 w 139"/>
                <a:gd name="T23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339">
                  <a:moveTo>
                    <a:pt x="0" y="0"/>
                  </a:moveTo>
                  <a:lnTo>
                    <a:pt x="72" y="160"/>
                  </a:lnTo>
                  <a:lnTo>
                    <a:pt x="67" y="190"/>
                  </a:lnTo>
                  <a:lnTo>
                    <a:pt x="101" y="236"/>
                  </a:lnTo>
                  <a:lnTo>
                    <a:pt x="101" y="287"/>
                  </a:lnTo>
                  <a:lnTo>
                    <a:pt x="139" y="339"/>
                  </a:lnTo>
                  <a:lnTo>
                    <a:pt x="116" y="287"/>
                  </a:lnTo>
                  <a:lnTo>
                    <a:pt x="116" y="236"/>
                  </a:lnTo>
                  <a:lnTo>
                    <a:pt x="139" y="173"/>
                  </a:lnTo>
                  <a:lnTo>
                    <a:pt x="52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6" name="Freeform 22"/>
            <p:cNvSpPr>
              <a:spLocks/>
            </p:cNvSpPr>
            <p:nvPr/>
          </p:nvSpPr>
          <p:spPr bwMode="auto">
            <a:xfrm>
              <a:off x="2715" y="1709"/>
              <a:ext cx="65" cy="68"/>
            </a:xfrm>
            <a:custGeom>
              <a:avLst/>
              <a:gdLst>
                <a:gd name="T0" fmla="*/ 95 w 129"/>
                <a:gd name="T1" fmla="*/ 110 h 137"/>
                <a:gd name="T2" fmla="*/ 61 w 129"/>
                <a:gd name="T3" fmla="*/ 110 h 137"/>
                <a:gd name="T4" fmla="*/ 42 w 129"/>
                <a:gd name="T5" fmla="*/ 78 h 137"/>
                <a:gd name="T6" fmla="*/ 42 w 129"/>
                <a:gd name="T7" fmla="*/ 61 h 137"/>
                <a:gd name="T8" fmla="*/ 76 w 129"/>
                <a:gd name="T9" fmla="*/ 42 h 137"/>
                <a:gd name="T10" fmla="*/ 46 w 129"/>
                <a:gd name="T11" fmla="*/ 0 h 137"/>
                <a:gd name="T12" fmla="*/ 12 w 129"/>
                <a:gd name="T13" fmla="*/ 78 h 137"/>
                <a:gd name="T14" fmla="*/ 0 w 129"/>
                <a:gd name="T15" fmla="*/ 137 h 137"/>
                <a:gd name="T16" fmla="*/ 27 w 129"/>
                <a:gd name="T17" fmla="*/ 118 h 137"/>
                <a:gd name="T18" fmla="*/ 65 w 129"/>
                <a:gd name="T19" fmla="*/ 129 h 137"/>
                <a:gd name="T20" fmla="*/ 129 w 129"/>
                <a:gd name="T21" fmla="*/ 129 h 137"/>
                <a:gd name="T22" fmla="*/ 110 w 129"/>
                <a:gd name="T23" fmla="*/ 118 h 137"/>
                <a:gd name="T24" fmla="*/ 95 w 129"/>
                <a:gd name="T25" fmla="*/ 110 h 137"/>
                <a:gd name="T26" fmla="*/ 95 w 129"/>
                <a:gd name="T27" fmla="*/ 11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137">
                  <a:moveTo>
                    <a:pt x="95" y="110"/>
                  </a:moveTo>
                  <a:lnTo>
                    <a:pt x="61" y="110"/>
                  </a:lnTo>
                  <a:lnTo>
                    <a:pt x="42" y="78"/>
                  </a:lnTo>
                  <a:lnTo>
                    <a:pt x="42" y="61"/>
                  </a:lnTo>
                  <a:lnTo>
                    <a:pt x="76" y="42"/>
                  </a:lnTo>
                  <a:lnTo>
                    <a:pt x="46" y="0"/>
                  </a:lnTo>
                  <a:lnTo>
                    <a:pt x="12" y="78"/>
                  </a:lnTo>
                  <a:lnTo>
                    <a:pt x="0" y="137"/>
                  </a:lnTo>
                  <a:lnTo>
                    <a:pt x="27" y="118"/>
                  </a:lnTo>
                  <a:lnTo>
                    <a:pt x="65" y="129"/>
                  </a:lnTo>
                  <a:lnTo>
                    <a:pt x="129" y="129"/>
                  </a:lnTo>
                  <a:lnTo>
                    <a:pt x="110" y="118"/>
                  </a:lnTo>
                  <a:lnTo>
                    <a:pt x="95" y="110"/>
                  </a:lnTo>
                  <a:lnTo>
                    <a:pt x="95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7" name="Freeform 23"/>
            <p:cNvSpPr>
              <a:spLocks/>
            </p:cNvSpPr>
            <p:nvPr/>
          </p:nvSpPr>
          <p:spPr bwMode="auto">
            <a:xfrm>
              <a:off x="2842" y="1532"/>
              <a:ext cx="86" cy="19"/>
            </a:xfrm>
            <a:custGeom>
              <a:avLst/>
              <a:gdLst>
                <a:gd name="T0" fmla="*/ 0 w 173"/>
                <a:gd name="T1" fmla="*/ 38 h 38"/>
                <a:gd name="T2" fmla="*/ 19 w 173"/>
                <a:gd name="T3" fmla="*/ 24 h 38"/>
                <a:gd name="T4" fmla="*/ 34 w 173"/>
                <a:gd name="T5" fmla="*/ 24 h 38"/>
                <a:gd name="T6" fmla="*/ 27 w 173"/>
                <a:gd name="T7" fmla="*/ 38 h 38"/>
                <a:gd name="T8" fmla="*/ 40 w 173"/>
                <a:gd name="T9" fmla="*/ 38 h 38"/>
                <a:gd name="T10" fmla="*/ 67 w 173"/>
                <a:gd name="T11" fmla="*/ 19 h 38"/>
                <a:gd name="T12" fmla="*/ 74 w 173"/>
                <a:gd name="T13" fmla="*/ 24 h 38"/>
                <a:gd name="T14" fmla="*/ 97 w 173"/>
                <a:gd name="T15" fmla="*/ 13 h 38"/>
                <a:gd name="T16" fmla="*/ 173 w 173"/>
                <a:gd name="T17" fmla="*/ 13 h 38"/>
                <a:gd name="T18" fmla="*/ 125 w 173"/>
                <a:gd name="T19" fmla="*/ 0 h 38"/>
                <a:gd name="T20" fmla="*/ 74 w 173"/>
                <a:gd name="T21" fmla="*/ 0 h 38"/>
                <a:gd name="T22" fmla="*/ 49 w 173"/>
                <a:gd name="T23" fmla="*/ 13 h 38"/>
                <a:gd name="T24" fmla="*/ 19 w 173"/>
                <a:gd name="T25" fmla="*/ 13 h 38"/>
                <a:gd name="T26" fmla="*/ 0 w 173"/>
                <a:gd name="T27" fmla="*/ 32 h 38"/>
                <a:gd name="T28" fmla="*/ 0 w 173"/>
                <a:gd name="T29" fmla="*/ 38 h 38"/>
                <a:gd name="T30" fmla="*/ 0 w 173"/>
                <a:gd name="T3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38">
                  <a:moveTo>
                    <a:pt x="0" y="38"/>
                  </a:moveTo>
                  <a:lnTo>
                    <a:pt x="19" y="24"/>
                  </a:lnTo>
                  <a:lnTo>
                    <a:pt x="34" y="24"/>
                  </a:lnTo>
                  <a:lnTo>
                    <a:pt x="27" y="38"/>
                  </a:lnTo>
                  <a:lnTo>
                    <a:pt x="40" y="38"/>
                  </a:lnTo>
                  <a:lnTo>
                    <a:pt x="67" y="19"/>
                  </a:lnTo>
                  <a:lnTo>
                    <a:pt x="74" y="24"/>
                  </a:lnTo>
                  <a:lnTo>
                    <a:pt x="97" y="13"/>
                  </a:lnTo>
                  <a:lnTo>
                    <a:pt x="173" y="13"/>
                  </a:lnTo>
                  <a:lnTo>
                    <a:pt x="125" y="0"/>
                  </a:lnTo>
                  <a:lnTo>
                    <a:pt x="74" y="0"/>
                  </a:lnTo>
                  <a:lnTo>
                    <a:pt x="49" y="13"/>
                  </a:lnTo>
                  <a:lnTo>
                    <a:pt x="19" y="13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8" name="Freeform 24"/>
            <p:cNvSpPr>
              <a:spLocks/>
            </p:cNvSpPr>
            <p:nvPr/>
          </p:nvSpPr>
          <p:spPr bwMode="auto">
            <a:xfrm>
              <a:off x="2842" y="1579"/>
              <a:ext cx="104" cy="27"/>
            </a:xfrm>
            <a:custGeom>
              <a:avLst/>
              <a:gdLst>
                <a:gd name="T0" fmla="*/ 0 w 209"/>
                <a:gd name="T1" fmla="*/ 53 h 53"/>
                <a:gd name="T2" fmla="*/ 49 w 209"/>
                <a:gd name="T3" fmla="*/ 11 h 53"/>
                <a:gd name="T4" fmla="*/ 86 w 209"/>
                <a:gd name="T5" fmla="*/ 0 h 53"/>
                <a:gd name="T6" fmla="*/ 114 w 209"/>
                <a:gd name="T7" fmla="*/ 0 h 53"/>
                <a:gd name="T8" fmla="*/ 154 w 209"/>
                <a:gd name="T9" fmla="*/ 11 h 53"/>
                <a:gd name="T10" fmla="*/ 196 w 209"/>
                <a:gd name="T11" fmla="*/ 39 h 53"/>
                <a:gd name="T12" fmla="*/ 209 w 209"/>
                <a:gd name="T13" fmla="*/ 45 h 53"/>
                <a:gd name="T14" fmla="*/ 184 w 209"/>
                <a:gd name="T15" fmla="*/ 53 h 53"/>
                <a:gd name="T16" fmla="*/ 154 w 209"/>
                <a:gd name="T17" fmla="*/ 45 h 53"/>
                <a:gd name="T18" fmla="*/ 108 w 209"/>
                <a:gd name="T19" fmla="*/ 11 h 53"/>
                <a:gd name="T20" fmla="*/ 86 w 209"/>
                <a:gd name="T21" fmla="*/ 11 h 53"/>
                <a:gd name="T22" fmla="*/ 6 w 209"/>
                <a:gd name="T23" fmla="*/ 45 h 53"/>
                <a:gd name="T24" fmla="*/ 0 w 209"/>
                <a:gd name="T25" fmla="*/ 53 h 53"/>
                <a:gd name="T26" fmla="*/ 0 w 209"/>
                <a:gd name="T2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9" h="53">
                  <a:moveTo>
                    <a:pt x="0" y="53"/>
                  </a:moveTo>
                  <a:lnTo>
                    <a:pt x="49" y="11"/>
                  </a:lnTo>
                  <a:lnTo>
                    <a:pt x="86" y="0"/>
                  </a:lnTo>
                  <a:lnTo>
                    <a:pt x="114" y="0"/>
                  </a:lnTo>
                  <a:lnTo>
                    <a:pt x="154" y="11"/>
                  </a:lnTo>
                  <a:lnTo>
                    <a:pt x="196" y="39"/>
                  </a:lnTo>
                  <a:lnTo>
                    <a:pt x="209" y="45"/>
                  </a:lnTo>
                  <a:lnTo>
                    <a:pt x="184" y="53"/>
                  </a:lnTo>
                  <a:lnTo>
                    <a:pt x="154" y="45"/>
                  </a:lnTo>
                  <a:lnTo>
                    <a:pt x="108" y="11"/>
                  </a:lnTo>
                  <a:lnTo>
                    <a:pt x="86" y="11"/>
                  </a:lnTo>
                  <a:lnTo>
                    <a:pt x="6" y="45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9" name="Freeform 25"/>
            <p:cNvSpPr>
              <a:spLocks/>
            </p:cNvSpPr>
            <p:nvPr/>
          </p:nvSpPr>
          <p:spPr bwMode="auto">
            <a:xfrm>
              <a:off x="2869" y="1583"/>
              <a:ext cx="35" cy="30"/>
            </a:xfrm>
            <a:custGeom>
              <a:avLst/>
              <a:gdLst>
                <a:gd name="T0" fmla="*/ 0 w 70"/>
                <a:gd name="T1" fmla="*/ 13 h 59"/>
                <a:gd name="T2" fmla="*/ 0 w 70"/>
                <a:gd name="T3" fmla="*/ 46 h 59"/>
                <a:gd name="T4" fmla="*/ 19 w 70"/>
                <a:gd name="T5" fmla="*/ 59 h 59"/>
                <a:gd name="T6" fmla="*/ 53 w 70"/>
                <a:gd name="T7" fmla="*/ 59 h 59"/>
                <a:gd name="T8" fmla="*/ 70 w 70"/>
                <a:gd name="T9" fmla="*/ 46 h 59"/>
                <a:gd name="T10" fmla="*/ 70 w 70"/>
                <a:gd name="T11" fmla="*/ 4 h 59"/>
                <a:gd name="T12" fmla="*/ 53 w 70"/>
                <a:gd name="T13" fmla="*/ 4 h 59"/>
                <a:gd name="T14" fmla="*/ 53 w 70"/>
                <a:gd name="T15" fmla="*/ 27 h 59"/>
                <a:gd name="T16" fmla="*/ 46 w 70"/>
                <a:gd name="T17" fmla="*/ 32 h 59"/>
                <a:gd name="T18" fmla="*/ 23 w 70"/>
                <a:gd name="T19" fmla="*/ 32 h 59"/>
                <a:gd name="T20" fmla="*/ 19 w 70"/>
                <a:gd name="T21" fmla="*/ 27 h 59"/>
                <a:gd name="T22" fmla="*/ 19 w 70"/>
                <a:gd name="T23" fmla="*/ 0 h 59"/>
                <a:gd name="T24" fmla="*/ 0 w 70"/>
                <a:gd name="T25" fmla="*/ 13 h 59"/>
                <a:gd name="T26" fmla="*/ 0 w 70"/>
                <a:gd name="T27" fmla="*/ 1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9">
                  <a:moveTo>
                    <a:pt x="0" y="13"/>
                  </a:moveTo>
                  <a:lnTo>
                    <a:pt x="0" y="46"/>
                  </a:lnTo>
                  <a:lnTo>
                    <a:pt x="19" y="59"/>
                  </a:lnTo>
                  <a:lnTo>
                    <a:pt x="53" y="59"/>
                  </a:lnTo>
                  <a:lnTo>
                    <a:pt x="70" y="46"/>
                  </a:lnTo>
                  <a:lnTo>
                    <a:pt x="70" y="4"/>
                  </a:lnTo>
                  <a:lnTo>
                    <a:pt x="53" y="4"/>
                  </a:lnTo>
                  <a:lnTo>
                    <a:pt x="53" y="27"/>
                  </a:lnTo>
                  <a:lnTo>
                    <a:pt x="46" y="32"/>
                  </a:lnTo>
                  <a:lnTo>
                    <a:pt x="23" y="32"/>
                  </a:lnTo>
                  <a:lnTo>
                    <a:pt x="19" y="27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0" name="Freeform 26"/>
            <p:cNvSpPr>
              <a:spLocks/>
            </p:cNvSpPr>
            <p:nvPr/>
          </p:nvSpPr>
          <p:spPr bwMode="auto">
            <a:xfrm>
              <a:off x="2836" y="1626"/>
              <a:ext cx="39" cy="27"/>
            </a:xfrm>
            <a:custGeom>
              <a:avLst/>
              <a:gdLst>
                <a:gd name="T0" fmla="*/ 0 w 78"/>
                <a:gd name="T1" fmla="*/ 0 h 55"/>
                <a:gd name="T2" fmla="*/ 17 w 78"/>
                <a:gd name="T3" fmla="*/ 28 h 55"/>
                <a:gd name="T4" fmla="*/ 78 w 78"/>
                <a:gd name="T5" fmla="*/ 55 h 55"/>
                <a:gd name="T6" fmla="*/ 0 w 78"/>
                <a:gd name="T7" fmla="*/ 0 h 55"/>
                <a:gd name="T8" fmla="*/ 0 w 78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5">
                  <a:moveTo>
                    <a:pt x="0" y="0"/>
                  </a:moveTo>
                  <a:lnTo>
                    <a:pt x="17" y="28"/>
                  </a:lnTo>
                  <a:lnTo>
                    <a:pt x="78" y="5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1" name="Freeform 27"/>
            <p:cNvSpPr>
              <a:spLocks/>
            </p:cNvSpPr>
            <p:nvPr/>
          </p:nvSpPr>
          <p:spPr bwMode="auto">
            <a:xfrm>
              <a:off x="2610" y="1599"/>
              <a:ext cx="134" cy="75"/>
            </a:xfrm>
            <a:custGeom>
              <a:avLst/>
              <a:gdLst>
                <a:gd name="T0" fmla="*/ 0 w 268"/>
                <a:gd name="T1" fmla="*/ 76 h 151"/>
                <a:gd name="T2" fmla="*/ 34 w 268"/>
                <a:gd name="T3" fmla="*/ 44 h 151"/>
                <a:gd name="T4" fmla="*/ 78 w 268"/>
                <a:gd name="T5" fmla="*/ 27 h 151"/>
                <a:gd name="T6" fmla="*/ 126 w 268"/>
                <a:gd name="T7" fmla="*/ 18 h 151"/>
                <a:gd name="T8" fmla="*/ 158 w 268"/>
                <a:gd name="T9" fmla="*/ 18 h 151"/>
                <a:gd name="T10" fmla="*/ 183 w 268"/>
                <a:gd name="T11" fmla="*/ 27 h 151"/>
                <a:gd name="T12" fmla="*/ 223 w 268"/>
                <a:gd name="T13" fmla="*/ 44 h 151"/>
                <a:gd name="T14" fmla="*/ 238 w 268"/>
                <a:gd name="T15" fmla="*/ 44 h 151"/>
                <a:gd name="T16" fmla="*/ 247 w 268"/>
                <a:gd name="T17" fmla="*/ 37 h 151"/>
                <a:gd name="T18" fmla="*/ 247 w 268"/>
                <a:gd name="T19" fmla="*/ 27 h 151"/>
                <a:gd name="T20" fmla="*/ 238 w 268"/>
                <a:gd name="T21" fmla="*/ 0 h 151"/>
                <a:gd name="T22" fmla="*/ 257 w 268"/>
                <a:gd name="T23" fmla="*/ 37 h 151"/>
                <a:gd name="T24" fmla="*/ 268 w 268"/>
                <a:gd name="T25" fmla="*/ 76 h 151"/>
                <a:gd name="T26" fmla="*/ 268 w 268"/>
                <a:gd name="T27" fmla="*/ 96 h 151"/>
                <a:gd name="T28" fmla="*/ 253 w 268"/>
                <a:gd name="T29" fmla="*/ 96 h 151"/>
                <a:gd name="T30" fmla="*/ 253 w 268"/>
                <a:gd name="T31" fmla="*/ 109 h 151"/>
                <a:gd name="T32" fmla="*/ 242 w 268"/>
                <a:gd name="T33" fmla="*/ 126 h 151"/>
                <a:gd name="T34" fmla="*/ 223 w 268"/>
                <a:gd name="T35" fmla="*/ 151 h 151"/>
                <a:gd name="T36" fmla="*/ 242 w 268"/>
                <a:gd name="T37" fmla="*/ 113 h 151"/>
                <a:gd name="T38" fmla="*/ 242 w 268"/>
                <a:gd name="T39" fmla="*/ 76 h 151"/>
                <a:gd name="T40" fmla="*/ 198 w 268"/>
                <a:gd name="T41" fmla="*/ 65 h 151"/>
                <a:gd name="T42" fmla="*/ 177 w 268"/>
                <a:gd name="T43" fmla="*/ 37 h 151"/>
                <a:gd name="T44" fmla="*/ 160 w 268"/>
                <a:gd name="T45" fmla="*/ 37 h 151"/>
                <a:gd name="T46" fmla="*/ 160 w 268"/>
                <a:gd name="T47" fmla="*/ 27 h 151"/>
                <a:gd name="T48" fmla="*/ 133 w 268"/>
                <a:gd name="T49" fmla="*/ 27 h 151"/>
                <a:gd name="T50" fmla="*/ 101 w 268"/>
                <a:gd name="T51" fmla="*/ 31 h 151"/>
                <a:gd name="T52" fmla="*/ 63 w 268"/>
                <a:gd name="T53" fmla="*/ 44 h 151"/>
                <a:gd name="T54" fmla="*/ 44 w 268"/>
                <a:gd name="T55" fmla="*/ 65 h 151"/>
                <a:gd name="T56" fmla="*/ 29 w 268"/>
                <a:gd name="T57" fmla="*/ 76 h 151"/>
                <a:gd name="T58" fmla="*/ 0 w 268"/>
                <a:gd name="T59" fmla="*/ 76 h 151"/>
                <a:gd name="T60" fmla="*/ 0 w 268"/>
                <a:gd name="T61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8" h="151">
                  <a:moveTo>
                    <a:pt x="0" y="76"/>
                  </a:moveTo>
                  <a:lnTo>
                    <a:pt x="34" y="44"/>
                  </a:lnTo>
                  <a:lnTo>
                    <a:pt x="78" y="27"/>
                  </a:lnTo>
                  <a:lnTo>
                    <a:pt x="126" y="18"/>
                  </a:lnTo>
                  <a:lnTo>
                    <a:pt x="158" y="18"/>
                  </a:lnTo>
                  <a:lnTo>
                    <a:pt x="183" y="27"/>
                  </a:lnTo>
                  <a:lnTo>
                    <a:pt x="223" y="44"/>
                  </a:lnTo>
                  <a:lnTo>
                    <a:pt x="238" y="44"/>
                  </a:lnTo>
                  <a:lnTo>
                    <a:pt x="247" y="37"/>
                  </a:lnTo>
                  <a:lnTo>
                    <a:pt x="247" y="27"/>
                  </a:lnTo>
                  <a:lnTo>
                    <a:pt x="238" y="0"/>
                  </a:lnTo>
                  <a:lnTo>
                    <a:pt x="257" y="37"/>
                  </a:lnTo>
                  <a:lnTo>
                    <a:pt x="268" y="76"/>
                  </a:lnTo>
                  <a:lnTo>
                    <a:pt x="268" y="96"/>
                  </a:lnTo>
                  <a:lnTo>
                    <a:pt x="253" y="96"/>
                  </a:lnTo>
                  <a:lnTo>
                    <a:pt x="253" y="109"/>
                  </a:lnTo>
                  <a:lnTo>
                    <a:pt x="242" y="126"/>
                  </a:lnTo>
                  <a:lnTo>
                    <a:pt x="223" y="151"/>
                  </a:lnTo>
                  <a:lnTo>
                    <a:pt x="242" y="113"/>
                  </a:lnTo>
                  <a:lnTo>
                    <a:pt x="242" y="76"/>
                  </a:lnTo>
                  <a:lnTo>
                    <a:pt x="198" y="65"/>
                  </a:lnTo>
                  <a:lnTo>
                    <a:pt x="177" y="37"/>
                  </a:lnTo>
                  <a:lnTo>
                    <a:pt x="160" y="37"/>
                  </a:lnTo>
                  <a:lnTo>
                    <a:pt x="160" y="27"/>
                  </a:lnTo>
                  <a:lnTo>
                    <a:pt x="133" y="27"/>
                  </a:lnTo>
                  <a:lnTo>
                    <a:pt x="101" y="31"/>
                  </a:lnTo>
                  <a:lnTo>
                    <a:pt x="63" y="44"/>
                  </a:lnTo>
                  <a:lnTo>
                    <a:pt x="44" y="65"/>
                  </a:lnTo>
                  <a:lnTo>
                    <a:pt x="29" y="76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2" name="Freeform 28"/>
            <p:cNvSpPr>
              <a:spLocks/>
            </p:cNvSpPr>
            <p:nvPr/>
          </p:nvSpPr>
          <p:spPr bwMode="auto">
            <a:xfrm>
              <a:off x="2656" y="1613"/>
              <a:ext cx="33" cy="19"/>
            </a:xfrm>
            <a:custGeom>
              <a:avLst/>
              <a:gdLst>
                <a:gd name="T0" fmla="*/ 0 w 67"/>
                <a:gd name="T1" fmla="*/ 4 h 40"/>
                <a:gd name="T2" fmla="*/ 0 w 67"/>
                <a:gd name="T3" fmla="*/ 21 h 40"/>
                <a:gd name="T4" fmla="*/ 23 w 67"/>
                <a:gd name="T5" fmla="*/ 40 h 40"/>
                <a:gd name="T6" fmla="*/ 57 w 67"/>
                <a:gd name="T7" fmla="*/ 40 h 40"/>
                <a:gd name="T8" fmla="*/ 67 w 67"/>
                <a:gd name="T9" fmla="*/ 27 h 40"/>
                <a:gd name="T10" fmla="*/ 67 w 67"/>
                <a:gd name="T11" fmla="*/ 21 h 40"/>
                <a:gd name="T12" fmla="*/ 40 w 67"/>
                <a:gd name="T13" fmla="*/ 21 h 40"/>
                <a:gd name="T14" fmla="*/ 40 w 67"/>
                <a:gd name="T15" fmla="*/ 0 h 40"/>
                <a:gd name="T16" fmla="*/ 0 w 67"/>
                <a:gd name="T17" fmla="*/ 4 h 40"/>
                <a:gd name="T18" fmla="*/ 0 w 67"/>
                <a:gd name="T19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40">
                  <a:moveTo>
                    <a:pt x="0" y="4"/>
                  </a:moveTo>
                  <a:lnTo>
                    <a:pt x="0" y="21"/>
                  </a:lnTo>
                  <a:lnTo>
                    <a:pt x="23" y="40"/>
                  </a:lnTo>
                  <a:lnTo>
                    <a:pt x="57" y="40"/>
                  </a:lnTo>
                  <a:lnTo>
                    <a:pt x="67" y="27"/>
                  </a:lnTo>
                  <a:lnTo>
                    <a:pt x="67" y="21"/>
                  </a:lnTo>
                  <a:lnTo>
                    <a:pt x="40" y="21"/>
                  </a:lnTo>
                  <a:lnTo>
                    <a:pt x="4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3" name="Freeform 29"/>
            <p:cNvSpPr>
              <a:spLocks/>
            </p:cNvSpPr>
            <p:nvPr/>
          </p:nvSpPr>
          <p:spPr bwMode="auto">
            <a:xfrm>
              <a:off x="2684" y="1303"/>
              <a:ext cx="165" cy="62"/>
            </a:xfrm>
            <a:custGeom>
              <a:avLst/>
              <a:gdLst>
                <a:gd name="T0" fmla="*/ 331 w 331"/>
                <a:gd name="T1" fmla="*/ 52 h 126"/>
                <a:gd name="T2" fmla="*/ 200 w 331"/>
                <a:gd name="T3" fmla="*/ 59 h 126"/>
                <a:gd name="T4" fmla="*/ 113 w 331"/>
                <a:gd name="T5" fmla="*/ 65 h 126"/>
                <a:gd name="T6" fmla="*/ 56 w 331"/>
                <a:gd name="T7" fmla="*/ 84 h 126"/>
                <a:gd name="T8" fmla="*/ 0 w 331"/>
                <a:gd name="T9" fmla="*/ 126 h 126"/>
                <a:gd name="T10" fmla="*/ 10 w 331"/>
                <a:gd name="T11" fmla="*/ 52 h 126"/>
                <a:gd name="T12" fmla="*/ 35 w 331"/>
                <a:gd name="T13" fmla="*/ 73 h 126"/>
                <a:gd name="T14" fmla="*/ 25 w 331"/>
                <a:gd name="T15" fmla="*/ 0 h 126"/>
                <a:gd name="T16" fmla="*/ 50 w 331"/>
                <a:gd name="T17" fmla="*/ 52 h 126"/>
                <a:gd name="T18" fmla="*/ 56 w 331"/>
                <a:gd name="T19" fmla="*/ 8 h 126"/>
                <a:gd name="T20" fmla="*/ 90 w 331"/>
                <a:gd name="T21" fmla="*/ 56 h 126"/>
                <a:gd name="T22" fmla="*/ 94 w 331"/>
                <a:gd name="T23" fmla="*/ 8 h 126"/>
                <a:gd name="T24" fmla="*/ 134 w 331"/>
                <a:gd name="T25" fmla="*/ 40 h 126"/>
                <a:gd name="T26" fmla="*/ 145 w 331"/>
                <a:gd name="T27" fmla="*/ 14 h 126"/>
                <a:gd name="T28" fmla="*/ 213 w 331"/>
                <a:gd name="T29" fmla="*/ 38 h 126"/>
                <a:gd name="T30" fmla="*/ 259 w 331"/>
                <a:gd name="T31" fmla="*/ 29 h 126"/>
                <a:gd name="T32" fmla="*/ 331 w 331"/>
                <a:gd name="T33" fmla="*/ 52 h 126"/>
                <a:gd name="T34" fmla="*/ 331 w 331"/>
                <a:gd name="T35" fmla="*/ 5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1" h="126">
                  <a:moveTo>
                    <a:pt x="331" y="52"/>
                  </a:moveTo>
                  <a:lnTo>
                    <a:pt x="200" y="59"/>
                  </a:lnTo>
                  <a:lnTo>
                    <a:pt x="113" y="65"/>
                  </a:lnTo>
                  <a:lnTo>
                    <a:pt x="56" y="84"/>
                  </a:lnTo>
                  <a:lnTo>
                    <a:pt x="0" y="126"/>
                  </a:lnTo>
                  <a:lnTo>
                    <a:pt x="10" y="52"/>
                  </a:lnTo>
                  <a:lnTo>
                    <a:pt x="35" y="73"/>
                  </a:lnTo>
                  <a:lnTo>
                    <a:pt x="25" y="0"/>
                  </a:lnTo>
                  <a:lnTo>
                    <a:pt x="50" y="52"/>
                  </a:lnTo>
                  <a:lnTo>
                    <a:pt x="56" y="8"/>
                  </a:lnTo>
                  <a:lnTo>
                    <a:pt x="90" y="56"/>
                  </a:lnTo>
                  <a:lnTo>
                    <a:pt x="94" y="8"/>
                  </a:lnTo>
                  <a:lnTo>
                    <a:pt x="134" y="40"/>
                  </a:lnTo>
                  <a:lnTo>
                    <a:pt x="145" y="14"/>
                  </a:lnTo>
                  <a:lnTo>
                    <a:pt x="213" y="38"/>
                  </a:lnTo>
                  <a:lnTo>
                    <a:pt x="259" y="29"/>
                  </a:lnTo>
                  <a:lnTo>
                    <a:pt x="331" y="52"/>
                  </a:lnTo>
                  <a:lnTo>
                    <a:pt x="33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4" name="Freeform 30"/>
            <p:cNvSpPr>
              <a:spLocks/>
            </p:cNvSpPr>
            <p:nvPr/>
          </p:nvSpPr>
          <p:spPr bwMode="auto">
            <a:xfrm>
              <a:off x="2412" y="1186"/>
              <a:ext cx="410" cy="881"/>
            </a:xfrm>
            <a:custGeom>
              <a:avLst/>
              <a:gdLst>
                <a:gd name="T0" fmla="*/ 511 w 819"/>
                <a:gd name="T1" fmla="*/ 330 h 1762"/>
                <a:gd name="T2" fmla="*/ 395 w 819"/>
                <a:gd name="T3" fmla="*/ 298 h 1762"/>
                <a:gd name="T4" fmla="*/ 331 w 819"/>
                <a:gd name="T5" fmla="*/ 385 h 1762"/>
                <a:gd name="T6" fmla="*/ 302 w 819"/>
                <a:gd name="T7" fmla="*/ 456 h 1762"/>
                <a:gd name="T8" fmla="*/ 281 w 819"/>
                <a:gd name="T9" fmla="*/ 505 h 1762"/>
                <a:gd name="T10" fmla="*/ 260 w 819"/>
                <a:gd name="T11" fmla="*/ 233 h 1762"/>
                <a:gd name="T12" fmla="*/ 388 w 819"/>
                <a:gd name="T13" fmla="*/ 138 h 1762"/>
                <a:gd name="T14" fmla="*/ 384 w 819"/>
                <a:gd name="T15" fmla="*/ 87 h 1762"/>
                <a:gd name="T16" fmla="*/ 188 w 819"/>
                <a:gd name="T17" fmla="*/ 93 h 1762"/>
                <a:gd name="T18" fmla="*/ 254 w 819"/>
                <a:gd name="T19" fmla="*/ 0 h 1762"/>
                <a:gd name="T20" fmla="*/ 0 w 819"/>
                <a:gd name="T21" fmla="*/ 391 h 1762"/>
                <a:gd name="T22" fmla="*/ 121 w 819"/>
                <a:gd name="T23" fmla="*/ 640 h 1762"/>
                <a:gd name="T24" fmla="*/ 192 w 819"/>
                <a:gd name="T25" fmla="*/ 711 h 1762"/>
                <a:gd name="T26" fmla="*/ 197 w 819"/>
                <a:gd name="T27" fmla="*/ 737 h 1762"/>
                <a:gd name="T28" fmla="*/ 260 w 819"/>
                <a:gd name="T29" fmla="*/ 773 h 1762"/>
                <a:gd name="T30" fmla="*/ 235 w 819"/>
                <a:gd name="T31" fmla="*/ 821 h 1762"/>
                <a:gd name="T32" fmla="*/ 152 w 819"/>
                <a:gd name="T33" fmla="*/ 880 h 1762"/>
                <a:gd name="T34" fmla="*/ 247 w 819"/>
                <a:gd name="T35" fmla="*/ 1150 h 1762"/>
                <a:gd name="T36" fmla="*/ 429 w 819"/>
                <a:gd name="T37" fmla="*/ 1467 h 1762"/>
                <a:gd name="T38" fmla="*/ 716 w 819"/>
                <a:gd name="T39" fmla="*/ 1722 h 1762"/>
                <a:gd name="T40" fmla="*/ 789 w 819"/>
                <a:gd name="T41" fmla="*/ 1691 h 1762"/>
                <a:gd name="T42" fmla="*/ 789 w 819"/>
                <a:gd name="T43" fmla="*/ 1627 h 1762"/>
                <a:gd name="T44" fmla="*/ 667 w 819"/>
                <a:gd name="T45" fmla="*/ 1503 h 1762"/>
                <a:gd name="T46" fmla="*/ 722 w 819"/>
                <a:gd name="T47" fmla="*/ 1467 h 1762"/>
                <a:gd name="T48" fmla="*/ 694 w 819"/>
                <a:gd name="T49" fmla="*/ 1399 h 1762"/>
                <a:gd name="T50" fmla="*/ 671 w 819"/>
                <a:gd name="T51" fmla="*/ 1361 h 1762"/>
                <a:gd name="T52" fmla="*/ 602 w 819"/>
                <a:gd name="T53" fmla="*/ 1342 h 1762"/>
                <a:gd name="T54" fmla="*/ 602 w 819"/>
                <a:gd name="T55" fmla="*/ 1494 h 1762"/>
                <a:gd name="T56" fmla="*/ 555 w 819"/>
                <a:gd name="T57" fmla="*/ 1503 h 1762"/>
                <a:gd name="T58" fmla="*/ 435 w 819"/>
                <a:gd name="T59" fmla="*/ 1347 h 1762"/>
                <a:gd name="T60" fmla="*/ 484 w 819"/>
                <a:gd name="T61" fmla="*/ 1279 h 1762"/>
                <a:gd name="T62" fmla="*/ 380 w 819"/>
                <a:gd name="T63" fmla="*/ 994 h 1762"/>
                <a:gd name="T64" fmla="*/ 408 w 819"/>
                <a:gd name="T65" fmla="*/ 925 h 1762"/>
                <a:gd name="T66" fmla="*/ 388 w 819"/>
                <a:gd name="T67" fmla="*/ 863 h 1762"/>
                <a:gd name="T68" fmla="*/ 388 w 819"/>
                <a:gd name="T69" fmla="*/ 787 h 1762"/>
                <a:gd name="T70" fmla="*/ 511 w 819"/>
                <a:gd name="T71" fmla="*/ 692 h 1762"/>
                <a:gd name="T72" fmla="*/ 452 w 819"/>
                <a:gd name="T73" fmla="*/ 633 h 1762"/>
                <a:gd name="T74" fmla="*/ 606 w 819"/>
                <a:gd name="T75" fmla="*/ 551 h 1762"/>
                <a:gd name="T76" fmla="*/ 465 w 819"/>
                <a:gd name="T77" fmla="*/ 385 h 1762"/>
                <a:gd name="T78" fmla="*/ 521 w 819"/>
                <a:gd name="T79" fmla="*/ 380 h 1762"/>
                <a:gd name="T80" fmla="*/ 545 w 819"/>
                <a:gd name="T81" fmla="*/ 385 h 1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19" h="1762">
                  <a:moveTo>
                    <a:pt x="545" y="385"/>
                  </a:moveTo>
                  <a:lnTo>
                    <a:pt x="511" y="330"/>
                  </a:lnTo>
                  <a:lnTo>
                    <a:pt x="458" y="298"/>
                  </a:lnTo>
                  <a:lnTo>
                    <a:pt x="395" y="298"/>
                  </a:lnTo>
                  <a:lnTo>
                    <a:pt x="334" y="342"/>
                  </a:lnTo>
                  <a:lnTo>
                    <a:pt x="331" y="385"/>
                  </a:lnTo>
                  <a:lnTo>
                    <a:pt x="408" y="547"/>
                  </a:lnTo>
                  <a:lnTo>
                    <a:pt x="302" y="456"/>
                  </a:lnTo>
                  <a:lnTo>
                    <a:pt x="331" y="585"/>
                  </a:lnTo>
                  <a:lnTo>
                    <a:pt x="281" y="505"/>
                  </a:lnTo>
                  <a:lnTo>
                    <a:pt x="234" y="366"/>
                  </a:lnTo>
                  <a:lnTo>
                    <a:pt x="260" y="233"/>
                  </a:lnTo>
                  <a:lnTo>
                    <a:pt x="374" y="169"/>
                  </a:lnTo>
                  <a:lnTo>
                    <a:pt x="388" y="138"/>
                  </a:lnTo>
                  <a:lnTo>
                    <a:pt x="313" y="138"/>
                  </a:lnTo>
                  <a:lnTo>
                    <a:pt x="384" y="87"/>
                  </a:lnTo>
                  <a:lnTo>
                    <a:pt x="361" y="76"/>
                  </a:lnTo>
                  <a:lnTo>
                    <a:pt x="188" y="93"/>
                  </a:lnTo>
                  <a:lnTo>
                    <a:pt x="361" y="3"/>
                  </a:lnTo>
                  <a:lnTo>
                    <a:pt x="254" y="0"/>
                  </a:lnTo>
                  <a:lnTo>
                    <a:pt x="121" y="93"/>
                  </a:lnTo>
                  <a:lnTo>
                    <a:pt x="0" y="391"/>
                  </a:lnTo>
                  <a:lnTo>
                    <a:pt x="53" y="577"/>
                  </a:lnTo>
                  <a:lnTo>
                    <a:pt x="121" y="640"/>
                  </a:lnTo>
                  <a:lnTo>
                    <a:pt x="235" y="648"/>
                  </a:lnTo>
                  <a:lnTo>
                    <a:pt x="192" y="711"/>
                  </a:lnTo>
                  <a:lnTo>
                    <a:pt x="148" y="711"/>
                  </a:lnTo>
                  <a:lnTo>
                    <a:pt x="197" y="737"/>
                  </a:lnTo>
                  <a:lnTo>
                    <a:pt x="182" y="768"/>
                  </a:lnTo>
                  <a:lnTo>
                    <a:pt x="260" y="773"/>
                  </a:lnTo>
                  <a:lnTo>
                    <a:pt x="173" y="832"/>
                  </a:lnTo>
                  <a:lnTo>
                    <a:pt x="235" y="821"/>
                  </a:lnTo>
                  <a:lnTo>
                    <a:pt x="188" y="874"/>
                  </a:lnTo>
                  <a:lnTo>
                    <a:pt x="152" y="880"/>
                  </a:lnTo>
                  <a:lnTo>
                    <a:pt x="216" y="1043"/>
                  </a:lnTo>
                  <a:lnTo>
                    <a:pt x="247" y="1150"/>
                  </a:lnTo>
                  <a:lnTo>
                    <a:pt x="260" y="1188"/>
                  </a:lnTo>
                  <a:lnTo>
                    <a:pt x="429" y="1467"/>
                  </a:lnTo>
                  <a:lnTo>
                    <a:pt x="606" y="1621"/>
                  </a:lnTo>
                  <a:lnTo>
                    <a:pt x="716" y="1722"/>
                  </a:lnTo>
                  <a:lnTo>
                    <a:pt x="815" y="1762"/>
                  </a:lnTo>
                  <a:lnTo>
                    <a:pt x="789" y="1691"/>
                  </a:lnTo>
                  <a:lnTo>
                    <a:pt x="819" y="1627"/>
                  </a:lnTo>
                  <a:lnTo>
                    <a:pt x="789" y="1627"/>
                  </a:lnTo>
                  <a:lnTo>
                    <a:pt x="709" y="1594"/>
                  </a:lnTo>
                  <a:lnTo>
                    <a:pt x="667" y="1503"/>
                  </a:lnTo>
                  <a:lnTo>
                    <a:pt x="667" y="1467"/>
                  </a:lnTo>
                  <a:lnTo>
                    <a:pt x="722" y="1467"/>
                  </a:lnTo>
                  <a:lnTo>
                    <a:pt x="732" y="1458"/>
                  </a:lnTo>
                  <a:lnTo>
                    <a:pt x="694" y="1399"/>
                  </a:lnTo>
                  <a:lnTo>
                    <a:pt x="694" y="1370"/>
                  </a:lnTo>
                  <a:lnTo>
                    <a:pt x="671" y="1361"/>
                  </a:lnTo>
                  <a:lnTo>
                    <a:pt x="629" y="1321"/>
                  </a:lnTo>
                  <a:lnTo>
                    <a:pt x="602" y="1342"/>
                  </a:lnTo>
                  <a:lnTo>
                    <a:pt x="633" y="1461"/>
                  </a:lnTo>
                  <a:lnTo>
                    <a:pt x="602" y="1494"/>
                  </a:lnTo>
                  <a:lnTo>
                    <a:pt x="545" y="1437"/>
                  </a:lnTo>
                  <a:lnTo>
                    <a:pt x="555" y="1503"/>
                  </a:lnTo>
                  <a:lnTo>
                    <a:pt x="513" y="1461"/>
                  </a:lnTo>
                  <a:lnTo>
                    <a:pt x="435" y="1347"/>
                  </a:lnTo>
                  <a:lnTo>
                    <a:pt x="435" y="1256"/>
                  </a:lnTo>
                  <a:lnTo>
                    <a:pt x="484" y="1279"/>
                  </a:lnTo>
                  <a:lnTo>
                    <a:pt x="405" y="1106"/>
                  </a:lnTo>
                  <a:lnTo>
                    <a:pt x="380" y="994"/>
                  </a:lnTo>
                  <a:lnTo>
                    <a:pt x="374" y="914"/>
                  </a:lnTo>
                  <a:lnTo>
                    <a:pt x="408" y="925"/>
                  </a:lnTo>
                  <a:lnTo>
                    <a:pt x="414" y="902"/>
                  </a:lnTo>
                  <a:lnTo>
                    <a:pt x="388" y="863"/>
                  </a:lnTo>
                  <a:lnTo>
                    <a:pt x="405" y="826"/>
                  </a:lnTo>
                  <a:lnTo>
                    <a:pt x="388" y="787"/>
                  </a:lnTo>
                  <a:lnTo>
                    <a:pt x="399" y="749"/>
                  </a:lnTo>
                  <a:lnTo>
                    <a:pt x="511" y="692"/>
                  </a:lnTo>
                  <a:lnTo>
                    <a:pt x="513" y="665"/>
                  </a:lnTo>
                  <a:lnTo>
                    <a:pt x="452" y="633"/>
                  </a:lnTo>
                  <a:lnTo>
                    <a:pt x="511" y="572"/>
                  </a:lnTo>
                  <a:lnTo>
                    <a:pt x="606" y="551"/>
                  </a:lnTo>
                  <a:lnTo>
                    <a:pt x="513" y="541"/>
                  </a:lnTo>
                  <a:lnTo>
                    <a:pt x="465" y="385"/>
                  </a:lnTo>
                  <a:lnTo>
                    <a:pt x="484" y="372"/>
                  </a:lnTo>
                  <a:lnTo>
                    <a:pt x="521" y="380"/>
                  </a:lnTo>
                  <a:lnTo>
                    <a:pt x="545" y="385"/>
                  </a:lnTo>
                  <a:lnTo>
                    <a:pt x="545" y="3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5" name="Freeform 31"/>
            <p:cNvSpPr>
              <a:spLocks/>
            </p:cNvSpPr>
            <p:nvPr/>
          </p:nvSpPr>
          <p:spPr bwMode="auto">
            <a:xfrm>
              <a:off x="2602" y="1551"/>
              <a:ext cx="148" cy="48"/>
            </a:xfrm>
            <a:custGeom>
              <a:avLst/>
              <a:gdLst>
                <a:gd name="T0" fmla="*/ 55 w 297"/>
                <a:gd name="T1" fmla="*/ 0 h 96"/>
                <a:gd name="T2" fmla="*/ 104 w 297"/>
                <a:gd name="T3" fmla="*/ 0 h 96"/>
                <a:gd name="T4" fmla="*/ 192 w 297"/>
                <a:gd name="T5" fmla="*/ 43 h 96"/>
                <a:gd name="T6" fmla="*/ 253 w 297"/>
                <a:gd name="T7" fmla="*/ 57 h 96"/>
                <a:gd name="T8" fmla="*/ 297 w 297"/>
                <a:gd name="T9" fmla="*/ 96 h 96"/>
                <a:gd name="T10" fmla="*/ 238 w 297"/>
                <a:gd name="T11" fmla="*/ 68 h 96"/>
                <a:gd name="T12" fmla="*/ 182 w 297"/>
                <a:gd name="T13" fmla="*/ 51 h 96"/>
                <a:gd name="T14" fmla="*/ 118 w 297"/>
                <a:gd name="T15" fmla="*/ 19 h 96"/>
                <a:gd name="T16" fmla="*/ 70 w 297"/>
                <a:gd name="T17" fmla="*/ 13 h 96"/>
                <a:gd name="T18" fmla="*/ 0 w 297"/>
                <a:gd name="T19" fmla="*/ 13 h 96"/>
                <a:gd name="T20" fmla="*/ 55 w 297"/>
                <a:gd name="T21" fmla="*/ 0 h 96"/>
                <a:gd name="T22" fmla="*/ 55 w 297"/>
                <a:gd name="T2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96">
                  <a:moveTo>
                    <a:pt x="55" y="0"/>
                  </a:moveTo>
                  <a:lnTo>
                    <a:pt x="104" y="0"/>
                  </a:lnTo>
                  <a:lnTo>
                    <a:pt x="192" y="43"/>
                  </a:lnTo>
                  <a:lnTo>
                    <a:pt x="253" y="57"/>
                  </a:lnTo>
                  <a:lnTo>
                    <a:pt x="297" y="96"/>
                  </a:lnTo>
                  <a:lnTo>
                    <a:pt x="238" y="68"/>
                  </a:lnTo>
                  <a:lnTo>
                    <a:pt x="182" y="51"/>
                  </a:lnTo>
                  <a:lnTo>
                    <a:pt x="118" y="19"/>
                  </a:lnTo>
                  <a:lnTo>
                    <a:pt x="70" y="13"/>
                  </a:lnTo>
                  <a:lnTo>
                    <a:pt x="0" y="13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6" name="Freeform 32"/>
            <p:cNvSpPr>
              <a:spLocks/>
            </p:cNvSpPr>
            <p:nvPr/>
          </p:nvSpPr>
          <p:spPr bwMode="auto">
            <a:xfrm>
              <a:off x="2638" y="1086"/>
              <a:ext cx="363" cy="446"/>
            </a:xfrm>
            <a:custGeom>
              <a:avLst/>
              <a:gdLst>
                <a:gd name="T0" fmla="*/ 185 w 726"/>
                <a:gd name="T1" fmla="*/ 236 h 892"/>
                <a:gd name="T2" fmla="*/ 236 w 726"/>
                <a:gd name="T3" fmla="*/ 217 h 892"/>
                <a:gd name="T4" fmla="*/ 185 w 726"/>
                <a:gd name="T5" fmla="*/ 141 h 892"/>
                <a:gd name="T6" fmla="*/ 236 w 726"/>
                <a:gd name="T7" fmla="*/ 146 h 892"/>
                <a:gd name="T8" fmla="*/ 367 w 726"/>
                <a:gd name="T9" fmla="*/ 186 h 892"/>
                <a:gd name="T10" fmla="*/ 358 w 726"/>
                <a:gd name="T11" fmla="*/ 135 h 892"/>
                <a:gd name="T12" fmla="*/ 344 w 726"/>
                <a:gd name="T13" fmla="*/ 86 h 892"/>
                <a:gd name="T14" fmla="*/ 493 w 726"/>
                <a:gd name="T15" fmla="*/ 230 h 892"/>
                <a:gd name="T16" fmla="*/ 542 w 726"/>
                <a:gd name="T17" fmla="*/ 217 h 892"/>
                <a:gd name="T18" fmla="*/ 572 w 726"/>
                <a:gd name="T19" fmla="*/ 319 h 892"/>
                <a:gd name="T20" fmla="*/ 580 w 726"/>
                <a:gd name="T21" fmla="*/ 414 h 892"/>
                <a:gd name="T22" fmla="*/ 565 w 726"/>
                <a:gd name="T23" fmla="*/ 523 h 892"/>
                <a:gd name="T24" fmla="*/ 532 w 726"/>
                <a:gd name="T25" fmla="*/ 561 h 892"/>
                <a:gd name="T26" fmla="*/ 542 w 726"/>
                <a:gd name="T27" fmla="*/ 637 h 892"/>
                <a:gd name="T28" fmla="*/ 645 w 726"/>
                <a:gd name="T29" fmla="*/ 892 h 892"/>
                <a:gd name="T30" fmla="*/ 694 w 726"/>
                <a:gd name="T31" fmla="*/ 815 h 892"/>
                <a:gd name="T32" fmla="*/ 726 w 726"/>
                <a:gd name="T33" fmla="*/ 793 h 892"/>
                <a:gd name="T34" fmla="*/ 724 w 726"/>
                <a:gd name="T35" fmla="*/ 705 h 892"/>
                <a:gd name="T36" fmla="*/ 595 w 726"/>
                <a:gd name="T37" fmla="*/ 622 h 892"/>
                <a:gd name="T38" fmla="*/ 557 w 726"/>
                <a:gd name="T39" fmla="*/ 631 h 892"/>
                <a:gd name="T40" fmla="*/ 582 w 726"/>
                <a:gd name="T41" fmla="*/ 570 h 892"/>
                <a:gd name="T42" fmla="*/ 603 w 726"/>
                <a:gd name="T43" fmla="*/ 549 h 892"/>
                <a:gd name="T44" fmla="*/ 652 w 726"/>
                <a:gd name="T45" fmla="*/ 473 h 892"/>
                <a:gd name="T46" fmla="*/ 626 w 726"/>
                <a:gd name="T47" fmla="*/ 420 h 892"/>
                <a:gd name="T48" fmla="*/ 700 w 726"/>
                <a:gd name="T49" fmla="*/ 300 h 892"/>
                <a:gd name="T50" fmla="*/ 664 w 726"/>
                <a:gd name="T51" fmla="*/ 179 h 892"/>
                <a:gd name="T52" fmla="*/ 637 w 726"/>
                <a:gd name="T53" fmla="*/ 156 h 892"/>
                <a:gd name="T54" fmla="*/ 557 w 726"/>
                <a:gd name="T55" fmla="*/ 414 h 892"/>
                <a:gd name="T56" fmla="*/ 607 w 726"/>
                <a:gd name="T57" fmla="*/ 124 h 892"/>
                <a:gd name="T58" fmla="*/ 441 w 726"/>
                <a:gd name="T59" fmla="*/ 19 h 892"/>
                <a:gd name="T60" fmla="*/ 257 w 726"/>
                <a:gd name="T61" fmla="*/ 0 h 892"/>
                <a:gd name="T62" fmla="*/ 259 w 726"/>
                <a:gd name="T63" fmla="*/ 27 h 892"/>
                <a:gd name="T64" fmla="*/ 283 w 726"/>
                <a:gd name="T65" fmla="*/ 129 h 892"/>
                <a:gd name="T66" fmla="*/ 93 w 726"/>
                <a:gd name="T67" fmla="*/ 156 h 892"/>
                <a:gd name="T68" fmla="*/ 84 w 726"/>
                <a:gd name="T69" fmla="*/ 200 h 892"/>
                <a:gd name="T70" fmla="*/ 0 w 726"/>
                <a:gd name="T71" fmla="*/ 203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6" h="892">
                  <a:moveTo>
                    <a:pt x="0" y="203"/>
                  </a:moveTo>
                  <a:lnTo>
                    <a:pt x="185" y="236"/>
                  </a:lnTo>
                  <a:lnTo>
                    <a:pt x="61" y="165"/>
                  </a:lnTo>
                  <a:lnTo>
                    <a:pt x="236" y="217"/>
                  </a:lnTo>
                  <a:lnTo>
                    <a:pt x="162" y="165"/>
                  </a:lnTo>
                  <a:lnTo>
                    <a:pt x="185" y="141"/>
                  </a:lnTo>
                  <a:lnTo>
                    <a:pt x="306" y="236"/>
                  </a:lnTo>
                  <a:lnTo>
                    <a:pt x="236" y="146"/>
                  </a:lnTo>
                  <a:lnTo>
                    <a:pt x="344" y="203"/>
                  </a:lnTo>
                  <a:lnTo>
                    <a:pt x="367" y="186"/>
                  </a:lnTo>
                  <a:lnTo>
                    <a:pt x="276" y="91"/>
                  </a:lnTo>
                  <a:lnTo>
                    <a:pt x="358" y="135"/>
                  </a:lnTo>
                  <a:lnTo>
                    <a:pt x="378" y="129"/>
                  </a:lnTo>
                  <a:lnTo>
                    <a:pt x="344" y="86"/>
                  </a:lnTo>
                  <a:lnTo>
                    <a:pt x="378" y="86"/>
                  </a:lnTo>
                  <a:lnTo>
                    <a:pt x="493" y="230"/>
                  </a:lnTo>
                  <a:lnTo>
                    <a:pt x="462" y="95"/>
                  </a:lnTo>
                  <a:lnTo>
                    <a:pt x="542" y="217"/>
                  </a:lnTo>
                  <a:lnTo>
                    <a:pt x="572" y="129"/>
                  </a:lnTo>
                  <a:lnTo>
                    <a:pt x="572" y="319"/>
                  </a:lnTo>
                  <a:lnTo>
                    <a:pt x="496" y="473"/>
                  </a:lnTo>
                  <a:lnTo>
                    <a:pt x="580" y="414"/>
                  </a:lnTo>
                  <a:lnTo>
                    <a:pt x="521" y="498"/>
                  </a:lnTo>
                  <a:lnTo>
                    <a:pt x="565" y="523"/>
                  </a:lnTo>
                  <a:lnTo>
                    <a:pt x="508" y="523"/>
                  </a:lnTo>
                  <a:lnTo>
                    <a:pt x="532" y="561"/>
                  </a:lnTo>
                  <a:lnTo>
                    <a:pt x="464" y="521"/>
                  </a:lnTo>
                  <a:lnTo>
                    <a:pt x="542" y="637"/>
                  </a:lnTo>
                  <a:lnTo>
                    <a:pt x="616" y="785"/>
                  </a:lnTo>
                  <a:lnTo>
                    <a:pt x="645" y="892"/>
                  </a:lnTo>
                  <a:lnTo>
                    <a:pt x="652" y="810"/>
                  </a:lnTo>
                  <a:lnTo>
                    <a:pt x="694" y="815"/>
                  </a:lnTo>
                  <a:lnTo>
                    <a:pt x="656" y="764"/>
                  </a:lnTo>
                  <a:lnTo>
                    <a:pt x="726" y="793"/>
                  </a:lnTo>
                  <a:lnTo>
                    <a:pt x="610" y="656"/>
                  </a:lnTo>
                  <a:lnTo>
                    <a:pt x="724" y="705"/>
                  </a:lnTo>
                  <a:lnTo>
                    <a:pt x="597" y="591"/>
                  </a:lnTo>
                  <a:lnTo>
                    <a:pt x="595" y="622"/>
                  </a:lnTo>
                  <a:lnTo>
                    <a:pt x="561" y="599"/>
                  </a:lnTo>
                  <a:lnTo>
                    <a:pt x="557" y="631"/>
                  </a:lnTo>
                  <a:lnTo>
                    <a:pt x="521" y="572"/>
                  </a:lnTo>
                  <a:lnTo>
                    <a:pt x="582" y="570"/>
                  </a:lnTo>
                  <a:lnTo>
                    <a:pt x="542" y="542"/>
                  </a:lnTo>
                  <a:lnTo>
                    <a:pt x="603" y="549"/>
                  </a:lnTo>
                  <a:lnTo>
                    <a:pt x="580" y="517"/>
                  </a:lnTo>
                  <a:lnTo>
                    <a:pt x="652" y="473"/>
                  </a:lnTo>
                  <a:lnTo>
                    <a:pt x="565" y="473"/>
                  </a:lnTo>
                  <a:lnTo>
                    <a:pt x="626" y="420"/>
                  </a:lnTo>
                  <a:lnTo>
                    <a:pt x="580" y="426"/>
                  </a:lnTo>
                  <a:lnTo>
                    <a:pt x="700" y="300"/>
                  </a:lnTo>
                  <a:lnTo>
                    <a:pt x="700" y="222"/>
                  </a:lnTo>
                  <a:lnTo>
                    <a:pt x="664" y="179"/>
                  </a:lnTo>
                  <a:lnTo>
                    <a:pt x="648" y="302"/>
                  </a:lnTo>
                  <a:lnTo>
                    <a:pt x="637" y="156"/>
                  </a:lnTo>
                  <a:lnTo>
                    <a:pt x="616" y="319"/>
                  </a:lnTo>
                  <a:lnTo>
                    <a:pt x="557" y="414"/>
                  </a:lnTo>
                  <a:lnTo>
                    <a:pt x="603" y="293"/>
                  </a:lnTo>
                  <a:lnTo>
                    <a:pt x="607" y="124"/>
                  </a:lnTo>
                  <a:lnTo>
                    <a:pt x="572" y="76"/>
                  </a:lnTo>
                  <a:lnTo>
                    <a:pt x="441" y="19"/>
                  </a:lnTo>
                  <a:lnTo>
                    <a:pt x="329" y="19"/>
                  </a:lnTo>
                  <a:lnTo>
                    <a:pt x="257" y="0"/>
                  </a:lnTo>
                  <a:lnTo>
                    <a:pt x="196" y="0"/>
                  </a:lnTo>
                  <a:lnTo>
                    <a:pt x="259" y="27"/>
                  </a:lnTo>
                  <a:lnTo>
                    <a:pt x="76" y="76"/>
                  </a:lnTo>
                  <a:lnTo>
                    <a:pt x="283" y="129"/>
                  </a:lnTo>
                  <a:lnTo>
                    <a:pt x="126" y="114"/>
                  </a:lnTo>
                  <a:lnTo>
                    <a:pt x="93" y="156"/>
                  </a:lnTo>
                  <a:lnTo>
                    <a:pt x="0" y="141"/>
                  </a:lnTo>
                  <a:lnTo>
                    <a:pt x="84" y="200"/>
                  </a:lnTo>
                  <a:lnTo>
                    <a:pt x="0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7" name="Freeform 33"/>
            <p:cNvSpPr>
              <a:spLocks/>
            </p:cNvSpPr>
            <p:nvPr/>
          </p:nvSpPr>
          <p:spPr bwMode="auto">
            <a:xfrm>
              <a:off x="2962" y="1224"/>
              <a:ext cx="80" cy="184"/>
            </a:xfrm>
            <a:custGeom>
              <a:avLst/>
              <a:gdLst>
                <a:gd name="T0" fmla="*/ 40 w 160"/>
                <a:gd name="T1" fmla="*/ 34 h 368"/>
                <a:gd name="T2" fmla="*/ 0 w 160"/>
                <a:gd name="T3" fmla="*/ 100 h 368"/>
                <a:gd name="T4" fmla="*/ 50 w 160"/>
                <a:gd name="T5" fmla="*/ 85 h 368"/>
                <a:gd name="T6" fmla="*/ 88 w 160"/>
                <a:gd name="T7" fmla="*/ 116 h 368"/>
                <a:gd name="T8" fmla="*/ 29 w 160"/>
                <a:gd name="T9" fmla="*/ 144 h 368"/>
                <a:gd name="T10" fmla="*/ 109 w 160"/>
                <a:gd name="T11" fmla="*/ 144 h 368"/>
                <a:gd name="T12" fmla="*/ 38 w 160"/>
                <a:gd name="T13" fmla="*/ 182 h 368"/>
                <a:gd name="T14" fmla="*/ 95 w 160"/>
                <a:gd name="T15" fmla="*/ 173 h 368"/>
                <a:gd name="T16" fmla="*/ 44 w 160"/>
                <a:gd name="T17" fmla="*/ 209 h 368"/>
                <a:gd name="T18" fmla="*/ 122 w 160"/>
                <a:gd name="T19" fmla="*/ 211 h 368"/>
                <a:gd name="T20" fmla="*/ 99 w 160"/>
                <a:gd name="T21" fmla="*/ 239 h 368"/>
                <a:gd name="T22" fmla="*/ 46 w 160"/>
                <a:gd name="T23" fmla="*/ 230 h 368"/>
                <a:gd name="T24" fmla="*/ 109 w 160"/>
                <a:gd name="T25" fmla="*/ 328 h 368"/>
                <a:gd name="T26" fmla="*/ 109 w 160"/>
                <a:gd name="T27" fmla="*/ 368 h 368"/>
                <a:gd name="T28" fmla="*/ 156 w 160"/>
                <a:gd name="T29" fmla="*/ 283 h 368"/>
                <a:gd name="T30" fmla="*/ 160 w 160"/>
                <a:gd name="T31" fmla="*/ 182 h 368"/>
                <a:gd name="T32" fmla="*/ 126 w 160"/>
                <a:gd name="T33" fmla="*/ 154 h 368"/>
                <a:gd name="T34" fmla="*/ 132 w 160"/>
                <a:gd name="T35" fmla="*/ 85 h 368"/>
                <a:gd name="T36" fmla="*/ 122 w 160"/>
                <a:gd name="T37" fmla="*/ 41 h 368"/>
                <a:gd name="T38" fmla="*/ 105 w 160"/>
                <a:gd name="T39" fmla="*/ 0 h 368"/>
                <a:gd name="T40" fmla="*/ 40 w 160"/>
                <a:gd name="T41" fmla="*/ 34 h 368"/>
                <a:gd name="T42" fmla="*/ 40 w 160"/>
                <a:gd name="T43" fmla="*/ 3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0" h="368">
                  <a:moveTo>
                    <a:pt x="40" y="34"/>
                  </a:moveTo>
                  <a:lnTo>
                    <a:pt x="0" y="100"/>
                  </a:lnTo>
                  <a:lnTo>
                    <a:pt x="50" y="85"/>
                  </a:lnTo>
                  <a:lnTo>
                    <a:pt x="88" y="116"/>
                  </a:lnTo>
                  <a:lnTo>
                    <a:pt x="29" y="144"/>
                  </a:lnTo>
                  <a:lnTo>
                    <a:pt x="109" y="144"/>
                  </a:lnTo>
                  <a:lnTo>
                    <a:pt x="38" y="182"/>
                  </a:lnTo>
                  <a:lnTo>
                    <a:pt x="95" y="173"/>
                  </a:lnTo>
                  <a:lnTo>
                    <a:pt x="44" y="209"/>
                  </a:lnTo>
                  <a:lnTo>
                    <a:pt x="122" y="211"/>
                  </a:lnTo>
                  <a:lnTo>
                    <a:pt x="99" y="239"/>
                  </a:lnTo>
                  <a:lnTo>
                    <a:pt x="46" y="230"/>
                  </a:lnTo>
                  <a:lnTo>
                    <a:pt x="109" y="328"/>
                  </a:lnTo>
                  <a:lnTo>
                    <a:pt x="109" y="368"/>
                  </a:lnTo>
                  <a:lnTo>
                    <a:pt x="156" y="283"/>
                  </a:lnTo>
                  <a:lnTo>
                    <a:pt x="160" y="182"/>
                  </a:lnTo>
                  <a:lnTo>
                    <a:pt x="126" y="154"/>
                  </a:lnTo>
                  <a:lnTo>
                    <a:pt x="132" y="85"/>
                  </a:lnTo>
                  <a:lnTo>
                    <a:pt x="122" y="41"/>
                  </a:lnTo>
                  <a:lnTo>
                    <a:pt x="105" y="0"/>
                  </a:lnTo>
                  <a:lnTo>
                    <a:pt x="40" y="34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8" name="Freeform 34"/>
            <p:cNvSpPr>
              <a:spLocks/>
            </p:cNvSpPr>
            <p:nvPr/>
          </p:nvSpPr>
          <p:spPr bwMode="auto">
            <a:xfrm>
              <a:off x="2913" y="1528"/>
              <a:ext cx="162" cy="206"/>
            </a:xfrm>
            <a:custGeom>
              <a:avLst/>
              <a:gdLst>
                <a:gd name="T0" fmla="*/ 0 w 325"/>
                <a:gd name="T1" fmla="*/ 361 h 412"/>
                <a:gd name="T2" fmla="*/ 49 w 325"/>
                <a:gd name="T3" fmla="*/ 350 h 412"/>
                <a:gd name="T4" fmla="*/ 104 w 325"/>
                <a:gd name="T5" fmla="*/ 323 h 412"/>
                <a:gd name="T6" fmla="*/ 138 w 325"/>
                <a:gd name="T7" fmla="*/ 298 h 412"/>
                <a:gd name="T8" fmla="*/ 136 w 325"/>
                <a:gd name="T9" fmla="*/ 268 h 412"/>
                <a:gd name="T10" fmla="*/ 165 w 325"/>
                <a:gd name="T11" fmla="*/ 253 h 412"/>
                <a:gd name="T12" fmla="*/ 155 w 325"/>
                <a:gd name="T13" fmla="*/ 213 h 412"/>
                <a:gd name="T14" fmla="*/ 171 w 325"/>
                <a:gd name="T15" fmla="*/ 148 h 412"/>
                <a:gd name="T16" fmla="*/ 154 w 325"/>
                <a:gd name="T17" fmla="*/ 78 h 412"/>
                <a:gd name="T18" fmla="*/ 171 w 325"/>
                <a:gd name="T19" fmla="*/ 55 h 412"/>
                <a:gd name="T20" fmla="*/ 154 w 325"/>
                <a:gd name="T21" fmla="*/ 0 h 412"/>
                <a:gd name="T22" fmla="*/ 190 w 325"/>
                <a:gd name="T23" fmla="*/ 44 h 412"/>
                <a:gd name="T24" fmla="*/ 279 w 325"/>
                <a:gd name="T25" fmla="*/ 78 h 412"/>
                <a:gd name="T26" fmla="*/ 325 w 325"/>
                <a:gd name="T27" fmla="*/ 55 h 412"/>
                <a:gd name="T28" fmla="*/ 287 w 325"/>
                <a:gd name="T29" fmla="*/ 99 h 412"/>
                <a:gd name="T30" fmla="*/ 247 w 325"/>
                <a:gd name="T31" fmla="*/ 114 h 412"/>
                <a:gd name="T32" fmla="*/ 207 w 325"/>
                <a:gd name="T33" fmla="*/ 276 h 412"/>
                <a:gd name="T34" fmla="*/ 180 w 325"/>
                <a:gd name="T35" fmla="*/ 291 h 412"/>
                <a:gd name="T36" fmla="*/ 180 w 325"/>
                <a:gd name="T37" fmla="*/ 323 h 412"/>
                <a:gd name="T38" fmla="*/ 148 w 325"/>
                <a:gd name="T39" fmla="*/ 352 h 412"/>
                <a:gd name="T40" fmla="*/ 157 w 325"/>
                <a:gd name="T41" fmla="*/ 380 h 412"/>
                <a:gd name="T42" fmla="*/ 150 w 325"/>
                <a:gd name="T43" fmla="*/ 412 h 412"/>
                <a:gd name="T44" fmla="*/ 138 w 325"/>
                <a:gd name="T45" fmla="*/ 359 h 412"/>
                <a:gd name="T46" fmla="*/ 116 w 325"/>
                <a:gd name="T47" fmla="*/ 340 h 412"/>
                <a:gd name="T48" fmla="*/ 60 w 325"/>
                <a:gd name="T49" fmla="*/ 353 h 412"/>
                <a:gd name="T50" fmla="*/ 0 w 325"/>
                <a:gd name="T51" fmla="*/ 361 h 412"/>
                <a:gd name="T52" fmla="*/ 0 w 325"/>
                <a:gd name="T53" fmla="*/ 361 h 412"/>
                <a:gd name="T54" fmla="*/ 0 w 325"/>
                <a:gd name="T55" fmla="*/ 361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5" h="412">
                  <a:moveTo>
                    <a:pt x="0" y="361"/>
                  </a:moveTo>
                  <a:lnTo>
                    <a:pt x="49" y="350"/>
                  </a:lnTo>
                  <a:lnTo>
                    <a:pt x="104" y="323"/>
                  </a:lnTo>
                  <a:lnTo>
                    <a:pt x="138" y="298"/>
                  </a:lnTo>
                  <a:lnTo>
                    <a:pt x="136" y="268"/>
                  </a:lnTo>
                  <a:lnTo>
                    <a:pt x="165" y="253"/>
                  </a:lnTo>
                  <a:lnTo>
                    <a:pt x="155" y="213"/>
                  </a:lnTo>
                  <a:lnTo>
                    <a:pt x="171" y="148"/>
                  </a:lnTo>
                  <a:lnTo>
                    <a:pt x="154" y="78"/>
                  </a:lnTo>
                  <a:lnTo>
                    <a:pt x="171" y="55"/>
                  </a:lnTo>
                  <a:lnTo>
                    <a:pt x="154" y="0"/>
                  </a:lnTo>
                  <a:lnTo>
                    <a:pt x="190" y="44"/>
                  </a:lnTo>
                  <a:lnTo>
                    <a:pt x="279" y="78"/>
                  </a:lnTo>
                  <a:lnTo>
                    <a:pt x="325" y="55"/>
                  </a:lnTo>
                  <a:lnTo>
                    <a:pt x="287" y="99"/>
                  </a:lnTo>
                  <a:lnTo>
                    <a:pt x="247" y="114"/>
                  </a:lnTo>
                  <a:lnTo>
                    <a:pt x="207" y="276"/>
                  </a:lnTo>
                  <a:lnTo>
                    <a:pt x="180" y="291"/>
                  </a:lnTo>
                  <a:lnTo>
                    <a:pt x="180" y="323"/>
                  </a:lnTo>
                  <a:lnTo>
                    <a:pt x="148" y="352"/>
                  </a:lnTo>
                  <a:lnTo>
                    <a:pt x="157" y="380"/>
                  </a:lnTo>
                  <a:lnTo>
                    <a:pt x="150" y="412"/>
                  </a:lnTo>
                  <a:lnTo>
                    <a:pt x="138" y="359"/>
                  </a:lnTo>
                  <a:lnTo>
                    <a:pt x="116" y="340"/>
                  </a:lnTo>
                  <a:lnTo>
                    <a:pt x="60" y="353"/>
                  </a:lnTo>
                  <a:lnTo>
                    <a:pt x="0" y="361"/>
                  </a:lnTo>
                  <a:lnTo>
                    <a:pt x="0" y="361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9" name="Freeform 35"/>
            <p:cNvSpPr>
              <a:spLocks/>
            </p:cNvSpPr>
            <p:nvPr/>
          </p:nvSpPr>
          <p:spPr bwMode="auto">
            <a:xfrm>
              <a:off x="2605" y="1557"/>
              <a:ext cx="285" cy="47"/>
            </a:xfrm>
            <a:custGeom>
              <a:avLst/>
              <a:gdLst>
                <a:gd name="T0" fmla="*/ 0 w 570"/>
                <a:gd name="T1" fmla="*/ 53 h 93"/>
                <a:gd name="T2" fmla="*/ 70 w 570"/>
                <a:gd name="T3" fmla="*/ 40 h 93"/>
                <a:gd name="T4" fmla="*/ 159 w 570"/>
                <a:gd name="T5" fmla="*/ 45 h 93"/>
                <a:gd name="T6" fmla="*/ 270 w 570"/>
                <a:gd name="T7" fmla="*/ 61 h 93"/>
                <a:gd name="T8" fmla="*/ 310 w 570"/>
                <a:gd name="T9" fmla="*/ 80 h 93"/>
                <a:gd name="T10" fmla="*/ 374 w 570"/>
                <a:gd name="T11" fmla="*/ 80 h 93"/>
                <a:gd name="T12" fmla="*/ 401 w 570"/>
                <a:gd name="T13" fmla="*/ 38 h 93"/>
                <a:gd name="T14" fmla="*/ 456 w 570"/>
                <a:gd name="T15" fmla="*/ 7 h 93"/>
                <a:gd name="T16" fmla="*/ 496 w 570"/>
                <a:gd name="T17" fmla="*/ 0 h 93"/>
                <a:gd name="T18" fmla="*/ 570 w 570"/>
                <a:gd name="T19" fmla="*/ 0 h 93"/>
                <a:gd name="T20" fmla="*/ 500 w 570"/>
                <a:gd name="T21" fmla="*/ 11 h 93"/>
                <a:gd name="T22" fmla="*/ 429 w 570"/>
                <a:gd name="T23" fmla="*/ 47 h 93"/>
                <a:gd name="T24" fmla="*/ 389 w 570"/>
                <a:gd name="T25" fmla="*/ 80 h 93"/>
                <a:gd name="T26" fmla="*/ 376 w 570"/>
                <a:gd name="T27" fmla="*/ 85 h 93"/>
                <a:gd name="T28" fmla="*/ 313 w 570"/>
                <a:gd name="T29" fmla="*/ 93 h 93"/>
                <a:gd name="T30" fmla="*/ 294 w 570"/>
                <a:gd name="T31" fmla="*/ 85 h 93"/>
                <a:gd name="T32" fmla="*/ 245 w 570"/>
                <a:gd name="T33" fmla="*/ 64 h 93"/>
                <a:gd name="T34" fmla="*/ 178 w 570"/>
                <a:gd name="T35" fmla="*/ 64 h 93"/>
                <a:gd name="T36" fmla="*/ 104 w 570"/>
                <a:gd name="T37" fmla="*/ 49 h 93"/>
                <a:gd name="T38" fmla="*/ 3 w 570"/>
                <a:gd name="T39" fmla="*/ 55 h 93"/>
                <a:gd name="T40" fmla="*/ 0 w 570"/>
                <a:gd name="T41" fmla="*/ 53 h 93"/>
                <a:gd name="T42" fmla="*/ 0 w 570"/>
                <a:gd name="T43" fmla="*/ 5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0" h="93">
                  <a:moveTo>
                    <a:pt x="0" y="53"/>
                  </a:moveTo>
                  <a:lnTo>
                    <a:pt x="70" y="40"/>
                  </a:lnTo>
                  <a:lnTo>
                    <a:pt x="159" y="45"/>
                  </a:lnTo>
                  <a:lnTo>
                    <a:pt x="270" y="61"/>
                  </a:lnTo>
                  <a:lnTo>
                    <a:pt x="310" y="80"/>
                  </a:lnTo>
                  <a:lnTo>
                    <a:pt x="374" y="80"/>
                  </a:lnTo>
                  <a:lnTo>
                    <a:pt x="401" y="38"/>
                  </a:lnTo>
                  <a:lnTo>
                    <a:pt x="456" y="7"/>
                  </a:lnTo>
                  <a:lnTo>
                    <a:pt x="496" y="0"/>
                  </a:lnTo>
                  <a:lnTo>
                    <a:pt x="570" y="0"/>
                  </a:lnTo>
                  <a:lnTo>
                    <a:pt x="500" y="11"/>
                  </a:lnTo>
                  <a:lnTo>
                    <a:pt x="429" y="47"/>
                  </a:lnTo>
                  <a:lnTo>
                    <a:pt x="389" y="80"/>
                  </a:lnTo>
                  <a:lnTo>
                    <a:pt x="376" y="85"/>
                  </a:lnTo>
                  <a:lnTo>
                    <a:pt x="313" y="93"/>
                  </a:lnTo>
                  <a:lnTo>
                    <a:pt x="294" y="85"/>
                  </a:lnTo>
                  <a:lnTo>
                    <a:pt x="245" y="64"/>
                  </a:lnTo>
                  <a:lnTo>
                    <a:pt x="178" y="64"/>
                  </a:lnTo>
                  <a:lnTo>
                    <a:pt x="104" y="49"/>
                  </a:lnTo>
                  <a:lnTo>
                    <a:pt x="3" y="55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0" name="Freeform 36"/>
            <p:cNvSpPr>
              <a:spLocks/>
            </p:cNvSpPr>
            <p:nvPr/>
          </p:nvSpPr>
          <p:spPr bwMode="auto">
            <a:xfrm>
              <a:off x="2624" y="1576"/>
              <a:ext cx="241" cy="156"/>
            </a:xfrm>
            <a:custGeom>
              <a:avLst/>
              <a:gdLst>
                <a:gd name="T0" fmla="*/ 0 w 483"/>
                <a:gd name="T1" fmla="*/ 306 h 312"/>
                <a:gd name="T2" fmla="*/ 81 w 483"/>
                <a:gd name="T3" fmla="*/ 304 h 312"/>
                <a:gd name="T4" fmla="*/ 142 w 483"/>
                <a:gd name="T5" fmla="*/ 283 h 312"/>
                <a:gd name="T6" fmla="*/ 194 w 483"/>
                <a:gd name="T7" fmla="*/ 256 h 312"/>
                <a:gd name="T8" fmla="*/ 228 w 483"/>
                <a:gd name="T9" fmla="*/ 222 h 312"/>
                <a:gd name="T10" fmla="*/ 253 w 483"/>
                <a:gd name="T11" fmla="*/ 167 h 312"/>
                <a:gd name="T12" fmla="*/ 260 w 483"/>
                <a:gd name="T13" fmla="*/ 123 h 312"/>
                <a:gd name="T14" fmla="*/ 260 w 483"/>
                <a:gd name="T15" fmla="*/ 59 h 312"/>
                <a:gd name="T16" fmla="*/ 247 w 483"/>
                <a:gd name="T17" fmla="*/ 34 h 312"/>
                <a:gd name="T18" fmla="*/ 273 w 483"/>
                <a:gd name="T19" fmla="*/ 47 h 312"/>
                <a:gd name="T20" fmla="*/ 285 w 483"/>
                <a:gd name="T21" fmla="*/ 80 h 312"/>
                <a:gd name="T22" fmla="*/ 285 w 483"/>
                <a:gd name="T23" fmla="*/ 133 h 312"/>
                <a:gd name="T24" fmla="*/ 304 w 483"/>
                <a:gd name="T25" fmla="*/ 112 h 312"/>
                <a:gd name="T26" fmla="*/ 325 w 483"/>
                <a:gd name="T27" fmla="*/ 110 h 312"/>
                <a:gd name="T28" fmla="*/ 353 w 483"/>
                <a:gd name="T29" fmla="*/ 112 h 312"/>
                <a:gd name="T30" fmla="*/ 384 w 483"/>
                <a:gd name="T31" fmla="*/ 133 h 312"/>
                <a:gd name="T32" fmla="*/ 355 w 483"/>
                <a:gd name="T33" fmla="*/ 72 h 312"/>
                <a:gd name="T34" fmla="*/ 355 w 483"/>
                <a:gd name="T35" fmla="*/ 28 h 312"/>
                <a:gd name="T36" fmla="*/ 393 w 483"/>
                <a:gd name="T37" fmla="*/ 0 h 312"/>
                <a:gd name="T38" fmla="*/ 386 w 483"/>
                <a:gd name="T39" fmla="*/ 34 h 312"/>
                <a:gd name="T40" fmla="*/ 391 w 483"/>
                <a:gd name="T41" fmla="*/ 97 h 312"/>
                <a:gd name="T42" fmla="*/ 412 w 483"/>
                <a:gd name="T43" fmla="*/ 186 h 312"/>
                <a:gd name="T44" fmla="*/ 445 w 483"/>
                <a:gd name="T45" fmla="*/ 237 h 312"/>
                <a:gd name="T46" fmla="*/ 483 w 483"/>
                <a:gd name="T47" fmla="*/ 264 h 312"/>
                <a:gd name="T48" fmla="*/ 441 w 483"/>
                <a:gd name="T49" fmla="*/ 253 h 312"/>
                <a:gd name="T50" fmla="*/ 406 w 483"/>
                <a:gd name="T51" fmla="*/ 213 h 312"/>
                <a:gd name="T52" fmla="*/ 384 w 483"/>
                <a:gd name="T53" fmla="*/ 146 h 312"/>
                <a:gd name="T54" fmla="*/ 351 w 483"/>
                <a:gd name="T55" fmla="*/ 127 h 312"/>
                <a:gd name="T56" fmla="*/ 334 w 483"/>
                <a:gd name="T57" fmla="*/ 125 h 312"/>
                <a:gd name="T58" fmla="*/ 311 w 483"/>
                <a:gd name="T59" fmla="*/ 125 h 312"/>
                <a:gd name="T60" fmla="*/ 292 w 483"/>
                <a:gd name="T61" fmla="*/ 137 h 312"/>
                <a:gd name="T62" fmla="*/ 275 w 483"/>
                <a:gd name="T63" fmla="*/ 158 h 312"/>
                <a:gd name="T64" fmla="*/ 247 w 483"/>
                <a:gd name="T65" fmla="*/ 215 h 312"/>
                <a:gd name="T66" fmla="*/ 220 w 483"/>
                <a:gd name="T67" fmla="*/ 255 h 312"/>
                <a:gd name="T68" fmla="*/ 175 w 483"/>
                <a:gd name="T69" fmla="*/ 283 h 312"/>
                <a:gd name="T70" fmla="*/ 110 w 483"/>
                <a:gd name="T71" fmla="*/ 306 h 312"/>
                <a:gd name="T72" fmla="*/ 76 w 483"/>
                <a:gd name="T73" fmla="*/ 312 h 312"/>
                <a:gd name="T74" fmla="*/ 0 w 483"/>
                <a:gd name="T75" fmla="*/ 306 h 312"/>
                <a:gd name="T76" fmla="*/ 0 w 483"/>
                <a:gd name="T77" fmla="*/ 30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3" h="312">
                  <a:moveTo>
                    <a:pt x="0" y="306"/>
                  </a:moveTo>
                  <a:lnTo>
                    <a:pt x="81" y="304"/>
                  </a:lnTo>
                  <a:lnTo>
                    <a:pt x="142" y="283"/>
                  </a:lnTo>
                  <a:lnTo>
                    <a:pt x="194" y="256"/>
                  </a:lnTo>
                  <a:lnTo>
                    <a:pt x="228" y="222"/>
                  </a:lnTo>
                  <a:lnTo>
                    <a:pt x="253" y="167"/>
                  </a:lnTo>
                  <a:lnTo>
                    <a:pt x="260" y="123"/>
                  </a:lnTo>
                  <a:lnTo>
                    <a:pt x="260" y="59"/>
                  </a:lnTo>
                  <a:lnTo>
                    <a:pt x="247" y="34"/>
                  </a:lnTo>
                  <a:lnTo>
                    <a:pt x="273" y="47"/>
                  </a:lnTo>
                  <a:lnTo>
                    <a:pt x="285" y="80"/>
                  </a:lnTo>
                  <a:lnTo>
                    <a:pt x="285" y="133"/>
                  </a:lnTo>
                  <a:lnTo>
                    <a:pt x="304" y="112"/>
                  </a:lnTo>
                  <a:lnTo>
                    <a:pt x="325" y="110"/>
                  </a:lnTo>
                  <a:lnTo>
                    <a:pt x="353" y="112"/>
                  </a:lnTo>
                  <a:lnTo>
                    <a:pt x="384" y="133"/>
                  </a:lnTo>
                  <a:lnTo>
                    <a:pt x="355" y="72"/>
                  </a:lnTo>
                  <a:lnTo>
                    <a:pt x="355" y="28"/>
                  </a:lnTo>
                  <a:lnTo>
                    <a:pt x="393" y="0"/>
                  </a:lnTo>
                  <a:lnTo>
                    <a:pt x="386" y="34"/>
                  </a:lnTo>
                  <a:lnTo>
                    <a:pt x="391" y="97"/>
                  </a:lnTo>
                  <a:lnTo>
                    <a:pt x="412" y="186"/>
                  </a:lnTo>
                  <a:lnTo>
                    <a:pt x="445" y="237"/>
                  </a:lnTo>
                  <a:lnTo>
                    <a:pt x="483" y="264"/>
                  </a:lnTo>
                  <a:lnTo>
                    <a:pt x="441" y="253"/>
                  </a:lnTo>
                  <a:lnTo>
                    <a:pt x="406" y="213"/>
                  </a:lnTo>
                  <a:lnTo>
                    <a:pt x="384" y="146"/>
                  </a:lnTo>
                  <a:lnTo>
                    <a:pt x="351" y="127"/>
                  </a:lnTo>
                  <a:lnTo>
                    <a:pt x="334" y="125"/>
                  </a:lnTo>
                  <a:lnTo>
                    <a:pt x="311" y="125"/>
                  </a:lnTo>
                  <a:lnTo>
                    <a:pt x="292" y="137"/>
                  </a:lnTo>
                  <a:lnTo>
                    <a:pt x="275" y="158"/>
                  </a:lnTo>
                  <a:lnTo>
                    <a:pt x="247" y="215"/>
                  </a:lnTo>
                  <a:lnTo>
                    <a:pt x="220" y="255"/>
                  </a:lnTo>
                  <a:lnTo>
                    <a:pt x="175" y="283"/>
                  </a:lnTo>
                  <a:lnTo>
                    <a:pt x="110" y="306"/>
                  </a:lnTo>
                  <a:lnTo>
                    <a:pt x="76" y="312"/>
                  </a:lnTo>
                  <a:lnTo>
                    <a:pt x="0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1" name="Freeform 37"/>
            <p:cNvSpPr>
              <a:spLocks/>
            </p:cNvSpPr>
            <p:nvPr/>
          </p:nvSpPr>
          <p:spPr bwMode="auto">
            <a:xfrm>
              <a:off x="2773" y="1516"/>
              <a:ext cx="37" cy="60"/>
            </a:xfrm>
            <a:custGeom>
              <a:avLst/>
              <a:gdLst>
                <a:gd name="T0" fmla="*/ 10 w 74"/>
                <a:gd name="T1" fmla="*/ 0 h 122"/>
                <a:gd name="T2" fmla="*/ 44 w 74"/>
                <a:gd name="T3" fmla="*/ 109 h 122"/>
                <a:gd name="T4" fmla="*/ 74 w 74"/>
                <a:gd name="T5" fmla="*/ 122 h 122"/>
                <a:gd name="T6" fmla="*/ 40 w 74"/>
                <a:gd name="T7" fmla="*/ 122 h 122"/>
                <a:gd name="T8" fmla="*/ 0 w 74"/>
                <a:gd name="T9" fmla="*/ 52 h 122"/>
                <a:gd name="T10" fmla="*/ 10 w 74"/>
                <a:gd name="T11" fmla="*/ 0 h 122"/>
                <a:gd name="T12" fmla="*/ 10 w 74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22">
                  <a:moveTo>
                    <a:pt x="10" y="0"/>
                  </a:moveTo>
                  <a:lnTo>
                    <a:pt x="44" y="109"/>
                  </a:lnTo>
                  <a:lnTo>
                    <a:pt x="74" y="122"/>
                  </a:lnTo>
                  <a:lnTo>
                    <a:pt x="40" y="122"/>
                  </a:lnTo>
                  <a:lnTo>
                    <a:pt x="0" y="5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2" name="Freeform 38"/>
            <p:cNvSpPr>
              <a:spLocks/>
            </p:cNvSpPr>
            <p:nvPr/>
          </p:nvSpPr>
          <p:spPr bwMode="auto">
            <a:xfrm>
              <a:off x="2839" y="1776"/>
              <a:ext cx="152" cy="291"/>
            </a:xfrm>
            <a:custGeom>
              <a:avLst/>
              <a:gdLst>
                <a:gd name="T0" fmla="*/ 299 w 304"/>
                <a:gd name="T1" fmla="*/ 0 h 582"/>
                <a:gd name="T2" fmla="*/ 304 w 304"/>
                <a:gd name="T3" fmla="*/ 99 h 582"/>
                <a:gd name="T4" fmla="*/ 280 w 304"/>
                <a:gd name="T5" fmla="*/ 181 h 582"/>
                <a:gd name="T6" fmla="*/ 219 w 304"/>
                <a:gd name="T7" fmla="*/ 268 h 582"/>
                <a:gd name="T8" fmla="*/ 135 w 304"/>
                <a:gd name="T9" fmla="*/ 374 h 582"/>
                <a:gd name="T10" fmla="*/ 128 w 304"/>
                <a:gd name="T11" fmla="*/ 411 h 582"/>
                <a:gd name="T12" fmla="*/ 120 w 304"/>
                <a:gd name="T13" fmla="*/ 473 h 582"/>
                <a:gd name="T14" fmla="*/ 80 w 304"/>
                <a:gd name="T15" fmla="*/ 538 h 582"/>
                <a:gd name="T16" fmla="*/ 0 w 304"/>
                <a:gd name="T17" fmla="*/ 582 h 582"/>
                <a:gd name="T18" fmla="*/ 59 w 304"/>
                <a:gd name="T19" fmla="*/ 523 h 582"/>
                <a:gd name="T20" fmla="*/ 57 w 304"/>
                <a:gd name="T21" fmla="*/ 485 h 582"/>
                <a:gd name="T22" fmla="*/ 80 w 304"/>
                <a:gd name="T23" fmla="*/ 454 h 582"/>
                <a:gd name="T24" fmla="*/ 73 w 304"/>
                <a:gd name="T25" fmla="*/ 433 h 582"/>
                <a:gd name="T26" fmla="*/ 10 w 304"/>
                <a:gd name="T27" fmla="*/ 437 h 582"/>
                <a:gd name="T28" fmla="*/ 90 w 304"/>
                <a:gd name="T29" fmla="*/ 392 h 582"/>
                <a:gd name="T30" fmla="*/ 145 w 304"/>
                <a:gd name="T31" fmla="*/ 338 h 582"/>
                <a:gd name="T32" fmla="*/ 209 w 304"/>
                <a:gd name="T33" fmla="*/ 247 h 582"/>
                <a:gd name="T34" fmla="*/ 265 w 304"/>
                <a:gd name="T35" fmla="*/ 188 h 582"/>
                <a:gd name="T36" fmla="*/ 291 w 304"/>
                <a:gd name="T37" fmla="*/ 118 h 582"/>
                <a:gd name="T38" fmla="*/ 287 w 304"/>
                <a:gd name="T39" fmla="*/ 57 h 582"/>
                <a:gd name="T40" fmla="*/ 299 w 304"/>
                <a:gd name="T41" fmla="*/ 0 h 582"/>
                <a:gd name="T42" fmla="*/ 299 w 304"/>
                <a:gd name="T43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4" h="582">
                  <a:moveTo>
                    <a:pt x="299" y="0"/>
                  </a:moveTo>
                  <a:lnTo>
                    <a:pt x="304" y="99"/>
                  </a:lnTo>
                  <a:lnTo>
                    <a:pt x="280" y="181"/>
                  </a:lnTo>
                  <a:lnTo>
                    <a:pt x="219" y="268"/>
                  </a:lnTo>
                  <a:lnTo>
                    <a:pt x="135" y="374"/>
                  </a:lnTo>
                  <a:lnTo>
                    <a:pt x="128" y="411"/>
                  </a:lnTo>
                  <a:lnTo>
                    <a:pt x="120" y="473"/>
                  </a:lnTo>
                  <a:lnTo>
                    <a:pt x="80" y="538"/>
                  </a:lnTo>
                  <a:lnTo>
                    <a:pt x="0" y="582"/>
                  </a:lnTo>
                  <a:lnTo>
                    <a:pt x="59" y="523"/>
                  </a:lnTo>
                  <a:lnTo>
                    <a:pt x="57" y="485"/>
                  </a:lnTo>
                  <a:lnTo>
                    <a:pt x="80" y="454"/>
                  </a:lnTo>
                  <a:lnTo>
                    <a:pt x="73" y="433"/>
                  </a:lnTo>
                  <a:lnTo>
                    <a:pt x="10" y="437"/>
                  </a:lnTo>
                  <a:lnTo>
                    <a:pt x="90" y="392"/>
                  </a:lnTo>
                  <a:lnTo>
                    <a:pt x="145" y="338"/>
                  </a:lnTo>
                  <a:lnTo>
                    <a:pt x="209" y="247"/>
                  </a:lnTo>
                  <a:lnTo>
                    <a:pt x="265" y="188"/>
                  </a:lnTo>
                  <a:lnTo>
                    <a:pt x="291" y="118"/>
                  </a:lnTo>
                  <a:lnTo>
                    <a:pt x="287" y="57"/>
                  </a:lnTo>
                  <a:lnTo>
                    <a:pt x="299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3" name="Freeform 39"/>
            <p:cNvSpPr>
              <a:spLocks/>
            </p:cNvSpPr>
            <p:nvPr/>
          </p:nvSpPr>
          <p:spPr bwMode="auto">
            <a:xfrm>
              <a:off x="2632" y="1626"/>
              <a:ext cx="57" cy="10"/>
            </a:xfrm>
            <a:custGeom>
              <a:avLst/>
              <a:gdLst>
                <a:gd name="T0" fmla="*/ 0 w 114"/>
                <a:gd name="T1" fmla="*/ 5 h 21"/>
                <a:gd name="T2" fmla="*/ 38 w 114"/>
                <a:gd name="T3" fmla="*/ 13 h 21"/>
                <a:gd name="T4" fmla="*/ 102 w 114"/>
                <a:gd name="T5" fmla="*/ 13 h 21"/>
                <a:gd name="T6" fmla="*/ 114 w 114"/>
                <a:gd name="T7" fmla="*/ 0 h 21"/>
                <a:gd name="T8" fmla="*/ 102 w 114"/>
                <a:gd name="T9" fmla="*/ 21 h 21"/>
                <a:gd name="T10" fmla="*/ 38 w 114"/>
                <a:gd name="T11" fmla="*/ 21 h 21"/>
                <a:gd name="T12" fmla="*/ 11 w 114"/>
                <a:gd name="T13" fmla="*/ 13 h 21"/>
                <a:gd name="T14" fmla="*/ 0 w 114"/>
                <a:gd name="T15" fmla="*/ 5 h 21"/>
                <a:gd name="T16" fmla="*/ 0 w 114"/>
                <a:gd name="T17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1">
                  <a:moveTo>
                    <a:pt x="0" y="5"/>
                  </a:moveTo>
                  <a:lnTo>
                    <a:pt x="38" y="13"/>
                  </a:lnTo>
                  <a:lnTo>
                    <a:pt x="102" y="13"/>
                  </a:lnTo>
                  <a:lnTo>
                    <a:pt x="114" y="0"/>
                  </a:lnTo>
                  <a:lnTo>
                    <a:pt x="102" y="21"/>
                  </a:lnTo>
                  <a:lnTo>
                    <a:pt x="38" y="21"/>
                  </a:lnTo>
                  <a:lnTo>
                    <a:pt x="11" y="1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4" name="Freeform 40"/>
            <p:cNvSpPr>
              <a:spLocks/>
            </p:cNvSpPr>
            <p:nvPr/>
          </p:nvSpPr>
          <p:spPr bwMode="auto">
            <a:xfrm>
              <a:off x="2035" y="1911"/>
              <a:ext cx="178" cy="850"/>
            </a:xfrm>
            <a:custGeom>
              <a:avLst/>
              <a:gdLst>
                <a:gd name="T0" fmla="*/ 258 w 355"/>
                <a:gd name="T1" fmla="*/ 0 h 1699"/>
                <a:gd name="T2" fmla="*/ 211 w 355"/>
                <a:gd name="T3" fmla="*/ 68 h 1699"/>
                <a:gd name="T4" fmla="*/ 192 w 355"/>
                <a:gd name="T5" fmla="*/ 163 h 1699"/>
                <a:gd name="T6" fmla="*/ 97 w 355"/>
                <a:gd name="T7" fmla="*/ 276 h 1699"/>
                <a:gd name="T8" fmla="*/ 93 w 355"/>
                <a:gd name="T9" fmla="*/ 344 h 1699"/>
                <a:gd name="T10" fmla="*/ 161 w 355"/>
                <a:gd name="T11" fmla="*/ 487 h 1699"/>
                <a:gd name="T12" fmla="*/ 141 w 355"/>
                <a:gd name="T13" fmla="*/ 612 h 1699"/>
                <a:gd name="T14" fmla="*/ 53 w 355"/>
                <a:gd name="T15" fmla="*/ 1163 h 1699"/>
                <a:gd name="T16" fmla="*/ 38 w 355"/>
                <a:gd name="T17" fmla="*/ 1481 h 1699"/>
                <a:gd name="T18" fmla="*/ 0 w 355"/>
                <a:gd name="T19" fmla="*/ 1699 h 1699"/>
                <a:gd name="T20" fmla="*/ 68 w 355"/>
                <a:gd name="T21" fmla="*/ 1467 h 1699"/>
                <a:gd name="T22" fmla="*/ 161 w 355"/>
                <a:gd name="T23" fmla="*/ 1101 h 1699"/>
                <a:gd name="T24" fmla="*/ 165 w 355"/>
                <a:gd name="T25" fmla="*/ 831 h 1699"/>
                <a:gd name="T26" fmla="*/ 211 w 355"/>
                <a:gd name="T27" fmla="*/ 874 h 1699"/>
                <a:gd name="T28" fmla="*/ 211 w 355"/>
                <a:gd name="T29" fmla="*/ 730 h 1699"/>
                <a:gd name="T30" fmla="*/ 230 w 355"/>
                <a:gd name="T31" fmla="*/ 705 h 1699"/>
                <a:gd name="T32" fmla="*/ 312 w 355"/>
                <a:gd name="T33" fmla="*/ 762 h 1699"/>
                <a:gd name="T34" fmla="*/ 258 w 355"/>
                <a:gd name="T35" fmla="*/ 618 h 1699"/>
                <a:gd name="T36" fmla="*/ 283 w 355"/>
                <a:gd name="T37" fmla="*/ 568 h 1699"/>
                <a:gd name="T38" fmla="*/ 355 w 355"/>
                <a:gd name="T39" fmla="*/ 667 h 1699"/>
                <a:gd name="T40" fmla="*/ 338 w 355"/>
                <a:gd name="T41" fmla="*/ 509 h 1699"/>
                <a:gd name="T42" fmla="*/ 234 w 355"/>
                <a:gd name="T43" fmla="*/ 272 h 1699"/>
                <a:gd name="T44" fmla="*/ 247 w 355"/>
                <a:gd name="T45" fmla="*/ 163 h 1699"/>
                <a:gd name="T46" fmla="*/ 234 w 355"/>
                <a:gd name="T47" fmla="*/ 112 h 1699"/>
                <a:gd name="T48" fmla="*/ 264 w 355"/>
                <a:gd name="T49" fmla="*/ 19 h 1699"/>
                <a:gd name="T50" fmla="*/ 258 w 355"/>
                <a:gd name="T51" fmla="*/ 0 h 1699"/>
                <a:gd name="T52" fmla="*/ 258 w 355"/>
                <a:gd name="T53" fmla="*/ 0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5" h="1699">
                  <a:moveTo>
                    <a:pt x="258" y="0"/>
                  </a:moveTo>
                  <a:lnTo>
                    <a:pt x="211" y="68"/>
                  </a:lnTo>
                  <a:lnTo>
                    <a:pt x="192" y="163"/>
                  </a:lnTo>
                  <a:lnTo>
                    <a:pt x="97" y="276"/>
                  </a:lnTo>
                  <a:lnTo>
                    <a:pt x="93" y="344"/>
                  </a:lnTo>
                  <a:lnTo>
                    <a:pt x="161" y="487"/>
                  </a:lnTo>
                  <a:lnTo>
                    <a:pt x="141" y="612"/>
                  </a:lnTo>
                  <a:lnTo>
                    <a:pt x="53" y="1163"/>
                  </a:lnTo>
                  <a:lnTo>
                    <a:pt x="38" y="1481"/>
                  </a:lnTo>
                  <a:lnTo>
                    <a:pt x="0" y="1699"/>
                  </a:lnTo>
                  <a:lnTo>
                    <a:pt x="68" y="1467"/>
                  </a:lnTo>
                  <a:lnTo>
                    <a:pt x="161" y="1101"/>
                  </a:lnTo>
                  <a:lnTo>
                    <a:pt x="165" y="831"/>
                  </a:lnTo>
                  <a:lnTo>
                    <a:pt x="211" y="874"/>
                  </a:lnTo>
                  <a:lnTo>
                    <a:pt x="211" y="730"/>
                  </a:lnTo>
                  <a:lnTo>
                    <a:pt x="230" y="705"/>
                  </a:lnTo>
                  <a:lnTo>
                    <a:pt x="312" y="762"/>
                  </a:lnTo>
                  <a:lnTo>
                    <a:pt x="258" y="618"/>
                  </a:lnTo>
                  <a:lnTo>
                    <a:pt x="283" y="568"/>
                  </a:lnTo>
                  <a:lnTo>
                    <a:pt x="355" y="667"/>
                  </a:lnTo>
                  <a:lnTo>
                    <a:pt x="338" y="509"/>
                  </a:lnTo>
                  <a:lnTo>
                    <a:pt x="234" y="272"/>
                  </a:lnTo>
                  <a:lnTo>
                    <a:pt x="247" y="163"/>
                  </a:lnTo>
                  <a:lnTo>
                    <a:pt x="234" y="112"/>
                  </a:lnTo>
                  <a:lnTo>
                    <a:pt x="264" y="19"/>
                  </a:lnTo>
                  <a:lnTo>
                    <a:pt x="258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5" name="Freeform 41"/>
            <p:cNvSpPr>
              <a:spLocks/>
            </p:cNvSpPr>
            <p:nvPr/>
          </p:nvSpPr>
          <p:spPr bwMode="auto">
            <a:xfrm>
              <a:off x="2128" y="2081"/>
              <a:ext cx="237" cy="755"/>
            </a:xfrm>
            <a:custGeom>
              <a:avLst/>
              <a:gdLst>
                <a:gd name="T0" fmla="*/ 270 w 476"/>
                <a:gd name="T1" fmla="*/ 0 h 1509"/>
                <a:gd name="T2" fmla="*/ 312 w 476"/>
                <a:gd name="T3" fmla="*/ 109 h 1509"/>
                <a:gd name="T4" fmla="*/ 360 w 476"/>
                <a:gd name="T5" fmla="*/ 272 h 1509"/>
                <a:gd name="T6" fmla="*/ 377 w 476"/>
                <a:gd name="T7" fmla="*/ 445 h 1509"/>
                <a:gd name="T8" fmla="*/ 369 w 476"/>
                <a:gd name="T9" fmla="*/ 572 h 1509"/>
                <a:gd name="T10" fmla="*/ 325 w 476"/>
                <a:gd name="T11" fmla="*/ 709 h 1509"/>
                <a:gd name="T12" fmla="*/ 299 w 476"/>
                <a:gd name="T13" fmla="*/ 850 h 1509"/>
                <a:gd name="T14" fmla="*/ 304 w 476"/>
                <a:gd name="T15" fmla="*/ 977 h 1509"/>
                <a:gd name="T16" fmla="*/ 335 w 476"/>
                <a:gd name="T17" fmla="*/ 1095 h 1509"/>
                <a:gd name="T18" fmla="*/ 390 w 476"/>
                <a:gd name="T19" fmla="*/ 951 h 1509"/>
                <a:gd name="T20" fmla="*/ 363 w 476"/>
                <a:gd name="T21" fmla="*/ 1177 h 1509"/>
                <a:gd name="T22" fmla="*/ 339 w 476"/>
                <a:gd name="T23" fmla="*/ 1295 h 1509"/>
                <a:gd name="T24" fmla="*/ 360 w 476"/>
                <a:gd name="T25" fmla="*/ 1384 h 1509"/>
                <a:gd name="T26" fmla="*/ 438 w 476"/>
                <a:gd name="T27" fmla="*/ 1435 h 1509"/>
                <a:gd name="T28" fmla="*/ 476 w 476"/>
                <a:gd name="T29" fmla="*/ 1502 h 1509"/>
                <a:gd name="T30" fmla="*/ 354 w 476"/>
                <a:gd name="T31" fmla="*/ 1468 h 1509"/>
                <a:gd name="T32" fmla="*/ 246 w 476"/>
                <a:gd name="T33" fmla="*/ 1422 h 1509"/>
                <a:gd name="T34" fmla="*/ 95 w 476"/>
                <a:gd name="T35" fmla="*/ 1445 h 1509"/>
                <a:gd name="T36" fmla="*/ 0 w 476"/>
                <a:gd name="T37" fmla="*/ 1509 h 1509"/>
                <a:gd name="T38" fmla="*/ 109 w 476"/>
                <a:gd name="T39" fmla="*/ 1422 h 1509"/>
                <a:gd name="T40" fmla="*/ 192 w 476"/>
                <a:gd name="T41" fmla="*/ 1403 h 1509"/>
                <a:gd name="T42" fmla="*/ 73 w 476"/>
                <a:gd name="T43" fmla="*/ 1295 h 1509"/>
                <a:gd name="T44" fmla="*/ 166 w 476"/>
                <a:gd name="T45" fmla="*/ 1300 h 1509"/>
                <a:gd name="T46" fmla="*/ 171 w 476"/>
                <a:gd name="T47" fmla="*/ 766 h 1509"/>
                <a:gd name="T48" fmla="*/ 268 w 476"/>
                <a:gd name="T49" fmla="*/ 297 h 1509"/>
                <a:gd name="T50" fmla="*/ 285 w 476"/>
                <a:gd name="T51" fmla="*/ 169 h 1509"/>
                <a:gd name="T52" fmla="*/ 276 w 476"/>
                <a:gd name="T53" fmla="*/ 82 h 1509"/>
                <a:gd name="T54" fmla="*/ 270 w 476"/>
                <a:gd name="T55" fmla="*/ 0 h 1509"/>
                <a:gd name="T56" fmla="*/ 270 w 476"/>
                <a:gd name="T57" fmla="*/ 0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6" h="1509">
                  <a:moveTo>
                    <a:pt x="270" y="0"/>
                  </a:moveTo>
                  <a:lnTo>
                    <a:pt x="312" y="109"/>
                  </a:lnTo>
                  <a:lnTo>
                    <a:pt x="360" y="272"/>
                  </a:lnTo>
                  <a:lnTo>
                    <a:pt x="377" y="445"/>
                  </a:lnTo>
                  <a:lnTo>
                    <a:pt x="369" y="572"/>
                  </a:lnTo>
                  <a:lnTo>
                    <a:pt x="325" y="709"/>
                  </a:lnTo>
                  <a:lnTo>
                    <a:pt x="299" y="850"/>
                  </a:lnTo>
                  <a:lnTo>
                    <a:pt x="304" y="977"/>
                  </a:lnTo>
                  <a:lnTo>
                    <a:pt x="335" y="1095"/>
                  </a:lnTo>
                  <a:lnTo>
                    <a:pt x="390" y="951"/>
                  </a:lnTo>
                  <a:lnTo>
                    <a:pt x="363" y="1177"/>
                  </a:lnTo>
                  <a:lnTo>
                    <a:pt x="339" y="1295"/>
                  </a:lnTo>
                  <a:lnTo>
                    <a:pt x="360" y="1384"/>
                  </a:lnTo>
                  <a:lnTo>
                    <a:pt x="438" y="1435"/>
                  </a:lnTo>
                  <a:lnTo>
                    <a:pt x="476" y="1502"/>
                  </a:lnTo>
                  <a:lnTo>
                    <a:pt x="354" y="1468"/>
                  </a:lnTo>
                  <a:lnTo>
                    <a:pt x="246" y="1422"/>
                  </a:lnTo>
                  <a:lnTo>
                    <a:pt x="95" y="1445"/>
                  </a:lnTo>
                  <a:lnTo>
                    <a:pt x="0" y="1509"/>
                  </a:lnTo>
                  <a:lnTo>
                    <a:pt x="109" y="1422"/>
                  </a:lnTo>
                  <a:lnTo>
                    <a:pt x="192" y="1403"/>
                  </a:lnTo>
                  <a:lnTo>
                    <a:pt x="73" y="1295"/>
                  </a:lnTo>
                  <a:lnTo>
                    <a:pt x="166" y="1300"/>
                  </a:lnTo>
                  <a:lnTo>
                    <a:pt x="171" y="766"/>
                  </a:lnTo>
                  <a:lnTo>
                    <a:pt x="268" y="297"/>
                  </a:lnTo>
                  <a:lnTo>
                    <a:pt x="285" y="169"/>
                  </a:lnTo>
                  <a:lnTo>
                    <a:pt x="276" y="82"/>
                  </a:lnTo>
                  <a:lnTo>
                    <a:pt x="270" y="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6" name="Freeform 42"/>
            <p:cNvSpPr>
              <a:spLocks/>
            </p:cNvSpPr>
            <p:nvPr/>
          </p:nvSpPr>
          <p:spPr bwMode="auto">
            <a:xfrm>
              <a:off x="2191" y="1865"/>
              <a:ext cx="135" cy="314"/>
            </a:xfrm>
            <a:custGeom>
              <a:avLst/>
              <a:gdLst>
                <a:gd name="T0" fmla="*/ 270 w 270"/>
                <a:gd name="T1" fmla="*/ 0 h 627"/>
                <a:gd name="T2" fmla="*/ 190 w 270"/>
                <a:gd name="T3" fmla="*/ 51 h 627"/>
                <a:gd name="T4" fmla="*/ 119 w 270"/>
                <a:gd name="T5" fmla="*/ 161 h 627"/>
                <a:gd name="T6" fmla="*/ 110 w 270"/>
                <a:gd name="T7" fmla="*/ 308 h 627"/>
                <a:gd name="T8" fmla="*/ 85 w 270"/>
                <a:gd name="T9" fmla="*/ 424 h 627"/>
                <a:gd name="T10" fmla="*/ 116 w 270"/>
                <a:gd name="T11" fmla="*/ 627 h 627"/>
                <a:gd name="T12" fmla="*/ 78 w 270"/>
                <a:gd name="T13" fmla="*/ 560 h 627"/>
                <a:gd name="T14" fmla="*/ 40 w 270"/>
                <a:gd name="T15" fmla="*/ 397 h 627"/>
                <a:gd name="T16" fmla="*/ 30 w 270"/>
                <a:gd name="T17" fmla="*/ 249 h 627"/>
                <a:gd name="T18" fmla="*/ 0 w 270"/>
                <a:gd name="T19" fmla="*/ 169 h 627"/>
                <a:gd name="T20" fmla="*/ 19 w 270"/>
                <a:gd name="T21" fmla="*/ 97 h 627"/>
                <a:gd name="T22" fmla="*/ 116 w 270"/>
                <a:gd name="T23" fmla="*/ 43 h 627"/>
                <a:gd name="T24" fmla="*/ 270 w 270"/>
                <a:gd name="T25" fmla="*/ 0 h 627"/>
                <a:gd name="T26" fmla="*/ 270 w 270"/>
                <a:gd name="T27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" h="627">
                  <a:moveTo>
                    <a:pt x="270" y="0"/>
                  </a:moveTo>
                  <a:lnTo>
                    <a:pt x="190" y="51"/>
                  </a:lnTo>
                  <a:lnTo>
                    <a:pt x="119" y="161"/>
                  </a:lnTo>
                  <a:lnTo>
                    <a:pt x="110" y="308"/>
                  </a:lnTo>
                  <a:lnTo>
                    <a:pt x="85" y="424"/>
                  </a:lnTo>
                  <a:lnTo>
                    <a:pt x="116" y="627"/>
                  </a:lnTo>
                  <a:lnTo>
                    <a:pt x="78" y="560"/>
                  </a:lnTo>
                  <a:lnTo>
                    <a:pt x="40" y="397"/>
                  </a:lnTo>
                  <a:lnTo>
                    <a:pt x="30" y="249"/>
                  </a:lnTo>
                  <a:lnTo>
                    <a:pt x="0" y="169"/>
                  </a:lnTo>
                  <a:lnTo>
                    <a:pt x="19" y="97"/>
                  </a:lnTo>
                  <a:lnTo>
                    <a:pt x="116" y="43"/>
                  </a:lnTo>
                  <a:lnTo>
                    <a:pt x="270" y="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7" name="Freeform 43"/>
            <p:cNvSpPr>
              <a:spLocks/>
            </p:cNvSpPr>
            <p:nvPr/>
          </p:nvSpPr>
          <p:spPr bwMode="auto">
            <a:xfrm>
              <a:off x="2347" y="1772"/>
              <a:ext cx="467" cy="1120"/>
            </a:xfrm>
            <a:custGeom>
              <a:avLst/>
              <a:gdLst>
                <a:gd name="T0" fmla="*/ 0 w 934"/>
                <a:gd name="T1" fmla="*/ 179 h 2240"/>
                <a:gd name="T2" fmla="*/ 99 w 934"/>
                <a:gd name="T3" fmla="*/ 149 h 2240"/>
                <a:gd name="T4" fmla="*/ 179 w 934"/>
                <a:gd name="T5" fmla="*/ 114 h 2240"/>
                <a:gd name="T6" fmla="*/ 333 w 934"/>
                <a:gd name="T7" fmla="*/ 65 h 2240"/>
                <a:gd name="T8" fmla="*/ 411 w 934"/>
                <a:gd name="T9" fmla="*/ 0 h 2240"/>
                <a:gd name="T10" fmla="*/ 632 w 934"/>
                <a:gd name="T11" fmla="*/ 348 h 2240"/>
                <a:gd name="T12" fmla="*/ 588 w 934"/>
                <a:gd name="T13" fmla="*/ 552 h 2240"/>
                <a:gd name="T14" fmla="*/ 689 w 934"/>
                <a:gd name="T15" fmla="*/ 658 h 2240"/>
                <a:gd name="T16" fmla="*/ 934 w 934"/>
                <a:gd name="T17" fmla="*/ 708 h 2240"/>
                <a:gd name="T18" fmla="*/ 744 w 934"/>
                <a:gd name="T19" fmla="*/ 747 h 2240"/>
                <a:gd name="T20" fmla="*/ 685 w 934"/>
                <a:gd name="T21" fmla="*/ 803 h 2240"/>
                <a:gd name="T22" fmla="*/ 734 w 934"/>
                <a:gd name="T23" fmla="*/ 1027 h 2240"/>
                <a:gd name="T24" fmla="*/ 729 w 934"/>
                <a:gd name="T25" fmla="*/ 1398 h 2240"/>
                <a:gd name="T26" fmla="*/ 687 w 934"/>
                <a:gd name="T27" fmla="*/ 1705 h 2240"/>
                <a:gd name="T28" fmla="*/ 580 w 934"/>
                <a:gd name="T29" fmla="*/ 2110 h 2240"/>
                <a:gd name="T30" fmla="*/ 538 w 934"/>
                <a:gd name="T31" fmla="*/ 2061 h 2240"/>
                <a:gd name="T32" fmla="*/ 504 w 934"/>
                <a:gd name="T33" fmla="*/ 2089 h 2240"/>
                <a:gd name="T34" fmla="*/ 584 w 934"/>
                <a:gd name="T35" fmla="*/ 2215 h 2240"/>
                <a:gd name="T36" fmla="*/ 527 w 934"/>
                <a:gd name="T37" fmla="*/ 2240 h 2240"/>
                <a:gd name="T38" fmla="*/ 480 w 934"/>
                <a:gd name="T39" fmla="*/ 2181 h 2240"/>
                <a:gd name="T40" fmla="*/ 400 w 934"/>
                <a:gd name="T41" fmla="*/ 2207 h 2240"/>
                <a:gd name="T42" fmla="*/ 333 w 934"/>
                <a:gd name="T43" fmla="*/ 2183 h 2240"/>
                <a:gd name="T44" fmla="*/ 101 w 934"/>
                <a:gd name="T45" fmla="*/ 2126 h 2240"/>
                <a:gd name="T46" fmla="*/ 166 w 934"/>
                <a:gd name="T47" fmla="*/ 2126 h 2240"/>
                <a:gd name="T48" fmla="*/ 189 w 934"/>
                <a:gd name="T49" fmla="*/ 1987 h 2240"/>
                <a:gd name="T50" fmla="*/ 268 w 934"/>
                <a:gd name="T51" fmla="*/ 1987 h 2240"/>
                <a:gd name="T52" fmla="*/ 356 w 934"/>
                <a:gd name="T53" fmla="*/ 1934 h 2240"/>
                <a:gd name="T54" fmla="*/ 411 w 934"/>
                <a:gd name="T55" fmla="*/ 1770 h 2240"/>
                <a:gd name="T56" fmla="*/ 409 w 934"/>
                <a:gd name="T57" fmla="*/ 2029 h 2240"/>
                <a:gd name="T58" fmla="*/ 538 w 934"/>
                <a:gd name="T59" fmla="*/ 1913 h 2240"/>
                <a:gd name="T60" fmla="*/ 635 w 934"/>
                <a:gd name="T61" fmla="*/ 1705 h 2240"/>
                <a:gd name="T62" fmla="*/ 687 w 934"/>
                <a:gd name="T63" fmla="*/ 1418 h 2240"/>
                <a:gd name="T64" fmla="*/ 687 w 934"/>
                <a:gd name="T65" fmla="*/ 1019 h 2240"/>
                <a:gd name="T66" fmla="*/ 635 w 934"/>
                <a:gd name="T67" fmla="*/ 799 h 2240"/>
                <a:gd name="T68" fmla="*/ 552 w 934"/>
                <a:gd name="T69" fmla="*/ 702 h 2240"/>
                <a:gd name="T70" fmla="*/ 470 w 934"/>
                <a:gd name="T71" fmla="*/ 533 h 2240"/>
                <a:gd name="T72" fmla="*/ 457 w 934"/>
                <a:gd name="T73" fmla="*/ 652 h 2240"/>
                <a:gd name="T74" fmla="*/ 512 w 934"/>
                <a:gd name="T75" fmla="*/ 871 h 2240"/>
                <a:gd name="T76" fmla="*/ 468 w 934"/>
                <a:gd name="T77" fmla="*/ 803 h 2240"/>
                <a:gd name="T78" fmla="*/ 422 w 934"/>
                <a:gd name="T79" fmla="*/ 812 h 2240"/>
                <a:gd name="T80" fmla="*/ 384 w 934"/>
                <a:gd name="T81" fmla="*/ 820 h 2240"/>
                <a:gd name="T82" fmla="*/ 367 w 934"/>
                <a:gd name="T83" fmla="*/ 890 h 2240"/>
                <a:gd name="T84" fmla="*/ 337 w 934"/>
                <a:gd name="T85" fmla="*/ 768 h 2240"/>
                <a:gd name="T86" fmla="*/ 192 w 934"/>
                <a:gd name="T87" fmla="*/ 1354 h 2240"/>
                <a:gd name="T88" fmla="*/ 244 w 934"/>
                <a:gd name="T89" fmla="*/ 951 h 2240"/>
                <a:gd name="T90" fmla="*/ 327 w 934"/>
                <a:gd name="T91" fmla="*/ 561 h 2240"/>
                <a:gd name="T92" fmla="*/ 297 w 934"/>
                <a:gd name="T93" fmla="*/ 422 h 2240"/>
                <a:gd name="T94" fmla="*/ 265 w 934"/>
                <a:gd name="T95" fmla="*/ 356 h 2240"/>
                <a:gd name="T96" fmla="*/ 217 w 934"/>
                <a:gd name="T97" fmla="*/ 379 h 2240"/>
                <a:gd name="T98" fmla="*/ 213 w 934"/>
                <a:gd name="T99" fmla="*/ 584 h 2240"/>
                <a:gd name="T100" fmla="*/ 145 w 934"/>
                <a:gd name="T101" fmla="*/ 960 h 2240"/>
                <a:gd name="T102" fmla="*/ 63 w 934"/>
                <a:gd name="T103" fmla="*/ 1310 h 2240"/>
                <a:gd name="T104" fmla="*/ 166 w 934"/>
                <a:gd name="T105" fmla="*/ 592 h 2240"/>
                <a:gd name="T106" fmla="*/ 166 w 934"/>
                <a:gd name="T107" fmla="*/ 289 h 2240"/>
                <a:gd name="T108" fmla="*/ 132 w 934"/>
                <a:gd name="T109" fmla="*/ 213 h 2240"/>
                <a:gd name="T110" fmla="*/ 57 w 934"/>
                <a:gd name="T111" fmla="*/ 187 h 2240"/>
                <a:gd name="T112" fmla="*/ 0 w 934"/>
                <a:gd name="T113" fmla="*/ 179 h 2240"/>
                <a:gd name="T114" fmla="*/ 0 w 934"/>
                <a:gd name="T115" fmla="*/ 179 h 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34" h="2240">
                  <a:moveTo>
                    <a:pt x="0" y="179"/>
                  </a:moveTo>
                  <a:lnTo>
                    <a:pt x="99" y="149"/>
                  </a:lnTo>
                  <a:lnTo>
                    <a:pt x="179" y="114"/>
                  </a:lnTo>
                  <a:lnTo>
                    <a:pt x="333" y="65"/>
                  </a:lnTo>
                  <a:lnTo>
                    <a:pt x="411" y="0"/>
                  </a:lnTo>
                  <a:lnTo>
                    <a:pt x="632" y="348"/>
                  </a:lnTo>
                  <a:lnTo>
                    <a:pt x="588" y="552"/>
                  </a:lnTo>
                  <a:lnTo>
                    <a:pt x="689" y="658"/>
                  </a:lnTo>
                  <a:lnTo>
                    <a:pt x="934" y="708"/>
                  </a:lnTo>
                  <a:lnTo>
                    <a:pt x="744" y="747"/>
                  </a:lnTo>
                  <a:lnTo>
                    <a:pt x="685" y="803"/>
                  </a:lnTo>
                  <a:lnTo>
                    <a:pt x="734" y="1027"/>
                  </a:lnTo>
                  <a:lnTo>
                    <a:pt x="729" y="1398"/>
                  </a:lnTo>
                  <a:lnTo>
                    <a:pt x="687" y="1705"/>
                  </a:lnTo>
                  <a:lnTo>
                    <a:pt x="580" y="2110"/>
                  </a:lnTo>
                  <a:lnTo>
                    <a:pt x="538" y="2061"/>
                  </a:lnTo>
                  <a:lnTo>
                    <a:pt x="504" y="2089"/>
                  </a:lnTo>
                  <a:lnTo>
                    <a:pt x="584" y="2215"/>
                  </a:lnTo>
                  <a:lnTo>
                    <a:pt x="527" y="2240"/>
                  </a:lnTo>
                  <a:lnTo>
                    <a:pt x="480" y="2181"/>
                  </a:lnTo>
                  <a:lnTo>
                    <a:pt x="400" y="2207"/>
                  </a:lnTo>
                  <a:lnTo>
                    <a:pt x="333" y="2183"/>
                  </a:lnTo>
                  <a:lnTo>
                    <a:pt x="101" y="2126"/>
                  </a:lnTo>
                  <a:lnTo>
                    <a:pt x="166" y="2126"/>
                  </a:lnTo>
                  <a:lnTo>
                    <a:pt x="189" y="1987"/>
                  </a:lnTo>
                  <a:lnTo>
                    <a:pt x="268" y="1987"/>
                  </a:lnTo>
                  <a:lnTo>
                    <a:pt x="356" y="1934"/>
                  </a:lnTo>
                  <a:lnTo>
                    <a:pt x="411" y="1770"/>
                  </a:lnTo>
                  <a:lnTo>
                    <a:pt x="409" y="2029"/>
                  </a:lnTo>
                  <a:lnTo>
                    <a:pt x="538" y="1913"/>
                  </a:lnTo>
                  <a:lnTo>
                    <a:pt x="635" y="1705"/>
                  </a:lnTo>
                  <a:lnTo>
                    <a:pt x="687" y="1418"/>
                  </a:lnTo>
                  <a:lnTo>
                    <a:pt x="687" y="1019"/>
                  </a:lnTo>
                  <a:lnTo>
                    <a:pt x="635" y="799"/>
                  </a:lnTo>
                  <a:lnTo>
                    <a:pt x="552" y="702"/>
                  </a:lnTo>
                  <a:lnTo>
                    <a:pt x="470" y="533"/>
                  </a:lnTo>
                  <a:lnTo>
                    <a:pt x="457" y="652"/>
                  </a:lnTo>
                  <a:lnTo>
                    <a:pt x="512" y="871"/>
                  </a:lnTo>
                  <a:lnTo>
                    <a:pt x="468" y="803"/>
                  </a:lnTo>
                  <a:lnTo>
                    <a:pt x="422" y="812"/>
                  </a:lnTo>
                  <a:lnTo>
                    <a:pt x="384" y="820"/>
                  </a:lnTo>
                  <a:lnTo>
                    <a:pt x="367" y="890"/>
                  </a:lnTo>
                  <a:lnTo>
                    <a:pt x="337" y="768"/>
                  </a:lnTo>
                  <a:lnTo>
                    <a:pt x="192" y="1354"/>
                  </a:lnTo>
                  <a:lnTo>
                    <a:pt x="244" y="951"/>
                  </a:lnTo>
                  <a:lnTo>
                    <a:pt x="327" y="561"/>
                  </a:lnTo>
                  <a:lnTo>
                    <a:pt x="297" y="422"/>
                  </a:lnTo>
                  <a:lnTo>
                    <a:pt x="265" y="356"/>
                  </a:lnTo>
                  <a:lnTo>
                    <a:pt x="217" y="379"/>
                  </a:lnTo>
                  <a:lnTo>
                    <a:pt x="213" y="584"/>
                  </a:lnTo>
                  <a:lnTo>
                    <a:pt x="145" y="960"/>
                  </a:lnTo>
                  <a:lnTo>
                    <a:pt x="63" y="1310"/>
                  </a:lnTo>
                  <a:lnTo>
                    <a:pt x="166" y="592"/>
                  </a:lnTo>
                  <a:lnTo>
                    <a:pt x="166" y="289"/>
                  </a:lnTo>
                  <a:lnTo>
                    <a:pt x="132" y="213"/>
                  </a:lnTo>
                  <a:lnTo>
                    <a:pt x="57" y="187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8" name="Freeform 44"/>
            <p:cNvSpPr>
              <a:spLocks/>
            </p:cNvSpPr>
            <p:nvPr/>
          </p:nvSpPr>
          <p:spPr bwMode="auto">
            <a:xfrm>
              <a:off x="2539" y="2227"/>
              <a:ext cx="64" cy="412"/>
            </a:xfrm>
            <a:custGeom>
              <a:avLst/>
              <a:gdLst>
                <a:gd name="T0" fmla="*/ 0 w 128"/>
                <a:gd name="T1" fmla="*/ 13 h 823"/>
                <a:gd name="T2" fmla="*/ 25 w 128"/>
                <a:gd name="T3" fmla="*/ 27 h 823"/>
                <a:gd name="T4" fmla="*/ 63 w 128"/>
                <a:gd name="T5" fmla="*/ 27 h 823"/>
                <a:gd name="T6" fmla="*/ 128 w 128"/>
                <a:gd name="T7" fmla="*/ 0 h 823"/>
                <a:gd name="T8" fmla="*/ 115 w 128"/>
                <a:gd name="T9" fmla="*/ 49 h 823"/>
                <a:gd name="T10" fmla="*/ 35 w 128"/>
                <a:gd name="T11" fmla="*/ 823 h 823"/>
                <a:gd name="T12" fmla="*/ 18 w 128"/>
                <a:gd name="T13" fmla="*/ 80 h 823"/>
                <a:gd name="T14" fmla="*/ 0 w 128"/>
                <a:gd name="T15" fmla="*/ 13 h 823"/>
                <a:gd name="T16" fmla="*/ 0 w 128"/>
                <a:gd name="T17" fmla="*/ 1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823">
                  <a:moveTo>
                    <a:pt x="0" y="13"/>
                  </a:moveTo>
                  <a:lnTo>
                    <a:pt x="25" y="27"/>
                  </a:lnTo>
                  <a:lnTo>
                    <a:pt x="63" y="27"/>
                  </a:lnTo>
                  <a:lnTo>
                    <a:pt x="128" y="0"/>
                  </a:lnTo>
                  <a:lnTo>
                    <a:pt x="115" y="49"/>
                  </a:lnTo>
                  <a:lnTo>
                    <a:pt x="35" y="823"/>
                  </a:lnTo>
                  <a:lnTo>
                    <a:pt x="18" y="8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9" name="Freeform 45"/>
            <p:cNvSpPr>
              <a:spLocks/>
            </p:cNvSpPr>
            <p:nvPr/>
          </p:nvSpPr>
          <p:spPr bwMode="auto">
            <a:xfrm>
              <a:off x="2893" y="1983"/>
              <a:ext cx="95" cy="797"/>
            </a:xfrm>
            <a:custGeom>
              <a:avLst/>
              <a:gdLst>
                <a:gd name="T0" fmla="*/ 68 w 190"/>
                <a:gd name="T1" fmla="*/ 21 h 1593"/>
                <a:gd name="T2" fmla="*/ 106 w 190"/>
                <a:gd name="T3" fmla="*/ 97 h 1593"/>
                <a:gd name="T4" fmla="*/ 100 w 190"/>
                <a:gd name="T5" fmla="*/ 162 h 1593"/>
                <a:gd name="T6" fmla="*/ 55 w 190"/>
                <a:gd name="T7" fmla="*/ 295 h 1593"/>
                <a:gd name="T8" fmla="*/ 45 w 190"/>
                <a:gd name="T9" fmla="*/ 708 h 1593"/>
                <a:gd name="T10" fmla="*/ 106 w 190"/>
                <a:gd name="T11" fmla="*/ 1086 h 1593"/>
                <a:gd name="T12" fmla="*/ 165 w 190"/>
                <a:gd name="T13" fmla="*/ 1276 h 1593"/>
                <a:gd name="T14" fmla="*/ 190 w 190"/>
                <a:gd name="T15" fmla="*/ 1449 h 1593"/>
                <a:gd name="T16" fmla="*/ 165 w 190"/>
                <a:gd name="T17" fmla="*/ 1593 h 1593"/>
                <a:gd name="T18" fmla="*/ 74 w 190"/>
                <a:gd name="T19" fmla="*/ 1593 h 1593"/>
                <a:gd name="T20" fmla="*/ 118 w 190"/>
                <a:gd name="T21" fmla="*/ 1390 h 1593"/>
                <a:gd name="T22" fmla="*/ 97 w 190"/>
                <a:gd name="T23" fmla="*/ 1160 h 1593"/>
                <a:gd name="T24" fmla="*/ 32 w 190"/>
                <a:gd name="T25" fmla="*/ 915 h 1593"/>
                <a:gd name="T26" fmla="*/ 0 w 190"/>
                <a:gd name="T27" fmla="*/ 650 h 1593"/>
                <a:gd name="T28" fmla="*/ 5 w 190"/>
                <a:gd name="T29" fmla="*/ 413 h 1593"/>
                <a:gd name="T30" fmla="*/ 40 w 190"/>
                <a:gd name="T31" fmla="*/ 230 h 1593"/>
                <a:gd name="T32" fmla="*/ 72 w 190"/>
                <a:gd name="T33" fmla="*/ 103 h 1593"/>
                <a:gd name="T34" fmla="*/ 62 w 190"/>
                <a:gd name="T35" fmla="*/ 59 h 1593"/>
                <a:gd name="T36" fmla="*/ 62 w 190"/>
                <a:gd name="T37" fmla="*/ 0 h 1593"/>
                <a:gd name="T38" fmla="*/ 68 w 190"/>
                <a:gd name="T39" fmla="*/ 21 h 1593"/>
                <a:gd name="T40" fmla="*/ 68 w 190"/>
                <a:gd name="T41" fmla="*/ 21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0" h="1593">
                  <a:moveTo>
                    <a:pt x="68" y="21"/>
                  </a:moveTo>
                  <a:lnTo>
                    <a:pt x="106" y="97"/>
                  </a:lnTo>
                  <a:lnTo>
                    <a:pt x="100" y="162"/>
                  </a:lnTo>
                  <a:lnTo>
                    <a:pt x="55" y="295"/>
                  </a:lnTo>
                  <a:lnTo>
                    <a:pt x="45" y="708"/>
                  </a:lnTo>
                  <a:lnTo>
                    <a:pt x="106" y="1086"/>
                  </a:lnTo>
                  <a:lnTo>
                    <a:pt x="165" y="1276"/>
                  </a:lnTo>
                  <a:lnTo>
                    <a:pt x="190" y="1449"/>
                  </a:lnTo>
                  <a:lnTo>
                    <a:pt x="165" y="1593"/>
                  </a:lnTo>
                  <a:lnTo>
                    <a:pt x="74" y="1593"/>
                  </a:lnTo>
                  <a:lnTo>
                    <a:pt x="118" y="1390"/>
                  </a:lnTo>
                  <a:lnTo>
                    <a:pt x="97" y="1160"/>
                  </a:lnTo>
                  <a:lnTo>
                    <a:pt x="32" y="915"/>
                  </a:lnTo>
                  <a:lnTo>
                    <a:pt x="0" y="650"/>
                  </a:lnTo>
                  <a:lnTo>
                    <a:pt x="5" y="413"/>
                  </a:lnTo>
                  <a:lnTo>
                    <a:pt x="40" y="230"/>
                  </a:lnTo>
                  <a:lnTo>
                    <a:pt x="72" y="103"/>
                  </a:lnTo>
                  <a:lnTo>
                    <a:pt x="62" y="59"/>
                  </a:lnTo>
                  <a:lnTo>
                    <a:pt x="62" y="0"/>
                  </a:lnTo>
                  <a:lnTo>
                    <a:pt x="68" y="21"/>
                  </a:lnTo>
                  <a:lnTo>
                    <a:pt x="6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0" name="Freeform 46"/>
            <p:cNvSpPr>
              <a:spLocks/>
            </p:cNvSpPr>
            <p:nvPr/>
          </p:nvSpPr>
          <p:spPr bwMode="auto">
            <a:xfrm>
              <a:off x="3163" y="1955"/>
              <a:ext cx="143" cy="677"/>
            </a:xfrm>
            <a:custGeom>
              <a:avLst/>
              <a:gdLst>
                <a:gd name="T0" fmla="*/ 0 w 287"/>
                <a:gd name="T1" fmla="*/ 0 h 1356"/>
                <a:gd name="T2" fmla="*/ 95 w 287"/>
                <a:gd name="T3" fmla="*/ 373 h 1356"/>
                <a:gd name="T4" fmla="*/ 106 w 287"/>
                <a:gd name="T5" fmla="*/ 683 h 1356"/>
                <a:gd name="T6" fmla="*/ 165 w 287"/>
                <a:gd name="T7" fmla="*/ 890 h 1356"/>
                <a:gd name="T8" fmla="*/ 188 w 287"/>
                <a:gd name="T9" fmla="*/ 1044 h 1356"/>
                <a:gd name="T10" fmla="*/ 251 w 287"/>
                <a:gd name="T11" fmla="*/ 913 h 1356"/>
                <a:gd name="T12" fmla="*/ 287 w 287"/>
                <a:gd name="T13" fmla="*/ 668 h 1356"/>
                <a:gd name="T14" fmla="*/ 268 w 287"/>
                <a:gd name="T15" fmla="*/ 1135 h 1356"/>
                <a:gd name="T16" fmla="*/ 226 w 287"/>
                <a:gd name="T17" fmla="*/ 1356 h 1356"/>
                <a:gd name="T18" fmla="*/ 123 w 287"/>
                <a:gd name="T19" fmla="*/ 958 h 1356"/>
                <a:gd name="T20" fmla="*/ 89 w 287"/>
                <a:gd name="T21" fmla="*/ 765 h 1356"/>
                <a:gd name="T22" fmla="*/ 34 w 287"/>
                <a:gd name="T23" fmla="*/ 546 h 1356"/>
                <a:gd name="T24" fmla="*/ 20 w 287"/>
                <a:gd name="T25" fmla="*/ 236 h 1356"/>
                <a:gd name="T26" fmla="*/ 0 w 287"/>
                <a:gd name="T27" fmla="*/ 0 h 1356"/>
                <a:gd name="T28" fmla="*/ 0 w 287"/>
                <a:gd name="T2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7" h="1356">
                  <a:moveTo>
                    <a:pt x="0" y="0"/>
                  </a:moveTo>
                  <a:lnTo>
                    <a:pt x="95" y="373"/>
                  </a:lnTo>
                  <a:lnTo>
                    <a:pt x="106" y="683"/>
                  </a:lnTo>
                  <a:lnTo>
                    <a:pt x="165" y="890"/>
                  </a:lnTo>
                  <a:lnTo>
                    <a:pt x="188" y="1044"/>
                  </a:lnTo>
                  <a:lnTo>
                    <a:pt x="251" y="913"/>
                  </a:lnTo>
                  <a:lnTo>
                    <a:pt x="287" y="668"/>
                  </a:lnTo>
                  <a:lnTo>
                    <a:pt x="268" y="1135"/>
                  </a:lnTo>
                  <a:lnTo>
                    <a:pt x="226" y="1356"/>
                  </a:lnTo>
                  <a:lnTo>
                    <a:pt x="123" y="958"/>
                  </a:lnTo>
                  <a:lnTo>
                    <a:pt x="89" y="765"/>
                  </a:lnTo>
                  <a:lnTo>
                    <a:pt x="34" y="546"/>
                  </a:lnTo>
                  <a:lnTo>
                    <a:pt x="20" y="2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1" name="Freeform 47"/>
            <p:cNvSpPr>
              <a:spLocks/>
            </p:cNvSpPr>
            <p:nvPr/>
          </p:nvSpPr>
          <p:spPr bwMode="auto">
            <a:xfrm>
              <a:off x="1994" y="2794"/>
              <a:ext cx="252" cy="366"/>
            </a:xfrm>
            <a:custGeom>
              <a:avLst/>
              <a:gdLst>
                <a:gd name="T0" fmla="*/ 65 w 506"/>
                <a:gd name="T1" fmla="*/ 0 h 732"/>
                <a:gd name="T2" fmla="*/ 55 w 506"/>
                <a:gd name="T3" fmla="*/ 167 h 732"/>
                <a:gd name="T4" fmla="*/ 99 w 506"/>
                <a:gd name="T5" fmla="*/ 304 h 732"/>
                <a:gd name="T6" fmla="*/ 251 w 506"/>
                <a:gd name="T7" fmla="*/ 488 h 732"/>
                <a:gd name="T8" fmla="*/ 506 w 506"/>
                <a:gd name="T9" fmla="*/ 690 h 732"/>
                <a:gd name="T10" fmla="*/ 466 w 506"/>
                <a:gd name="T11" fmla="*/ 732 h 732"/>
                <a:gd name="T12" fmla="*/ 230 w 506"/>
                <a:gd name="T13" fmla="*/ 553 h 732"/>
                <a:gd name="T14" fmla="*/ 91 w 506"/>
                <a:gd name="T15" fmla="*/ 346 h 732"/>
                <a:gd name="T16" fmla="*/ 0 w 506"/>
                <a:gd name="T17" fmla="*/ 222 h 732"/>
                <a:gd name="T18" fmla="*/ 38 w 506"/>
                <a:gd name="T19" fmla="*/ 125 h 732"/>
                <a:gd name="T20" fmla="*/ 65 w 506"/>
                <a:gd name="T21" fmla="*/ 0 h 732"/>
                <a:gd name="T22" fmla="*/ 65 w 506"/>
                <a:gd name="T23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6" h="732">
                  <a:moveTo>
                    <a:pt x="65" y="0"/>
                  </a:moveTo>
                  <a:lnTo>
                    <a:pt x="55" y="167"/>
                  </a:lnTo>
                  <a:lnTo>
                    <a:pt x="99" y="304"/>
                  </a:lnTo>
                  <a:lnTo>
                    <a:pt x="251" y="488"/>
                  </a:lnTo>
                  <a:lnTo>
                    <a:pt x="506" y="690"/>
                  </a:lnTo>
                  <a:lnTo>
                    <a:pt x="466" y="732"/>
                  </a:lnTo>
                  <a:lnTo>
                    <a:pt x="230" y="553"/>
                  </a:lnTo>
                  <a:lnTo>
                    <a:pt x="91" y="346"/>
                  </a:lnTo>
                  <a:lnTo>
                    <a:pt x="0" y="222"/>
                  </a:lnTo>
                  <a:lnTo>
                    <a:pt x="38" y="125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2" name="Freeform 48"/>
            <p:cNvSpPr>
              <a:spLocks/>
            </p:cNvSpPr>
            <p:nvPr/>
          </p:nvSpPr>
          <p:spPr bwMode="auto">
            <a:xfrm>
              <a:off x="2135" y="2821"/>
              <a:ext cx="157" cy="64"/>
            </a:xfrm>
            <a:custGeom>
              <a:avLst/>
              <a:gdLst>
                <a:gd name="T0" fmla="*/ 0 w 313"/>
                <a:gd name="T1" fmla="*/ 129 h 129"/>
                <a:gd name="T2" fmla="*/ 230 w 313"/>
                <a:gd name="T3" fmla="*/ 6 h 129"/>
                <a:gd name="T4" fmla="*/ 313 w 313"/>
                <a:gd name="T5" fmla="*/ 0 h 129"/>
                <a:gd name="T6" fmla="*/ 0 w 313"/>
                <a:gd name="T7" fmla="*/ 129 h 129"/>
                <a:gd name="T8" fmla="*/ 0 w 313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29">
                  <a:moveTo>
                    <a:pt x="0" y="129"/>
                  </a:moveTo>
                  <a:lnTo>
                    <a:pt x="230" y="6"/>
                  </a:lnTo>
                  <a:lnTo>
                    <a:pt x="313" y="0"/>
                  </a:lnTo>
                  <a:lnTo>
                    <a:pt x="0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3" name="Freeform 49"/>
            <p:cNvSpPr>
              <a:spLocks/>
            </p:cNvSpPr>
            <p:nvPr/>
          </p:nvSpPr>
          <p:spPr bwMode="auto">
            <a:xfrm>
              <a:off x="2211" y="2876"/>
              <a:ext cx="336" cy="284"/>
            </a:xfrm>
            <a:custGeom>
              <a:avLst/>
              <a:gdLst>
                <a:gd name="T0" fmla="*/ 47 w 671"/>
                <a:gd name="T1" fmla="*/ 517 h 569"/>
                <a:gd name="T2" fmla="*/ 174 w 671"/>
                <a:gd name="T3" fmla="*/ 371 h 569"/>
                <a:gd name="T4" fmla="*/ 412 w 671"/>
                <a:gd name="T5" fmla="*/ 168 h 569"/>
                <a:gd name="T6" fmla="*/ 671 w 671"/>
                <a:gd name="T7" fmla="*/ 0 h 569"/>
                <a:gd name="T8" fmla="*/ 340 w 671"/>
                <a:gd name="T9" fmla="*/ 283 h 569"/>
                <a:gd name="T10" fmla="*/ 317 w 671"/>
                <a:gd name="T11" fmla="*/ 426 h 569"/>
                <a:gd name="T12" fmla="*/ 53 w 671"/>
                <a:gd name="T13" fmla="*/ 569 h 569"/>
                <a:gd name="T14" fmla="*/ 28 w 671"/>
                <a:gd name="T15" fmla="*/ 569 h 569"/>
                <a:gd name="T16" fmla="*/ 0 w 671"/>
                <a:gd name="T17" fmla="*/ 527 h 569"/>
                <a:gd name="T18" fmla="*/ 47 w 671"/>
                <a:gd name="T19" fmla="*/ 517 h 569"/>
                <a:gd name="T20" fmla="*/ 47 w 671"/>
                <a:gd name="T21" fmla="*/ 517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1" h="569">
                  <a:moveTo>
                    <a:pt x="47" y="517"/>
                  </a:moveTo>
                  <a:lnTo>
                    <a:pt x="174" y="371"/>
                  </a:lnTo>
                  <a:lnTo>
                    <a:pt x="412" y="168"/>
                  </a:lnTo>
                  <a:lnTo>
                    <a:pt x="671" y="0"/>
                  </a:lnTo>
                  <a:lnTo>
                    <a:pt x="340" y="283"/>
                  </a:lnTo>
                  <a:lnTo>
                    <a:pt x="317" y="426"/>
                  </a:lnTo>
                  <a:lnTo>
                    <a:pt x="53" y="569"/>
                  </a:lnTo>
                  <a:lnTo>
                    <a:pt x="28" y="569"/>
                  </a:lnTo>
                  <a:lnTo>
                    <a:pt x="0" y="527"/>
                  </a:lnTo>
                  <a:lnTo>
                    <a:pt x="47" y="517"/>
                  </a:lnTo>
                  <a:lnTo>
                    <a:pt x="47" y="5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4" name="Freeform 50"/>
            <p:cNvSpPr>
              <a:spLocks/>
            </p:cNvSpPr>
            <p:nvPr/>
          </p:nvSpPr>
          <p:spPr bwMode="auto">
            <a:xfrm>
              <a:off x="2475" y="2799"/>
              <a:ext cx="285" cy="417"/>
            </a:xfrm>
            <a:custGeom>
              <a:avLst/>
              <a:gdLst>
                <a:gd name="T0" fmla="*/ 217 w 571"/>
                <a:gd name="T1" fmla="*/ 0 h 835"/>
                <a:gd name="T2" fmla="*/ 439 w 571"/>
                <a:gd name="T3" fmla="*/ 280 h 835"/>
                <a:gd name="T4" fmla="*/ 571 w 571"/>
                <a:gd name="T5" fmla="*/ 396 h 835"/>
                <a:gd name="T6" fmla="*/ 474 w 571"/>
                <a:gd name="T7" fmla="*/ 341 h 835"/>
                <a:gd name="T8" fmla="*/ 373 w 571"/>
                <a:gd name="T9" fmla="*/ 261 h 835"/>
                <a:gd name="T10" fmla="*/ 316 w 571"/>
                <a:gd name="T11" fmla="*/ 289 h 835"/>
                <a:gd name="T12" fmla="*/ 316 w 571"/>
                <a:gd name="T13" fmla="*/ 344 h 835"/>
                <a:gd name="T14" fmla="*/ 272 w 571"/>
                <a:gd name="T15" fmla="*/ 377 h 835"/>
                <a:gd name="T16" fmla="*/ 272 w 571"/>
                <a:gd name="T17" fmla="*/ 458 h 835"/>
                <a:gd name="T18" fmla="*/ 238 w 571"/>
                <a:gd name="T19" fmla="*/ 512 h 835"/>
                <a:gd name="T20" fmla="*/ 198 w 571"/>
                <a:gd name="T21" fmla="*/ 567 h 835"/>
                <a:gd name="T22" fmla="*/ 211 w 571"/>
                <a:gd name="T23" fmla="*/ 610 h 835"/>
                <a:gd name="T24" fmla="*/ 232 w 571"/>
                <a:gd name="T25" fmla="*/ 639 h 835"/>
                <a:gd name="T26" fmla="*/ 217 w 571"/>
                <a:gd name="T27" fmla="*/ 692 h 835"/>
                <a:gd name="T28" fmla="*/ 228 w 571"/>
                <a:gd name="T29" fmla="*/ 740 h 835"/>
                <a:gd name="T30" fmla="*/ 253 w 571"/>
                <a:gd name="T31" fmla="*/ 772 h 835"/>
                <a:gd name="T32" fmla="*/ 255 w 571"/>
                <a:gd name="T33" fmla="*/ 793 h 835"/>
                <a:gd name="T34" fmla="*/ 302 w 571"/>
                <a:gd name="T35" fmla="*/ 835 h 835"/>
                <a:gd name="T36" fmla="*/ 221 w 571"/>
                <a:gd name="T37" fmla="*/ 793 h 835"/>
                <a:gd name="T38" fmla="*/ 150 w 571"/>
                <a:gd name="T39" fmla="*/ 723 h 835"/>
                <a:gd name="T40" fmla="*/ 40 w 571"/>
                <a:gd name="T41" fmla="*/ 643 h 835"/>
                <a:gd name="T42" fmla="*/ 31 w 571"/>
                <a:gd name="T43" fmla="*/ 622 h 835"/>
                <a:gd name="T44" fmla="*/ 0 w 571"/>
                <a:gd name="T45" fmla="*/ 593 h 835"/>
                <a:gd name="T46" fmla="*/ 52 w 571"/>
                <a:gd name="T47" fmla="*/ 550 h 835"/>
                <a:gd name="T48" fmla="*/ 34 w 571"/>
                <a:gd name="T49" fmla="*/ 517 h 835"/>
                <a:gd name="T50" fmla="*/ 93 w 571"/>
                <a:gd name="T51" fmla="*/ 476 h 835"/>
                <a:gd name="T52" fmla="*/ 93 w 571"/>
                <a:gd name="T53" fmla="*/ 443 h 835"/>
                <a:gd name="T54" fmla="*/ 63 w 571"/>
                <a:gd name="T55" fmla="*/ 428 h 835"/>
                <a:gd name="T56" fmla="*/ 109 w 571"/>
                <a:gd name="T57" fmla="*/ 354 h 835"/>
                <a:gd name="T58" fmla="*/ 78 w 571"/>
                <a:gd name="T59" fmla="*/ 327 h 835"/>
                <a:gd name="T60" fmla="*/ 154 w 571"/>
                <a:gd name="T61" fmla="*/ 280 h 835"/>
                <a:gd name="T62" fmla="*/ 164 w 571"/>
                <a:gd name="T63" fmla="*/ 225 h 835"/>
                <a:gd name="T64" fmla="*/ 217 w 571"/>
                <a:gd name="T65" fmla="*/ 225 h 835"/>
                <a:gd name="T66" fmla="*/ 202 w 571"/>
                <a:gd name="T67" fmla="*/ 169 h 835"/>
                <a:gd name="T68" fmla="*/ 272 w 571"/>
                <a:gd name="T69" fmla="*/ 198 h 835"/>
                <a:gd name="T70" fmla="*/ 359 w 571"/>
                <a:gd name="T71" fmla="*/ 211 h 835"/>
                <a:gd name="T72" fmla="*/ 217 w 571"/>
                <a:gd name="T73" fmla="*/ 0 h 835"/>
                <a:gd name="T74" fmla="*/ 217 w 571"/>
                <a:gd name="T75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1" h="835">
                  <a:moveTo>
                    <a:pt x="217" y="0"/>
                  </a:moveTo>
                  <a:lnTo>
                    <a:pt x="439" y="280"/>
                  </a:lnTo>
                  <a:lnTo>
                    <a:pt x="571" y="396"/>
                  </a:lnTo>
                  <a:lnTo>
                    <a:pt x="474" y="341"/>
                  </a:lnTo>
                  <a:lnTo>
                    <a:pt x="373" y="261"/>
                  </a:lnTo>
                  <a:lnTo>
                    <a:pt x="316" y="289"/>
                  </a:lnTo>
                  <a:lnTo>
                    <a:pt x="316" y="344"/>
                  </a:lnTo>
                  <a:lnTo>
                    <a:pt x="272" y="377"/>
                  </a:lnTo>
                  <a:lnTo>
                    <a:pt x="272" y="458"/>
                  </a:lnTo>
                  <a:lnTo>
                    <a:pt x="238" y="512"/>
                  </a:lnTo>
                  <a:lnTo>
                    <a:pt x="198" y="567"/>
                  </a:lnTo>
                  <a:lnTo>
                    <a:pt x="211" y="610"/>
                  </a:lnTo>
                  <a:lnTo>
                    <a:pt x="232" y="639"/>
                  </a:lnTo>
                  <a:lnTo>
                    <a:pt x="217" y="692"/>
                  </a:lnTo>
                  <a:lnTo>
                    <a:pt x="228" y="740"/>
                  </a:lnTo>
                  <a:lnTo>
                    <a:pt x="253" y="772"/>
                  </a:lnTo>
                  <a:lnTo>
                    <a:pt x="255" y="793"/>
                  </a:lnTo>
                  <a:lnTo>
                    <a:pt x="302" y="835"/>
                  </a:lnTo>
                  <a:lnTo>
                    <a:pt x="221" y="793"/>
                  </a:lnTo>
                  <a:lnTo>
                    <a:pt x="150" y="723"/>
                  </a:lnTo>
                  <a:lnTo>
                    <a:pt x="40" y="643"/>
                  </a:lnTo>
                  <a:lnTo>
                    <a:pt x="31" y="622"/>
                  </a:lnTo>
                  <a:lnTo>
                    <a:pt x="0" y="593"/>
                  </a:lnTo>
                  <a:lnTo>
                    <a:pt x="52" y="550"/>
                  </a:lnTo>
                  <a:lnTo>
                    <a:pt x="34" y="517"/>
                  </a:lnTo>
                  <a:lnTo>
                    <a:pt x="93" y="476"/>
                  </a:lnTo>
                  <a:lnTo>
                    <a:pt x="93" y="443"/>
                  </a:lnTo>
                  <a:lnTo>
                    <a:pt x="63" y="428"/>
                  </a:lnTo>
                  <a:lnTo>
                    <a:pt x="109" y="354"/>
                  </a:lnTo>
                  <a:lnTo>
                    <a:pt x="78" y="327"/>
                  </a:lnTo>
                  <a:lnTo>
                    <a:pt x="154" y="280"/>
                  </a:lnTo>
                  <a:lnTo>
                    <a:pt x="164" y="225"/>
                  </a:lnTo>
                  <a:lnTo>
                    <a:pt x="217" y="225"/>
                  </a:lnTo>
                  <a:lnTo>
                    <a:pt x="202" y="169"/>
                  </a:lnTo>
                  <a:lnTo>
                    <a:pt x="272" y="198"/>
                  </a:lnTo>
                  <a:lnTo>
                    <a:pt x="359" y="211"/>
                  </a:lnTo>
                  <a:lnTo>
                    <a:pt x="217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5" name="Freeform 51"/>
            <p:cNvSpPr>
              <a:spLocks/>
            </p:cNvSpPr>
            <p:nvPr/>
          </p:nvSpPr>
          <p:spPr bwMode="auto">
            <a:xfrm>
              <a:off x="2615" y="2786"/>
              <a:ext cx="201" cy="242"/>
            </a:xfrm>
            <a:custGeom>
              <a:avLst/>
              <a:gdLst>
                <a:gd name="T0" fmla="*/ 17 w 401"/>
                <a:gd name="T1" fmla="*/ 47 h 482"/>
                <a:gd name="T2" fmla="*/ 0 w 401"/>
                <a:gd name="T3" fmla="*/ 0 h 482"/>
                <a:gd name="T4" fmla="*/ 296 w 401"/>
                <a:gd name="T5" fmla="*/ 365 h 482"/>
                <a:gd name="T6" fmla="*/ 330 w 401"/>
                <a:gd name="T7" fmla="*/ 351 h 482"/>
                <a:gd name="T8" fmla="*/ 401 w 401"/>
                <a:gd name="T9" fmla="*/ 482 h 482"/>
                <a:gd name="T10" fmla="*/ 346 w 401"/>
                <a:gd name="T11" fmla="*/ 452 h 482"/>
                <a:gd name="T12" fmla="*/ 17 w 401"/>
                <a:gd name="T13" fmla="*/ 47 h 482"/>
                <a:gd name="T14" fmla="*/ 17 w 401"/>
                <a:gd name="T15" fmla="*/ 47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1" h="482">
                  <a:moveTo>
                    <a:pt x="17" y="47"/>
                  </a:moveTo>
                  <a:lnTo>
                    <a:pt x="0" y="0"/>
                  </a:lnTo>
                  <a:lnTo>
                    <a:pt x="296" y="365"/>
                  </a:lnTo>
                  <a:lnTo>
                    <a:pt x="330" y="351"/>
                  </a:lnTo>
                  <a:lnTo>
                    <a:pt x="401" y="482"/>
                  </a:lnTo>
                  <a:lnTo>
                    <a:pt x="346" y="452"/>
                  </a:lnTo>
                  <a:lnTo>
                    <a:pt x="17" y="47"/>
                  </a:lnTo>
                  <a:lnTo>
                    <a:pt x="17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6" name="Freeform 52"/>
            <p:cNvSpPr>
              <a:spLocks/>
            </p:cNvSpPr>
            <p:nvPr/>
          </p:nvSpPr>
          <p:spPr bwMode="auto">
            <a:xfrm>
              <a:off x="2722" y="2902"/>
              <a:ext cx="129" cy="145"/>
            </a:xfrm>
            <a:custGeom>
              <a:avLst/>
              <a:gdLst>
                <a:gd name="T0" fmla="*/ 0 w 259"/>
                <a:gd name="T1" fmla="*/ 0 h 289"/>
                <a:gd name="T2" fmla="*/ 122 w 259"/>
                <a:gd name="T3" fmla="*/ 59 h 289"/>
                <a:gd name="T4" fmla="*/ 189 w 259"/>
                <a:gd name="T5" fmla="*/ 67 h 289"/>
                <a:gd name="T6" fmla="*/ 208 w 259"/>
                <a:gd name="T7" fmla="*/ 92 h 289"/>
                <a:gd name="T8" fmla="*/ 208 w 259"/>
                <a:gd name="T9" fmla="*/ 164 h 289"/>
                <a:gd name="T10" fmla="*/ 259 w 259"/>
                <a:gd name="T11" fmla="*/ 289 h 289"/>
                <a:gd name="T12" fmla="*/ 196 w 259"/>
                <a:gd name="T13" fmla="*/ 173 h 289"/>
                <a:gd name="T14" fmla="*/ 189 w 259"/>
                <a:gd name="T15" fmla="*/ 105 h 289"/>
                <a:gd name="T16" fmla="*/ 170 w 259"/>
                <a:gd name="T17" fmla="*/ 78 h 289"/>
                <a:gd name="T18" fmla="*/ 113 w 259"/>
                <a:gd name="T19" fmla="*/ 67 h 289"/>
                <a:gd name="T20" fmla="*/ 0 w 259"/>
                <a:gd name="T21" fmla="*/ 0 h 289"/>
                <a:gd name="T22" fmla="*/ 0 w 259"/>
                <a:gd name="T23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289">
                  <a:moveTo>
                    <a:pt x="0" y="0"/>
                  </a:moveTo>
                  <a:lnTo>
                    <a:pt x="122" y="59"/>
                  </a:lnTo>
                  <a:lnTo>
                    <a:pt x="189" y="67"/>
                  </a:lnTo>
                  <a:lnTo>
                    <a:pt x="208" y="92"/>
                  </a:lnTo>
                  <a:lnTo>
                    <a:pt x="208" y="164"/>
                  </a:lnTo>
                  <a:lnTo>
                    <a:pt x="259" y="289"/>
                  </a:lnTo>
                  <a:lnTo>
                    <a:pt x="196" y="173"/>
                  </a:lnTo>
                  <a:lnTo>
                    <a:pt x="189" y="105"/>
                  </a:lnTo>
                  <a:lnTo>
                    <a:pt x="170" y="78"/>
                  </a:lnTo>
                  <a:lnTo>
                    <a:pt x="113" y="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7" name="Freeform 53"/>
            <p:cNvSpPr>
              <a:spLocks/>
            </p:cNvSpPr>
            <p:nvPr/>
          </p:nvSpPr>
          <p:spPr bwMode="auto">
            <a:xfrm>
              <a:off x="2665" y="3014"/>
              <a:ext cx="190" cy="84"/>
            </a:xfrm>
            <a:custGeom>
              <a:avLst/>
              <a:gdLst>
                <a:gd name="T0" fmla="*/ 263 w 381"/>
                <a:gd name="T1" fmla="*/ 4 h 167"/>
                <a:gd name="T2" fmla="*/ 365 w 381"/>
                <a:gd name="T3" fmla="*/ 47 h 167"/>
                <a:gd name="T4" fmla="*/ 381 w 381"/>
                <a:gd name="T5" fmla="*/ 97 h 167"/>
                <a:gd name="T6" fmla="*/ 365 w 381"/>
                <a:gd name="T7" fmla="*/ 135 h 167"/>
                <a:gd name="T8" fmla="*/ 331 w 381"/>
                <a:gd name="T9" fmla="*/ 167 h 167"/>
                <a:gd name="T10" fmla="*/ 158 w 381"/>
                <a:gd name="T11" fmla="*/ 112 h 167"/>
                <a:gd name="T12" fmla="*/ 0 w 381"/>
                <a:gd name="T13" fmla="*/ 0 h 167"/>
                <a:gd name="T14" fmla="*/ 175 w 381"/>
                <a:gd name="T15" fmla="*/ 97 h 167"/>
                <a:gd name="T16" fmla="*/ 337 w 381"/>
                <a:gd name="T17" fmla="*/ 150 h 167"/>
                <a:gd name="T18" fmla="*/ 365 w 381"/>
                <a:gd name="T19" fmla="*/ 108 h 167"/>
                <a:gd name="T20" fmla="*/ 356 w 381"/>
                <a:gd name="T21" fmla="*/ 59 h 167"/>
                <a:gd name="T22" fmla="*/ 303 w 381"/>
                <a:gd name="T23" fmla="*/ 26 h 167"/>
                <a:gd name="T24" fmla="*/ 263 w 381"/>
                <a:gd name="T25" fmla="*/ 4 h 167"/>
                <a:gd name="T26" fmla="*/ 263 w 381"/>
                <a:gd name="T27" fmla="*/ 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1" h="167">
                  <a:moveTo>
                    <a:pt x="263" y="4"/>
                  </a:moveTo>
                  <a:lnTo>
                    <a:pt x="365" y="47"/>
                  </a:lnTo>
                  <a:lnTo>
                    <a:pt x="381" y="97"/>
                  </a:lnTo>
                  <a:lnTo>
                    <a:pt x="365" y="135"/>
                  </a:lnTo>
                  <a:lnTo>
                    <a:pt x="331" y="167"/>
                  </a:lnTo>
                  <a:lnTo>
                    <a:pt x="158" y="112"/>
                  </a:lnTo>
                  <a:lnTo>
                    <a:pt x="0" y="0"/>
                  </a:lnTo>
                  <a:lnTo>
                    <a:pt x="175" y="97"/>
                  </a:lnTo>
                  <a:lnTo>
                    <a:pt x="337" y="150"/>
                  </a:lnTo>
                  <a:lnTo>
                    <a:pt x="365" y="108"/>
                  </a:lnTo>
                  <a:lnTo>
                    <a:pt x="356" y="59"/>
                  </a:lnTo>
                  <a:lnTo>
                    <a:pt x="303" y="26"/>
                  </a:lnTo>
                  <a:lnTo>
                    <a:pt x="263" y="4"/>
                  </a:lnTo>
                  <a:lnTo>
                    <a:pt x="26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8" name="Freeform 54"/>
            <p:cNvSpPr>
              <a:spLocks/>
            </p:cNvSpPr>
            <p:nvPr/>
          </p:nvSpPr>
          <p:spPr bwMode="auto">
            <a:xfrm>
              <a:off x="2628" y="3098"/>
              <a:ext cx="219" cy="87"/>
            </a:xfrm>
            <a:custGeom>
              <a:avLst/>
              <a:gdLst>
                <a:gd name="T0" fmla="*/ 0 w 439"/>
                <a:gd name="T1" fmla="*/ 55 h 173"/>
                <a:gd name="T2" fmla="*/ 38 w 439"/>
                <a:gd name="T3" fmla="*/ 17 h 173"/>
                <a:gd name="T4" fmla="*/ 149 w 439"/>
                <a:gd name="T5" fmla="*/ 17 h 173"/>
                <a:gd name="T6" fmla="*/ 287 w 439"/>
                <a:gd name="T7" fmla="*/ 49 h 173"/>
                <a:gd name="T8" fmla="*/ 384 w 439"/>
                <a:gd name="T9" fmla="*/ 40 h 173"/>
                <a:gd name="T10" fmla="*/ 417 w 439"/>
                <a:gd name="T11" fmla="*/ 0 h 173"/>
                <a:gd name="T12" fmla="*/ 396 w 439"/>
                <a:gd name="T13" fmla="*/ 55 h 173"/>
                <a:gd name="T14" fmla="*/ 327 w 439"/>
                <a:gd name="T15" fmla="*/ 82 h 173"/>
                <a:gd name="T16" fmla="*/ 422 w 439"/>
                <a:gd name="T17" fmla="*/ 82 h 173"/>
                <a:gd name="T18" fmla="*/ 439 w 439"/>
                <a:gd name="T19" fmla="*/ 114 h 173"/>
                <a:gd name="T20" fmla="*/ 422 w 439"/>
                <a:gd name="T21" fmla="*/ 164 h 173"/>
                <a:gd name="T22" fmla="*/ 384 w 439"/>
                <a:gd name="T23" fmla="*/ 173 h 173"/>
                <a:gd name="T24" fmla="*/ 422 w 439"/>
                <a:gd name="T25" fmla="*/ 137 h 173"/>
                <a:gd name="T26" fmla="*/ 415 w 439"/>
                <a:gd name="T27" fmla="*/ 97 h 173"/>
                <a:gd name="T28" fmla="*/ 350 w 439"/>
                <a:gd name="T29" fmla="*/ 93 h 173"/>
                <a:gd name="T30" fmla="*/ 246 w 439"/>
                <a:gd name="T31" fmla="*/ 82 h 173"/>
                <a:gd name="T32" fmla="*/ 137 w 439"/>
                <a:gd name="T33" fmla="*/ 32 h 173"/>
                <a:gd name="T34" fmla="*/ 48 w 439"/>
                <a:gd name="T35" fmla="*/ 29 h 173"/>
                <a:gd name="T36" fmla="*/ 0 w 439"/>
                <a:gd name="T37" fmla="*/ 55 h 173"/>
                <a:gd name="T38" fmla="*/ 0 w 439"/>
                <a:gd name="T39" fmla="*/ 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9" h="173">
                  <a:moveTo>
                    <a:pt x="0" y="55"/>
                  </a:moveTo>
                  <a:lnTo>
                    <a:pt x="38" y="17"/>
                  </a:lnTo>
                  <a:lnTo>
                    <a:pt x="149" y="17"/>
                  </a:lnTo>
                  <a:lnTo>
                    <a:pt x="287" y="49"/>
                  </a:lnTo>
                  <a:lnTo>
                    <a:pt x="384" y="40"/>
                  </a:lnTo>
                  <a:lnTo>
                    <a:pt x="417" y="0"/>
                  </a:lnTo>
                  <a:lnTo>
                    <a:pt x="396" y="55"/>
                  </a:lnTo>
                  <a:lnTo>
                    <a:pt x="327" y="82"/>
                  </a:lnTo>
                  <a:lnTo>
                    <a:pt x="422" y="82"/>
                  </a:lnTo>
                  <a:lnTo>
                    <a:pt x="439" y="114"/>
                  </a:lnTo>
                  <a:lnTo>
                    <a:pt x="422" y="164"/>
                  </a:lnTo>
                  <a:lnTo>
                    <a:pt x="384" y="173"/>
                  </a:lnTo>
                  <a:lnTo>
                    <a:pt x="422" y="137"/>
                  </a:lnTo>
                  <a:lnTo>
                    <a:pt x="415" y="97"/>
                  </a:lnTo>
                  <a:lnTo>
                    <a:pt x="350" y="93"/>
                  </a:lnTo>
                  <a:lnTo>
                    <a:pt x="246" y="82"/>
                  </a:lnTo>
                  <a:lnTo>
                    <a:pt x="137" y="32"/>
                  </a:lnTo>
                  <a:lnTo>
                    <a:pt x="48" y="29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9" name="Freeform 55"/>
            <p:cNvSpPr>
              <a:spLocks/>
            </p:cNvSpPr>
            <p:nvPr/>
          </p:nvSpPr>
          <p:spPr bwMode="auto">
            <a:xfrm>
              <a:off x="2619" y="3176"/>
              <a:ext cx="206" cy="49"/>
            </a:xfrm>
            <a:custGeom>
              <a:avLst/>
              <a:gdLst>
                <a:gd name="T0" fmla="*/ 0 w 413"/>
                <a:gd name="T1" fmla="*/ 0 h 99"/>
                <a:gd name="T2" fmla="*/ 183 w 413"/>
                <a:gd name="T3" fmla="*/ 36 h 99"/>
                <a:gd name="T4" fmla="*/ 413 w 413"/>
                <a:gd name="T5" fmla="*/ 17 h 99"/>
                <a:gd name="T6" fmla="*/ 367 w 413"/>
                <a:gd name="T7" fmla="*/ 36 h 99"/>
                <a:gd name="T8" fmla="*/ 331 w 413"/>
                <a:gd name="T9" fmla="*/ 80 h 99"/>
                <a:gd name="T10" fmla="*/ 215 w 413"/>
                <a:gd name="T11" fmla="*/ 99 h 99"/>
                <a:gd name="T12" fmla="*/ 8 w 413"/>
                <a:gd name="T13" fmla="*/ 80 h 99"/>
                <a:gd name="T14" fmla="*/ 190 w 413"/>
                <a:gd name="T15" fmla="*/ 78 h 99"/>
                <a:gd name="T16" fmla="*/ 283 w 413"/>
                <a:gd name="T17" fmla="*/ 44 h 99"/>
                <a:gd name="T18" fmla="*/ 166 w 413"/>
                <a:gd name="T19" fmla="*/ 47 h 99"/>
                <a:gd name="T20" fmla="*/ 0 w 413"/>
                <a:gd name="T21" fmla="*/ 0 h 99"/>
                <a:gd name="T22" fmla="*/ 0 w 413"/>
                <a:gd name="T2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3" h="99">
                  <a:moveTo>
                    <a:pt x="0" y="0"/>
                  </a:moveTo>
                  <a:lnTo>
                    <a:pt x="183" y="36"/>
                  </a:lnTo>
                  <a:lnTo>
                    <a:pt x="413" y="17"/>
                  </a:lnTo>
                  <a:lnTo>
                    <a:pt x="367" y="36"/>
                  </a:lnTo>
                  <a:lnTo>
                    <a:pt x="331" y="80"/>
                  </a:lnTo>
                  <a:lnTo>
                    <a:pt x="215" y="99"/>
                  </a:lnTo>
                  <a:lnTo>
                    <a:pt x="8" y="80"/>
                  </a:lnTo>
                  <a:lnTo>
                    <a:pt x="190" y="78"/>
                  </a:lnTo>
                  <a:lnTo>
                    <a:pt x="283" y="44"/>
                  </a:lnTo>
                  <a:lnTo>
                    <a:pt x="166" y="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0" name="Freeform 56"/>
            <p:cNvSpPr>
              <a:spLocks/>
            </p:cNvSpPr>
            <p:nvPr/>
          </p:nvSpPr>
          <p:spPr bwMode="auto">
            <a:xfrm>
              <a:off x="2905" y="2917"/>
              <a:ext cx="607" cy="310"/>
            </a:xfrm>
            <a:custGeom>
              <a:avLst/>
              <a:gdLst>
                <a:gd name="T0" fmla="*/ 230 w 1213"/>
                <a:gd name="T1" fmla="*/ 507 h 620"/>
                <a:gd name="T2" fmla="*/ 1213 w 1213"/>
                <a:gd name="T3" fmla="*/ 0 h 620"/>
                <a:gd name="T4" fmla="*/ 1074 w 1213"/>
                <a:gd name="T5" fmla="*/ 40 h 620"/>
                <a:gd name="T6" fmla="*/ 1004 w 1213"/>
                <a:gd name="T7" fmla="*/ 28 h 620"/>
                <a:gd name="T8" fmla="*/ 1006 w 1213"/>
                <a:gd name="T9" fmla="*/ 76 h 620"/>
                <a:gd name="T10" fmla="*/ 120 w 1213"/>
                <a:gd name="T11" fmla="*/ 525 h 620"/>
                <a:gd name="T12" fmla="*/ 0 w 1213"/>
                <a:gd name="T13" fmla="*/ 608 h 620"/>
                <a:gd name="T14" fmla="*/ 542 w 1213"/>
                <a:gd name="T15" fmla="*/ 620 h 620"/>
                <a:gd name="T16" fmla="*/ 230 w 1213"/>
                <a:gd name="T17" fmla="*/ 507 h 620"/>
                <a:gd name="T18" fmla="*/ 230 w 1213"/>
                <a:gd name="T19" fmla="*/ 507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3" h="620">
                  <a:moveTo>
                    <a:pt x="230" y="507"/>
                  </a:moveTo>
                  <a:lnTo>
                    <a:pt x="1213" y="0"/>
                  </a:lnTo>
                  <a:lnTo>
                    <a:pt x="1074" y="40"/>
                  </a:lnTo>
                  <a:lnTo>
                    <a:pt x="1004" y="28"/>
                  </a:lnTo>
                  <a:lnTo>
                    <a:pt x="1006" y="76"/>
                  </a:lnTo>
                  <a:lnTo>
                    <a:pt x="120" y="525"/>
                  </a:lnTo>
                  <a:lnTo>
                    <a:pt x="0" y="608"/>
                  </a:lnTo>
                  <a:lnTo>
                    <a:pt x="542" y="620"/>
                  </a:lnTo>
                  <a:lnTo>
                    <a:pt x="230" y="507"/>
                  </a:lnTo>
                  <a:lnTo>
                    <a:pt x="230" y="5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1" name="Freeform 57"/>
            <p:cNvSpPr>
              <a:spLocks/>
            </p:cNvSpPr>
            <p:nvPr/>
          </p:nvSpPr>
          <p:spPr bwMode="auto">
            <a:xfrm>
              <a:off x="3073" y="2452"/>
              <a:ext cx="560" cy="507"/>
            </a:xfrm>
            <a:custGeom>
              <a:avLst/>
              <a:gdLst>
                <a:gd name="T0" fmla="*/ 0 w 1120"/>
                <a:gd name="T1" fmla="*/ 659 h 1015"/>
                <a:gd name="T2" fmla="*/ 456 w 1120"/>
                <a:gd name="T3" fmla="*/ 634 h 1015"/>
                <a:gd name="T4" fmla="*/ 690 w 1120"/>
                <a:gd name="T5" fmla="*/ 800 h 1015"/>
                <a:gd name="T6" fmla="*/ 787 w 1120"/>
                <a:gd name="T7" fmla="*/ 950 h 1015"/>
                <a:gd name="T8" fmla="*/ 895 w 1120"/>
                <a:gd name="T9" fmla="*/ 978 h 1015"/>
                <a:gd name="T10" fmla="*/ 1032 w 1120"/>
                <a:gd name="T11" fmla="*/ 1015 h 1015"/>
                <a:gd name="T12" fmla="*/ 909 w 1120"/>
                <a:gd name="T13" fmla="*/ 948 h 1015"/>
                <a:gd name="T14" fmla="*/ 876 w 1120"/>
                <a:gd name="T15" fmla="*/ 889 h 1015"/>
                <a:gd name="T16" fmla="*/ 928 w 1120"/>
                <a:gd name="T17" fmla="*/ 781 h 1015"/>
                <a:gd name="T18" fmla="*/ 1007 w 1120"/>
                <a:gd name="T19" fmla="*/ 735 h 1015"/>
                <a:gd name="T20" fmla="*/ 1120 w 1120"/>
                <a:gd name="T21" fmla="*/ 743 h 1015"/>
                <a:gd name="T22" fmla="*/ 1032 w 1120"/>
                <a:gd name="T23" fmla="*/ 636 h 1015"/>
                <a:gd name="T24" fmla="*/ 1040 w 1120"/>
                <a:gd name="T25" fmla="*/ 585 h 1015"/>
                <a:gd name="T26" fmla="*/ 1080 w 1120"/>
                <a:gd name="T27" fmla="*/ 536 h 1015"/>
                <a:gd name="T28" fmla="*/ 1066 w 1120"/>
                <a:gd name="T29" fmla="*/ 498 h 1015"/>
                <a:gd name="T30" fmla="*/ 933 w 1120"/>
                <a:gd name="T31" fmla="*/ 551 h 1015"/>
                <a:gd name="T32" fmla="*/ 846 w 1120"/>
                <a:gd name="T33" fmla="*/ 498 h 1015"/>
                <a:gd name="T34" fmla="*/ 724 w 1120"/>
                <a:gd name="T35" fmla="*/ 484 h 1015"/>
                <a:gd name="T36" fmla="*/ 848 w 1120"/>
                <a:gd name="T37" fmla="*/ 338 h 1015"/>
                <a:gd name="T38" fmla="*/ 962 w 1120"/>
                <a:gd name="T39" fmla="*/ 256 h 1015"/>
                <a:gd name="T40" fmla="*/ 899 w 1120"/>
                <a:gd name="T41" fmla="*/ 266 h 1015"/>
                <a:gd name="T42" fmla="*/ 825 w 1120"/>
                <a:gd name="T43" fmla="*/ 235 h 1015"/>
                <a:gd name="T44" fmla="*/ 876 w 1120"/>
                <a:gd name="T45" fmla="*/ 152 h 1015"/>
                <a:gd name="T46" fmla="*/ 583 w 1120"/>
                <a:gd name="T47" fmla="*/ 266 h 1015"/>
                <a:gd name="T48" fmla="*/ 534 w 1120"/>
                <a:gd name="T49" fmla="*/ 256 h 1015"/>
                <a:gd name="T50" fmla="*/ 507 w 1120"/>
                <a:gd name="T51" fmla="*/ 190 h 1015"/>
                <a:gd name="T52" fmla="*/ 551 w 1120"/>
                <a:gd name="T53" fmla="*/ 91 h 1015"/>
                <a:gd name="T54" fmla="*/ 601 w 1120"/>
                <a:gd name="T55" fmla="*/ 0 h 1015"/>
                <a:gd name="T56" fmla="*/ 494 w 1120"/>
                <a:gd name="T57" fmla="*/ 81 h 1015"/>
                <a:gd name="T58" fmla="*/ 431 w 1120"/>
                <a:gd name="T59" fmla="*/ 372 h 1015"/>
                <a:gd name="T60" fmla="*/ 403 w 1120"/>
                <a:gd name="T61" fmla="*/ 319 h 1015"/>
                <a:gd name="T62" fmla="*/ 384 w 1120"/>
                <a:gd name="T63" fmla="*/ 486 h 1015"/>
                <a:gd name="T64" fmla="*/ 293 w 1120"/>
                <a:gd name="T65" fmla="*/ 507 h 1015"/>
                <a:gd name="T66" fmla="*/ 253 w 1120"/>
                <a:gd name="T67" fmla="*/ 471 h 1015"/>
                <a:gd name="T68" fmla="*/ 42 w 1120"/>
                <a:gd name="T69" fmla="*/ 632 h 1015"/>
                <a:gd name="T70" fmla="*/ 0 w 1120"/>
                <a:gd name="T71" fmla="*/ 659 h 1015"/>
                <a:gd name="T72" fmla="*/ 0 w 1120"/>
                <a:gd name="T73" fmla="*/ 659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20" h="1015">
                  <a:moveTo>
                    <a:pt x="0" y="659"/>
                  </a:moveTo>
                  <a:lnTo>
                    <a:pt x="456" y="634"/>
                  </a:lnTo>
                  <a:lnTo>
                    <a:pt x="690" y="800"/>
                  </a:lnTo>
                  <a:lnTo>
                    <a:pt x="787" y="950"/>
                  </a:lnTo>
                  <a:lnTo>
                    <a:pt x="895" y="978"/>
                  </a:lnTo>
                  <a:lnTo>
                    <a:pt x="1032" y="1015"/>
                  </a:lnTo>
                  <a:lnTo>
                    <a:pt x="909" y="948"/>
                  </a:lnTo>
                  <a:lnTo>
                    <a:pt x="876" y="889"/>
                  </a:lnTo>
                  <a:lnTo>
                    <a:pt x="928" y="781"/>
                  </a:lnTo>
                  <a:lnTo>
                    <a:pt x="1007" y="735"/>
                  </a:lnTo>
                  <a:lnTo>
                    <a:pt x="1120" y="743"/>
                  </a:lnTo>
                  <a:lnTo>
                    <a:pt x="1032" y="636"/>
                  </a:lnTo>
                  <a:lnTo>
                    <a:pt x="1040" y="585"/>
                  </a:lnTo>
                  <a:lnTo>
                    <a:pt x="1080" y="536"/>
                  </a:lnTo>
                  <a:lnTo>
                    <a:pt x="1066" y="498"/>
                  </a:lnTo>
                  <a:lnTo>
                    <a:pt x="933" y="551"/>
                  </a:lnTo>
                  <a:lnTo>
                    <a:pt x="846" y="498"/>
                  </a:lnTo>
                  <a:lnTo>
                    <a:pt x="724" y="484"/>
                  </a:lnTo>
                  <a:lnTo>
                    <a:pt x="848" y="338"/>
                  </a:lnTo>
                  <a:lnTo>
                    <a:pt x="962" y="256"/>
                  </a:lnTo>
                  <a:lnTo>
                    <a:pt x="899" y="266"/>
                  </a:lnTo>
                  <a:lnTo>
                    <a:pt x="825" y="235"/>
                  </a:lnTo>
                  <a:lnTo>
                    <a:pt x="876" y="152"/>
                  </a:lnTo>
                  <a:lnTo>
                    <a:pt x="583" y="266"/>
                  </a:lnTo>
                  <a:lnTo>
                    <a:pt x="534" y="256"/>
                  </a:lnTo>
                  <a:lnTo>
                    <a:pt x="507" y="190"/>
                  </a:lnTo>
                  <a:lnTo>
                    <a:pt x="551" y="91"/>
                  </a:lnTo>
                  <a:lnTo>
                    <a:pt x="601" y="0"/>
                  </a:lnTo>
                  <a:lnTo>
                    <a:pt x="494" y="81"/>
                  </a:lnTo>
                  <a:lnTo>
                    <a:pt x="431" y="372"/>
                  </a:lnTo>
                  <a:lnTo>
                    <a:pt x="403" y="319"/>
                  </a:lnTo>
                  <a:lnTo>
                    <a:pt x="384" y="486"/>
                  </a:lnTo>
                  <a:lnTo>
                    <a:pt x="293" y="507"/>
                  </a:lnTo>
                  <a:lnTo>
                    <a:pt x="253" y="471"/>
                  </a:lnTo>
                  <a:lnTo>
                    <a:pt x="42" y="632"/>
                  </a:lnTo>
                  <a:lnTo>
                    <a:pt x="0" y="659"/>
                  </a:lnTo>
                  <a:lnTo>
                    <a:pt x="0" y="6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2" name="Freeform 58"/>
            <p:cNvSpPr>
              <a:spLocks/>
            </p:cNvSpPr>
            <p:nvPr/>
          </p:nvSpPr>
          <p:spPr bwMode="auto">
            <a:xfrm>
              <a:off x="3628" y="2901"/>
              <a:ext cx="166" cy="115"/>
            </a:xfrm>
            <a:custGeom>
              <a:avLst/>
              <a:gdLst>
                <a:gd name="T0" fmla="*/ 0 w 333"/>
                <a:gd name="T1" fmla="*/ 7 h 230"/>
                <a:gd name="T2" fmla="*/ 141 w 333"/>
                <a:gd name="T3" fmla="*/ 163 h 230"/>
                <a:gd name="T4" fmla="*/ 240 w 333"/>
                <a:gd name="T5" fmla="*/ 209 h 230"/>
                <a:gd name="T6" fmla="*/ 314 w 333"/>
                <a:gd name="T7" fmla="*/ 188 h 230"/>
                <a:gd name="T8" fmla="*/ 245 w 333"/>
                <a:gd name="T9" fmla="*/ 110 h 230"/>
                <a:gd name="T10" fmla="*/ 204 w 333"/>
                <a:gd name="T11" fmla="*/ 0 h 230"/>
                <a:gd name="T12" fmla="*/ 261 w 333"/>
                <a:gd name="T13" fmla="*/ 110 h 230"/>
                <a:gd name="T14" fmla="*/ 333 w 333"/>
                <a:gd name="T15" fmla="*/ 182 h 230"/>
                <a:gd name="T16" fmla="*/ 291 w 333"/>
                <a:gd name="T17" fmla="*/ 230 h 230"/>
                <a:gd name="T18" fmla="*/ 215 w 333"/>
                <a:gd name="T19" fmla="*/ 226 h 230"/>
                <a:gd name="T20" fmla="*/ 90 w 333"/>
                <a:gd name="T21" fmla="*/ 146 h 230"/>
                <a:gd name="T22" fmla="*/ 0 w 333"/>
                <a:gd name="T23" fmla="*/ 7 h 230"/>
                <a:gd name="T24" fmla="*/ 0 w 333"/>
                <a:gd name="T25" fmla="*/ 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3" h="230">
                  <a:moveTo>
                    <a:pt x="0" y="7"/>
                  </a:moveTo>
                  <a:lnTo>
                    <a:pt x="141" y="163"/>
                  </a:lnTo>
                  <a:lnTo>
                    <a:pt x="240" y="209"/>
                  </a:lnTo>
                  <a:lnTo>
                    <a:pt x="314" y="188"/>
                  </a:lnTo>
                  <a:lnTo>
                    <a:pt x="245" y="110"/>
                  </a:lnTo>
                  <a:lnTo>
                    <a:pt x="204" y="0"/>
                  </a:lnTo>
                  <a:lnTo>
                    <a:pt x="261" y="110"/>
                  </a:lnTo>
                  <a:lnTo>
                    <a:pt x="333" y="182"/>
                  </a:lnTo>
                  <a:lnTo>
                    <a:pt x="291" y="230"/>
                  </a:lnTo>
                  <a:lnTo>
                    <a:pt x="215" y="226"/>
                  </a:lnTo>
                  <a:lnTo>
                    <a:pt x="90" y="146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3" name="Freeform 59"/>
            <p:cNvSpPr>
              <a:spLocks/>
            </p:cNvSpPr>
            <p:nvPr/>
          </p:nvSpPr>
          <p:spPr bwMode="auto">
            <a:xfrm>
              <a:off x="2680" y="1445"/>
              <a:ext cx="142" cy="19"/>
            </a:xfrm>
            <a:custGeom>
              <a:avLst/>
              <a:gdLst>
                <a:gd name="T0" fmla="*/ 0 w 285"/>
                <a:gd name="T1" fmla="*/ 26 h 38"/>
                <a:gd name="T2" fmla="*/ 120 w 285"/>
                <a:gd name="T3" fmla="*/ 24 h 38"/>
                <a:gd name="T4" fmla="*/ 215 w 285"/>
                <a:gd name="T5" fmla="*/ 15 h 38"/>
                <a:gd name="T6" fmla="*/ 285 w 285"/>
                <a:gd name="T7" fmla="*/ 0 h 38"/>
                <a:gd name="T8" fmla="*/ 224 w 285"/>
                <a:gd name="T9" fmla="*/ 26 h 38"/>
                <a:gd name="T10" fmla="*/ 112 w 285"/>
                <a:gd name="T11" fmla="*/ 38 h 38"/>
                <a:gd name="T12" fmla="*/ 0 w 285"/>
                <a:gd name="T13" fmla="*/ 26 h 38"/>
                <a:gd name="T14" fmla="*/ 0 w 285"/>
                <a:gd name="T15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" h="38">
                  <a:moveTo>
                    <a:pt x="0" y="26"/>
                  </a:moveTo>
                  <a:lnTo>
                    <a:pt x="120" y="24"/>
                  </a:lnTo>
                  <a:lnTo>
                    <a:pt x="215" y="15"/>
                  </a:lnTo>
                  <a:lnTo>
                    <a:pt x="285" y="0"/>
                  </a:lnTo>
                  <a:lnTo>
                    <a:pt x="224" y="26"/>
                  </a:lnTo>
                  <a:lnTo>
                    <a:pt x="112" y="38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4" name="Freeform 60"/>
            <p:cNvSpPr>
              <a:spLocks/>
            </p:cNvSpPr>
            <p:nvPr/>
          </p:nvSpPr>
          <p:spPr bwMode="auto">
            <a:xfrm>
              <a:off x="2713" y="1417"/>
              <a:ext cx="139" cy="15"/>
            </a:xfrm>
            <a:custGeom>
              <a:avLst/>
              <a:gdLst>
                <a:gd name="T0" fmla="*/ 0 w 278"/>
                <a:gd name="T1" fmla="*/ 30 h 30"/>
                <a:gd name="T2" fmla="*/ 63 w 278"/>
                <a:gd name="T3" fmla="*/ 11 h 30"/>
                <a:gd name="T4" fmla="*/ 168 w 278"/>
                <a:gd name="T5" fmla="*/ 0 h 30"/>
                <a:gd name="T6" fmla="*/ 278 w 278"/>
                <a:gd name="T7" fmla="*/ 1 h 30"/>
                <a:gd name="T8" fmla="*/ 171 w 278"/>
                <a:gd name="T9" fmla="*/ 9 h 30"/>
                <a:gd name="T10" fmla="*/ 67 w 278"/>
                <a:gd name="T11" fmla="*/ 22 h 30"/>
                <a:gd name="T12" fmla="*/ 0 w 278"/>
                <a:gd name="T13" fmla="*/ 30 h 30"/>
                <a:gd name="T14" fmla="*/ 0 w 278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" h="30">
                  <a:moveTo>
                    <a:pt x="0" y="30"/>
                  </a:moveTo>
                  <a:lnTo>
                    <a:pt x="63" y="11"/>
                  </a:lnTo>
                  <a:lnTo>
                    <a:pt x="168" y="0"/>
                  </a:lnTo>
                  <a:lnTo>
                    <a:pt x="278" y="1"/>
                  </a:lnTo>
                  <a:lnTo>
                    <a:pt x="171" y="9"/>
                  </a:lnTo>
                  <a:lnTo>
                    <a:pt x="67" y="22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5" name="Freeform 61"/>
            <p:cNvSpPr>
              <a:spLocks/>
            </p:cNvSpPr>
            <p:nvPr/>
          </p:nvSpPr>
          <p:spPr bwMode="auto">
            <a:xfrm>
              <a:off x="2433" y="1454"/>
              <a:ext cx="76" cy="180"/>
            </a:xfrm>
            <a:custGeom>
              <a:avLst/>
              <a:gdLst>
                <a:gd name="T0" fmla="*/ 5 w 152"/>
                <a:gd name="T1" fmla="*/ 0 h 361"/>
                <a:gd name="T2" fmla="*/ 0 w 152"/>
                <a:gd name="T3" fmla="*/ 112 h 361"/>
                <a:gd name="T4" fmla="*/ 22 w 152"/>
                <a:gd name="T5" fmla="*/ 192 h 361"/>
                <a:gd name="T6" fmla="*/ 28 w 152"/>
                <a:gd name="T7" fmla="*/ 268 h 361"/>
                <a:gd name="T8" fmla="*/ 60 w 152"/>
                <a:gd name="T9" fmla="*/ 325 h 361"/>
                <a:gd name="T10" fmla="*/ 125 w 152"/>
                <a:gd name="T11" fmla="*/ 361 h 361"/>
                <a:gd name="T12" fmla="*/ 152 w 152"/>
                <a:gd name="T13" fmla="*/ 349 h 361"/>
                <a:gd name="T14" fmla="*/ 83 w 152"/>
                <a:gd name="T15" fmla="*/ 328 h 361"/>
                <a:gd name="T16" fmla="*/ 62 w 152"/>
                <a:gd name="T17" fmla="*/ 289 h 361"/>
                <a:gd name="T18" fmla="*/ 79 w 152"/>
                <a:gd name="T19" fmla="*/ 260 h 361"/>
                <a:gd name="T20" fmla="*/ 47 w 152"/>
                <a:gd name="T21" fmla="*/ 235 h 361"/>
                <a:gd name="T22" fmla="*/ 38 w 152"/>
                <a:gd name="T23" fmla="*/ 190 h 361"/>
                <a:gd name="T24" fmla="*/ 53 w 152"/>
                <a:gd name="T25" fmla="*/ 175 h 361"/>
                <a:gd name="T26" fmla="*/ 19 w 152"/>
                <a:gd name="T27" fmla="*/ 100 h 361"/>
                <a:gd name="T28" fmla="*/ 5 w 152"/>
                <a:gd name="T29" fmla="*/ 0 h 361"/>
                <a:gd name="T30" fmla="*/ 5 w 152"/>
                <a:gd name="T31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361">
                  <a:moveTo>
                    <a:pt x="5" y="0"/>
                  </a:moveTo>
                  <a:lnTo>
                    <a:pt x="0" y="112"/>
                  </a:lnTo>
                  <a:lnTo>
                    <a:pt x="22" y="192"/>
                  </a:lnTo>
                  <a:lnTo>
                    <a:pt x="28" y="268"/>
                  </a:lnTo>
                  <a:lnTo>
                    <a:pt x="60" y="325"/>
                  </a:lnTo>
                  <a:lnTo>
                    <a:pt x="125" y="361"/>
                  </a:lnTo>
                  <a:lnTo>
                    <a:pt x="152" y="349"/>
                  </a:lnTo>
                  <a:lnTo>
                    <a:pt x="83" y="328"/>
                  </a:lnTo>
                  <a:lnTo>
                    <a:pt x="62" y="289"/>
                  </a:lnTo>
                  <a:lnTo>
                    <a:pt x="79" y="260"/>
                  </a:lnTo>
                  <a:lnTo>
                    <a:pt x="47" y="235"/>
                  </a:lnTo>
                  <a:lnTo>
                    <a:pt x="38" y="190"/>
                  </a:lnTo>
                  <a:lnTo>
                    <a:pt x="53" y="175"/>
                  </a:lnTo>
                  <a:lnTo>
                    <a:pt x="19" y="10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6" name="Freeform 62"/>
            <p:cNvSpPr>
              <a:spLocks/>
            </p:cNvSpPr>
            <p:nvPr/>
          </p:nvSpPr>
          <p:spPr bwMode="auto">
            <a:xfrm>
              <a:off x="2549" y="1081"/>
              <a:ext cx="217" cy="98"/>
            </a:xfrm>
            <a:custGeom>
              <a:avLst/>
              <a:gdLst>
                <a:gd name="T0" fmla="*/ 436 w 436"/>
                <a:gd name="T1" fmla="*/ 9 h 195"/>
                <a:gd name="T2" fmla="*/ 348 w 436"/>
                <a:gd name="T3" fmla="*/ 0 h 195"/>
                <a:gd name="T4" fmla="*/ 255 w 436"/>
                <a:gd name="T5" fmla="*/ 30 h 195"/>
                <a:gd name="T6" fmla="*/ 160 w 436"/>
                <a:gd name="T7" fmla="*/ 66 h 195"/>
                <a:gd name="T8" fmla="*/ 96 w 436"/>
                <a:gd name="T9" fmla="*/ 119 h 195"/>
                <a:gd name="T10" fmla="*/ 40 w 436"/>
                <a:gd name="T11" fmla="*/ 142 h 195"/>
                <a:gd name="T12" fmla="*/ 0 w 436"/>
                <a:gd name="T13" fmla="*/ 195 h 195"/>
                <a:gd name="T14" fmla="*/ 59 w 436"/>
                <a:gd name="T15" fmla="*/ 152 h 195"/>
                <a:gd name="T16" fmla="*/ 126 w 436"/>
                <a:gd name="T17" fmla="*/ 136 h 195"/>
                <a:gd name="T18" fmla="*/ 111 w 436"/>
                <a:gd name="T19" fmla="*/ 115 h 195"/>
                <a:gd name="T20" fmla="*/ 200 w 436"/>
                <a:gd name="T21" fmla="*/ 85 h 195"/>
                <a:gd name="T22" fmla="*/ 194 w 436"/>
                <a:gd name="T23" fmla="*/ 74 h 195"/>
                <a:gd name="T24" fmla="*/ 289 w 436"/>
                <a:gd name="T25" fmla="*/ 28 h 195"/>
                <a:gd name="T26" fmla="*/ 436 w 436"/>
                <a:gd name="T27" fmla="*/ 9 h 195"/>
                <a:gd name="T28" fmla="*/ 436 w 436"/>
                <a:gd name="T29" fmla="*/ 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6" h="195">
                  <a:moveTo>
                    <a:pt x="436" y="9"/>
                  </a:moveTo>
                  <a:lnTo>
                    <a:pt x="348" y="0"/>
                  </a:lnTo>
                  <a:lnTo>
                    <a:pt x="255" y="30"/>
                  </a:lnTo>
                  <a:lnTo>
                    <a:pt x="160" y="66"/>
                  </a:lnTo>
                  <a:lnTo>
                    <a:pt x="96" y="119"/>
                  </a:lnTo>
                  <a:lnTo>
                    <a:pt x="40" y="142"/>
                  </a:lnTo>
                  <a:lnTo>
                    <a:pt x="0" y="195"/>
                  </a:lnTo>
                  <a:lnTo>
                    <a:pt x="59" y="152"/>
                  </a:lnTo>
                  <a:lnTo>
                    <a:pt x="126" y="136"/>
                  </a:lnTo>
                  <a:lnTo>
                    <a:pt x="111" y="115"/>
                  </a:lnTo>
                  <a:lnTo>
                    <a:pt x="200" y="85"/>
                  </a:lnTo>
                  <a:lnTo>
                    <a:pt x="194" y="74"/>
                  </a:lnTo>
                  <a:lnTo>
                    <a:pt x="289" y="28"/>
                  </a:lnTo>
                  <a:lnTo>
                    <a:pt x="436" y="9"/>
                  </a:lnTo>
                  <a:lnTo>
                    <a:pt x="43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7" name="Freeform 63"/>
            <p:cNvSpPr>
              <a:spLocks/>
            </p:cNvSpPr>
            <p:nvPr/>
          </p:nvSpPr>
          <p:spPr bwMode="auto">
            <a:xfrm>
              <a:off x="2924" y="1134"/>
              <a:ext cx="93" cy="108"/>
            </a:xfrm>
            <a:custGeom>
              <a:avLst/>
              <a:gdLst>
                <a:gd name="T0" fmla="*/ 33 w 187"/>
                <a:gd name="T1" fmla="*/ 10 h 217"/>
                <a:gd name="T2" fmla="*/ 97 w 187"/>
                <a:gd name="T3" fmla="*/ 11 h 217"/>
                <a:gd name="T4" fmla="*/ 149 w 187"/>
                <a:gd name="T5" fmla="*/ 78 h 217"/>
                <a:gd name="T6" fmla="*/ 187 w 187"/>
                <a:gd name="T7" fmla="*/ 211 h 217"/>
                <a:gd name="T8" fmla="*/ 175 w 187"/>
                <a:gd name="T9" fmla="*/ 217 h 217"/>
                <a:gd name="T10" fmla="*/ 141 w 187"/>
                <a:gd name="T11" fmla="*/ 107 h 217"/>
                <a:gd name="T12" fmla="*/ 113 w 187"/>
                <a:gd name="T13" fmla="*/ 86 h 217"/>
                <a:gd name="T14" fmla="*/ 86 w 187"/>
                <a:gd name="T15" fmla="*/ 27 h 217"/>
                <a:gd name="T16" fmla="*/ 21 w 187"/>
                <a:gd name="T17" fmla="*/ 51 h 217"/>
                <a:gd name="T18" fmla="*/ 0 w 187"/>
                <a:gd name="T19" fmla="*/ 0 h 217"/>
                <a:gd name="T20" fmla="*/ 33 w 187"/>
                <a:gd name="T21" fmla="*/ 10 h 217"/>
                <a:gd name="T22" fmla="*/ 33 w 187"/>
                <a:gd name="T23" fmla="*/ 1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217">
                  <a:moveTo>
                    <a:pt x="33" y="10"/>
                  </a:moveTo>
                  <a:lnTo>
                    <a:pt x="97" y="11"/>
                  </a:lnTo>
                  <a:lnTo>
                    <a:pt x="149" y="78"/>
                  </a:lnTo>
                  <a:lnTo>
                    <a:pt x="187" y="211"/>
                  </a:lnTo>
                  <a:lnTo>
                    <a:pt x="175" y="217"/>
                  </a:lnTo>
                  <a:lnTo>
                    <a:pt x="141" y="107"/>
                  </a:lnTo>
                  <a:lnTo>
                    <a:pt x="113" y="86"/>
                  </a:lnTo>
                  <a:lnTo>
                    <a:pt x="86" y="27"/>
                  </a:lnTo>
                  <a:lnTo>
                    <a:pt x="21" y="51"/>
                  </a:lnTo>
                  <a:lnTo>
                    <a:pt x="0" y="0"/>
                  </a:lnTo>
                  <a:lnTo>
                    <a:pt x="33" y="10"/>
                  </a:lnTo>
                  <a:lnTo>
                    <a:pt x="3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8" name="Freeform 64"/>
            <p:cNvSpPr>
              <a:spLocks/>
            </p:cNvSpPr>
            <p:nvPr/>
          </p:nvSpPr>
          <p:spPr bwMode="auto">
            <a:xfrm>
              <a:off x="3023" y="1323"/>
              <a:ext cx="70" cy="224"/>
            </a:xfrm>
            <a:custGeom>
              <a:avLst/>
              <a:gdLst>
                <a:gd name="T0" fmla="*/ 61 w 141"/>
                <a:gd name="T1" fmla="*/ 0 h 449"/>
                <a:gd name="T2" fmla="*/ 93 w 141"/>
                <a:gd name="T3" fmla="*/ 19 h 449"/>
                <a:gd name="T4" fmla="*/ 124 w 141"/>
                <a:gd name="T5" fmla="*/ 135 h 449"/>
                <a:gd name="T6" fmla="*/ 118 w 141"/>
                <a:gd name="T7" fmla="*/ 255 h 449"/>
                <a:gd name="T8" fmla="*/ 141 w 141"/>
                <a:gd name="T9" fmla="*/ 346 h 449"/>
                <a:gd name="T10" fmla="*/ 135 w 141"/>
                <a:gd name="T11" fmla="*/ 384 h 449"/>
                <a:gd name="T12" fmla="*/ 93 w 141"/>
                <a:gd name="T13" fmla="*/ 449 h 449"/>
                <a:gd name="T14" fmla="*/ 53 w 141"/>
                <a:gd name="T15" fmla="*/ 379 h 449"/>
                <a:gd name="T16" fmla="*/ 0 w 141"/>
                <a:gd name="T17" fmla="*/ 350 h 449"/>
                <a:gd name="T18" fmla="*/ 74 w 141"/>
                <a:gd name="T19" fmla="*/ 369 h 449"/>
                <a:gd name="T20" fmla="*/ 97 w 141"/>
                <a:gd name="T21" fmla="*/ 394 h 449"/>
                <a:gd name="T22" fmla="*/ 116 w 141"/>
                <a:gd name="T23" fmla="*/ 342 h 449"/>
                <a:gd name="T24" fmla="*/ 65 w 141"/>
                <a:gd name="T25" fmla="*/ 236 h 449"/>
                <a:gd name="T26" fmla="*/ 101 w 141"/>
                <a:gd name="T27" fmla="*/ 240 h 449"/>
                <a:gd name="T28" fmla="*/ 112 w 141"/>
                <a:gd name="T29" fmla="*/ 154 h 449"/>
                <a:gd name="T30" fmla="*/ 93 w 141"/>
                <a:gd name="T31" fmla="*/ 55 h 449"/>
                <a:gd name="T32" fmla="*/ 61 w 141"/>
                <a:gd name="T33" fmla="*/ 0 h 449"/>
                <a:gd name="T34" fmla="*/ 61 w 141"/>
                <a:gd name="T35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449">
                  <a:moveTo>
                    <a:pt x="61" y="0"/>
                  </a:moveTo>
                  <a:lnTo>
                    <a:pt x="93" y="19"/>
                  </a:lnTo>
                  <a:lnTo>
                    <a:pt x="124" y="135"/>
                  </a:lnTo>
                  <a:lnTo>
                    <a:pt x="118" y="255"/>
                  </a:lnTo>
                  <a:lnTo>
                    <a:pt x="141" y="346"/>
                  </a:lnTo>
                  <a:lnTo>
                    <a:pt x="135" y="384"/>
                  </a:lnTo>
                  <a:lnTo>
                    <a:pt x="93" y="449"/>
                  </a:lnTo>
                  <a:lnTo>
                    <a:pt x="53" y="379"/>
                  </a:lnTo>
                  <a:lnTo>
                    <a:pt x="0" y="350"/>
                  </a:lnTo>
                  <a:lnTo>
                    <a:pt x="74" y="369"/>
                  </a:lnTo>
                  <a:lnTo>
                    <a:pt x="97" y="394"/>
                  </a:lnTo>
                  <a:lnTo>
                    <a:pt x="116" y="342"/>
                  </a:lnTo>
                  <a:lnTo>
                    <a:pt x="65" y="236"/>
                  </a:lnTo>
                  <a:lnTo>
                    <a:pt x="101" y="240"/>
                  </a:lnTo>
                  <a:lnTo>
                    <a:pt x="112" y="154"/>
                  </a:lnTo>
                  <a:lnTo>
                    <a:pt x="93" y="55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9" name="Freeform 65"/>
            <p:cNvSpPr>
              <a:spLocks/>
            </p:cNvSpPr>
            <p:nvPr/>
          </p:nvSpPr>
          <p:spPr bwMode="auto">
            <a:xfrm>
              <a:off x="2612" y="1643"/>
              <a:ext cx="50" cy="17"/>
            </a:xfrm>
            <a:custGeom>
              <a:avLst/>
              <a:gdLst>
                <a:gd name="T0" fmla="*/ 0 w 99"/>
                <a:gd name="T1" fmla="*/ 0 h 34"/>
                <a:gd name="T2" fmla="*/ 25 w 99"/>
                <a:gd name="T3" fmla="*/ 19 h 34"/>
                <a:gd name="T4" fmla="*/ 99 w 99"/>
                <a:gd name="T5" fmla="*/ 28 h 34"/>
                <a:gd name="T6" fmla="*/ 26 w 99"/>
                <a:gd name="T7" fmla="*/ 34 h 34"/>
                <a:gd name="T8" fmla="*/ 0 w 99"/>
                <a:gd name="T9" fmla="*/ 0 h 34"/>
                <a:gd name="T10" fmla="*/ 0 w 9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34">
                  <a:moveTo>
                    <a:pt x="0" y="0"/>
                  </a:moveTo>
                  <a:lnTo>
                    <a:pt x="25" y="19"/>
                  </a:lnTo>
                  <a:lnTo>
                    <a:pt x="99" y="28"/>
                  </a:lnTo>
                  <a:lnTo>
                    <a:pt x="26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0" name="Freeform 66"/>
            <p:cNvSpPr>
              <a:spLocks/>
            </p:cNvSpPr>
            <p:nvPr/>
          </p:nvSpPr>
          <p:spPr bwMode="auto">
            <a:xfrm>
              <a:off x="2650" y="1686"/>
              <a:ext cx="57" cy="19"/>
            </a:xfrm>
            <a:custGeom>
              <a:avLst/>
              <a:gdLst>
                <a:gd name="T0" fmla="*/ 0 w 114"/>
                <a:gd name="T1" fmla="*/ 8 h 38"/>
                <a:gd name="T2" fmla="*/ 65 w 114"/>
                <a:gd name="T3" fmla="*/ 10 h 38"/>
                <a:gd name="T4" fmla="*/ 114 w 114"/>
                <a:gd name="T5" fmla="*/ 0 h 38"/>
                <a:gd name="T6" fmla="*/ 57 w 114"/>
                <a:gd name="T7" fmla="*/ 33 h 38"/>
                <a:gd name="T8" fmla="*/ 30 w 114"/>
                <a:gd name="T9" fmla="*/ 38 h 38"/>
                <a:gd name="T10" fmla="*/ 53 w 114"/>
                <a:gd name="T11" fmla="*/ 19 h 38"/>
                <a:gd name="T12" fmla="*/ 0 w 114"/>
                <a:gd name="T13" fmla="*/ 8 h 38"/>
                <a:gd name="T14" fmla="*/ 0 w 114"/>
                <a:gd name="T15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38">
                  <a:moveTo>
                    <a:pt x="0" y="8"/>
                  </a:moveTo>
                  <a:lnTo>
                    <a:pt x="65" y="10"/>
                  </a:lnTo>
                  <a:lnTo>
                    <a:pt x="114" y="0"/>
                  </a:lnTo>
                  <a:lnTo>
                    <a:pt x="57" y="33"/>
                  </a:lnTo>
                  <a:lnTo>
                    <a:pt x="30" y="38"/>
                  </a:lnTo>
                  <a:lnTo>
                    <a:pt x="53" y="19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1" name="Freeform 67"/>
            <p:cNvSpPr>
              <a:spLocks/>
            </p:cNvSpPr>
            <p:nvPr/>
          </p:nvSpPr>
          <p:spPr bwMode="auto">
            <a:xfrm>
              <a:off x="2921" y="1535"/>
              <a:ext cx="43" cy="53"/>
            </a:xfrm>
            <a:custGeom>
              <a:avLst/>
              <a:gdLst>
                <a:gd name="T0" fmla="*/ 0 w 85"/>
                <a:gd name="T1" fmla="*/ 42 h 107"/>
                <a:gd name="T2" fmla="*/ 38 w 85"/>
                <a:gd name="T3" fmla="*/ 57 h 107"/>
                <a:gd name="T4" fmla="*/ 64 w 85"/>
                <a:gd name="T5" fmla="*/ 107 h 107"/>
                <a:gd name="T6" fmla="*/ 85 w 85"/>
                <a:gd name="T7" fmla="*/ 107 h 107"/>
                <a:gd name="T8" fmla="*/ 66 w 85"/>
                <a:gd name="T9" fmla="*/ 91 h 107"/>
                <a:gd name="T10" fmla="*/ 51 w 85"/>
                <a:gd name="T11" fmla="*/ 17 h 107"/>
                <a:gd name="T12" fmla="*/ 23 w 85"/>
                <a:gd name="T13" fmla="*/ 0 h 107"/>
                <a:gd name="T14" fmla="*/ 49 w 85"/>
                <a:gd name="T15" fmla="*/ 44 h 107"/>
                <a:gd name="T16" fmla="*/ 0 w 85"/>
                <a:gd name="T17" fmla="*/ 42 h 107"/>
                <a:gd name="T18" fmla="*/ 0 w 85"/>
                <a:gd name="T19" fmla="*/ 4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07">
                  <a:moveTo>
                    <a:pt x="0" y="42"/>
                  </a:moveTo>
                  <a:lnTo>
                    <a:pt x="38" y="57"/>
                  </a:lnTo>
                  <a:lnTo>
                    <a:pt x="64" y="107"/>
                  </a:lnTo>
                  <a:lnTo>
                    <a:pt x="85" y="107"/>
                  </a:lnTo>
                  <a:lnTo>
                    <a:pt x="66" y="91"/>
                  </a:lnTo>
                  <a:lnTo>
                    <a:pt x="51" y="17"/>
                  </a:lnTo>
                  <a:lnTo>
                    <a:pt x="23" y="0"/>
                  </a:lnTo>
                  <a:lnTo>
                    <a:pt x="49" y="44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2" name="Freeform 68"/>
            <p:cNvSpPr>
              <a:spLocks/>
            </p:cNvSpPr>
            <p:nvPr/>
          </p:nvSpPr>
          <p:spPr bwMode="auto">
            <a:xfrm>
              <a:off x="2763" y="1756"/>
              <a:ext cx="89" cy="30"/>
            </a:xfrm>
            <a:custGeom>
              <a:avLst/>
              <a:gdLst>
                <a:gd name="T0" fmla="*/ 0 w 179"/>
                <a:gd name="T1" fmla="*/ 15 h 59"/>
                <a:gd name="T2" fmla="*/ 44 w 179"/>
                <a:gd name="T3" fmla="*/ 44 h 59"/>
                <a:gd name="T4" fmla="*/ 107 w 179"/>
                <a:gd name="T5" fmla="*/ 40 h 59"/>
                <a:gd name="T6" fmla="*/ 145 w 179"/>
                <a:gd name="T7" fmla="*/ 2 h 59"/>
                <a:gd name="T8" fmla="*/ 179 w 179"/>
                <a:gd name="T9" fmla="*/ 0 h 59"/>
                <a:gd name="T10" fmla="*/ 145 w 179"/>
                <a:gd name="T11" fmla="*/ 17 h 59"/>
                <a:gd name="T12" fmla="*/ 124 w 179"/>
                <a:gd name="T13" fmla="*/ 40 h 59"/>
                <a:gd name="T14" fmla="*/ 86 w 179"/>
                <a:gd name="T15" fmla="*/ 59 h 59"/>
                <a:gd name="T16" fmla="*/ 29 w 179"/>
                <a:gd name="T17" fmla="*/ 51 h 59"/>
                <a:gd name="T18" fmla="*/ 0 w 179"/>
                <a:gd name="T19" fmla="*/ 15 h 59"/>
                <a:gd name="T20" fmla="*/ 0 w 179"/>
                <a:gd name="T21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" h="59">
                  <a:moveTo>
                    <a:pt x="0" y="15"/>
                  </a:moveTo>
                  <a:lnTo>
                    <a:pt x="44" y="44"/>
                  </a:lnTo>
                  <a:lnTo>
                    <a:pt x="107" y="40"/>
                  </a:lnTo>
                  <a:lnTo>
                    <a:pt x="145" y="2"/>
                  </a:lnTo>
                  <a:lnTo>
                    <a:pt x="179" y="0"/>
                  </a:lnTo>
                  <a:lnTo>
                    <a:pt x="145" y="17"/>
                  </a:lnTo>
                  <a:lnTo>
                    <a:pt x="124" y="40"/>
                  </a:lnTo>
                  <a:lnTo>
                    <a:pt x="86" y="59"/>
                  </a:lnTo>
                  <a:lnTo>
                    <a:pt x="29" y="51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3" name="Freeform 69"/>
            <p:cNvSpPr>
              <a:spLocks/>
            </p:cNvSpPr>
            <p:nvPr/>
          </p:nvSpPr>
          <p:spPr bwMode="auto">
            <a:xfrm>
              <a:off x="2986" y="1802"/>
              <a:ext cx="451" cy="569"/>
            </a:xfrm>
            <a:custGeom>
              <a:avLst/>
              <a:gdLst>
                <a:gd name="T0" fmla="*/ 0 w 903"/>
                <a:gd name="T1" fmla="*/ 0 h 1139"/>
                <a:gd name="T2" fmla="*/ 63 w 903"/>
                <a:gd name="T3" fmla="*/ 4 h 1139"/>
                <a:gd name="T4" fmla="*/ 175 w 903"/>
                <a:gd name="T5" fmla="*/ 69 h 1139"/>
                <a:gd name="T6" fmla="*/ 416 w 903"/>
                <a:gd name="T7" fmla="*/ 93 h 1139"/>
                <a:gd name="T8" fmla="*/ 528 w 903"/>
                <a:gd name="T9" fmla="*/ 149 h 1139"/>
                <a:gd name="T10" fmla="*/ 580 w 903"/>
                <a:gd name="T11" fmla="*/ 133 h 1139"/>
                <a:gd name="T12" fmla="*/ 614 w 903"/>
                <a:gd name="T13" fmla="*/ 145 h 1139"/>
                <a:gd name="T14" fmla="*/ 700 w 903"/>
                <a:gd name="T15" fmla="*/ 323 h 1139"/>
                <a:gd name="T16" fmla="*/ 760 w 903"/>
                <a:gd name="T17" fmla="*/ 725 h 1139"/>
                <a:gd name="T18" fmla="*/ 836 w 903"/>
                <a:gd name="T19" fmla="*/ 924 h 1139"/>
                <a:gd name="T20" fmla="*/ 903 w 903"/>
                <a:gd name="T21" fmla="*/ 1012 h 1139"/>
                <a:gd name="T22" fmla="*/ 886 w 903"/>
                <a:gd name="T23" fmla="*/ 1114 h 1139"/>
                <a:gd name="T24" fmla="*/ 848 w 903"/>
                <a:gd name="T25" fmla="*/ 1105 h 1139"/>
                <a:gd name="T26" fmla="*/ 753 w 903"/>
                <a:gd name="T27" fmla="*/ 1139 h 1139"/>
                <a:gd name="T28" fmla="*/ 833 w 903"/>
                <a:gd name="T29" fmla="*/ 1067 h 1139"/>
                <a:gd name="T30" fmla="*/ 867 w 903"/>
                <a:gd name="T31" fmla="*/ 1050 h 1139"/>
                <a:gd name="T32" fmla="*/ 867 w 903"/>
                <a:gd name="T33" fmla="*/ 1008 h 1139"/>
                <a:gd name="T34" fmla="*/ 802 w 903"/>
                <a:gd name="T35" fmla="*/ 958 h 1139"/>
                <a:gd name="T36" fmla="*/ 730 w 903"/>
                <a:gd name="T37" fmla="*/ 774 h 1139"/>
                <a:gd name="T38" fmla="*/ 679 w 903"/>
                <a:gd name="T39" fmla="*/ 778 h 1139"/>
                <a:gd name="T40" fmla="*/ 633 w 903"/>
                <a:gd name="T41" fmla="*/ 825 h 1139"/>
                <a:gd name="T42" fmla="*/ 682 w 903"/>
                <a:gd name="T43" fmla="*/ 728 h 1139"/>
                <a:gd name="T44" fmla="*/ 711 w 903"/>
                <a:gd name="T45" fmla="*/ 668 h 1139"/>
                <a:gd name="T46" fmla="*/ 686 w 903"/>
                <a:gd name="T47" fmla="*/ 453 h 1139"/>
                <a:gd name="T48" fmla="*/ 637 w 903"/>
                <a:gd name="T49" fmla="*/ 303 h 1139"/>
                <a:gd name="T50" fmla="*/ 591 w 903"/>
                <a:gd name="T51" fmla="*/ 177 h 1139"/>
                <a:gd name="T52" fmla="*/ 549 w 903"/>
                <a:gd name="T53" fmla="*/ 158 h 1139"/>
                <a:gd name="T54" fmla="*/ 519 w 903"/>
                <a:gd name="T55" fmla="*/ 196 h 1139"/>
                <a:gd name="T56" fmla="*/ 572 w 903"/>
                <a:gd name="T57" fmla="*/ 373 h 1139"/>
                <a:gd name="T58" fmla="*/ 561 w 903"/>
                <a:gd name="T59" fmla="*/ 502 h 1139"/>
                <a:gd name="T60" fmla="*/ 534 w 903"/>
                <a:gd name="T61" fmla="*/ 310 h 1139"/>
                <a:gd name="T62" fmla="*/ 479 w 903"/>
                <a:gd name="T63" fmla="*/ 181 h 1139"/>
                <a:gd name="T64" fmla="*/ 437 w 903"/>
                <a:gd name="T65" fmla="*/ 128 h 1139"/>
                <a:gd name="T66" fmla="*/ 203 w 903"/>
                <a:gd name="T67" fmla="*/ 112 h 1139"/>
                <a:gd name="T68" fmla="*/ 200 w 903"/>
                <a:gd name="T69" fmla="*/ 189 h 1139"/>
                <a:gd name="T70" fmla="*/ 154 w 903"/>
                <a:gd name="T71" fmla="*/ 284 h 1139"/>
                <a:gd name="T72" fmla="*/ 162 w 903"/>
                <a:gd name="T73" fmla="*/ 392 h 1139"/>
                <a:gd name="T74" fmla="*/ 116 w 903"/>
                <a:gd name="T75" fmla="*/ 335 h 1139"/>
                <a:gd name="T76" fmla="*/ 74 w 903"/>
                <a:gd name="T77" fmla="*/ 365 h 1139"/>
                <a:gd name="T78" fmla="*/ 154 w 903"/>
                <a:gd name="T79" fmla="*/ 189 h 1139"/>
                <a:gd name="T80" fmla="*/ 61 w 903"/>
                <a:gd name="T81" fmla="*/ 38 h 1139"/>
                <a:gd name="T82" fmla="*/ 0 w 903"/>
                <a:gd name="T83" fmla="*/ 27 h 1139"/>
                <a:gd name="T84" fmla="*/ 0 w 903"/>
                <a:gd name="T85" fmla="*/ 0 h 1139"/>
                <a:gd name="T86" fmla="*/ 0 w 903"/>
                <a:gd name="T87" fmla="*/ 0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3" h="1139">
                  <a:moveTo>
                    <a:pt x="0" y="0"/>
                  </a:moveTo>
                  <a:lnTo>
                    <a:pt x="63" y="4"/>
                  </a:lnTo>
                  <a:lnTo>
                    <a:pt x="175" y="69"/>
                  </a:lnTo>
                  <a:lnTo>
                    <a:pt x="416" y="93"/>
                  </a:lnTo>
                  <a:lnTo>
                    <a:pt x="528" y="149"/>
                  </a:lnTo>
                  <a:lnTo>
                    <a:pt x="580" y="133"/>
                  </a:lnTo>
                  <a:lnTo>
                    <a:pt x="614" y="145"/>
                  </a:lnTo>
                  <a:lnTo>
                    <a:pt x="700" y="323"/>
                  </a:lnTo>
                  <a:lnTo>
                    <a:pt x="760" y="725"/>
                  </a:lnTo>
                  <a:lnTo>
                    <a:pt x="836" y="924"/>
                  </a:lnTo>
                  <a:lnTo>
                    <a:pt x="903" y="1012"/>
                  </a:lnTo>
                  <a:lnTo>
                    <a:pt x="886" y="1114"/>
                  </a:lnTo>
                  <a:lnTo>
                    <a:pt x="848" y="1105"/>
                  </a:lnTo>
                  <a:lnTo>
                    <a:pt x="753" y="1139"/>
                  </a:lnTo>
                  <a:lnTo>
                    <a:pt x="833" y="1067"/>
                  </a:lnTo>
                  <a:lnTo>
                    <a:pt x="867" y="1050"/>
                  </a:lnTo>
                  <a:lnTo>
                    <a:pt x="867" y="1008"/>
                  </a:lnTo>
                  <a:lnTo>
                    <a:pt x="802" y="958"/>
                  </a:lnTo>
                  <a:lnTo>
                    <a:pt x="730" y="774"/>
                  </a:lnTo>
                  <a:lnTo>
                    <a:pt x="679" y="778"/>
                  </a:lnTo>
                  <a:lnTo>
                    <a:pt x="633" y="825"/>
                  </a:lnTo>
                  <a:lnTo>
                    <a:pt x="682" y="728"/>
                  </a:lnTo>
                  <a:lnTo>
                    <a:pt x="711" y="668"/>
                  </a:lnTo>
                  <a:lnTo>
                    <a:pt x="686" y="453"/>
                  </a:lnTo>
                  <a:lnTo>
                    <a:pt x="637" y="303"/>
                  </a:lnTo>
                  <a:lnTo>
                    <a:pt x="591" y="177"/>
                  </a:lnTo>
                  <a:lnTo>
                    <a:pt x="549" y="158"/>
                  </a:lnTo>
                  <a:lnTo>
                    <a:pt x="519" y="196"/>
                  </a:lnTo>
                  <a:lnTo>
                    <a:pt x="572" y="373"/>
                  </a:lnTo>
                  <a:lnTo>
                    <a:pt x="561" y="502"/>
                  </a:lnTo>
                  <a:lnTo>
                    <a:pt x="534" y="310"/>
                  </a:lnTo>
                  <a:lnTo>
                    <a:pt x="479" y="181"/>
                  </a:lnTo>
                  <a:lnTo>
                    <a:pt x="437" y="128"/>
                  </a:lnTo>
                  <a:lnTo>
                    <a:pt x="203" y="112"/>
                  </a:lnTo>
                  <a:lnTo>
                    <a:pt x="200" y="189"/>
                  </a:lnTo>
                  <a:lnTo>
                    <a:pt x="154" y="284"/>
                  </a:lnTo>
                  <a:lnTo>
                    <a:pt x="162" y="392"/>
                  </a:lnTo>
                  <a:lnTo>
                    <a:pt x="116" y="335"/>
                  </a:lnTo>
                  <a:lnTo>
                    <a:pt x="74" y="365"/>
                  </a:lnTo>
                  <a:lnTo>
                    <a:pt x="154" y="189"/>
                  </a:lnTo>
                  <a:lnTo>
                    <a:pt x="6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4" name="Freeform 70"/>
            <p:cNvSpPr>
              <a:spLocks/>
            </p:cNvSpPr>
            <p:nvPr/>
          </p:nvSpPr>
          <p:spPr bwMode="auto">
            <a:xfrm>
              <a:off x="3400" y="2381"/>
              <a:ext cx="217" cy="207"/>
            </a:xfrm>
            <a:custGeom>
              <a:avLst/>
              <a:gdLst>
                <a:gd name="T0" fmla="*/ 0 w 433"/>
                <a:gd name="T1" fmla="*/ 129 h 412"/>
                <a:gd name="T2" fmla="*/ 64 w 433"/>
                <a:gd name="T3" fmla="*/ 59 h 412"/>
                <a:gd name="T4" fmla="*/ 101 w 433"/>
                <a:gd name="T5" fmla="*/ 78 h 412"/>
                <a:gd name="T6" fmla="*/ 120 w 433"/>
                <a:gd name="T7" fmla="*/ 47 h 412"/>
                <a:gd name="T8" fmla="*/ 120 w 433"/>
                <a:gd name="T9" fmla="*/ 0 h 412"/>
                <a:gd name="T10" fmla="*/ 146 w 433"/>
                <a:gd name="T11" fmla="*/ 63 h 412"/>
                <a:gd name="T12" fmla="*/ 139 w 433"/>
                <a:gd name="T13" fmla="*/ 101 h 412"/>
                <a:gd name="T14" fmla="*/ 230 w 433"/>
                <a:gd name="T15" fmla="*/ 144 h 412"/>
                <a:gd name="T16" fmla="*/ 253 w 433"/>
                <a:gd name="T17" fmla="*/ 194 h 412"/>
                <a:gd name="T18" fmla="*/ 346 w 433"/>
                <a:gd name="T19" fmla="*/ 285 h 412"/>
                <a:gd name="T20" fmla="*/ 369 w 433"/>
                <a:gd name="T21" fmla="*/ 346 h 412"/>
                <a:gd name="T22" fmla="*/ 433 w 433"/>
                <a:gd name="T23" fmla="*/ 412 h 412"/>
                <a:gd name="T24" fmla="*/ 334 w 433"/>
                <a:gd name="T25" fmla="*/ 365 h 412"/>
                <a:gd name="T26" fmla="*/ 272 w 433"/>
                <a:gd name="T27" fmla="*/ 367 h 412"/>
                <a:gd name="T28" fmla="*/ 323 w 433"/>
                <a:gd name="T29" fmla="*/ 312 h 412"/>
                <a:gd name="T30" fmla="*/ 237 w 433"/>
                <a:gd name="T31" fmla="*/ 217 h 412"/>
                <a:gd name="T32" fmla="*/ 184 w 433"/>
                <a:gd name="T33" fmla="*/ 209 h 412"/>
                <a:gd name="T34" fmla="*/ 108 w 433"/>
                <a:gd name="T35" fmla="*/ 251 h 412"/>
                <a:gd name="T36" fmla="*/ 203 w 433"/>
                <a:gd name="T37" fmla="*/ 160 h 412"/>
                <a:gd name="T38" fmla="*/ 116 w 433"/>
                <a:gd name="T39" fmla="*/ 120 h 412"/>
                <a:gd name="T40" fmla="*/ 70 w 433"/>
                <a:gd name="T41" fmla="*/ 97 h 412"/>
                <a:gd name="T42" fmla="*/ 0 w 433"/>
                <a:gd name="T43" fmla="*/ 129 h 412"/>
                <a:gd name="T44" fmla="*/ 0 w 433"/>
                <a:gd name="T45" fmla="*/ 12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3" h="412">
                  <a:moveTo>
                    <a:pt x="0" y="129"/>
                  </a:moveTo>
                  <a:lnTo>
                    <a:pt x="64" y="59"/>
                  </a:lnTo>
                  <a:lnTo>
                    <a:pt x="101" y="78"/>
                  </a:lnTo>
                  <a:lnTo>
                    <a:pt x="120" y="47"/>
                  </a:lnTo>
                  <a:lnTo>
                    <a:pt x="120" y="0"/>
                  </a:lnTo>
                  <a:lnTo>
                    <a:pt x="146" y="63"/>
                  </a:lnTo>
                  <a:lnTo>
                    <a:pt x="139" y="101"/>
                  </a:lnTo>
                  <a:lnTo>
                    <a:pt x="230" y="144"/>
                  </a:lnTo>
                  <a:lnTo>
                    <a:pt x="253" y="194"/>
                  </a:lnTo>
                  <a:lnTo>
                    <a:pt x="346" y="285"/>
                  </a:lnTo>
                  <a:lnTo>
                    <a:pt x="369" y="346"/>
                  </a:lnTo>
                  <a:lnTo>
                    <a:pt x="433" y="412"/>
                  </a:lnTo>
                  <a:lnTo>
                    <a:pt x="334" y="365"/>
                  </a:lnTo>
                  <a:lnTo>
                    <a:pt x="272" y="367"/>
                  </a:lnTo>
                  <a:lnTo>
                    <a:pt x="323" y="312"/>
                  </a:lnTo>
                  <a:lnTo>
                    <a:pt x="237" y="217"/>
                  </a:lnTo>
                  <a:lnTo>
                    <a:pt x="184" y="209"/>
                  </a:lnTo>
                  <a:lnTo>
                    <a:pt x="108" y="251"/>
                  </a:lnTo>
                  <a:lnTo>
                    <a:pt x="203" y="160"/>
                  </a:lnTo>
                  <a:lnTo>
                    <a:pt x="116" y="120"/>
                  </a:lnTo>
                  <a:lnTo>
                    <a:pt x="70" y="97"/>
                  </a:lnTo>
                  <a:lnTo>
                    <a:pt x="0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5" name="Freeform 71"/>
            <p:cNvSpPr>
              <a:spLocks/>
            </p:cNvSpPr>
            <p:nvPr/>
          </p:nvSpPr>
          <p:spPr bwMode="auto">
            <a:xfrm>
              <a:off x="3542" y="2609"/>
              <a:ext cx="298" cy="287"/>
            </a:xfrm>
            <a:custGeom>
              <a:avLst/>
              <a:gdLst>
                <a:gd name="T0" fmla="*/ 131 w 595"/>
                <a:gd name="T1" fmla="*/ 0 h 574"/>
                <a:gd name="T2" fmla="*/ 135 w 595"/>
                <a:gd name="T3" fmla="*/ 69 h 574"/>
                <a:gd name="T4" fmla="*/ 131 w 595"/>
                <a:gd name="T5" fmla="*/ 99 h 574"/>
                <a:gd name="T6" fmla="*/ 247 w 595"/>
                <a:gd name="T7" fmla="*/ 141 h 574"/>
                <a:gd name="T8" fmla="*/ 331 w 595"/>
                <a:gd name="T9" fmla="*/ 306 h 574"/>
                <a:gd name="T10" fmla="*/ 399 w 595"/>
                <a:gd name="T11" fmla="*/ 422 h 574"/>
                <a:gd name="T12" fmla="*/ 380 w 595"/>
                <a:gd name="T13" fmla="*/ 453 h 574"/>
                <a:gd name="T14" fmla="*/ 561 w 595"/>
                <a:gd name="T15" fmla="*/ 506 h 574"/>
                <a:gd name="T16" fmla="*/ 595 w 595"/>
                <a:gd name="T17" fmla="*/ 555 h 574"/>
                <a:gd name="T18" fmla="*/ 565 w 595"/>
                <a:gd name="T19" fmla="*/ 574 h 574"/>
                <a:gd name="T20" fmla="*/ 542 w 595"/>
                <a:gd name="T21" fmla="*/ 513 h 574"/>
                <a:gd name="T22" fmla="*/ 304 w 595"/>
                <a:gd name="T23" fmla="*/ 449 h 574"/>
                <a:gd name="T24" fmla="*/ 105 w 595"/>
                <a:gd name="T25" fmla="*/ 422 h 574"/>
                <a:gd name="T26" fmla="*/ 300 w 595"/>
                <a:gd name="T27" fmla="*/ 428 h 574"/>
                <a:gd name="T28" fmla="*/ 335 w 595"/>
                <a:gd name="T29" fmla="*/ 403 h 574"/>
                <a:gd name="T30" fmla="*/ 361 w 595"/>
                <a:gd name="T31" fmla="*/ 418 h 574"/>
                <a:gd name="T32" fmla="*/ 243 w 595"/>
                <a:gd name="T33" fmla="*/ 185 h 574"/>
                <a:gd name="T34" fmla="*/ 196 w 595"/>
                <a:gd name="T35" fmla="*/ 177 h 574"/>
                <a:gd name="T36" fmla="*/ 205 w 595"/>
                <a:gd name="T37" fmla="*/ 148 h 574"/>
                <a:gd name="T38" fmla="*/ 89 w 595"/>
                <a:gd name="T39" fmla="*/ 114 h 574"/>
                <a:gd name="T40" fmla="*/ 0 w 595"/>
                <a:gd name="T41" fmla="*/ 141 h 574"/>
                <a:gd name="T42" fmla="*/ 101 w 595"/>
                <a:gd name="T43" fmla="*/ 65 h 574"/>
                <a:gd name="T44" fmla="*/ 131 w 595"/>
                <a:gd name="T45" fmla="*/ 0 h 574"/>
                <a:gd name="T46" fmla="*/ 131 w 595"/>
                <a:gd name="T4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5" h="574">
                  <a:moveTo>
                    <a:pt x="131" y="0"/>
                  </a:moveTo>
                  <a:lnTo>
                    <a:pt x="135" y="69"/>
                  </a:lnTo>
                  <a:lnTo>
                    <a:pt x="131" y="99"/>
                  </a:lnTo>
                  <a:lnTo>
                    <a:pt x="247" y="141"/>
                  </a:lnTo>
                  <a:lnTo>
                    <a:pt x="331" y="306"/>
                  </a:lnTo>
                  <a:lnTo>
                    <a:pt x="399" y="422"/>
                  </a:lnTo>
                  <a:lnTo>
                    <a:pt x="380" y="453"/>
                  </a:lnTo>
                  <a:lnTo>
                    <a:pt x="561" y="506"/>
                  </a:lnTo>
                  <a:lnTo>
                    <a:pt x="595" y="555"/>
                  </a:lnTo>
                  <a:lnTo>
                    <a:pt x="565" y="574"/>
                  </a:lnTo>
                  <a:lnTo>
                    <a:pt x="542" y="513"/>
                  </a:lnTo>
                  <a:lnTo>
                    <a:pt x="304" y="449"/>
                  </a:lnTo>
                  <a:lnTo>
                    <a:pt x="105" y="422"/>
                  </a:lnTo>
                  <a:lnTo>
                    <a:pt x="300" y="428"/>
                  </a:lnTo>
                  <a:lnTo>
                    <a:pt x="335" y="403"/>
                  </a:lnTo>
                  <a:lnTo>
                    <a:pt x="361" y="418"/>
                  </a:lnTo>
                  <a:lnTo>
                    <a:pt x="243" y="185"/>
                  </a:lnTo>
                  <a:lnTo>
                    <a:pt x="196" y="177"/>
                  </a:lnTo>
                  <a:lnTo>
                    <a:pt x="205" y="148"/>
                  </a:lnTo>
                  <a:lnTo>
                    <a:pt x="89" y="114"/>
                  </a:lnTo>
                  <a:lnTo>
                    <a:pt x="0" y="141"/>
                  </a:lnTo>
                  <a:lnTo>
                    <a:pt x="101" y="65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6" name="Freeform 72"/>
            <p:cNvSpPr>
              <a:spLocks/>
            </p:cNvSpPr>
            <p:nvPr/>
          </p:nvSpPr>
          <p:spPr bwMode="auto">
            <a:xfrm>
              <a:off x="3705" y="2839"/>
              <a:ext cx="203" cy="394"/>
            </a:xfrm>
            <a:custGeom>
              <a:avLst/>
              <a:gdLst>
                <a:gd name="T0" fmla="*/ 59 w 407"/>
                <a:gd name="T1" fmla="*/ 143 h 789"/>
                <a:gd name="T2" fmla="*/ 90 w 407"/>
                <a:gd name="T3" fmla="*/ 166 h 789"/>
                <a:gd name="T4" fmla="*/ 240 w 407"/>
                <a:gd name="T5" fmla="*/ 114 h 789"/>
                <a:gd name="T6" fmla="*/ 373 w 407"/>
                <a:gd name="T7" fmla="*/ 34 h 789"/>
                <a:gd name="T8" fmla="*/ 407 w 407"/>
                <a:gd name="T9" fmla="*/ 0 h 789"/>
                <a:gd name="T10" fmla="*/ 396 w 407"/>
                <a:gd name="T11" fmla="*/ 108 h 789"/>
                <a:gd name="T12" fmla="*/ 304 w 407"/>
                <a:gd name="T13" fmla="*/ 403 h 789"/>
                <a:gd name="T14" fmla="*/ 139 w 407"/>
                <a:gd name="T15" fmla="*/ 610 h 789"/>
                <a:gd name="T16" fmla="*/ 0 w 407"/>
                <a:gd name="T17" fmla="*/ 789 h 789"/>
                <a:gd name="T18" fmla="*/ 101 w 407"/>
                <a:gd name="T19" fmla="*/ 603 h 789"/>
                <a:gd name="T20" fmla="*/ 268 w 407"/>
                <a:gd name="T21" fmla="*/ 392 h 789"/>
                <a:gd name="T22" fmla="*/ 380 w 407"/>
                <a:gd name="T23" fmla="*/ 57 h 789"/>
                <a:gd name="T24" fmla="*/ 219 w 407"/>
                <a:gd name="T25" fmla="*/ 139 h 789"/>
                <a:gd name="T26" fmla="*/ 82 w 407"/>
                <a:gd name="T27" fmla="*/ 215 h 789"/>
                <a:gd name="T28" fmla="*/ 59 w 407"/>
                <a:gd name="T29" fmla="*/ 143 h 789"/>
                <a:gd name="T30" fmla="*/ 59 w 407"/>
                <a:gd name="T31" fmla="*/ 143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7" h="789">
                  <a:moveTo>
                    <a:pt x="59" y="143"/>
                  </a:moveTo>
                  <a:lnTo>
                    <a:pt x="90" y="166"/>
                  </a:lnTo>
                  <a:lnTo>
                    <a:pt x="240" y="114"/>
                  </a:lnTo>
                  <a:lnTo>
                    <a:pt x="373" y="34"/>
                  </a:lnTo>
                  <a:lnTo>
                    <a:pt x="407" y="0"/>
                  </a:lnTo>
                  <a:lnTo>
                    <a:pt x="396" y="108"/>
                  </a:lnTo>
                  <a:lnTo>
                    <a:pt x="304" y="403"/>
                  </a:lnTo>
                  <a:lnTo>
                    <a:pt x="139" y="610"/>
                  </a:lnTo>
                  <a:lnTo>
                    <a:pt x="0" y="789"/>
                  </a:lnTo>
                  <a:lnTo>
                    <a:pt x="101" y="603"/>
                  </a:lnTo>
                  <a:lnTo>
                    <a:pt x="268" y="392"/>
                  </a:lnTo>
                  <a:lnTo>
                    <a:pt x="380" y="57"/>
                  </a:lnTo>
                  <a:lnTo>
                    <a:pt x="219" y="139"/>
                  </a:lnTo>
                  <a:lnTo>
                    <a:pt x="82" y="215"/>
                  </a:lnTo>
                  <a:lnTo>
                    <a:pt x="59" y="143"/>
                  </a:lnTo>
                  <a:lnTo>
                    <a:pt x="59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7" name="Freeform 73"/>
            <p:cNvSpPr>
              <a:spLocks/>
            </p:cNvSpPr>
            <p:nvPr/>
          </p:nvSpPr>
          <p:spPr bwMode="auto">
            <a:xfrm>
              <a:off x="3695" y="2725"/>
              <a:ext cx="271" cy="49"/>
            </a:xfrm>
            <a:custGeom>
              <a:avLst/>
              <a:gdLst>
                <a:gd name="T0" fmla="*/ 0 w 542"/>
                <a:gd name="T1" fmla="*/ 34 h 97"/>
                <a:gd name="T2" fmla="*/ 542 w 542"/>
                <a:gd name="T3" fmla="*/ 0 h 97"/>
                <a:gd name="T4" fmla="*/ 396 w 542"/>
                <a:gd name="T5" fmla="*/ 38 h 97"/>
                <a:gd name="T6" fmla="*/ 23 w 542"/>
                <a:gd name="T7" fmla="*/ 97 h 97"/>
                <a:gd name="T8" fmla="*/ 0 w 542"/>
                <a:gd name="T9" fmla="*/ 34 h 97"/>
                <a:gd name="T10" fmla="*/ 0 w 542"/>
                <a:gd name="T11" fmla="*/ 3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2" h="97">
                  <a:moveTo>
                    <a:pt x="0" y="34"/>
                  </a:moveTo>
                  <a:lnTo>
                    <a:pt x="542" y="0"/>
                  </a:lnTo>
                  <a:lnTo>
                    <a:pt x="396" y="38"/>
                  </a:lnTo>
                  <a:lnTo>
                    <a:pt x="23" y="97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8" name="Freeform 74"/>
            <p:cNvSpPr>
              <a:spLocks/>
            </p:cNvSpPr>
            <p:nvPr/>
          </p:nvSpPr>
          <p:spPr bwMode="auto">
            <a:xfrm>
              <a:off x="2322" y="3082"/>
              <a:ext cx="224" cy="98"/>
            </a:xfrm>
            <a:custGeom>
              <a:avLst/>
              <a:gdLst>
                <a:gd name="T0" fmla="*/ 0 w 449"/>
                <a:gd name="T1" fmla="*/ 55 h 196"/>
                <a:gd name="T2" fmla="*/ 181 w 449"/>
                <a:gd name="T3" fmla="*/ 68 h 196"/>
                <a:gd name="T4" fmla="*/ 236 w 449"/>
                <a:gd name="T5" fmla="*/ 142 h 196"/>
                <a:gd name="T6" fmla="*/ 226 w 449"/>
                <a:gd name="T7" fmla="*/ 186 h 196"/>
                <a:gd name="T8" fmla="*/ 281 w 449"/>
                <a:gd name="T9" fmla="*/ 173 h 196"/>
                <a:gd name="T10" fmla="*/ 306 w 449"/>
                <a:gd name="T11" fmla="*/ 196 h 196"/>
                <a:gd name="T12" fmla="*/ 348 w 449"/>
                <a:gd name="T13" fmla="*/ 159 h 196"/>
                <a:gd name="T14" fmla="*/ 449 w 449"/>
                <a:gd name="T15" fmla="*/ 114 h 196"/>
                <a:gd name="T16" fmla="*/ 337 w 449"/>
                <a:gd name="T17" fmla="*/ 43 h 196"/>
                <a:gd name="T18" fmla="*/ 306 w 449"/>
                <a:gd name="T19" fmla="*/ 91 h 196"/>
                <a:gd name="T20" fmla="*/ 325 w 449"/>
                <a:gd name="T21" fmla="*/ 140 h 196"/>
                <a:gd name="T22" fmla="*/ 306 w 449"/>
                <a:gd name="T23" fmla="*/ 165 h 196"/>
                <a:gd name="T24" fmla="*/ 264 w 449"/>
                <a:gd name="T25" fmla="*/ 99 h 196"/>
                <a:gd name="T26" fmla="*/ 255 w 449"/>
                <a:gd name="T27" fmla="*/ 40 h 196"/>
                <a:gd name="T28" fmla="*/ 226 w 449"/>
                <a:gd name="T29" fmla="*/ 62 h 196"/>
                <a:gd name="T30" fmla="*/ 171 w 449"/>
                <a:gd name="T31" fmla="*/ 17 h 196"/>
                <a:gd name="T32" fmla="*/ 80 w 449"/>
                <a:gd name="T33" fmla="*/ 0 h 196"/>
                <a:gd name="T34" fmla="*/ 0 w 449"/>
                <a:gd name="T35" fmla="*/ 55 h 196"/>
                <a:gd name="T36" fmla="*/ 0 w 449"/>
                <a:gd name="T37" fmla="*/ 5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9" h="196">
                  <a:moveTo>
                    <a:pt x="0" y="55"/>
                  </a:moveTo>
                  <a:lnTo>
                    <a:pt x="181" y="68"/>
                  </a:lnTo>
                  <a:lnTo>
                    <a:pt x="236" y="142"/>
                  </a:lnTo>
                  <a:lnTo>
                    <a:pt x="226" y="186"/>
                  </a:lnTo>
                  <a:lnTo>
                    <a:pt x="281" y="173"/>
                  </a:lnTo>
                  <a:lnTo>
                    <a:pt x="306" y="196"/>
                  </a:lnTo>
                  <a:lnTo>
                    <a:pt x="348" y="159"/>
                  </a:lnTo>
                  <a:lnTo>
                    <a:pt x="449" y="114"/>
                  </a:lnTo>
                  <a:lnTo>
                    <a:pt x="337" y="43"/>
                  </a:lnTo>
                  <a:lnTo>
                    <a:pt x="306" y="91"/>
                  </a:lnTo>
                  <a:lnTo>
                    <a:pt x="325" y="140"/>
                  </a:lnTo>
                  <a:lnTo>
                    <a:pt x="306" y="165"/>
                  </a:lnTo>
                  <a:lnTo>
                    <a:pt x="264" y="99"/>
                  </a:lnTo>
                  <a:lnTo>
                    <a:pt x="255" y="40"/>
                  </a:lnTo>
                  <a:lnTo>
                    <a:pt x="226" y="62"/>
                  </a:lnTo>
                  <a:lnTo>
                    <a:pt x="171" y="17"/>
                  </a:lnTo>
                  <a:lnTo>
                    <a:pt x="80" y="0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9" name="Freeform 75"/>
            <p:cNvSpPr>
              <a:spLocks/>
            </p:cNvSpPr>
            <p:nvPr/>
          </p:nvSpPr>
          <p:spPr bwMode="auto">
            <a:xfrm>
              <a:off x="2826" y="3080"/>
              <a:ext cx="61" cy="79"/>
            </a:xfrm>
            <a:custGeom>
              <a:avLst/>
              <a:gdLst>
                <a:gd name="T0" fmla="*/ 13 w 121"/>
                <a:gd name="T1" fmla="*/ 47 h 158"/>
                <a:gd name="T2" fmla="*/ 40 w 121"/>
                <a:gd name="T3" fmla="*/ 76 h 158"/>
                <a:gd name="T4" fmla="*/ 49 w 121"/>
                <a:gd name="T5" fmla="*/ 65 h 158"/>
                <a:gd name="T6" fmla="*/ 78 w 121"/>
                <a:gd name="T7" fmla="*/ 63 h 158"/>
                <a:gd name="T8" fmla="*/ 32 w 121"/>
                <a:gd name="T9" fmla="*/ 9 h 158"/>
                <a:gd name="T10" fmla="*/ 34 w 121"/>
                <a:gd name="T11" fmla="*/ 0 h 158"/>
                <a:gd name="T12" fmla="*/ 91 w 121"/>
                <a:gd name="T13" fmla="*/ 63 h 158"/>
                <a:gd name="T14" fmla="*/ 93 w 121"/>
                <a:gd name="T15" fmla="*/ 74 h 158"/>
                <a:gd name="T16" fmla="*/ 57 w 121"/>
                <a:gd name="T17" fmla="*/ 72 h 158"/>
                <a:gd name="T18" fmla="*/ 47 w 121"/>
                <a:gd name="T19" fmla="*/ 97 h 158"/>
                <a:gd name="T20" fmla="*/ 83 w 121"/>
                <a:gd name="T21" fmla="*/ 125 h 158"/>
                <a:gd name="T22" fmla="*/ 85 w 121"/>
                <a:gd name="T23" fmla="*/ 112 h 158"/>
                <a:gd name="T24" fmla="*/ 106 w 121"/>
                <a:gd name="T25" fmla="*/ 112 h 158"/>
                <a:gd name="T26" fmla="*/ 121 w 121"/>
                <a:gd name="T27" fmla="*/ 158 h 158"/>
                <a:gd name="T28" fmla="*/ 36 w 121"/>
                <a:gd name="T29" fmla="*/ 106 h 158"/>
                <a:gd name="T30" fmla="*/ 0 w 121"/>
                <a:gd name="T31" fmla="*/ 70 h 158"/>
                <a:gd name="T32" fmla="*/ 13 w 121"/>
                <a:gd name="T33" fmla="*/ 47 h 158"/>
                <a:gd name="T34" fmla="*/ 13 w 121"/>
                <a:gd name="T35" fmla="*/ 4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" h="158">
                  <a:moveTo>
                    <a:pt x="13" y="47"/>
                  </a:moveTo>
                  <a:lnTo>
                    <a:pt x="40" y="76"/>
                  </a:lnTo>
                  <a:lnTo>
                    <a:pt x="49" y="65"/>
                  </a:lnTo>
                  <a:lnTo>
                    <a:pt x="78" y="63"/>
                  </a:lnTo>
                  <a:lnTo>
                    <a:pt x="32" y="9"/>
                  </a:lnTo>
                  <a:lnTo>
                    <a:pt x="34" y="0"/>
                  </a:lnTo>
                  <a:lnTo>
                    <a:pt x="91" y="63"/>
                  </a:lnTo>
                  <a:lnTo>
                    <a:pt x="93" y="74"/>
                  </a:lnTo>
                  <a:lnTo>
                    <a:pt x="57" y="72"/>
                  </a:lnTo>
                  <a:lnTo>
                    <a:pt x="47" y="97"/>
                  </a:lnTo>
                  <a:lnTo>
                    <a:pt x="83" y="125"/>
                  </a:lnTo>
                  <a:lnTo>
                    <a:pt x="85" y="112"/>
                  </a:lnTo>
                  <a:lnTo>
                    <a:pt x="106" y="112"/>
                  </a:lnTo>
                  <a:lnTo>
                    <a:pt x="121" y="158"/>
                  </a:lnTo>
                  <a:lnTo>
                    <a:pt x="36" y="106"/>
                  </a:lnTo>
                  <a:lnTo>
                    <a:pt x="0" y="70"/>
                  </a:lnTo>
                  <a:lnTo>
                    <a:pt x="13" y="47"/>
                  </a:lnTo>
                  <a:lnTo>
                    <a:pt x="13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40" name="Freeform 76"/>
            <p:cNvSpPr>
              <a:spLocks/>
            </p:cNvSpPr>
            <p:nvPr/>
          </p:nvSpPr>
          <p:spPr bwMode="auto">
            <a:xfrm>
              <a:off x="2609" y="2758"/>
              <a:ext cx="833" cy="189"/>
            </a:xfrm>
            <a:custGeom>
              <a:avLst/>
              <a:gdLst>
                <a:gd name="T0" fmla="*/ 1667 w 1667"/>
                <a:gd name="T1" fmla="*/ 359 h 378"/>
                <a:gd name="T2" fmla="*/ 850 w 1667"/>
                <a:gd name="T3" fmla="*/ 0 h 378"/>
                <a:gd name="T4" fmla="*/ 658 w 1667"/>
                <a:gd name="T5" fmla="*/ 26 h 378"/>
                <a:gd name="T6" fmla="*/ 0 w 1667"/>
                <a:gd name="T7" fmla="*/ 74 h 378"/>
                <a:gd name="T8" fmla="*/ 141 w 1667"/>
                <a:gd name="T9" fmla="*/ 226 h 378"/>
                <a:gd name="T10" fmla="*/ 553 w 1667"/>
                <a:gd name="T11" fmla="*/ 112 h 378"/>
                <a:gd name="T12" fmla="*/ 911 w 1667"/>
                <a:gd name="T13" fmla="*/ 116 h 378"/>
                <a:gd name="T14" fmla="*/ 1483 w 1667"/>
                <a:gd name="T15" fmla="*/ 302 h 378"/>
                <a:gd name="T16" fmla="*/ 1647 w 1667"/>
                <a:gd name="T17" fmla="*/ 378 h 378"/>
                <a:gd name="T18" fmla="*/ 1667 w 1667"/>
                <a:gd name="T19" fmla="*/ 359 h 378"/>
                <a:gd name="T20" fmla="*/ 1667 w 1667"/>
                <a:gd name="T21" fmla="*/ 359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7" h="378">
                  <a:moveTo>
                    <a:pt x="1667" y="359"/>
                  </a:moveTo>
                  <a:lnTo>
                    <a:pt x="850" y="0"/>
                  </a:lnTo>
                  <a:lnTo>
                    <a:pt x="658" y="26"/>
                  </a:lnTo>
                  <a:lnTo>
                    <a:pt x="0" y="74"/>
                  </a:lnTo>
                  <a:lnTo>
                    <a:pt x="141" y="226"/>
                  </a:lnTo>
                  <a:lnTo>
                    <a:pt x="553" y="112"/>
                  </a:lnTo>
                  <a:lnTo>
                    <a:pt x="911" y="116"/>
                  </a:lnTo>
                  <a:lnTo>
                    <a:pt x="1483" y="302"/>
                  </a:lnTo>
                  <a:lnTo>
                    <a:pt x="1647" y="378"/>
                  </a:lnTo>
                  <a:lnTo>
                    <a:pt x="1667" y="359"/>
                  </a:lnTo>
                  <a:lnTo>
                    <a:pt x="1667" y="3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41" name="Freeform 77"/>
            <p:cNvSpPr>
              <a:spLocks/>
            </p:cNvSpPr>
            <p:nvPr/>
          </p:nvSpPr>
          <p:spPr bwMode="auto">
            <a:xfrm>
              <a:off x="1775" y="2845"/>
              <a:ext cx="325" cy="210"/>
            </a:xfrm>
            <a:custGeom>
              <a:avLst/>
              <a:gdLst>
                <a:gd name="T0" fmla="*/ 0 w 650"/>
                <a:gd name="T1" fmla="*/ 29 h 421"/>
                <a:gd name="T2" fmla="*/ 483 w 650"/>
                <a:gd name="T3" fmla="*/ 0 h 421"/>
                <a:gd name="T4" fmla="*/ 470 w 650"/>
                <a:gd name="T5" fmla="*/ 94 h 421"/>
                <a:gd name="T6" fmla="*/ 549 w 650"/>
                <a:gd name="T7" fmla="*/ 268 h 421"/>
                <a:gd name="T8" fmla="*/ 650 w 650"/>
                <a:gd name="T9" fmla="*/ 421 h 421"/>
                <a:gd name="T10" fmla="*/ 542 w 650"/>
                <a:gd name="T11" fmla="*/ 377 h 421"/>
                <a:gd name="T12" fmla="*/ 382 w 650"/>
                <a:gd name="T13" fmla="*/ 189 h 421"/>
                <a:gd name="T14" fmla="*/ 186 w 650"/>
                <a:gd name="T15" fmla="*/ 153 h 421"/>
                <a:gd name="T16" fmla="*/ 0 w 650"/>
                <a:gd name="T17" fmla="*/ 29 h 421"/>
                <a:gd name="T18" fmla="*/ 0 w 650"/>
                <a:gd name="T19" fmla="*/ 29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0" h="421">
                  <a:moveTo>
                    <a:pt x="0" y="29"/>
                  </a:moveTo>
                  <a:lnTo>
                    <a:pt x="483" y="0"/>
                  </a:lnTo>
                  <a:lnTo>
                    <a:pt x="470" y="94"/>
                  </a:lnTo>
                  <a:lnTo>
                    <a:pt x="549" y="268"/>
                  </a:lnTo>
                  <a:lnTo>
                    <a:pt x="650" y="421"/>
                  </a:lnTo>
                  <a:lnTo>
                    <a:pt x="542" y="377"/>
                  </a:lnTo>
                  <a:lnTo>
                    <a:pt x="382" y="189"/>
                  </a:lnTo>
                  <a:lnTo>
                    <a:pt x="186" y="153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42" name="Freeform 78"/>
            <p:cNvSpPr>
              <a:spLocks/>
            </p:cNvSpPr>
            <p:nvPr/>
          </p:nvSpPr>
          <p:spPr bwMode="auto">
            <a:xfrm>
              <a:off x="2545" y="2209"/>
              <a:ext cx="40" cy="24"/>
            </a:xfrm>
            <a:custGeom>
              <a:avLst/>
              <a:gdLst>
                <a:gd name="T0" fmla="*/ 0 w 80"/>
                <a:gd name="T1" fmla="*/ 21 h 47"/>
                <a:gd name="T2" fmla="*/ 25 w 80"/>
                <a:gd name="T3" fmla="*/ 0 h 47"/>
                <a:gd name="T4" fmla="*/ 80 w 80"/>
                <a:gd name="T5" fmla="*/ 28 h 47"/>
                <a:gd name="T6" fmla="*/ 44 w 80"/>
                <a:gd name="T7" fmla="*/ 47 h 47"/>
                <a:gd name="T8" fmla="*/ 0 w 80"/>
                <a:gd name="T9" fmla="*/ 21 h 47"/>
                <a:gd name="T10" fmla="*/ 0 w 80"/>
                <a:gd name="T11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7">
                  <a:moveTo>
                    <a:pt x="0" y="21"/>
                  </a:moveTo>
                  <a:lnTo>
                    <a:pt x="25" y="0"/>
                  </a:lnTo>
                  <a:lnTo>
                    <a:pt x="80" y="28"/>
                  </a:lnTo>
                  <a:lnTo>
                    <a:pt x="44" y="47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0543" name="AutoShape 79"/>
          <p:cNvSpPr>
            <a:spLocks noChangeArrowheads="1"/>
          </p:cNvSpPr>
          <p:nvPr/>
        </p:nvSpPr>
        <p:spPr bwMode="auto">
          <a:xfrm>
            <a:off x="3276600" y="1600200"/>
            <a:ext cx="5334000" cy="1752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The amount that is due at the maturity or due date is called the </a:t>
            </a:r>
            <a:r>
              <a:rPr lang="en-US" sz="3200" b="1" i="1">
                <a:latin typeface="Times New Roman" pitchFamily="18" charset="0"/>
              </a:rPr>
              <a:t>maturity value</a:t>
            </a:r>
            <a:r>
              <a:rPr lang="en-US" sz="3200">
                <a:latin typeface="Times New Roman" pitchFamily="18" charset="0"/>
              </a:rPr>
              <a:t>.</a:t>
            </a:r>
          </a:p>
        </p:txBody>
      </p:sp>
      <p:sp>
        <p:nvSpPr>
          <p:cNvPr id="190545" name="AutoShape 8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13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4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1246188" y="1743075"/>
            <a:ext cx="6651625" cy="15636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3894138" algn="dec"/>
              </a:tabLst>
            </a:pPr>
            <a:r>
              <a:rPr lang="en-US" sz="3200">
                <a:latin typeface="Times New Roman" pitchFamily="18" charset="0"/>
              </a:rPr>
              <a:t>Received a $6,000, 12%, 30-day note dated November 21, 2006 in settlement of the account of W. A Bunn Co.</a:t>
            </a:r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1981200" y="457200"/>
            <a:ext cx="5181600" cy="8382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4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Notes Receivable</a:t>
            </a:r>
          </a:p>
        </p:txBody>
      </p:sp>
      <p:grpSp>
        <p:nvGrpSpPr>
          <p:cNvPr id="191493" name="Group 5"/>
          <p:cNvGrpSpPr>
            <a:grpSpLocks/>
          </p:cNvGrpSpPr>
          <p:nvPr/>
        </p:nvGrpSpPr>
        <p:grpSpPr bwMode="auto">
          <a:xfrm>
            <a:off x="3241675" y="3460750"/>
            <a:ext cx="2630488" cy="3405188"/>
            <a:chOff x="2042" y="2156"/>
            <a:chExt cx="1657" cy="2145"/>
          </a:xfrm>
        </p:grpSpPr>
        <p:grpSp>
          <p:nvGrpSpPr>
            <p:cNvPr id="191494" name="Group 6"/>
            <p:cNvGrpSpPr>
              <a:grpSpLocks/>
            </p:cNvGrpSpPr>
            <p:nvPr/>
          </p:nvGrpSpPr>
          <p:grpSpPr bwMode="auto">
            <a:xfrm>
              <a:off x="2042" y="2156"/>
              <a:ext cx="1657" cy="2145"/>
              <a:chOff x="2042" y="2156"/>
              <a:chExt cx="1657" cy="2145"/>
            </a:xfrm>
          </p:grpSpPr>
          <p:sp>
            <p:nvSpPr>
              <p:cNvPr id="191495" name="Freeform 7"/>
              <p:cNvSpPr>
                <a:spLocks/>
              </p:cNvSpPr>
              <p:nvPr/>
            </p:nvSpPr>
            <p:spPr bwMode="auto">
              <a:xfrm>
                <a:off x="2055" y="3778"/>
                <a:ext cx="1485" cy="521"/>
              </a:xfrm>
              <a:custGeom>
                <a:avLst/>
                <a:gdLst>
                  <a:gd name="T0" fmla="*/ 0 w 2970"/>
                  <a:gd name="T1" fmla="*/ 60 h 1041"/>
                  <a:gd name="T2" fmla="*/ 247 w 2970"/>
                  <a:gd name="T3" fmla="*/ 39 h 1041"/>
                  <a:gd name="T4" fmla="*/ 651 w 2970"/>
                  <a:gd name="T5" fmla="*/ 9 h 1041"/>
                  <a:gd name="T6" fmla="*/ 993 w 2970"/>
                  <a:gd name="T7" fmla="*/ 0 h 1041"/>
                  <a:gd name="T8" fmla="*/ 1451 w 2970"/>
                  <a:gd name="T9" fmla="*/ 24 h 1041"/>
                  <a:gd name="T10" fmla="*/ 1573 w 2970"/>
                  <a:gd name="T11" fmla="*/ 43 h 1041"/>
                  <a:gd name="T12" fmla="*/ 1742 w 2970"/>
                  <a:gd name="T13" fmla="*/ 68 h 1041"/>
                  <a:gd name="T14" fmla="*/ 1885 w 2970"/>
                  <a:gd name="T15" fmla="*/ 93 h 1041"/>
                  <a:gd name="T16" fmla="*/ 2040 w 2970"/>
                  <a:gd name="T17" fmla="*/ 125 h 1041"/>
                  <a:gd name="T18" fmla="*/ 2306 w 2970"/>
                  <a:gd name="T19" fmla="*/ 195 h 1041"/>
                  <a:gd name="T20" fmla="*/ 2458 w 2970"/>
                  <a:gd name="T21" fmla="*/ 252 h 1041"/>
                  <a:gd name="T22" fmla="*/ 2903 w 2970"/>
                  <a:gd name="T23" fmla="*/ 600 h 1041"/>
                  <a:gd name="T24" fmla="*/ 2943 w 2970"/>
                  <a:gd name="T25" fmla="*/ 682 h 1041"/>
                  <a:gd name="T26" fmla="*/ 2968 w 2970"/>
                  <a:gd name="T27" fmla="*/ 735 h 1041"/>
                  <a:gd name="T28" fmla="*/ 2970 w 2970"/>
                  <a:gd name="T29" fmla="*/ 946 h 1041"/>
                  <a:gd name="T30" fmla="*/ 2949 w 2970"/>
                  <a:gd name="T31" fmla="*/ 1015 h 1041"/>
                  <a:gd name="T32" fmla="*/ 2935 w 2970"/>
                  <a:gd name="T33" fmla="*/ 1039 h 1041"/>
                  <a:gd name="T34" fmla="*/ 11 w 2970"/>
                  <a:gd name="T35" fmla="*/ 1041 h 1041"/>
                  <a:gd name="T36" fmla="*/ 0 w 2970"/>
                  <a:gd name="T37" fmla="*/ 60 h 1041"/>
                  <a:gd name="T38" fmla="*/ 0 w 2970"/>
                  <a:gd name="T39" fmla="*/ 6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70" h="1041">
                    <a:moveTo>
                      <a:pt x="0" y="60"/>
                    </a:moveTo>
                    <a:lnTo>
                      <a:pt x="247" y="39"/>
                    </a:lnTo>
                    <a:lnTo>
                      <a:pt x="651" y="9"/>
                    </a:lnTo>
                    <a:lnTo>
                      <a:pt x="993" y="0"/>
                    </a:lnTo>
                    <a:lnTo>
                      <a:pt x="1451" y="24"/>
                    </a:lnTo>
                    <a:lnTo>
                      <a:pt x="1573" y="43"/>
                    </a:lnTo>
                    <a:lnTo>
                      <a:pt x="1742" y="68"/>
                    </a:lnTo>
                    <a:lnTo>
                      <a:pt x="1885" y="93"/>
                    </a:lnTo>
                    <a:lnTo>
                      <a:pt x="2040" y="125"/>
                    </a:lnTo>
                    <a:lnTo>
                      <a:pt x="2306" y="195"/>
                    </a:lnTo>
                    <a:lnTo>
                      <a:pt x="2458" y="252"/>
                    </a:lnTo>
                    <a:lnTo>
                      <a:pt x="2903" y="600"/>
                    </a:lnTo>
                    <a:lnTo>
                      <a:pt x="2943" y="682"/>
                    </a:lnTo>
                    <a:lnTo>
                      <a:pt x="2968" y="735"/>
                    </a:lnTo>
                    <a:lnTo>
                      <a:pt x="2970" y="946"/>
                    </a:lnTo>
                    <a:lnTo>
                      <a:pt x="2949" y="1015"/>
                    </a:lnTo>
                    <a:lnTo>
                      <a:pt x="2935" y="1039"/>
                    </a:lnTo>
                    <a:lnTo>
                      <a:pt x="11" y="1041"/>
                    </a:lnTo>
                    <a:lnTo>
                      <a:pt x="0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496" name="Freeform 8"/>
              <p:cNvSpPr>
                <a:spLocks/>
              </p:cNvSpPr>
              <p:nvPr/>
            </p:nvSpPr>
            <p:spPr bwMode="auto">
              <a:xfrm>
                <a:off x="3097" y="2482"/>
                <a:ext cx="269" cy="480"/>
              </a:xfrm>
              <a:custGeom>
                <a:avLst/>
                <a:gdLst>
                  <a:gd name="T0" fmla="*/ 513 w 538"/>
                  <a:gd name="T1" fmla="*/ 0 h 960"/>
                  <a:gd name="T2" fmla="*/ 529 w 538"/>
                  <a:gd name="T3" fmla="*/ 9 h 960"/>
                  <a:gd name="T4" fmla="*/ 538 w 538"/>
                  <a:gd name="T5" fmla="*/ 19 h 960"/>
                  <a:gd name="T6" fmla="*/ 529 w 538"/>
                  <a:gd name="T7" fmla="*/ 82 h 960"/>
                  <a:gd name="T8" fmla="*/ 435 w 538"/>
                  <a:gd name="T9" fmla="*/ 245 h 960"/>
                  <a:gd name="T10" fmla="*/ 295 w 538"/>
                  <a:gd name="T11" fmla="*/ 487 h 960"/>
                  <a:gd name="T12" fmla="*/ 219 w 538"/>
                  <a:gd name="T13" fmla="*/ 608 h 960"/>
                  <a:gd name="T14" fmla="*/ 126 w 538"/>
                  <a:gd name="T15" fmla="*/ 758 h 960"/>
                  <a:gd name="T16" fmla="*/ 48 w 538"/>
                  <a:gd name="T17" fmla="*/ 878 h 960"/>
                  <a:gd name="T18" fmla="*/ 2 w 538"/>
                  <a:gd name="T19" fmla="*/ 960 h 960"/>
                  <a:gd name="T20" fmla="*/ 0 w 538"/>
                  <a:gd name="T21" fmla="*/ 895 h 960"/>
                  <a:gd name="T22" fmla="*/ 8 w 538"/>
                  <a:gd name="T23" fmla="*/ 808 h 960"/>
                  <a:gd name="T24" fmla="*/ 29 w 538"/>
                  <a:gd name="T25" fmla="*/ 707 h 960"/>
                  <a:gd name="T26" fmla="*/ 86 w 538"/>
                  <a:gd name="T27" fmla="*/ 481 h 960"/>
                  <a:gd name="T28" fmla="*/ 101 w 538"/>
                  <a:gd name="T29" fmla="*/ 439 h 960"/>
                  <a:gd name="T30" fmla="*/ 114 w 538"/>
                  <a:gd name="T31" fmla="*/ 390 h 960"/>
                  <a:gd name="T32" fmla="*/ 135 w 538"/>
                  <a:gd name="T33" fmla="*/ 340 h 960"/>
                  <a:gd name="T34" fmla="*/ 139 w 538"/>
                  <a:gd name="T35" fmla="*/ 285 h 960"/>
                  <a:gd name="T36" fmla="*/ 224 w 538"/>
                  <a:gd name="T37" fmla="*/ 289 h 960"/>
                  <a:gd name="T38" fmla="*/ 285 w 538"/>
                  <a:gd name="T39" fmla="*/ 253 h 960"/>
                  <a:gd name="T40" fmla="*/ 357 w 538"/>
                  <a:gd name="T41" fmla="*/ 200 h 960"/>
                  <a:gd name="T42" fmla="*/ 468 w 538"/>
                  <a:gd name="T43" fmla="*/ 97 h 960"/>
                  <a:gd name="T44" fmla="*/ 498 w 538"/>
                  <a:gd name="T45" fmla="*/ 63 h 960"/>
                  <a:gd name="T46" fmla="*/ 504 w 538"/>
                  <a:gd name="T47" fmla="*/ 23 h 960"/>
                  <a:gd name="T48" fmla="*/ 508 w 538"/>
                  <a:gd name="T49" fmla="*/ 9 h 960"/>
                  <a:gd name="T50" fmla="*/ 513 w 538"/>
                  <a:gd name="T51" fmla="*/ 0 h 960"/>
                  <a:gd name="T52" fmla="*/ 513 w 538"/>
                  <a:gd name="T5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8" h="960">
                    <a:moveTo>
                      <a:pt x="513" y="0"/>
                    </a:moveTo>
                    <a:lnTo>
                      <a:pt x="529" y="9"/>
                    </a:lnTo>
                    <a:lnTo>
                      <a:pt x="538" y="19"/>
                    </a:lnTo>
                    <a:lnTo>
                      <a:pt x="529" y="82"/>
                    </a:lnTo>
                    <a:lnTo>
                      <a:pt x="435" y="245"/>
                    </a:lnTo>
                    <a:lnTo>
                      <a:pt x="295" y="487"/>
                    </a:lnTo>
                    <a:lnTo>
                      <a:pt x="219" y="608"/>
                    </a:lnTo>
                    <a:lnTo>
                      <a:pt x="126" y="758"/>
                    </a:lnTo>
                    <a:lnTo>
                      <a:pt x="48" y="878"/>
                    </a:lnTo>
                    <a:lnTo>
                      <a:pt x="2" y="960"/>
                    </a:lnTo>
                    <a:lnTo>
                      <a:pt x="0" y="895"/>
                    </a:lnTo>
                    <a:lnTo>
                      <a:pt x="8" y="808"/>
                    </a:lnTo>
                    <a:lnTo>
                      <a:pt x="29" y="707"/>
                    </a:lnTo>
                    <a:lnTo>
                      <a:pt x="86" y="481"/>
                    </a:lnTo>
                    <a:lnTo>
                      <a:pt x="101" y="439"/>
                    </a:lnTo>
                    <a:lnTo>
                      <a:pt x="114" y="390"/>
                    </a:lnTo>
                    <a:lnTo>
                      <a:pt x="135" y="340"/>
                    </a:lnTo>
                    <a:lnTo>
                      <a:pt x="139" y="285"/>
                    </a:lnTo>
                    <a:lnTo>
                      <a:pt x="224" y="289"/>
                    </a:lnTo>
                    <a:lnTo>
                      <a:pt x="285" y="253"/>
                    </a:lnTo>
                    <a:lnTo>
                      <a:pt x="357" y="200"/>
                    </a:lnTo>
                    <a:lnTo>
                      <a:pt x="468" y="97"/>
                    </a:lnTo>
                    <a:lnTo>
                      <a:pt x="498" y="63"/>
                    </a:lnTo>
                    <a:lnTo>
                      <a:pt x="504" y="23"/>
                    </a:lnTo>
                    <a:lnTo>
                      <a:pt x="508" y="9"/>
                    </a:lnTo>
                    <a:lnTo>
                      <a:pt x="513" y="0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497" name="Freeform 9"/>
              <p:cNvSpPr>
                <a:spLocks/>
              </p:cNvSpPr>
              <p:nvPr/>
            </p:nvSpPr>
            <p:spPr bwMode="auto">
              <a:xfrm>
                <a:off x="3118" y="2644"/>
                <a:ext cx="113" cy="277"/>
              </a:xfrm>
              <a:custGeom>
                <a:avLst/>
                <a:gdLst>
                  <a:gd name="T0" fmla="*/ 226 w 226"/>
                  <a:gd name="T1" fmla="*/ 51 h 553"/>
                  <a:gd name="T2" fmla="*/ 194 w 226"/>
                  <a:gd name="T3" fmla="*/ 63 h 553"/>
                  <a:gd name="T4" fmla="*/ 184 w 226"/>
                  <a:gd name="T5" fmla="*/ 91 h 553"/>
                  <a:gd name="T6" fmla="*/ 184 w 226"/>
                  <a:gd name="T7" fmla="*/ 139 h 553"/>
                  <a:gd name="T8" fmla="*/ 181 w 226"/>
                  <a:gd name="T9" fmla="*/ 200 h 553"/>
                  <a:gd name="T10" fmla="*/ 173 w 226"/>
                  <a:gd name="T11" fmla="*/ 253 h 553"/>
                  <a:gd name="T12" fmla="*/ 167 w 226"/>
                  <a:gd name="T13" fmla="*/ 297 h 553"/>
                  <a:gd name="T14" fmla="*/ 55 w 226"/>
                  <a:gd name="T15" fmla="*/ 485 h 553"/>
                  <a:gd name="T16" fmla="*/ 0 w 226"/>
                  <a:gd name="T17" fmla="*/ 553 h 553"/>
                  <a:gd name="T18" fmla="*/ 13 w 226"/>
                  <a:gd name="T19" fmla="*/ 420 h 553"/>
                  <a:gd name="T20" fmla="*/ 106 w 226"/>
                  <a:gd name="T21" fmla="*/ 160 h 553"/>
                  <a:gd name="T22" fmla="*/ 135 w 226"/>
                  <a:gd name="T23" fmla="*/ 65 h 553"/>
                  <a:gd name="T24" fmla="*/ 143 w 226"/>
                  <a:gd name="T25" fmla="*/ 32 h 553"/>
                  <a:gd name="T26" fmla="*/ 169 w 226"/>
                  <a:gd name="T27" fmla="*/ 6 h 553"/>
                  <a:gd name="T28" fmla="*/ 203 w 226"/>
                  <a:gd name="T29" fmla="*/ 0 h 553"/>
                  <a:gd name="T30" fmla="*/ 226 w 226"/>
                  <a:gd name="T31" fmla="*/ 51 h 553"/>
                  <a:gd name="T32" fmla="*/ 226 w 226"/>
                  <a:gd name="T33" fmla="*/ 51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6" h="553">
                    <a:moveTo>
                      <a:pt x="226" y="51"/>
                    </a:moveTo>
                    <a:lnTo>
                      <a:pt x="194" y="63"/>
                    </a:lnTo>
                    <a:lnTo>
                      <a:pt x="184" y="91"/>
                    </a:lnTo>
                    <a:lnTo>
                      <a:pt x="184" y="139"/>
                    </a:lnTo>
                    <a:lnTo>
                      <a:pt x="181" y="200"/>
                    </a:lnTo>
                    <a:lnTo>
                      <a:pt x="173" y="253"/>
                    </a:lnTo>
                    <a:lnTo>
                      <a:pt x="167" y="297"/>
                    </a:lnTo>
                    <a:lnTo>
                      <a:pt x="55" y="485"/>
                    </a:lnTo>
                    <a:lnTo>
                      <a:pt x="0" y="553"/>
                    </a:lnTo>
                    <a:lnTo>
                      <a:pt x="13" y="420"/>
                    </a:lnTo>
                    <a:lnTo>
                      <a:pt x="106" y="160"/>
                    </a:lnTo>
                    <a:lnTo>
                      <a:pt x="135" y="65"/>
                    </a:lnTo>
                    <a:lnTo>
                      <a:pt x="143" y="32"/>
                    </a:lnTo>
                    <a:lnTo>
                      <a:pt x="169" y="6"/>
                    </a:lnTo>
                    <a:lnTo>
                      <a:pt x="203" y="0"/>
                    </a:lnTo>
                    <a:lnTo>
                      <a:pt x="226" y="51"/>
                    </a:lnTo>
                    <a:lnTo>
                      <a:pt x="226" y="51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498" name="Freeform 10"/>
              <p:cNvSpPr>
                <a:spLocks/>
              </p:cNvSpPr>
              <p:nvPr/>
            </p:nvSpPr>
            <p:spPr bwMode="auto">
              <a:xfrm>
                <a:off x="2903" y="2490"/>
                <a:ext cx="786" cy="1548"/>
              </a:xfrm>
              <a:custGeom>
                <a:avLst/>
                <a:gdLst>
                  <a:gd name="T0" fmla="*/ 990 w 1573"/>
                  <a:gd name="T1" fmla="*/ 74 h 3096"/>
                  <a:gd name="T2" fmla="*/ 1123 w 1573"/>
                  <a:gd name="T3" fmla="*/ 183 h 3096"/>
                  <a:gd name="T4" fmla="*/ 1400 w 1573"/>
                  <a:gd name="T5" fmla="*/ 285 h 3096"/>
                  <a:gd name="T6" fmla="*/ 1533 w 1573"/>
                  <a:gd name="T7" fmla="*/ 447 h 3096"/>
                  <a:gd name="T8" fmla="*/ 1567 w 1573"/>
                  <a:gd name="T9" fmla="*/ 681 h 3096"/>
                  <a:gd name="T10" fmla="*/ 1573 w 1573"/>
                  <a:gd name="T11" fmla="*/ 990 h 3096"/>
                  <a:gd name="T12" fmla="*/ 1567 w 1573"/>
                  <a:gd name="T13" fmla="*/ 1405 h 3096"/>
                  <a:gd name="T14" fmla="*/ 1546 w 1573"/>
                  <a:gd name="T15" fmla="*/ 1616 h 3096"/>
                  <a:gd name="T16" fmla="*/ 1508 w 1573"/>
                  <a:gd name="T17" fmla="*/ 1758 h 3096"/>
                  <a:gd name="T18" fmla="*/ 1493 w 1573"/>
                  <a:gd name="T19" fmla="*/ 1831 h 3096"/>
                  <a:gd name="T20" fmla="*/ 1503 w 1573"/>
                  <a:gd name="T21" fmla="*/ 1954 h 3096"/>
                  <a:gd name="T22" fmla="*/ 1347 w 1573"/>
                  <a:gd name="T23" fmla="*/ 2139 h 3096"/>
                  <a:gd name="T24" fmla="*/ 1250 w 1573"/>
                  <a:gd name="T25" fmla="*/ 2234 h 3096"/>
                  <a:gd name="T26" fmla="*/ 1231 w 1573"/>
                  <a:gd name="T27" fmla="*/ 2368 h 3096"/>
                  <a:gd name="T28" fmla="*/ 1239 w 1573"/>
                  <a:gd name="T29" fmla="*/ 2543 h 3096"/>
                  <a:gd name="T30" fmla="*/ 1229 w 1573"/>
                  <a:gd name="T31" fmla="*/ 3096 h 3096"/>
                  <a:gd name="T32" fmla="*/ 769 w 1573"/>
                  <a:gd name="T33" fmla="*/ 2830 h 3096"/>
                  <a:gd name="T34" fmla="*/ 423 w 1573"/>
                  <a:gd name="T35" fmla="*/ 2724 h 3096"/>
                  <a:gd name="T36" fmla="*/ 231 w 1573"/>
                  <a:gd name="T37" fmla="*/ 2564 h 3096"/>
                  <a:gd name="T38" fmla="*/ 220 w 1573"/>
                  <a:gd name="T39" fmla="*/ 2445 h 3096"/>
                  <a:gd name="T40" fmla="*/ 169 w 1573"/>
                  <a:gd name="T41" fmla="*/ 1937 h 3096"/>
                  <a:gd name="T42" fmla="*/ 176 w 1573"/>
                  <a:gd name="T43" fmla="*/ 1751 h 3096"/>
                  <a:gd name="T44" fmla="*/ 104 w 1573"/>
                  <a:gd name="T45" fmla="*/ 1616 h 3096"/>
                  <a:gd name="T46" fmla="*/ 0 w 1573"/>
                  <a:gd name="T47" fmla="*/ 1633 h 3096"/>
                  <a:gd name="T48" fmla="*/ 79 w 1573"/>
                  <a:gd name="T49" fmla="*/ 1496 h 3096"/>
                  <a:gd name="T50" fmla="*/ 104 w 1573"/>
                  <a:gd name="T51" fmla="*/ 1382 h 3096"/>
                  <a:gd name="T52" fmla="*/ 148 w 1573"/>
                  <a:gd name="T53" fmla="*/ 894 h 3096"/>
                  <a:gd name="T54" fmla="*/ 171 w 1573"/>
                  <a:gd name="T55" fmla="*/ 559 h 3096"/>
                  <a:gd name="T56" fmla="*/ 224 w 1573"/>
                  <a:gd name="T57" fmla="*/ 397 h 3096"/>
                  <a:gd name="T58" fmla="*/ 515 w 1573"/>
                  <a:gd name="T59" fmla="*/ 302 h 3096"/>
                  <a:gd name="T60" fmla="*/ 501 w 1573"/>
                  <a:gd name="T61" fmla="*/ 378 h 3096"/>
                  <a:gd name="T62" fmla="*/ 465 w 1573"/>
                  <a:gd name="T63" fmla="*/ 492 h 3096"/>
                  <a:gd name="T64" fmla="*/ 399 w 1573"/>
                  <a:gd name="T65" fmla="*/ 760 h 3096"/>
                  <a:gd name="T66" fmla="*/ 393 w 1573"/>
                  <a:gd name="T67" fmla="*/ 871 h 3096"/>
                  <a:gd name="T68" fmla="*/ 469 w 1573"/>
                  <a:gd name="T69" fmla="*/ 810 h 3096"/>
                  <a:gd name="T70" fmla="*/ 782 w 1573"/>
                  <a:gd name="T71" fmla="*/ 295 h 3096"/>
                  <a:gd name="T72" fmla="*/ 815 w 1573"/>
                  <a:gd name="T73" fmla="*/ 234 h 3096"/>
                  <a:gd name="T74" fmla="*/ 859 w 1573"/>
                  <a:gd name="T75" fmla="*/ 164 h 3096"/>
                  <a:gd name="T76" fmla="*/ 891 w 1573"/>
                  <a:gd name="T77" fmla="*/ 114 h 3096"/>
                  <a:gd name="T78" fmla="*/ 936 w 1573"/>
                  <a:gd name="T79" fmla="*/ 0 h 3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73" h="3096">
                    <a:moveTo>
                      <a:pt x="936" y="0"/>
                    </a:moveTo>
                    <a:lnTo>
                      <a:pt x="990" y="74"/>
                    </a:lnTo>
                    <a:lnTo>
                      <a:pt x="1045" y="139"/>
                    </a:lnTo>
                    <a:lnTo>
                      <a:pt x="1123" y="183"/>
                    </a:lnTo>
                    <a:lnTo>
                      <a:pt x="1324" y="249"/>
                    </a:lnTo>
                    <a:lnTo>
                      <a:pt x="1400" y="285"/>
                    </a:lnTo>
                    <a:lnTo>
                      <a:pt x="1499" y="373"/>
                    </a:lnTo>
                    <a:lnTo>
                      <a:pt x="1533" y="447"/>
                    </a:lnTo>
                    <a:lnTo>
                      <a:pt x="1541" y="544"/>
                    </a:lnTo>
                    <a:lnTo>
                      <a:pt x="1567" y="681"/>
                    </a:lnTo>
                    <a:lnTo>
                      <a:pt x="1560" y="854"/>
                    </a:lnTo>
                    <a:lnTo>
                      <a:pt x="1573" y="990"/>
                    </a:lnTo>
                    <a:lnTo>
                      <a:pt x="1573" y="1287"/>
                    </a:lnTo>
                    <a:lnTo>
                      <a:pt x="1567" y="1405"/>
                    </a:lnTo>
                    <a:lnTo>
                      <a:pt x="1546" y="1532"/>
                    </a:lnTo>
                    <a:lnTo>
                      <a:pt x="1546" y="1616"/>
                    </a:lnTo>
                    <a:lnTo>
                      <a:pt x="1541" y="1718"/>
                    </a:lnTo>
                    <a:lnTo>
                      <a:pt x="1508" y="1758"/>
                    </a:lnTo>
                    <a:lnTo>
                      <a:pt x="1489" y="1800"/>
                    </a:lnTo>
                    <a:lnTo>
                      <a:pt x="1493" y="1831"/>
                    </a:lnTo>
                    <a:lnTo>
                      <a:pt x="1512" y="1916"/>
                    </a:lnTo>
                    <a:lnTo>
                      <a:pt x="1503" y="1954"/>
                    </a:lnTo>
                    <a:lnTo>
                      <a:pt x="1408" y="2116"/>
                    </a:lnTo>
                    <a:lnTo>
                      <a:pt x="1347" y="2139"/>
                    </a:lnTo>
                    <a:lnTo>
                      <a:pt x="1316" y="2188"/>
                    </a:lnTo>
                    <a:lnTo>
                      <a:pt x="1250" y="2234"/>
                    </a:lnTo>
                    <a:lnTo>
                      <a:pt x="1220" y="2253"/>
                    </a:lnTo>
                    <a:lnTo>
                      <a:pt x="1231" y="2368"/>
                    </a:lnTo>
                    <a:lnTo>
                      <a:pt x="1254" y="2486"/>
                    </a:lnTo>
                    <a:lnTo>
                      <a:pt x="1239" y="2543"/>
                    </a:lnTo>
                    <a:lnTo>
                      <a:pt x="1231" y="2581"/>
                    </a:lnTo>
                    <a:lnTo>
                      <a:pt x="1229" y="3096"/>
                    </a:lnTo>
                    <a:lnTo>
                      <a:pt x="1201" y="3093"/>
                    </a:lnTo>
                    <a:lnTo>
                      <a:pt x="769" y="2830"/>
                    </a:lnTo>
                    <a:lnTo>
                      <a:pt x="602" y="2773"/>
                    </a:lnTo>
                    <a:lnTo>
                      <a:pt x="423" y="2724"/>
                    </a:lnTo>
                    <a:lnTo>
                      <a:pt x="233" y="2675"/>
                    </a:lnTo>
                    <a:lnTo>
                      <a:pt x="231" y="2564"/>
                    </a:lnTo>
                    <a:lnTo>
                      <a:pt x="226" y="2496"/>
                    </a:lnTo>
                    <a:lnTo>
                      <a:pt x="220" y="2445"/>
                    </a:lnTo>
                    <a:lnTo>
                      <a:pt x="190" y="2222"/>
                    </a:lnTo>
                    <a:lnTo>
                      <a:pt x="169" y="1937"/>
                    </a:lnTo>
                    <a:lnTo>
                      <a:pt x="182" y="1851"/>
                    </a:lnTo>
                    <a:lnTo>
                      <a:pt x="176" y="1751"/>
                    </a:lnTo>
                    <a:lnTo>
                      <a:pt x="167" y="1608"/>
                    </a:lnTo>
                    <a:lnTo>
                      <a:pt x="104" y="1616"/>
                    </a:lnTo>
                    <a:lnTo>
                      <a:pt x="43" y="1635"/>
                    </a:lnTo>
                    <a:lnTo>
                      <a:pt x="0" y="1633"/>
                    </a:lnTo>
                    <a:lnTo>
                      <a:pt x="43" y="1536"/>
                    </a:lnTo>
                    <a:lnTo>
                      <a:pt x="79" y="1496"/>
                    </a:lnTo>
                    <a:lnTo>
                      <a:pt x="102" y="1450"/>
                    </a:lnTo>
                    <a:lnTo>
                      <a:pt x="104" y="1382"/>
                    </a:lnTo>
                    <a:lnTo>
                      <a:pt x="140" y="1163"/>
                    </a:lnTo>
                    <a:lnTo>
                      <a:pt x="148" y="894"/>
                    </a:lnTo>
                    <a:lnTo>
                      <a:pt x="167" y="669"/>
                    </a:lnTo>
                    <a:lnTo>
                      <a:pt x="171" y="559"/>
                    </a:lnTo>
                    <a:lnTo>
                      <a:pt x="201" y="426"/>
                    </a:lnTo>
                    <a:lnTo>
                      <a:pt x="224" y="397"/>
                    </a:lnTo>
                    <a:lnTo>
                      <a:pt x="458" y="312"/>
                    </a:lnTo>
                    <a:lnTo>
                      <a:pt x="515" y="302"/>
                    </a:lnTo>
                    <a:lnTo>
                      <a:pt x="516" y="333"/>
                    </a:lnTo>
                    <a:lnTo>
                      <a:pt x="501" y="378"/>
                    </a:lnTo>
                    <a:lnTo>
                      <a:pt x="484" y="430"/>
                    </a:lnTo>
                    <a:lnTo>
                      <a:pt x="465" y="492"/>
                    </a:lnTo>
                    <a:lnTo>
                      <a:pt x="416" y="702"/>
                    </a:lnTo>
                    <a:lnTo>
                      <a:pt x="399" y="760"/>
                    </a:lnTo>
                    <a:lnTo>
                      <a:pt x="395" y="797"/>
                    </a:lnTo>
                    <a:lnTo>
                      <a:pt x="393" y="871"/>
                    </a:lnTo>
                    <a:lnTo>
                      <a:pt x="391" y="939"/>
                    </a:lnTo>
                    <a:lnTo>
                      <a:pt x="469" y="810"/>
                    </a:lnTo>
                    <a:lnTo>
                      <a:pt x="621" y="574"/>
                    </a:lnTo>
                    <a:lnTo>
                      <a:pt x="782" y="295"/>
                    </a:lnTo>
                    <a:lnTo>
                      <a:pt x="792" y="276"/>
                    </a:lnTo>
                    <a:lnTo>
                      <a:pt x="815" y="234"/>
                    </a:lnTo>
                    <a:lnTo>
                      <a:pt x="840" y="190"/>
                    </a:lnTo>
                    <a:lnTo>
                      <a:pt x="859" y="164"/>
                    </a:lnTo>
                    <a:lnTo>
                      <a:pt x="874" y="145"/>
                    </a:lnTo>
                    <a:lnTo>
                      <a:pt x="891" y="114"/>
                    </a:lnTo>
                    <a:lnTo>
                      <a:pt x="912" y="72"/>
                    </a:lnTo>
                    <a:lnTo>
                      <a:pt x="936" y="0"/>
                    </a:lnTo>
                    <a:lnTo>
                      <a:pt x="936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499" name="Freeform 11"/>
              <p:cNvSpPr>
                <a:spLocks/>
              </p:cNvSpPr>
              <p:nvPr/>
            </p:nvSpPr>
            <p:spPr bwMode="auto">
              <a:xfrm>
                <a:off x="2147" y="2660"/>
                <a:ext cx="761" cy="1030"/>
              </a:xfrm>
              <a:custGeom>
                <a:avLst/>
                <a:gdLst>
                  <a:gd name="T0" fmla="*/ 302 w 1522"/>
                  <a:gd name="T1" fmla="*/ 50 h 2061"/>
                  <a:gd name="T2" fmla="*/ 200 w 1522"/>
                  <a:gd name="T3" fmla="*/ 92 h 2061"/>
                  <a:gd name="T4" fmla="*/ 163 w 1522"/>
                  <a:gd name="T5" fmla="*/ 232 h 2061"/>
                  <a:gd name="T6" fmla="*/ 135 w 1522"/>
                  <a:gd name="T7" fmla="*/ 318 h 2061"/>
                  <a:gd name="T8" fmla="*/ 125 w 1522"/>
                  <a:gd name="T9" fmla="*/ 464 h 2061"/>
                  <a:gd name="T10" fmla="*/ 80 w 1522"/>
                  <a:gd name="T11" fmla="*/ 658 h 2061"/>
                  <a:gd name="T12" fmla="*/ 63 w 1522"/>
                  <a:gd name="T13" fmla="*/ 774 h 2061"/>
                  <a:gd name="T14" fmla="*/ 46 w 1522"/>
                  <a:gd name="T15" fmla="*/ 894 h 2061"/>
                  <a:gd name="T16" fmla="*/ 0 w 1522"/>
                  <a:gd name="T17" fmla="*/ 1000 h 2061"/>
                  <a:gd name="T18" fmla="*/ 36 w 1522"/>
                  <a:gd name="T19" fmla="*/ 1116 h 2061"/>
                  <a:gd name="T20" fmla="*/ 112 w 1522"/>
                  <a:gd name="T21" fmla="*/ 1181 h 2061"/>
                  <a:gd name="T22" fmla="*/ 239 w 1522"/>
                  <a:gd name="T23" fmla="*/ 1194 h 2061"/>
                  <a:gd name="T24" fmla="*/ 384 w 1522"/>
                  <a:gd name="T25" fmla="*/ 1291 h 2061"/>
                  <a:gd name="T26" fmla="*/ 336 w 1522"/>
                  <a:gd name="T27" fmla="*/ 1477 h 2061"/>
                  <a:gd name="T28" fmla="*/ 296 w 1522"/>
                  <a:gd name="T29" fmla="*/ 2044 h 2061"/>
                  <a:gd name="T30" fmla="*/ 962 w 1522"/>
                  <a:gd name="T31" fmla="*/ 2061 h 2061"/>
                  <a:gd name="T32" fmla="*/ 1286 w 1522"/>
                  <a:gd name="T33" fmla="*/ 1966 h 2061"/>
                  <a:gd name="T34" fmla="*/ 1328 w 1522"/>
                  <a:gd name="T35" fmla="*/ 1949 h 2061"/>
                  <a:gd name="T36" fmla="*/ 1374 w 1522"/>
                  <a:gd name="T37" fmla="*/ 1914 h 2061"/>
                  <a:gd name="T38" fmla="*/ 1383 w 1522"/>
                  <a:gd name="T39" fmla="*/ 1897 h 2061"/>
                  <a:gd name="T40" fmla="*/ 1355 w 1522"/>
                  <a:gd name="T41" fmla="*/ 1713 h 2061"/>
                  <a:gd name="T42" fmla="*/ 1326 w 1522"/>
                  <a:gd name="T43" fmla="*/ 1561 h 2061"/>
                  <a:gd name="T44" fmla="*/ 1254 w 1522"/>
                  <a:gd name="T45" fmla="*/ 943 h 2061"/>
                  <a:gd name="T46" fmla="*/ 1522 w 1522"/>
                  <a:gd name="T47" fmla="*/ 630 h 2061"/>
                  <a:gd name="T48" fmla="*/ 1515 w 1522"/>
                  <a:gd name="T49" fmla="*/ 493 h 2061"/>
                  <a:gd name="T50" fmla="*/ 1497 w 1522"/>
                  <a:gd name="T51" fmla="*/ 392 h 2061"/>
                  <a:gd name="T52" fmla="*/ 1490 w 1522"/>
                  <a:gd name="T53" fmla="*/ 223 h 2061"/>
                  <a:gd name="T54" fmla="*/ 1457 w 1522"/>
                  <a:gd name="T55" fmla="*/ 132 h 2061"/>
                  <a:gd name="T56" fmla="*/ 1378 w 1522"/>
                  <a:gd name="T57" fmla="*/ 92 h 2061"/>
                  <a:gd name="T58" fmla="*/ 1205 w 1522"/>
                  <a:gd name="T59" fmla="*/ 35 h 2061"/>
                  <a:gd name="T60" fmla="*/ 1072 w 1522"/>
                  <a:gd name="T61" fmla="*/ 14 h 2061"/>
                  <a:gd name="T62" fmla="*/ 384 w 1522"/>
                  <a:gd name="T63" fmla="*/ 19 h 2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2" h="2061">
                    <a:moveTo>
                      <a:pt x="384" y="19"/>
                    </a:moveTo>
                    <a:lnTo>
                      <a:pt x="302" y="50"/>
                    </a:lnTo>
                    <a:lnTo>
                      <a:pt x="226" y="61"/>
                    </a:lnTo>
                    <a:lnTo>
                      <a:pt x="200" y="92"/>
                    </a:lnTo>
                    <a:lnTo>
                      <a:pt x="181" y="160"/>
                    </a:lnTo>
                    <a:lnTo>
                      <a:pt x="163" y="232"/>
                    </a:lnTo>
                    <a:lnTo>
                      <a:pt x="146" y="272"/>
                    </a:lnTo>
                    <a:lnTo>
                      <a:pt x="135" y="318"/>
                    </a:lnTo>
                    <a:lnTo>
                      <a:pt x="127" y="371"/>
                    </a:lnTo>
                    <a:lnTo>
                      <a:pt x="125" y="464"/>
                    </a:lnTo>
                    <a:lnTo>
                      <a:pt x="106" y="538"/>
                    </a:lnTo>
                    <a:lnTo>
                      <a:pt x="80" y="658"/>
                    </a:lnTo>
                    <a:lnTo>
                      <a:pt x="65" y="749"/>
                    </a:lnTo>
                    <a:lnTo>
                      <a:pt x="63" y="774"/>
                    </a:lnTo>
                    <a:lnTo>
                      <a:pt x="67" y="850"/>
                    </a:lnTo>
                    <a:lnTo>
                      <a:pt x="46" y="894"/>
                    </a:lnTo>
                    <a:lnTo>
                      <a:pt x="40" y="915"/>
                    </a:lnTo>
                    <a:lnTo>
                      <a:pt x="0" y="1000"/>
                    </a:lnTo>
                    <a:lnTo>
                      <a:pt x="2" y="1076"/>
                    </a:lnTo>
                    <a:lnTo>
                      <a:pt x="36" y="1116"/>
                    </a:lnTo>
                    <a:lnTo>
                      <a:pt x="76" y="1156"/>
                    </a:lnTo>
                    <a:lnTo>
                      <a:pt x="112" y="1181"/>
                    </a:lnTo>
                    <a:lnTo>
                      <a:pt x="139" y="1196"/>
                    </a:lnTo>
                    <a:lnTo>
                      <a:pt x="239" y="1194"/>
                    </a:lnTo>
                    <a:lnTo>
                      <a:pt x="390" y="1171"/>
                    </a:lnTo>
                    <a:lnTo>
                      <a:pt x="384" y="1291"/>
                    </a:lnTo>
                    <a:lnTo>
                      <a:pt x="344" y="1418"/>
                    </a:lnTo>
                    <a:lnTo>
                      <a:pt x="336" y="1477"/>
                    </a:lnTo>
                    <a:lnTo>
                      <a:pt x="310" y="1842"/>
                    </a:lnTo>
                    <a:lnTo>
                      <a:pt x="296" y="2044"/>
                    </a:lnTo>
                    <a:lnTo>
                      <a:pt x="340" y="2055"/>
                    </a:lnTo>
                    <a:lnTo>
                      <a:pt x="962" y="2061"/>
                    </a:lnTo>
                    <a:lnTo>
                      <a:pt x="1267" y="1990"/>
                    </a:lnTo>
                    <a:lnTo>
                      <a:pt x="1286" y="1966"/>
                    </a:lnTo>
                    <a:lnTo>
                      <a:pt x="1304" y="1960"/>
                    </a:lnTo>
                    <a:lnTo>
                      <a:pt x="1328" y="1949"/>
                    </a:lnTo>
                    <a:lnTo>
                      <a:pt x="1357" y="1930"/>
                    </a:lnTo>
                    <a:lnTo>
                      <a:pt x="1374" y="1914"/>
                    </a:lnTo>
                    <a:lnTo>
                      <a:pt x="1380" y="1922"/>
                    </a:lnTo>
                    <a:lnTo>
                      <a:pt x="1383" y="1897"/>
                    </a:lnTo>
                    <a:lnTo>
                      <a:pt x="1374" y="1827"/>
                    </a:lnTo>
                    <a:lnTo>
                      <a:pt x="1355" y="1713"/>
                    </a:lnTo>
                    <a:lnTo>
                      <a:pt x="1336" y="1607"/>
                    </a:lnTo>
                    <a:lnTo>
                      <a:pt x="1326" y="1561"/>
                    </a:lnTo>
                    <a:lnTo>
                      <a:pt x="1294" y="1344"/>
                    </a:lnTo>
                    <a:lnTo>
                      <a:pt x="1254" y="943"/>
                    </a:lnTo>
                    <a:lnTo>
                      <a:pt x="1513" y="822"/>
                    </a:lnTo>
                    <a:lnTo>
                      <a:pt x="1522" y="630"/>
                    </a:lnTo>
                    <a:lnTo>
                      <a:pt x="1520" y="538"/>
                    </a:lnTo>
                    <a:lnTo>
                      <a:pt x="1515" y="493"/>
                    </a:lnTo>
                    <a:lnTo>
                      <a:pt x="1499" y="439"/>
                    </a:lnTo>
                    <a:lnTo>
                      <a:pt x="1497" y="392"/>
                    </a:lnTo>
                    <a:lnTo>
                      <a:pt x="1494" y="299"/>
                    </a:lnTo>
                    <a:lnTo>
                      <a:pt x="1490" y="223"/>
                    </a:lnTo>
                    <a:lnTo>
                      <a:pt x="1477" y="173"/>
                    </a:lnTo>
                    <a:lnTo>
                      <a:pt x="1457" y="132"/>
                    </a:lnTo>
                    <a:lnTo>
                      <a:pt x="1444" y="113"/>
                    </a:lnTo>
                    <a:lnTo>
                      <a:pt x="1378" y="92"/>
                    </a:lnTo>
                    <a:lnTo>
                      <a:pt x="1294" y="54"/>
                    </a:lnTo>
                    <a:lnTo>
                      <a:pt x="1205" y="35"/>
                    </a:lnTo>
                    <a:lnTo>
                      <a:pt x="1117" y="0"/>
                    </a:lnTo>
                    <a:lnTo>
                      <a:pt x="1072" y="14"/>
                    </a:lnTo>
                    <a:lnTo>
                      <a:pt x="384" y="19"/>
                    </a:lnTo>
                    <a:lnTo>
                      <a:pt x="384" y="19"/>
                    </a:lnTo>
                    <a:close/>
                  </a:path>
                </a:pathLst>
              </a:custGeom>
              <a:solidFill>
                <a:srgbClr val="8575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00" name="Freeform 12"/>
              <p:cNvSpPr>
                <a:spLocks/>
              </p:cNvSpPr>
              <p:nvPr/>
            </p:nvSpPr>
            <p:spPr bwMode="auto">
              <a:xfrm>
                <a:off x="3044" y="2285"/>
                <a:ext cx="305" cy="342"/>
              </a:xfrm>
              <a:custGeom>
                <a:avLst/>
                <a:gdLst>
                  <a:gd name="T0" fmla="*/ 26 w 610"/>
                  <a:gd name="T1" fmla="*/ 74 h 684"/>
                  <a:gd name="T2" fmla="*/ 7 w 610"/>
                  <a:gd name="T3" fmla="*/ 110 h 684"/>
                  <a:gd name="T4" fmla="*/ 7 w 610"/>
                  <a:gd name="T5" fmla="*/ 153 h 684"/>
                  <a:gd name="T6" fmla="*/ 5 w 610"/>
                  <a:gd name="T7" fmla="*/ 209 h 684"/>
                  <a:gd name="T8" fmla="*/ 0 w 610"/>
                  <a:gd name="T9" fmla="*/ 249 h 684"/>
                  <a:gd name="T10" fmla="*/ 32 w 610"/>
                  <a:gd name="T11" fmla="*/ 304 h 684"/>
                  <a:gd name="T12" fmla="*/ 38 w 610"/>
                  <a:gd name="T13" fmla="*/ 328 h 684"/>
                  <a:gd name="T14" fmla="*/ 38 w 610"/>
                  <a:gd name="T15" fmla="*/ 363 h 684"/>
                  <a:gd name="T16" fmla="*/ 45 w 610"/>
                  <a:gd name="T17" fmla="*/ 389 h 684"/>
                  <a:gd name="T18" fmla="*/ 57 w 610"/>
                  <a:gd name="T19" fmla="*/ 429 h 684"/>
                  <a:gd name="T20" fmla="*/ 45 w 610"/>
                  <a:gd name="T21" fmla="*/ 465 h 684"/>
                  <a:gd name="T22" fmla="*/ 51 w 610"/>
                  <a:gd name="T23" fmla="*/ 484 h 684"/>
                  <a:gd name="T24" fmla="*/ 80 w 610"/>
                  <a:gd name="T25" fmla="*/ 501 h 684"/>
                  <a:gd name="T26" fmla="*/ 91 w 610"/>
                  <a:gd name="T27" fmla="*/ 513 h 684"/>
                  <a:gd name="T28" fmla="*/ 112 w 610"/>
                  <a:gd name="T29" fmla="*/ 547 h 684"/>
                  <a:gd name="T30" fmla="*/ 116 w 610"/>
                  <a:gd name="T31" fmla="*/ 577 h 684"/>
                  <a:gd name="T32" fmla="*/ 133 w 610"/>
                  <a:gd name="T33" fmla="*/ 604 h 684"/>
                  <a:gd name="T34" fmla="*/ 142 w 610"/>
                  <a:gd name="T35" fmla="*/ 653 h 684"/>
                  <a:gd name="T36" fmla="*/ 211 w 610"/>
                  <a:gd name="T37" fmla="*/ 684 h 684"/>
                  <a:gd name="T38" fmla="*/ 266 w 610"/>
                  <a:gd name="T39" fmla="*/ 676 h 684"/>
                  <a:gd name="T40" fmla="*/ 342 w 610"/>
                  <a:gd name="T41" fmla="*/ 682 h 684"/>
                  <a:gd name="T42" fmla="*/ 420 w 610"/>
                  <a:gd name="T43" fmla="*/ 625 h 684"/>
                  <a:gd name="T44" fmla="*/ 534 w 610"/>
                  <a:gd name="T45" fmla="*/ 528 h 684"/>
                  <a:gd name="T46" fmla="*/ 583 w 610"/>
                  <a:gd name="T47" fmla="*/ 482 h 684"/>
                  <a:gd name="T48" fmla="*/ 606 w 610"/>
                  <a:gd name="T49" fmla="*/ 448 h 684"/>
                  <a:gd name="T50" fmla="*/ 610 w 610"/>
                  <a:gd name="T51" fmla="*/ 414 h 684"/>
                  <a:gd name="T52" fmla="*/ 604 w 610"/>
                  <a:gd name="T53" fmla="*/ 404 h 684"/>
                  <a:gd name="T54" fmla="*/ 553 w 610"/>
                  <a:gd name="T55" fmla="*/ 406 h 684"/>
                  <a:gd name="T56" fmla="*/ 583 w 610"/>
                  <a:gd name="T57" fmla="*/ 351 h 684"/>
                  <a:gd name="T58" fmla="*/ 596 w 610"/>
                  <a:gd name="T59" fmla="*/ 325 h 684"/>
                  <a:gd name="T60" fmla="*/ 587 w 610"/>
                  <a:gd name="T61" fmla="*/ 292 h 684"/>
                  <a:gd name="T62" fmla="*/ 555 w 610"/>
                  <a:gd name="T63" fmla="*/ 288 h 684"/>
                  <a:gd name="T64" fmla="*/ 515 w 610"/>
                  <a:gd name="T65" fmla="*/ 288 h 684"/>
                  <a:gd name="T66" fmla="*/ 505 w 610"/>
                  <a:gd name="T67" fmla="*/ 300 h 684"/>
                  <a:gd name="T68" fmla="*/ 488 w 610"/>
                  <a:gd name="T69" fmla="*/ 313 h 684"/>
                  <a:gd name="T70" fmla="*/ 446 w 610"/>
                  <a:gd name="T71" fmla="*/ 319 h 684"/>
                  <a:gd name="T72" fmla="*/ 435 w 610"/>
                  <a:gd name="T73" fmla="*/ 323 h 684"/>
                  <a:gd name="T74" fmla="*/ 420 w 610"/>
                  <a:gd name="T75" fmla="*/ 313 h 684"/>
                  <a:gd name="T76" fmla="*/ 408 w 610"/>
                  <a:gd name="T77" fmla="*/ 294 h 684"/>
                  <a:gd name="T78" fmla="*/ 385 w 610"/>
                  <a:gd name="T79" fmla="*/ 268 h 684"/>
                  <a:gd name="T80" fmla="*/ 361 w 610"/>
                  <a:gd name="T81" fmla="*/ 245 h 684"/>
                  <a:gd name="T82" fmla="*/ 351 w 610"/>
                  <a:gd name="T83" fmla="*/ 233 h 684"/>
                  <a:gd name="T84" fmla="*/ 353 w 610"/>
                  <a:gd name="T85" fmla="*/ 150 h 684"/>
                  <a:gd name="T86" fmla="*/ 317 w 610"/>
                  <a:gd name="T87" fmla="*/ 125 h 684"/>
                  <a:gd name="T88" fmla="*/ 298 w 610"/>
                  <a:gd name="T89" fmla="*/ 98 h 684"/>
                  <a:gd name="T90" fmla="*/ 268 w 610"/>
                  <a:gd name="T91" fmla="*/ 91 h 684"/>
                  <a:gd name="T92" fmla="*/ 239 w 610"/>
                  <a:gd name="T93" fmla="*/ 28 h 684"/>
                  <a:gd name="T94" fmla="*/ 190 w 610"/>
                  <a:gd name="T95" fmla="*/ 15 h 684"/>
                  <a:gd name="T96" fmla="*/ 152 w 610"/>
                  <a:gd name="T97" fmla="*/ 0 h 684"/>
                  <a:gd name="T98" fmla="*/ 106 w 610"/>
                  <a:gd name="T99" fmla="*/ 5 h 684"/>
                  <a:gd name="T100" fmla="*/ 59 w 610"/>
                  <a:gd name="T101" fmla="*/ 43 h 684"/>
                  <a:gd name="T102" fmla="*/ 26 w 610"/>
                  <a:gd name="T103" fmla="*/ 74 h 684"/>
                  <a:gd name="T104" fmla="*/ 26 w 610"/>
                  <a:gd name="T105" fmla="*/ 74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10" h="684">
                    <a:moveTo>
                      <a:pt x="26" y="74"/>
                    </a:moveTo>
                    <a:lnTo>
                      <a:pt x="7" y="110"/>
                    </a:lnTo>
                    <a:lnTo>
                      <a:pt x="7" y="153"/>
                    </a:lnTo>
                    <a:lnTo>
                      <a:pt x="5" y="209"/>
                    </a:lnTo>
                    <a:lnTo>
                      <a:pt x="0" y="249"/>
                    </a:lnTo>
                    <a:lnTo>
                      <a:pt x="32" y="304"/>
                    </a:lnTo>
                    <a:lnTo>
                      <a:pt x="38" y="328"/>
                    </a:lnTo>
                    <a:lnTo>
                      <a:pt x="38" y="363"/>
                    </a:lnTo>
                    <a:lnTo>
                      <a:pt x="45" y="389"/>
                    </a:lnTo>
                    <a:lnTo>
                      <a:pt x="57" y="429"/>
                    </a:lnTo>
                    <a:lnTo>
                      <a:pt x="45" y="465"/>
                    </a:lnTo>
                    <a:lnTo>
                      <a:pt x="51" y="484"/>
                    </a:lnTo>
                    <a:lnTo>
                      <a:pt x="80" y="501"/>
                    </a:lnTo>
                    <a:lnTo>
                      <a:pt x="91" y="513"/>
                    </a:lnTo>
                    <a:lnTo>
                      <a:pt x="112" y="547"/>
                    </a:lnTo>
                    <a:lnTo>
                      <a:pt x="116" y="577"/>
                    </a:lnTo>
                    <a:lnTo>
                      <a:pt x="133" y="604"/>
                    </a:lnTo>
                    <a:lnTo>
                      <a:pt x="142" y="653"/>
                    </a:lnTo>
                    <a:lnTo>
                      <a:pt x="211" y="684"/>
                    </a:lnTo>
                    <a:lnTo>
                      <a:pt x="266" y="676"/>
                    </a:lnTo>
                    <a:lnTo>
                      <a:pt x="342" y="682"/>
                    </a:lnTo>
                    <a:lnTo>
                      <a:pt x="420" y="625"/>
                    </a:lnTo>
                    <a:lnTo>
                      <a:pt x="534" y="528"/>
                    </a:lnTo>
                    <a:lnTo>
                      <a:pt x="583" y="482"/>
                    </a:lnTo>
                    <a:lnTo>
                      <a:pt x="606" y="448"/>
                    </a:lnTo>
                    <a:lnTo>
                      <a:pt x="610" y="414"/>
                    </a:lnTo>
                    <a:lnTo>
                      <a:pt x="604" y="404"/>
                    </a:lnTo>
                    <a:lnTo>
                      <a:pt x="553" y="406"/>
                    </a:lnTo>
                    <a:lnTo>
                      <a:pt x="583" y="351"/>
                    </a:lnTo>
                    <a:lnTo>
                      <a:pt x="596" y="325"/>
                    </a:lnTo>
                    <a:lnTo>
                      <a:pt x="587" y="292"/>
                    </a:lnTo>
                    <a:lnTo>
                      <a:pt x="555" y="288"/>
                    </a:lnTo>
                    <a:lnTo>
                      <a:pt x="515" y="288"/>
                    </a:lnTo>
                    <a:lnTo>
                      <a:pt x="505" y="300"/>
                    </a:lnTo>
                    <a:lnTo>
                      <a:pt x="488" y="313"/>
                    </a:lnTo>
                    <a:lnTo>
                      <a:pt x="446" y="319"/>
                    </a:lnTo>
                    <a:lnTo>
                      <a:pt x="435" y="323"/>
                    </a:lnTo>
                    <a:lnTo>
                      <a:pt x="420" y="313"/>
                    </a:lnTo>
                    <a:lnTo>
                      <a:pt x="408" y="294"/>
                    </a:lnTo>
                    <a:lnTo>
                      <a:pt x="385" y="268"/>
                    </a:lnTo>
                    <a:lnTo>
                      <a:pt x="361" y="245"/>
                    </a:lnTo>
                    <a:lnTo>
                      <a:pt x="351" y="233"/>
                    </a:lnTo>
                    <a:lnTo>
                      <a:pt x="353" y="150"/>
                    </a:lnTo>
                    <a:lnTo>
                      <a:pt x="317" y="125"/>
                    </a:lnTo>
                    <a:lnTo>
                      <a:pt x="298" y="98"/>
                    </a:lnTo>
                    <a:lnTo>
                      <a:pt x="268" y="91"/>
                    </a:lnTo>
                    <a:lnTo>
                      <a:pt x="239" y="28"/>
                    </a:lnTo>
                    <a:lnTo>
                      <a:pt x="190" y="15"/>
                    </a:lnTo>
                    <a:lnTo>
                      <a:pt x="152" y="0"/>
                    </a:lnTo>
                    <a:lnTo>
                      <a:pt x="106" y="5"/>
                    </a:lnTo>
                    <a:lnTo>
                      <a:pt x="59" y="43"/>
                    </a:lnTo>
                    <a:lnTo>
                      <a:pt x="26" y="74"/>
                    </a:lnTo>
                    <a:lnTo>
                      <a:pt x="26" y="74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01" name="Freeform 13"/>
              <p:cNvSpPr>
                <a:spLocks/>
              </p:cNvSpPr>
              <p:nvPr/>
            </p:nvSpPr>
            <p:spPr bwMode="auto">
              <a:xfrm>
                <a:off x="3051" y="2161"/>
                <a:ext cx="321" cy="330"/>
              </a:xfrm>
              <a:custGeom>
                <a:avLst/>
                <a:gdLst>
                  <a:gd name="T0" fmla="*/ 467 w 642"/>
                  <a:gd name="T1" fmla="*/ 19 h 661"/>
                  <a:gd name="T2" fmla="*/ 507 w 642"/>
                  <a:gd name="T3" fmla="*/ 41 h 661"/>
                  <a:gd name="T4" fmla="*/ 521 w 642"/>
                  <a:gd name="T5" fmla="*/ 57 h 661"/>
                  <a:gd name="T6" fmla="*/ 559 w 642"/>
                  <a:gd name="T7" fmla="*/ 110 h 661"/>
                  <a:gd name="T8" fmla="*/ 602 w 642"/>
                  <a:gd name="T9" fmla="*/ 222 h 661"/>
                  <a:gd name="T10" fmla="*/ 640 w 642"/>
                  <a:gd name="T11" fmla="*/ 389 h 661"/>
                  <a:gd name="T12" fmla="*/ 642 w 642"/>
                  <a:gd name="T13" fmla="*/ 454 h 661"/>
                  <a:gd name="T14" fmla="*/ 639 w 642"/>
                  <a:gd name="T15" fmla="*/ 496 h 661"/>
                  <a:gd name="T16" fmla="*/ 627 w 642"/>
                  <a:gd name="T17" fmla="*/ 545 h 661"/>
                  <a:gd name="T18" fmla="*/ 621 w 642"/>
                  <a:gd name="T19" fmla="*/ 602 h 661"/>
                  <a:gd name="T20" fmla="*/ 608 w 642"/>
                  <a:gd name="T21" fmla="*/ 631 h 661"/>
                  <a:gd name="T22" fmla="*/ 570 w 642"/>
                  <a:gd name="T23" fmla="*/ 661 h 661"/>
                  <a:gd name="T24" fmla="*/ 551 w 642"/>
                  <a:gd name="T25" fmla="*/ 642 h 661"/>
                  <a:gd name="T26" fmla="*/ 559 w 642"/>
                  <a:gd name="T27" fmla="*/ 629 h 661"/>
                  <a:gd name="T28" fmla="*/ 570 w 642"/>
                  <a:gd name="T29" fmla="*/ 612 h 661"/>
                  <a:gd name="T30" fmla="*/ 587 w 642"/>
                  <a:gd name="T31" fmla="*/ 591 h 661"/>
                  <a:gd name="T32" fmla="*/ 580 w 642"/>
                  <a:gd name="T33" fmla="*/ 551 h 661"/>
                  <a:gd name="T34" fmla="*/ 563 w 642"/>
                  <a:gd name="T35" fmla="*/ 539 h 661"/>
                  <a:gd name="T36" fmla="*/ 507 w 642"/>
                  <a:gd name="T37" fmla="*/ 539 h 661"/>
                  <a:gd name="T38" fmla="*/ 492 w 642"/>
                  <a:gd name="T39" fmla="*/ 556 h 661"/>
                  <a:gd name="T40" fmla="*/ 475 w 642"/>
                  <a:gd name="T41" fmla="*/ 564 h 661"/>
                  <a:gd name="T42" fmla="*/ 424 w 642"/>
                  <a:gd name="T43" fmla="*/ 568 h 661"/>
                  <a:gd name="T44" fmla="*/ 399 w 642"/>
                  <a:gd name="T45" fmla="*/ 555 h 661"/>
                  <a:gd name="T46" fmla="*/ 329 w 642"/>
                  <a:gd name="T47" fmla="*/ 477 h 661"/>
                  <a:gd name="T48" fmla="*/ 338 w 642"/>
                  <a:gd name="T49" fmla="*/ 399 h 661"/>
                  <a:gd name="T50" fmla="*/ 319 w 642"/>
                  <a:gd name="T51" fmla="*/ 387 h 661"/>
                  <a:gd name="T52" fmla="*/ 304 w 642"/>
                  <a:gd name="T53" fmla="*/ 382 h 661"/>
                  <a:gd name="T54" fmla="*/ 283 w 642"/>
                  <a:gd name="T55" fmla="*/ 351 h 661"/>
                  <a:gd name="T56" fmla="*/ 251 w 642"/>
                  <a:gd name="T57" fmla="*/ 340 h 661"/>
                  <a:gd name="T58" fmla="*/ 226 w 642"/>
                  <a:gd name="T59" fmla="*/ 285 h 661"/>
                  <a:gd name="T60" fmla="*/ 144 w 642"/>
                  <a:gd name="T61" fmla="*/ 252 h 661"/>
                  <a:gd name="T62" fmla="*/ 112 w 642"/>
                  <a:gd name="T63" fmla="*/ 254 h 661"/>
                  <a:gd name="T64" fmla="*/ 57 w 642"/>
                  <a:gd name="T65" fmla="*/ 288 h 661"/>
                  <a:gd name="T66" fmla="*/ 0 w 642"/>
                  <a:gd name="T67" fmla="*/ 239 h 661"/>
                  <a:gd name="T68" fmla="*/ 19 w 642"/>
                  <a:gd name="T69" fmla="*/ 144 h 661"/>
                  <a:gd name="T70" fmla="*/ 57 w 642"/>
                  <a:gd name="T71" fmla="*/ 114 h 661"/>
                  <a:gd name="T72" fmla="*/ 103 w 642"/>
                  <a:gd name="T73" fmla="*/ 77 h 661"/>
                  <a:gd name="T74" fmla="*/ 124 w 642"/>
                  <a:gd name="T75" fmla="*/ 55 h 661"/>
                  <a:gd name="T76" fmla="*/ 163 w 642"/>
                  <a:gd name="T77" fmla="*/ 41 h 661"/>
                  <a:gd name="T78" fmla="*/ 213 w 642"/>
                  <a:gd name="T79" fmla="*/ 13 h 661"/>
                  <a:gd name="T80" fmla="*/ 277 w 642"/>
                  <a:gd name="T81" fmla="*/ 19 h 661"/>
                  <a:gd name="T82" fmla="*/ 365 w 642"/>
                  <a:gd name="T83" fmla="*/ 1 h 661"/>
                  <a:gd name="T84" fmla="*/ 418 w 642"/>
                  <a:gd name="T85" fmla="*/ 0 h 661"/>
                  <a:gd name="T86" fmla="*/ 467 w 642"/>
                  <a:gd name="T87" fmla="*/ 19 h 661"/>
                  <a:gd name="T88" fmla="*/ 467 w 642"/>
                  <a:gd name="T89" fmla="*/ 19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42" h="661">
                    <a:moveTo>
                      <a:pt x="467" y="19"/>
                    </a:moveTo>
                    <a:lnTo>
                      <a:pt x="507" y="41"/>
                    </a:lnTo>
                    <a:lnTo>
                      <a:pt x="521" y="57"/>
                    </a:lnTo>
                    <a:lnTo>
                      <a:pt x="559" y="110"/>
                    </a:lnTo>
                    <a:lnTo>
                      <a:pt x="602" y="222"/>
                    </a:lnTo>
                    <a:lnTo>
                      <a:pt x="640" y="389"/>
                    </a:lnTo>
                    <a:lnTo>
                      <a:pt x="642" y="454"/>
                    </a:lnTo>
                    <a:lnTo>
                      <a:pt x="639" y="496"/>
                    </a:lnTo>
                    <a:lnTo>
                      <a:pt x="627" y="545"/>
                    </a:lnTo>
                    <a:lnTo>
                      <a:pt x="621" y="602"/>
                    </a:lnTo>
                    <a:lnTo>
                      <a:pt x="608" y="631"/>
                    </a:lnTo>
                    <a:lnTo>
                      <a:pt x="570" y="661"/>
                    </a:lnTo>
                    <a:lnTo>
                      <a:pt x="551" y="642"/>
                    </a:lnTo>
                    <a:lnTo>
                      <a:pt x="559" y="629"/>
                    </a:lnTo>
                    <a:lnTo>
                      <a:pt x="570" y="612"/>
                    </a:lnTo>
                    <a:lnTo>
                      <a:pt x="587" y="591"/>
                    </a:lnTo>
                    <a:lnTo>
                      <a:pt x="580" y="551"/>
                    </a:lnTo>
                    <a:lnTo>
                      <a:pt x="563" y="539"/>
                    </a:lnTo>
                    <a:lnTo>
                      <a:pt x="507" y="539"/>
                    </a:lnTo>
                    <a:lnTo>
                      <a:pt x="492" y="556"/>
                    </a:lnTo>
                    <a:lnTo>
                      <a:pt x="475" y="564"/>
                    </a:lnTo>
                    <a:lnTo>
                      <a:pt x="424" y="568"/>
                    </a:lnTo>
                    <a:lnTo>
                      <a:pt x="399" y="555"/>
                    </a:lnTo>
                    <a:lnTo>
                      <a:pt x="329" y="477"/>
                    </a:lnTo>
                    <a:lnTo>
                      <a:pt x="338" y="399"/>
                    </a:lnTo>
                    <a:lnTo>
                      <a:pt x="319" y="387"/>
                    </a:lnTo>
                    <a:lnTo>
                      <a:pt x="304" y="382"/>
                    </a:lnTo>
                    <a:lnTo>
                      <a:pt x="283" y="351"/>
                    </a:lnTo>
                    <a:lnTo>
                      <a:pt x="251" y="340"/>
                    </a:lnTo>
                    <a:lnTo>
                      <a:pt x="226" y="285"/>
                    </a:lnTo>
                    <a:lnTo>
                      <a:pt x="144" y="252"/>
                    </a:lnTo>
                    <a:lnTo>
                      <a:pt x="112" y="254"/>
                    </a:lnTo>
                    <a:lnTo>
                      <a:pt x="57" y="288"/>
                    </a:lnTo>
                    <a:lnTo>
                      <a:pt x="0" y="239"/>
                    </a:lnTo>
                    <a:lnTo>
                      <a:pt x="19" y="144"/>
                    </a:lnTo>
                    <a:lnTo>
                      <a:pt x="57" y="114"/>
                    </a:lnTo>
                    <a:lnTo>
                      <a:pt x="103" y="77"/>
                    </a:lnTo>
                    <a:lnTo>
                      <a:pt x="124" y="55"/>
                    </a:lnTo>
                    <a:lnTo>
                      <a:pt x="163" y="41"/>
                    </a:lnTo>
                    <a:lnTo>
                      <a:pt x="213" y="13"/>
                    </a:lnTo>
                    <a:lnTo>
                      <a:pt x="277" y="19"/>
                    </a:lnTo>
                    <a:lnTo>
                      <a:pt x="365" y="1"/>
                    </a:lnTo>
                    <a:lnTo>
                      <a:pt x="418" y="0"/>
                    </a:lnTo>
                    <a:lnTo>
                      <a:pt x="467" y="19"/>
                    </a:lnTo>
                    <a:lnTo>
                      <a:pt x="467" y="19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02" name="Freeform 14"/>
              <p:cNvSpPr>
                <a:spLocks/>
              </p:cNvSpPr>
              <p:nvPr/>
            </p:nvSpPr>
            <p:spPr bwMode="auto">
              <a:xfrm>
                <a:off x="2815" y="3173"/>
                <a:ext cx="139" cy="87"/>
              </a:xfrm>
              <a:custGeom>
                <a:avLst/>
                <a:gdLst>
                  <a:gd name="T0" fmla="*/ 277 w 277"/>
                  <a:gd name="T1" fmla="*/ 23 h 175"/>
                  <a:gd name="T2" fmla="*/ 277 w 277"/>
                  <a:gd name="T3" fmla="*/ 82 h 175"/>
                  <a:gd name="T4" fmla="*/ 258 w 277"/>
                  <a:gd name="T5" fmla="*/ 127 h 175"/>
                  <a:gd name="T6" fmla="*/ 190 w 277"/>
                  <a:gd name="T7" fmla="*/ 175 h 175"/>
                  <a:gd name="T8" fmla="*/ 99 w 277"/>
                  <a:gd name="T9" fmla="*/ 173 h 175"/>
                  <a:gd name="T10" fmla="*/ 74 w 277"/>
                  <a:gd name="T11" fmla="*/ 140 h 175"/>
                  <a:gd name="T12" fmla="*/ 34 w 277"/>
                  <a:gd name="T13" fmla="*/ 123 h 175"/>
                  <a:gd name="T14" fmla="*/ 15 w 277"/>
                  <a:gd name="T15" fmla="*/ 114 h 175"/>
                  <a:gd name="T16" fmla="*/ 0 w 277"/>
                  <a:gd name="T17" fmla="*/ 97 h 175"/>
                  <a:gd name="T18" fmla="*/ 21 w 277"/>
                  <a:gd name="T19" fmla="*/ 80 h 175"/>
                  <a:gd name="T20" fmla="*/ 59 w 277"/>
                  <a:gd name="T21" fmla="*/ 45 h 175"/>
                  <a:gd name="T22" fmla="*/ 95 w 277"/>
                  <a:gd name="T23" fmla="*/ 15 h 175"/>
                  <a:gd name="T24" fmla="*/ 110 w 277"/>
                  <a:gd name="T25" fmla="*/ 0 h 175"/>
                  <a:gd name="T26" fmla="*/ 277 w 277"/>
                  <a:gd name="T27" fmla="*/ 23 h 175"/>
                  <a:gd name="T28" fmla="*/ 277 w 277"/>
                  <a:gd name="T29" fmla="*/ 2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7" h="175">
                    <a:moveTo>
                      <a:pt x="277" y="23"/>
                    </a:moveTo>
                    <a:lnTo>
                      <a:pt x="277" y="82"/>
                    </a:lnTo>
                    <a:lnTo>
                      <a:pt x="258" y="127"/>
                    </a:lnTo>
                    <a:lnTo>
                      <a:pt x="190" y="175"/>
                    </a:lnTo>
                    <a:lnTo>
                      <a:pt x="99" y="173"/>
                    </a:lnTo>
                    <a:lnTo>
                      <a:pt x="74" y="140"/>
                    </a:lnTo>
                    <a:lnTo>
                      <a:pt x="34" y="123"/>
                    </a:lnTo>
                    <a:lnTo>
                      <a:pt x="15" y="114"/>
                    </a:lnTo>
                    <a:lnTo>
                      <a:pt x="0" y="97"/>
                    </a:lnTo>
                    <a:lnTo>
                      <a:pt x="21" y="80"/>
                    </a:lnTo>
                    <a:lnTo>
                      <a:pt x="59" y="45"/>
                    </a:lnTo>
                    <a:lnTo>
                      <a:pt x="95" y="15"/>
                    </a:lnTo>
                    <a:lnTo>
                      <a:pt x="110" y="0"/>
                    </a:lnTo>
                    <a:lnTo>
                      <a:pt x="277" y="23"/>
                    </a:lnTo>
                    <a:lnTo>
                      <a:pt x="277" y="23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03" name="Freeform 15"/>
              <p:cNvSpPr>
                <a:spLocks/>
              </p:cNvSpPr>
              <p:nvPr/>
            </p:nvSpPr>
            <p:spPr bwMode="auto">
              <a:xfrm>
                <a:off x="2752" y="3007"/>
                <a:ext cx="149" cy="67"/>
              </a:xfrm>
              <a:custGeom>
                <a:avLst/>
                <a:gdLst>
                  <a:gd name="T0" fmla="*/ 190 w 299"/>
                  <a:gd name="T1" fmla="*/ 2 h 135"/>
                  <a:gd name="T2" fmla="*/ 234 w 299"/>
                  <a:gd name="T3" fmla="*/ 0 h 135"/>
                  <a:gd name="T4" fmla="*/ 274 w 299"/>
                  <a:gd name="T5" fmla="*/ 27 h 135"/>
                  <a:gd name="T6" fmla="*/ 280 w 299"/>
                  <a:gd name="T7" fmla="*/ 61 h 135"/>
                  <a:gd name="T8" fmla="*/ 284 w 299"/>
                  <a:gd name="T9" fmla="*/ 74 h 135"/>
                  <a:gd name="T10" fmla="*/ 299 w 299"/>
                  <a:gd name="T11" fmla="*/ 90 h 135"/>
                  <a:gd name="T12" fmla="*/ 299 w 299"/>
                  <a:gd name="T13" fmla="*/ 131 h 135"/>
                  <a:gd name="T14" fmla="*/ 242 w 299"/>
                  <a:gd name="T15" fmla="*/ 135 h 135"/>
                  <a:gd name="T16" fmla="*/ 170 w 299"/>
                  <a:gd name="T17" fmla="*/ 135 h 135"/>
                  <a:gd name="T18" fmla="*/ 152 w 299"/>
                  <a:gd name="T19" fmla="*/ 135 h 135"/>
                  <a:gd name="T20" fmla="*/ 12 w 299"/>
                  <a:gd name="T21" fmla="*/ 129 h 135"/>
                  <a:gd name="T22" fmla="*/ 16 w 299"/>
                  <a:gd name="T23" fmla="*/ 105 h 135"/>
                  <a:gd name="T24" fmla="*/ 4 w 299"/>
                  <a:gd name="T25" fmla="*/ 99 h 135"/>
                  <a:gd name="T26" fmla="*/ 0 w 299"/>
                  <a:gd name="T27" fmla="*/ 74 h 135"/>
                  <a:gd name="T28" fmla="*/ 2 w 299"/>
                  <a:gd name="T29" fmla="*/ 53 h 135"/>
                  <a:gd name="T30" fmla="*/ 8 w 299"/>
                  <a:gd name="T31" fmla="*/ 42 h 135"/>
                  <a:gd name="T32" fmla="*/ 18 w 299"/>
                  <a:gd name="T33" fmla="*/ 38 h 135"/>
                  <a:gd name="T34" fmla="*/ 35 w 299"/>
                  <a:gd name="T35" fmla="*/ 36 h 135"/>
                  <a:gd name="T36" fmla="*/ 57 w 299"/>
                  <a:gd name="T37" fmla="*/ 31 h 135"/>
                  <a:gd name="T38" fmla="*/ 109 w 299"/>
                  <a:gd name="T39" fmla="*/ 8 h 135"/>
                  <a:gd name="T40" fmla="*/ 143 w 299"/>
                  <a:gd name="T41" fmla="*/ 10 h 135"/>
                  <a:gd name="T42" fmla="*/ 190 w 299"/>
                  <a:gd name="T43" fmla="*/ 2 h 135"/>
                  <a:gd name="T44" fmla="*/ 190 w 299"/>
                  <a:gd name="T45" fmla="*/ 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9" h="135">
                    <a:moveTo>
                      <a:pt x="190" y="2"/>
                    </a:moveTo>
                    <a:lnTo>
                      <a:pt x="234" y="0"/>
                    </a:lnTo>
                    <a:lnTo>
                      <a:pt x="274" y="27"/>
                    </a:lnTo>
                    <a:lnTo>
                      <a:pt x="280" y="61"/>
                    </a:lnTo>
                    <a:lnTo>
                      <a:pt x="284" y="74"/>
                    </a:lnTo>
                    <a:lnTo>
                      <a:pt x="299" y="90"/>
                    </a:lnTo>
                    <a:lnTo>
                      <a:pt x="299" y="131"/>
                    </a:lnTo>
                    <a:lnTo>
                      <a:pt x="242" y="135"/>
                    </a:lnTo>
                    <a:lnTo>
                      <a:pt x="170" y="135"/>
                    </a:lnTo>
                    <a:lnTo>
                      <a:pt x="152" y="135"/>
                    </a:lnTo>
                    <a:lnTo>
                      <a:pt x="12" y="129"/>
                    </a:lnTo>
                    <a:lnTo>
                      <a:pt x="16" y="105"/>
                    </a:lnTo>
                    <a:lnTo>
                      <a:pt x="4" y="99"/>
                    </a:lnTo>
                    <a:lnTo>
                      <a:pt x="0" y="74"/>
                    </a:lnTo>
                    <a:lnTo>
                      <a:pt x="2" y="53"/>
                    </a:lnTo>
                    <a:lnTo>
                      <a:pt x="8" y="42"/>
                    </a:lnTo>
                    <a:lnTo>
                      <a:pt x="18" y="38"/>
                    </a:lnTo>
                    <a:lnTo>
                      <a:pt x="35" y="36"/>
                    </a:lnTo>
                    <a:lnTo>
                      <a:pt x="57" y="31"/>
                    </a:lnTo>
                    <a:lnTo>
                      <a:pt x="109" y="8"/>
                    </a:lnTo>
                    <a:lnTo>
                      <a:pt x="143" y="10"/>
                    </a:lnTo>
                    <a:lnTo>
                      <a:pt x="190" y="2"/>
                    </a:lnTo>
                    <a:lnTo>
                      <a:pt x="190" y="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04" name="Freeform 16"/>
              <p:cNvSpPr>
                <a:spLocks/>
              </p:cNvSpPr>
              <p:nvPr/>
            </p:nvSpPr>
            <p:spPr bwMode="auto">
              <a:xfrm>
                <a:off x="2420" y="3032"/>
                <a:ext cx="209" cy="153"/>
              </a:xfrm>
              <a:custGeom>
                <a:avLst/>
                <a:gdLst>
                  <a:gd name="T0" fmla="*/ 242 w 418"/>
                  <a:gd name="T1" fmla="*/ 40 h 307"/>
                  <a:gd name="T2" fmla="*/ 232 w 418"/>
                  <a:gd name="T3" fmla="*/ 35 h 307"/>
                  <a:gd name="T4" fmla="*/ 207 w 418"/>
                  <a:gd name="T5" fmla="*/ 21 h 307"/>
                  <a:gd name="T6" fmla="*/ 192 w 418"/>
                  <a:gd name="T7" fmla="*/ 8 h 307"/>
                  <a:gd name="T8" fmla="*/ 179 w 418"/>
                  <a:gd name="T9" fmla="*/ 0 h 307"/>
                  <a:gd name="T10" fmla="*/ 145 w 418"/>
                  <a:gd name="T11" fmla="*/ 8 h 307"/>
                  <a:gd name="T12" fmla="*/ 128 w 418"/>
                  <a:gd name="T13" fmla="*/ 12 h 307"/>
                  <a:gd name="T14" fmla="*/ 97 w 418"/>
                  <a:gd name="T15" fmla="*/ 14 h 307"/>
                  <a:gd name="T16" fmla="*/ 74 w 418"/>
                  <a:gd name="T17" fmla="*/ 27 h 307"/>
                  <a:gd name="T18" fmla="*/ 48 w 418"/>
                  <a:gd name="T19" fmla="*/ 48 h 307"/>
                  <a:gd name="T20" fmla="*/ 19 w 418"/>
                  <a:gd name="T21" fmla="*/ 61 h 307"/>
                  <a:gd name="T22" fmla="*/ 0 w 418"/>
                  <a:gd name="T23" fmla="*/ 122 h 307"/>
                  <a:gd name="T24" fmla="*/ 15 w 418"/>
                  <a:gd name="T25" fmla="*/ 200 h 307"/>
                  <a:gd name="T26" fmla="*/ 61 w 418"/>
                  <a:gd name="T27" fmla="*/ 284 h 307"/>
                  <a:gd name="T28" fmla="*/ 128 w 418"/>
                  <a:gd name="T29" fmla="*/ 307 h 307"/>
                  <a:gd name="T30" fmla="*/ 166 w 418"/>
                  <a:gd name="T31" fmla="*/ 299 h 307"/>
                  <a:gd name="T32" fmla="*/ 316 w 418"/>
                  <a:gd name="T33" fmla="*/ 257 h 307"/>
                  <a:gd name="T34" fmla="*/ 394 w 418"/>
                  <a:gd name="T35" fmla="*/ 221 h 307"/>
                  <a:gd name="T36" fmla="*/ 418 w 418"/>
                  <a:gd name="T37" fmla="*/ 185 h 307"/>
                  <a:gd name="T38" fmla="*/ 416 w 418"/>
                  <a:gd name="T39" fmla="*/ 172 h 307"/>
                  <a:gd name="T40" fmla="*/ 407 w 418"/>
                  <a:gd name="T41" fmla="*/ 164 h 307"/>
                  <a:gd name="T42" fmla="*/ 371 w 418"/>
                  <a:gd name="T43" fmla="*/ 160 h 307"/>
                  <a:gd name="T44" fmla="*/ 306 w 418"/>
                  <a:gd name="T45" fmla="*/ 147 h 307"/>
                  <a:gd name="T46" fmla="*/ 152 w 418"/>
                  <a:gd name="T47" fmla="*/ 86 h 307"/>
                  <a:gd name="T48" fmla="*/ 88 w 418"/>
                  <a:gd name="T49" fmla="*/ 59 h 307"/>
                  <a:gd name="T50" fmla="*/ 95 w 418"/>
                  <a:gd name="T51" fmla="*/ 31 h 307"/>
                  <a:gd name="T52" fmla="*/ 171 w 418"/>
                  <a:gd name="T53" fmla="*/ 37 h 307"/>
                  <a:gd name="T54" fmla="*/ 242 w 418"/>
                  <a:gd name="T55" fmla="*/ 40 h 307"/>
                  <a:gd name="T56" fmla="*/ 242 w 418"/>
                  <a:gd name="T57" fmla="*/ 4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18" h="307">
                    <a:moveTo>
                      <a:pt x="242" y="40"/>
                    </a:moveTo>
                    <a:lnTo>
                      <a:pt x="232" y="35"/>
                    </a:lnTo>
                    <a:lnTo>
                      <a:pt x="207" y="21"/>
                    </a:lnTo>
                    <a:lnTo>
                      <a:pt x="192" y="8"/>
                    </a:lnTo>
                    <a:lnTo>
                      <a:pt x="179" y="0"/>
                    </a:lnTo>
                    <a:lnTo>
                      <a:pt x="145" y="8"/>
                    </a:lnTo>
                    <a:lnTo>
                      <a:pt x="128" y="12"/>
                    </a:lnTo>
                    <a:lnTo>
                      <a:pt x="97" y="14"/>
                    </a:lnTo>
                    <a:lnTo>
                      <a:pt x="74" y="27"/>
                    </a:lnTo>
                    <a:lnTo>
                      <a:pt x="48" y="48"/>
                    </a:lnTo>
                    <a:lnTo>
                      <a:pt x="19" y="61"/>
                    </a:lnTo>
                    <a:lnTo>
                      <a:pt x="0" y="122"/>
                    </a:lnTo>
                    <a:lnTo>
                      <a:pt x="15" y="200"/>
                    </a:lnTo>
                    <a:lnTo>
                      <a:pt x="61" y="284"/>
                    </a:lnTo>
                    <a:lnTo>
                      <a:pt x="128" y="307"/>
                    </a:lnTo>
                    <a:lnTo>
                      <a:pt x="166" y="299"/>
                    </a:lnTo>
                    <a:lnTo>
                      <a:pt x="316" y="257"/>
                    </a:lnTo>
                    <a:lnTo>
                      <a:pt x="394" y="221"/>
                    </a:lnTo>
                    <a:lnTo>
                      <a:pt x="418" y="185"/>
                    </a:lnTo>
                    <a:lnTo>
                      <a:pt x="416" y="172"/>
                    </a:lnTo>
                    <a:lnTo>
                      <a:pt x="407" y="164"/>
                    </a:lnTo>
                    <a:lnTo>
                      <a:pt x="371" y="160"/>
                    </a:lnTo>
                    <a:lnTo>
                      <a:pt x="306" y="147"/>
                    </a:lnTo>
                    <a:lnTo>
                      <a:pt x="152" y="86"/>
                    </a:lnTo>
                    <a:lnTo>
                      <a:pt x="88" y="59"/>
                    </a:lnTo>
                    <a:lnTo>
                      <a:pt x="95" y="31"/>
                    </a:lnTo>
                    <a:lnTo>
                      <a:pt x="171" y="37"/>
                    </a:lnTo>
                    <a:lnTo>
                      <a:pt x="242" y="40"/>
                    </a:lnTo>
                    <a:lnTo>
                      <a:pt x="242" y="40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05" name="Freeform 17"/>
              <p:cNvSpPr>
                <a:spLocks/>
              </p:cNvSpPr>
              <p:nvPr/>
            </p:nvSpPr>
            <p:spPr bwMode="auto">
              <a:xfrm>
                <a:off x="2449" y="2359"/>
                <a:ext cx="216" cy="304"/>
              </a:xfrm>
              <a:custGeom>
                <a:avLst/>
                <a:gdLst>
                  <a:gd name="T0" fmla="*/ 301 w 434"/>
                  <a:gd name="T1" fmla="*/ 17 h 606"/>
                  <a:gd name="T2" fmla="*/ 386 w 434"/>
                  <a:gd name="T3" fmla="*/ 66 h 606"/>
                  <a:gd name="T4" fmla="*/ 411 w 434"/>
                  <a:gd name="T5" fmla="*/ 91 h 606"/>
                  <a:gd name="T6" fmla="*/ 430 w 434"/>
                  <a:gd name="T7" fmla="*/ 144 h 606"/>
                  <a:gd name="T8" fmla="*/ 434 w 434"/>
                  <a:gd name="T9" fmla="*/ 197 h 606"/>
                  <a:gd name="T10" fmla="*/ 426 w 434"/>
                  <a:gd name="T11" fmla="*/ 226 h 606"/>
                  <a:gd name="T12" fmla="*/ 415 w 434"/>
                  <a:gd name="T13" fmla="*/ 270 h 606"/>
                  <a:gd name="T14" fmla="*/ 420 w 434"/>
                  <a:gd name="T15" fmla="*/ 336 h 606"/>
                  <a:gd name="T16" fmla="*/ 416 w 434"/>
                  <a:gd name="T17" fmla="*/ 382 h 606"/>
                  <a:gd name="T18" fmla="*/ 405 w 434"/>
                  <a:gd name="T19" fmla="*/ 424 h 606"/>
                  <a:gd name="T20" fmla="*/ 390 w 434"/>
                  <a:gd name="T21" fmla="*/ 481 h 606"/>
                  <a:gd name="T22" fmla="*/ 358 w 434"/>
                  <a:gd name="T23" fmla="*/ 540 h 606"/>
                  <a:gd name="T24" fmla="*/ 323 w 434"/>
                  <a:gd name="T25" fmla="*/ 579 h 606"/>
                  <a:gd name="T26" fmla="*/ 266 w 434"/>
                  <a:gd name="T27" fmla="*/ 606 h 606"/>
                  <a:gd name="T28" fmla="*/ 207 w 434"/>
                  <a:gd name="T29" fmla="*/ 604 h 606"/>
                  <a:gd name="T30" fmla="*/ 109 w 434"/>
                  <a:gd name="T31" fmla="*/ 540 h 606"/>
                  <a:gd name="T32" fmla="*/ 36 w 434"/>
                  <a:gd name="T33" fmla="*/ 460 h 606"/>
                  <a:gd name="T34" fmla="*/ 2 w 434"/>
                  <a:gd name="T35" fmla="*/ 351 h 606"/>
                  <a:gd name="T36" fmla="*/ 0 w 434"/>
                  <a:gd name="T37" fmla="*/ 296 h 606"/>
                  <a:gd name="T38" fmla="*/ 2 w 434"/>
                  <a:gd name="T39" fmla="*/ 239 h 606"/>
                  <a:gd name="T40" fmla="*/ 12 w 434"/>
                  <a:gd name="T41" fmla="*/ 192 h 606"/>
                  <a:gd name="T42" fmla="*/ 31 w 434"/>
                  <a:gd name="T43" fmla="*/ 140 h 606"/>
                  <a:gd name="T44" fmla="*/ 63 w 434"/>
                  <a:gd name="T45" fmla="*/ 91 h 606"/>
                  <a:gd name="T46" fmla="*/ 105 w 434"/>
                  <a:gd name="T47" fmla="*/ 61 h 606"/>
                  <a:gd name="T48" fmla="*/ 131 w 434"/>
                  <a:gd name="T49" fmla="*/ 38 h 606"/>
                  <a:gd name="T50" fmla="*/ 143 w 434"/>
                  <a:gd name="T51" fmla="*/ 11 h 606"/>
                  <a:gd name="T52" fmla="*/ 168 w 434"/>
                  <a:gd name="T53" fmla="*/ 0 h 606"/>
                  <a:gd name="T54" fmla="*/ 187 w 434"/>
                  <a:gd name="T55" fmla="*/ 7 h 606"/>
                  <a:gd name="T56" fmla="*/ 206 w 434"/>
                  <a:gd name="T57" fmla="*/ 19 h 606"/>
                  <a:gd name="T58" fmla="*/ 245 w 434"/>
                  <a:gd name="T59" fmla="*/ 13 h 606"/>
                  <a:gd name="T60" fmla="*/ 301 w 434"/>
                  <a:gd name="T61" fmla="*/ 17 h 606"/>
                  <a:gd name="T62" fmla="*/ 301 w 434"/>
                  <a:gd name="T63" fmla="*/ 17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4" h="606">
                    <a:moveTo>
                      <a:pt x="301" y="17"/>
                    </a:moveTo>
                    <a:lnTo>
                      <a:pt x="386" y="66"/>
                    </a:lnTo>
                    <a:lnTo>
                      <a:pt x="411" y="91"/>
                    </a:lnTo>
                    <a:lnTo>
                      <a:pt x="430" y="144"/>
                    </a:lnTo>
                    <a:lnTo>
                      <a:pt x="434" y="197"/>
                    </a:lnTo>
                    <a:lnTo>
                      <a:pt x="426" y="226"/>
                    </a:lnTo>
                    <a:lnTo>
                      <a:pt x="415" y="270"/>
                    </a:lnTo>
                    <a:lnTo>
                      <a:pt x="420" y="336"/>
                    </a:lnTo>
                    <a:lnTo>
                      <a:pt x="416" y="382"/>
                    </a:lnTo>
                    <a:lnTo>
                      <a:pt x="405" y="424"/>
                    </a:lnTo>
                    <a:lnTo>
                      <a:pt x="390" y="481"/>
                    </a:lnTo>
                    <a:lnTo>
                      <a:pt x="358" y="540"/>
                    </a:lnTo>
                    <a:lnTo>
                      <a:pt x="323" y="579"/>
                    </a:lnTo>
                    <a:lnTo>
                      <a:pt x="266" y="606"/>
                    </a:lnTo>
                    <a:lnTo>
                      <a:pt x="207" y="604"/>
                    </a:lnTo>
                    <a:lnTo>
                      <a:pt x="109" y="540"/>
                    </a:lnTo>
                    <a:lnTo>
                      <a:pt x="36" y="460"/>
                    </a:lnTo>
                    <a:lnTo>
                      <a:pt x="2" y="351"/>
                    </a:lnTo>
                    <a:lnTo>
                      <a:pt x="0" y="296"/>
                    </a:lnTo>
                    <a:lnTo>
                      <a:pt x="2" y="239"/>
                    </a:lnTo>
                    <a:lnTo>
                      <a:pt x="12" y="192"/>
                    </a:lnTo>
                    <a:lnTo>
                      <a:pt x="31" y="140"/>
                    </a:lnTo>
                    <a:lnTo>
                      <a:pt x="63" y="91"/>
                    </a:lnTo>
                    <a:lnTo>
                      <a:pt x="105" y="61"/>
                    </a:lnTo>
                    <a:lnTo>
                      <a:pt x="131" y="38"/>
                    </a:lnTo>
                    <a:lnTo>
                      <a:pt x="143" y="11"/>
                    </a:lnTo>
                    <a:lnTo>
                      <a:pt x="168" y="0"/>
                    </a:lnTo>
                    <a:lnTo>
                      <a:pt x="187" y="7"/>
                    </a:lnTo>
                    <a:lnTo>
                      <a:pt x="206" y="19"/>
                    </a:lnTo>
                    <a:lnTo>
                      <a:pt x="245" y="13"/>
                    </a:lnTo>
                    <a:lnTo>
                      <a:pt x="301" y="17"/>
                    </a:lnTo>
                    <a:lnTo>
                      <a:pt x="301" y="17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06" name="Freeform 18"/>
              <p:cNvSpPr>
                <a:spLocks/>
              </p:cNvSpPr>
              <p:nvPr/>
            </p:nvSpPr>
            <p:spPr bwMode="auto">
              <a:xfrm>
                <a:off x="2579" y="2446"/>
                <a:ext cx="149" cy="233"/>
              </a:xfrm>
              <a:custGeom>
                <a:avLst/>
                <a:gdLst>
                  <a:gd name="T0" fmla="*/ 176 w 298"/>
                  <a:gd name="T1" fmla="*/ 0 h 465"/>
                  <a:gd name="T2" fmla="*/ 190 w 298"/>
                  <a:gd name="T3" fmla="*/ 17 h 465"/>
                  <a:gd name="T4" fmla="*/ 193 w 298"/>
                  <a:gd name="T5" fmla="*/ 49 h 465"/>
                  <a:gd name="T6" fmla="*/ 195 w 298"/>
                  <a:gd name="T7" fmla="*/ 72 h 465"/>
                  <a:gd name="T8" fmla="*/ 201 w 298"/>
                  <a:gd name="T9" fmla="*/ 100 h 465"/>
                  <a:gd name="T10" fmla="*/ 209 w 298"/>
                  <a:gd name="T11" fmla="*/ 131 h 465"/>
                  <a:gd name="T12" fmla="*/ 211 w 298"/>
                  <a:gd name="T13" fmla="*/ 165 h 465"/>
                  <a:gd name="T14" fmla="*/ 214 w 298"/>
                  <a:gd name="T15" fmla="*/ 201 h 465"/>
                  <a:gd name="T16" fmla="*/ 224 w 298"/>
                  <a:gd name="T17" fmla="*/ 216 h 465"/>
                  <a:gd name="T18" fmla="*/ 231 w 298"/>
                  <a:gd name="T19" fmla="*/ 224 h 465"/>
                  <a:gd name="T20" fmla="*/ 264 w 298"/>
                  <a:gd name="T21" fmla="*/ 258 h 465"/>
                  <a:gd name="T22" fmla="*/ 283 w 298"/>
                  <a:gd name="T23" fmla="*/ 287 h 465"/>
                  <a:gd name="T24" fmla="*/ 298 w 298"/>
                  <a:gd name="T25" fmla="*/ 334 h 465"/>
                  <a:gd name="T26" fmla="*/ 294 w 298"/>
                  <a:gd name="T27" fmla="*/ 348 h 465"/>
                  <a:gd name="T28" fmla="*/ 283 w 298"/>
                  <a:gd name="T29" fmla="*/ 361 h 465"/>
                  <a:gd name="T30" fmla="*/ 273 w 298"/>
                  <a:gd name="T31" fmla="*/ 370 h 465"/>
                  <a:gd name="T32" fmla="*/ 285 w 298"/>
                  <a:gd name="T33" fmla="*/ 374 h 465"/>
                  <a:gd name="T34" fmla="*/ 290 w 298"/>
                  <a:gd name="T35" fmla="*/ 393 h 465"/>
                  <a:gd name="T36" fmla="*/ 287 w 298"/>
                  <a:gd name="T37" fmla="*/ 410 h 465"/>
                  <a:gd name="T38" fmla="*/ 275 w 298"/>
                  <a:gd name="T39" fmla="*/ 427 h 465"/>
                  <a:gd name="T40" fmla="*/ 228 w 298"/>
                  <a:gd name="T41" fmla="*/ 441 h 465"/>
                  <a:gd name="T42" fmla="*/ 146 w 298"/>
                  <a:gd name="T43" fmla="*/ 465 h 465"/>
                  <a:gd name="T44" fmla="*/ 64 w 298"/>
                  <a:gd name="T45" fmla="*/ 465 h 465"/>
                  <a:gd name="T46" fmla="*/ 0 w 298"/>
                  <a:gd name="T47" fmla="*/ 427 h 465"/>
                  <a:gd name="T48" fmla="*/ 24 w 298"/>
                  <a:gd name="T49" fmla="*/ 410 h 465"/>
                  <a:gd name="T50" fmla="*/ 57 w 298"/>
                  <a:gd name="T51" fmla="*/ 401 h 465"/>
                  <a:gd name="T52" fmla="*/ 85 w 298"/>
                  <a:gd name="T53" fmla="*/ 382 h 465"/>
                  <a:gd name="T54" fmla="*/ 119 w 298"/>
                  <a:gd name="T55" fmla="*/ 327 h 465"/>
                  <a:gd name="T56" fmla="*/ 129 w 298"/>
                  <a:gd name="T57" fmla="*/ 300 h 465"/>
                  <a:gd name="T58" fmla="*/ 152 w 298"/>
                  <a:gd name="T59" fmla="*/ 234 h 465"/>
                  <a:gd name="T60" fmla="*/ 161 w 298"/>
                  <a:gd name="T61" fmla="*/ 154 h 465"/>
                  <a:gd name="T62" fmla="*/ 157 w 298"/>
                  <a:gd name="T63" fmla="*/ 89 h 465"/>
                  <a:gd name="T64" fmla="*/ 161 w 298"/>
                  <a:gd name="T65" fmla="*/ 64 h 465"/>
                  <a:gd name="T66" fmla="*/ 173 w 298"/>
                  <a:gd name="T67" fmla="*/ 28 h 465"/>
                  <a:gd name="T68" fmla="*/ 176 w 298"/>
                  <a:gd name="T69" fmla="*/ 0 h 465"/>
                  <a:gd name="T70" fmla="*/ 176 w 298"/>
                  <a:gd name="T71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8" h="465">
                    <a:moveTo>
                      <a:pt x="176" y="0"/>
                    </a:moveTo>
                    <a:lnTo>
                      <a:pt x="190" y="17"/>
                    </a:lnTo>
                    <a:lnTo>
                      <a:pt x="193" y="49"/>
                    </a:lnTo>
                    <a:lnTo>
                      <a:pt x="195" y="72"/>
                    </a:lnTo>
                    <a:lnTo>
                      <a:pt x="201" y="100"/>
                    </a:lnTo>
                    <a:lnTo>
                      <a:pt x="209" y="131"/>
                    </a:lnTo>
                    <a:lnTo>
                      <a:pt x="211" y="165"/>
                    </a:lnTo>
                    <a:lnTo>
                      <a:pt x="214" y="201"/>
                    </a:lnTo>
                    <a:lnTo>
                      <a:pt x="224" y="216"/>
                    </a:lnTo>
                    <a:lnTo>
                      <a:pt x="231" y="224"/>
                    </a:lnTo>
                    <a:lnTo>
                      <a:pt x="264" y="258"/>
                    </a:lnTo>
                    <a:lnTo>
                      <a:pt x="283" y="287"/>
                    </a:lnTo>
                    <a:lnTo>
                      <a:pt x="298" y="334"/>
                    </a:lnTo>
                    <a:lnTo>
                      <a:pt x="294" y="348"/>
                    </a:lnTo>
                    <a:lnTo>
                      <a:pt x="283" y="361"/>
                    </a:lnTo>
                    <a:lnTo>
                      <a:pt x="273" y="370"/>
                    </a:lnTo>
                    <a:lnTo>
                      <a:pt x="285" y="374"/>
                    </a:lnTo>
                    <a:lnTo>
                      <a:pt x="290" y="393"/>
                    </a:lnTo>
                    <a:lnTo>
                      <a:pt x="287" y="410"/>
                    </a:lnTo>
                    <a:lnTo>
                      <a:pt x="275" y="427"/>
                    </a:lnTo>
                    <a:lnTo>
                      <a:pt x="228" y="441"/>
                    </a:lnTo>
                    <a:lnTo>
                      <a:pt x="146" y="465"/>
                    </a:lnTo>
                    <a:lnTo>
                      <a:pt x="64" y="465"/>
                    </a:lnTo>
                    <a:lnTo>
                      <a:pt x="0" y="427"/>
                    </a:lnTo>
                    <a:lnTo>
                      <a:pt x="24" y="410"/>
                    </a:lnTo>
                    <a:lnTo>
                      <a:pt x="57" y="401"/>
                    </a:lnTo>
                    <a:lnTo>
                      <a:pt x="85" y="382"/>
                    </a:lnTo>
                    <a:lnTo>
                      <a:pt x="119" y="327"/>
                    </a:lnTo>
                    <a:lnTo>
                      <a:pt x="129" y="300"/>
                    </a:lnTo>
                    <a:lnTo>
                      <a:pt x="152" y="234"/>
                    </a:lnTo>
                    <a:lnTo>
                      <a:pt x="161" y="154"/>
                    </a:lnTo>
                    <a:lnTo>
                      <a:pt x="157" y="89"/>
                    </a:lnTo>
                    <a:lnTo>
                      <a:pt x="161" y="64"/>
                    </a:lnTo>
                    <a:lnTo>
                      <a:pt x="173" y="28"/>
                    </a:lnTo>
                    <a:lnTo>
                      <a:pt x="176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C1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07" name="Freeform 19"/>
              <p:cNvSpPr>
                <a:spLocks/>
              </p:cNvSpPr>
              <p:nvPr/>
            </p:nvSpPr>
            <p:spPr bwMode="auto">
              <a:xfrm>
                <a:off x="2245" y="2272"/>
                <a:ext cx="379" cy="470"/>
              </a:xfrm>
              <a:custGeom>
                <a:avLst/>
                <a:gdLst>
                  <a:gd name="T0" fmla="*/ 524 w 758"/>
                  <a:gd name="T1" fmla="*/ 19 h 941"/>
                  <a:gd name="T2" fmla="*/ 498 w 758"/>
                  <a:gd name="T3" fmla="*/ 15 h 941"/>
                  <a:gd name="T4" fmla="*/ 452 w 758"/>
                  <a:gd name="T5" fmla="*/ 21 h 941"/>
                  <a:gd name="T6" fmla="*/ 406 w 758"/>
                  <a:gd name="T7" fmla="*/ 47 h 941"/>
                  <a:gd name="T8" fmla="*/ 382 w 758"/>
                  <a:gd name="T9" fmla="*/ 68 h 941"/>
                  <a:gd name="T10" fmla="*/ 349 w 758"/>
                  <a:gd name="T11" fmla="*/ 108 h 941"/>
                  <a:gd name="T12" fmla="*/ 330 w 758"/>
                  <a:gd name="T13" fmla="*/ 150 h 941"/>
                  <a:gd name="T14" fmla="*/ 275 w 758"/>
                  <a:gd name="T15" fmla="*/ 302 h 941"/>
                  <a:gd name="T16" fmla="*/ 239 w 758"/>
                  <a:gd name="T17" fmla="*/ 412 h 941"/>
                  <a:gd name="T18" fmla="*/ 184 w 758"/>
                  <a:gd name="T19" fmla="*/ 601 h 941"/>
                  <a:gd name="T20" fmla="*/ 171 w 758"/>
                  <a:gd name="T21" fmla="*/ 642 h 941"/>
                  <a:gd name="T22" fmla="*/ 159 w 758"/>
                  <a:gd name="T23" fmla="*/ 697 h 941"/>
                  <a:gd name="T24" fmla="*/ 154 w 758"/>
                  <a:gd name="T25" fmla="*/ 758 h 941"/>
                  <a:gd name="T26" fmla="*/ 136 w 758"/>
                  <a:gd name="T27" fmla="*/ 756 h 941"/>
                  <a:gd name="T28" fmla="*/ 117 w 758"/>
                  <a:gd name="T29" fmla="*/ 756 h 941"/>
                  <a:gd name="T30" fmla="*/ 100 w 758"/>
                  <a:gd name="T31" fmla="*/ 770 h 941"/>
                  <a:gd name="T32" fmla="*/ 85 w 758"/>
                  <a:gd name="T33" fmla="*/ 796 h 941"/>
                  <a:gd name="T34" fmla="*/ 55 w 758"/>
                  <a:gd name="T35" fmla="*/ 802 h 941"/>
                  <a:gd name="T36" fmla="*/ 28 w 758"/>
                  <a:gd name="T37" fmla="*/ 810 h 941"/>
                  <a:gd name="T38" fmla="*/ 13 w 758"/>
                  <a:gd name="T39" fmla="*/ 819 h 941"/>
                  <a:gd name="T40" fmla="*/ 5 w 758"/>
                  <a:gd name="T41" fmla="*/ 831 h 941"/>
                  <a:gd name="T42" fmla="*/ 0 w 758"/>
                  <a:gd name="T43" fmla="*/ 844 h 941"/>
                  <a:gd name="T44" fmla="*/ 2 w 758"/>
                  <a:gd name="T45" fmla="*/ 869 h 941"/>
                  <a:gd name="T46" fmla="*/ 19 w 758"/>
                  <a:gd name="T47" fmla="*/ 846 h 941"/>
                  <a:gd name="T48" fmla="*/ 45 w 758"/>
                  <a:gd name="T49" fmla="*/ 840 h 941"/>
                  <a:gd name="T50" fmla="*/ 81 w 758"/>
                  <a:gd name="T51" fmla="*/ 834 h 941"/>
                  <a:gd name="T52" fmla="*/ 142 w 758"/>
                  <a:gd name="T53" fmla="*/ 819 h 941"/>
                  <a:gd name="T54" fmla="*/ 199 w 758"/>
                  <a:gd name="T55" fmla="*/ 791 h 941"/>
                  <a:gd name="T56" fmla="*/ 207 w 758"/>
                  <a:gd name="T57" fmla="*/ 829 h 941"/>
                  <a:gd name="T58" fmla="*/ 214 w 758"/>
                  <a:gd name="T59" fmla="*/ 855 h 941"/>
                  <a:gd name="T60" fmla="*/ 249 w 758"/>
                  <a:gd name="T61" fmla="*/ 891 h 941"/>
                  <a:gd name="T62" fmla="*/ 300 w 758"/>
                  <a:gd name="T63" fmla="*/ 931 h 941"/>
                  <a:gd name="T64" fmla="*/ 376 w 758"/>
                  <a:gd name="T65" fmla="*/ 941 h 941"/>
                  <a:gd name="T66" fmla="*/ 461 w 758"/>
                  <a:gd name="T67" fmla="*/ 922 h 941"/>
                  <a:gd name="T68" fmla="*/ 532 w 758"/>
                  <a:gd name="T69" fmla="*/ 785 h 941"/>
                  <a:gd name="T70" fmla="*/ 564 w 758"/>
                  <a:gd name="T71" fmla="*/ 747 h 941"/>
                  <a:gd name="T72" fmla="*/ 484 w 758"/>
                  <a:gd name="T73" fmla="*/ 682 h 941"/>
                  <a:gd name="T74" fmla="*/ 435 w 758"/>
                  <a:gd name="T75" fmla="*/ 614 h 941"/>
                  <a:gd name="T76" fmla="*/ 406 w 758"/>
                  <a:gd name="T77" fmla="*/ 519 h 941"/>
                  <a:gd name="T78" fmla="*/ 406 w 758"/>
                  <a:gd name="T79" fmla="*/ 447 h 941"/>
                  <a:gd name="T80" fmla="*/ 416 w 758"/>
                  <a:gd name="T81" fmla="*/ 382 h 941"/>
                  <a:gd name="T82" fmla="*/ 429 w 758"/>
                  <a:gd name="T83" fmla="*/ 333 h 941"/>
                  <a:gd name="T84" fmla="*/ 444 w 758"/>
                  <a:gd name="T85" fmla="*/ 302 h 941"/>
                  <a:gd name="T86" fmla="*/ 463 w 758"/>
                  <a:gd name="T87" fmla="*/ 272 h 941"/>
                  <a:gd name="T88" fmla="*/ 492 w 758"/>
                  <a:gd name="T89" fmla="*/ 247 h 941"/>
                  <a:gd name="T90" fmla="*/ 532 w 758"/>
                  <a:gd name="T91" fmla="*/ 220 h 941"/>
                  <a:gd name="T92" fmla="*/ 545 w 758"/>
                  <a:gd name="T93" fmla="*/ 203 h 941"/>
                  <a:gd name="T94" fmla="*/ 566 w 758"/>
                  <a:gd name="T95" fmla="*/ 182 h 941"/>
                  <a:gd name="T96" fmla="*/ 593 w 758"/>
                  <a:gd name="T97" fmla="*/ 190 h 941"/>
                  <a:gd name="T98" fmla="*/ 615 w 758"/>
                  <a:gd name="T99" fmla="*/ 194 h 941"/>
                  <a:gd name="T100" fmla="*/ 651 w 758"/>
                  <a:gd name="T101" fmla="*/ 188 h 941"/>
                  <a:gd name="T102" fmla="*/ 712 w 758"/>
                  <a:gd name="T103" fmla="*/ 196 h 941"/>
                  <a:gd name="T104" fmla="*/ 758 w 758"/>
                  <a:gd name="T105" fmla="*/ 171 h 941"/>
                  <a:gd name="T106" fmla="*/ 693 w 758"/>
                  <a:gd name="T107" fmla="*/ 84 h 941"/>
                  <a:gd name="T108" fmla="*/ 558 w 758"/>
                  <a:gd name="T109" fmla="*/ 2 h 941"/>
                  <a:gd name="T110" fmla="*/ 534 w 758"/>
                  <a:gd name="T111" fmla="*/ 0 h 941"/>
                  <a:gd name="T112" fmla="*/ 524 w 758"/>
                  <a:gd name="T113" fmla="*/ 19 h 941"/>
                  <a:gd name="T114" fmla="*/ 524 w 758"/>
                  <a:gd name="T115" fmla="*/ 19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58" h="941">
                    <a:moveTo>
                      <a:pt x="524" y="19"/>
                    </a:moveTo>
                    <a:lnTo>
                      <a:pt x="498" y="15"/>
                    </a:lnTo>
                    <a:lnTo>
                      <a:pt x="452" y="21"/>
                    </a:lnTo>
                    <a:lnTo>
                      <a:pt x="406" y="47"/>
                    </a:lnTo>
                    <a:lnTo>
                      <a:pt x="382" y="68"/>
                    </a:lnTo>
                    <a:lnTo>
                      <a:pt x="349" y="108"/>
                    </a:lnTo>
                    <a:lnTo>
                      <a:pt x="330" y="150"/>
                    </a:lnTo>
                    <a:lnTo>
                      <a:pt x="275" y="302"/>
                    </a:lnTo>
                    <a:lnTo>
                      <a:pt x="239" y="412"/>
                    </a:lnTo>
                    <a:lnTo>
                      <a:pt x="184" y="601"/>
                    </a:lnTo>
                    <a:lnTo>
                      <a:pt x="171" y="642"/>
                    </a:lnTo>
                    <a:lnTo>
                      <a:pt x="159" y="697"/>
                    </a:lnTo>
                    <a:lnTo>
                      <a:pt x="154" y="758"/>
                    </a:lnTo>
                    <a:lnTo>
                      <a:pt x="136" y="756"/>
                    </a:lnTo>
                    <a:lnTo>
                      <a:pt x="117" y="756"/>
                    </a:lnTo>
                    <a:lnTo>
                      <a:pt x="100" y="770"/>
                    </a:lnTo>
                    <a:lnTo>
                      <a:pt x="85" y="796"/>
                    </a:lnTo>
                    <a:lnTo>
                      <a:pt x="55" y="802"/>
                    </a:lnTo>
                    <a:lnTo>
                      <a:pt x="28" y="810"/>
                    </a:lnTo>
                    <a:lnTo>
                      <a:pt x="13" y="819"/>
                    </a:lnTo>
                    <a:lnTo>
                      <a:pt x="5" y="831"/>
                    </a:lnTo>
                    <a:lnTo>
                      <a:pt x="0" y="844"/>
                    </a:lnTo>
                    <a:lnTo>
                      <a:pt x="2" y="869"/>
                    </a:lnTo>
                    <a:lnTo>
                      <a:pt x="19" y="846"/>
                    </a:lnTo>
                    <a:lnTo>
                      <a:pt x="45" y="840"/>
                    </a:lnTo>
                    <a:lnTo>
                      <a:pt x="81" y="834"/>
                    </a:lnTo>
                    <a:lnTo>
                      <a:pt x="142" y="819"/>
                    </a:lnTo>
                    <a:lnTo>
                      <a:pt x="199" y="791"/>
                    </a:lnTo>
                    <a:lnTo>
                      <a:pt x="207" y="829"/>
                    </a:lnTo>
                    <a:lnTo>
                      <a:pt x="214" y="855"/>
                    </a:lnTo>
                    <a:lnTo>
                      <a:pt x="249" y="891"/>
                    </a:lnTo>
                    <a:lnTo>
                      <a:pt x="300" y="931"/>
                    </a:lnTo>
                    <a:lnTo>
                      <a:pt x="376" y="941"/>
                    </a:lnTo>
                    <a:lnTo>
                      <a:pt x="461" y="922"/>
                    </a:lnTo>
                    <a:lnTo>
                      <a:pt x="532" y="785"/>
                    </a:lnTo>
                    <a:lnTo>
                      <a:pt x="564" y="747"/>
                    </a:lnTo>
                    <a:lnTo>
                      <a:pt x="484" y="682"/>
                    </a:lnTo>
                    <a:lnTo>
                      <a:pt x="435" y="614"/>
                    </a:lnTo>
                    <a:lnTo>
                      <a:pt x="406" y="519"/>
                    </a:lnTo>
                    <a:lnTo>
                      <a:pt x="406" y="447"/>
                    </a:lnTo>
                    <a:lnTo>
                      <a:pt x="416" y="382"/>
                    </a:lnTo>
                    <a:lnTo>
                      <a:pt x="429" y="333"/>
                    </a:lnTo>
                    <a:lnTo>
                      <a:pt x="444" y="302"/>
                    </a:lnTo>
                    <a:lnTo>
                      <a:pt x="463" y="272"/>
                    </a:lnTo>
                    <a:lnTo>
                      <a:pt x="492" y="247"/>
                    </a:lnTo>
                    <a:lnTo>
                      <a:pt x="532" y="220"/>
                    </a:lnTo>
                    <a:lnTo>
                      <a:pt x="545" y="203"/>
                    </a:lnTo>
                    <a:lnTo>
                      <a:pt x="566" y="182"/>
                    </a:lnTo>
                    <a:lnTo>
                      <a:pt x="593" y="190"/>
                    </a:lnTo>
                    <a:lnTo>
                      <a:pt x="615" y="194"/>
                    </a:lnTo>
                    <a:lnTo>
                      <a:pt x="651" y="188"/>
                    </a:lnTo>
                    <a:lnTo>
                      <a:pt x="712" y="196"/>
                    </a:lnTo>
                    <a:lnTo>
                      <a:pt x="758" y="171"/>
                    </a:lnTo>
                    <a:lnTo>
                      <a:pt x="693" y="84"/>
                    </a:lnTo>
                    <a:lnTo>
                      <a:pt x="558" y="2"/>
                    </a:lnTo>
                    <a:lnTo>
                      <a:pt x="534" y="0"/>
                    </a:lnTo>
                    <a:lnTo>
                      <a:pt x="524" y="19"/>
                    </a:lnTo>
                    <a:lnTo>
                      <a:pt x="524" y="19"/>
                    </a:lnTo>
                    <a:close/>
                  </a:path>
                </a:pathLst>
              </a:custGeom>
              <a:solidFill>
                <a:srgbClr val="C1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08" name="Freeform 20"/>
              <p:cNvSpPr>
                <a:spLocks/>
              </p:cNvSpPr>
              <p:nvPr/>
            </p:nvSpPr>
            <p:spPr bwMode="auto">
              <a:xfrm>
                <a:off x="2569" y="3900"/>
                <a:ext cx="416" cy="198"/>
              </a:xfrm>
              <a:custGeom>
                <a:avLst/>
                <a:gdLst>
                  <a:gd name="T0" fmla="*/ 412 w 832"/>
                  <a:gd name="T1" fmla="*/ 0 h 395"/>
                  <a:gd name="T2" fmla="*/ 767 w 832"/>
                  <a:gd name="T3" fmla="*/ 97 h 395"/>
                  <a:gd name="T4" fmla="*/ 805 w 832"/>
                  <a:gd name="T5" fmla="*/ 112 h 395"/>
                  <a:gd name="T6" fmla="*/ 830 w 832"/>
                  <a:gd name="T7" fmla="*/ 139 h 395"/>
                  <a:gd name="T8" fmla="*/ 832 w 832"/>
                  <a:gd name="T9" fmla="*/ 163 h 395"/>
                  <a:gd name="T10" fmla="*/ 788 w 832"/>
                  <a:gd name="T11" fmla="*/ 207 h 395"/>
                  <a:gd name="T12" fmla="*/ 473 w 832"/>
                  <a:gd name="T13" fmla="*/ 395 h 395"/>
                  <a:gd name="T14" fmla="*/ 91 w 832"/>
                  <a:gd name="T15" fmla="*/ 293 h 395"/>
                  <a:gd name="T16" fmla="*/ 0 w 832"/>
                  <a:gd name="T17" fmla="*/ 268 h 395"/>
                  <a:gd name="T18" fmla="*/ 2 w 832"/>
                  <a:gd name="T19" fmla="*/ 198 h 395"/>
                  <a:gd name="T20" fmla="*/ 140 w 832"/>
                  <a:gd name="T21" fmla="*/ 135 h 395"/>
                  <a:gd name="T22" fmla="*/ 412 w 832"/>
                  <a:gd name="T23" fmla="*/ 0 h 395"/>
                  <a:gd name="T24" fmla="*/ 412 w 832"/>
                  <a:gd name="T25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2" h="395">
                    <a:moveTo>
                      <a:pt x="412" y="0"/>
                    </a:moveTo>
                    <a:lnTo>
                      <a:pt x="767" y="97"/>
                    </a:lnTo>
                    <a:lnTo>
                      <a:pt x="805" y="112"/>
                    </a:lnTo>
                    <a:lnTo>
                      <a:pt x="830" y="139"/>
                    </a:lnTo>
                    <a:lnTo>
                      <a:pt x="832" y="163"/>
                    </a:lnTo>
                    <a:lnTo>
                      <a:pt x="788" y="207"/>
                    </a:lnTo>
                    <a:lnTo>
                      <a:pt x="473" y="395"/>
                    </a:lnTo>
                    <a:lnTo>
                      <a:pt x="91" y="293"/>
                    </a:lnTo>
                    <a:lnTo>
                      <a:pt x="0" y="268"/>
                    </a:lnTo>
                    <a:lnTo>
                      <a:pt x="2" y="198"/>
                    </a:lnTo>
                    <a:lnTo>
                      <a:pt x="140" y="135"/>
                    </a:lnTo>
                    <a:lnTo>
                      <a:pt x="412" y="0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09" name="Freeform 21"/>
              <p:cNvSpPr>
                <a:spLocks/>
              </p:cNvSpPr>
              <p:nvPr/>
            </p:nvSpPr>
            <p:spPr bwMode="auto">
              <a:xfrm>
                <a:off x="2119" y="3799"/>
                <a:ext cx="917" cy="225"/>
              </a:xfrm>
              <a:custGeom>
                <a:avLst/>
                <a:gdLst>
                  <a:gd name="T0" fmla="*/ 1834 w 1834"/>
                  <a:gd name="T1" fmla="*/ 209 h 451"/>
                  <a:gd name="T2" fmla="*/ 1474 w 1834"/>
                  <a:gd name="T3" fmla="*/ 145 h 451"/>
                  <a:gd name="T4" fmla="*/ 773 w 1834"/>
                  <a:gd name="T5" fmla="*/ 37 h 451"/>
                  <a:gd name="T6" fmla="*/ 521 w 1834"/>
                  <a:gd name="T7" fmla="*/ 0 h 451"/>
                  <a:gd name="T8" fmla="*/ 416 w 1834"/>
                  <a:gd name="T9" fmla="*/ 65 h 451"/>
                  <a:gd name="T10" fmla="*/ 262 w 1834"/>
                  <a:gd name="T11" fmla="*/ 111 h 451"/>
                  <a:gd name="T12" fmla="*/ 148 w 1834"/>
                  <a:gd name="T13" fmla="*/ 164 h 451"/>
                  <a:gd name="T14" fmla="*/ 27 w 1834"/>
                  <a:gd name="T15" fmla="*/ 223 h 451"/>
                  <a:gd name="T16" fmla="*/ 0 w 1834"/>
                  <a:gd name="T17" fmla="*/ 257 h 451"/>
                  <a:gd name="T18" fmla="*/ 23 w 1834"/>
                  <a:gd name="T19" fmla="*/ 282 h 451"/>
                  <a:gd name="T20" fmla="*/ 179 w 1834"/>
                  <a:gd name="T21" fmla="*/ 320 h 451"/>
                  <a:gd name="T22" fmla="*/ 534 w 1834"/>
                  <a:gd name="T23" fmla="*/ 382 h 451"/>
                  <a:gd name="T24" fmla="*/ 785 w 1834"/>
                  <a:gd name="T25" fmla="*/ 426 h 451"/>
                  <a:gd name="T26" fmla="*/ 904 w 1834"/>
                  <a:gd name="T27" fmla="*/ 451 h 451"/>
                  <a:gd name="T28" fmla="*/ 904 w 1834"/>
                  <a:gd name="T29" fmla="*/ 400 h 451"/>
                  <a:gd name="T30" fmla="*/ 1131 w 1834"/>
                  <a:gd name="T31" fmla="*/ 293 h 451"/>
                  <a:gd name="T32" fmla="*/ 1309 w 1834"/>
                  <a:gd name="T33" fmla="*/ 206 h 451"/>
                  <a:gd name="T34" fmla="*/ 1412 w 1834"/>
                  <a:gd name="T35" fmla="*/ 236 h 451"/>
                  <a:gd name="T36" fmla="*/ 1647 w 1834"/>
                  <a:gd name="T37" fmla="*/ 297 h 451"/>
                  <a:gd name="T38" fmla="*/ 1687 w 1834"/>
                  <a:gd name="T39" fmla="*/ 305 h 451"/>
                  <a:gd name="T40" fmla="*/ 1834 w 1834"/>
                  <a:gd name="T41" fmla="*/ 209 h 451"/>
                  <a:gd name="T42" fmla="*/ 1834 w 1834"/>
                  <a:gd name="T43" fmla="*/ 209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34" h="451">
                    <a:moveTo>
                      <a:pt x="1834" y="209"/>
                    </a:moveTo>
                    <a:lnTo>
                      <a:pt x="1474" y="145"/>
                    </a:lnTo>
                    <a:lnTo>
                      <a:pt x="773" y="37"/>
                    </a:lnTo>
                    <a:lnTo>
                      <a:pt x="521" y="0"/>
                    </a:lnTo>
                    <a:lnTo>
                      <a:pt x="416" y="65"/>
                    </a:lnTo>
                    <a:lnTo>
                      <a:pt x="262" y="111"/>
                    </a:lnTo>
                    <a:lnTo>
                      <a:pt x="148" y="164"/>
                    </a:lnTo>
                    <a:lnTo>
                      <a:pt x="27" y="223"/>
                    </a:lnTo>
                    <a:lnTo>
                      <a:pt x="0" y="257"/>
                    </a:lnTo>
                    <a:lnTo>
                      <a:pt x="23" y="282"/>
                    </a:lnTo>
                    <a:lnTo>
                      <a:pt x="179" y="320"/>
                    </a:lnTo>
                    <a:lnTo>
                      <a:pt x="534" y="382"/>
                    </a:lnTo>
                    <a:lnTo>
                      <a:pt x="785" y="426"/>
                    </a:lnTo>
                    <a:lnTo>
                      <a:pt x="904" y="451"/>
                    </a:lnTo>
                    <a:lnTo>
                      <a:pt x="904" y="400"/>
                    </a:lnTo>
                    <a:lnTo>
                      <a:pt x="1131" y="293"/>
                    </a:lnTo>
                    <a:lnTo>
                      <a:pt x="1309" y="206"/>
                    </a:lnTo>
                    <a:lnTo>
                      <a:pt x="1412" y="236"/>
                    </a:lnTo>
                    <a:lnTo>
                      <a:pt x="1647" y="297"/>
                    </a:lnTo>
                    <a:lnTo>
                      <a:pt x="1687" y="305"/>
                    </a:lnTo>
                    <a:lnTo>
                      <a:pt x="1834" y="209"/>
                    </a:lnTo>
                    <a:lnTo>
                      <a:pt x="1834" y="209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0" name="Freeform 22"/>
              <p:cNvSpPr>
                <a:spLocks/>
              </p:cNvSpPr>
              <p:nvPr/>
            </p:nvSpPr>
            <p:spPr bwMode="auto">
              <a:xfrm>
                <a:off x="3013" y="3904"/>
                <a:ext cx="590" cy="346"/>
              </a:xfrm>
              <a:custGeom>
                <a:avLst/>
                <a:gdLst>
                  <a:gd name="T0" fmla="*/ 4 w 1180"/>
                  <a:gd name="T1" fmla="*/ 194 h 692"/>
                  <a:gd name="T2" fmla="*/ 114 w 1180"/>
                  <a:gd name="T3" fmla="*/ 234 h 692"/>
                  <a:gd name="T4" fmla="*/ 428 w 1180"/>
                  <a:gd name="T5" fmla="*/ 345 h 692"/>
                  <a:gd name="T6" fmla="*/ 467 w 1180"/>
                  <a:gd name="T7" fmla="*/ 350 h 692"/>
                  <a:gd name="T8" fmla="*/ 604 w 1180"/>
                  <a:gd name="T9" fmla="*/ 314 h 692"/>
                  <a:gd name="T10" fmla="*/ 764 w 1180"/>
                  <a:gd name="T11" fmla="*/ 284 h 692"/>
                  <a:gd name="T12" fmla="*/ 886 w 1180"/>
                  <a:gd name="T13" fmla="*/ 265 h 692"/>
                  <a:gd name="T14" fmla="*/ 933 w 1180"/>
                  <a:gd name="T15" fmla="*/ 259 h 692"/>
                  <a:gd name="T16" fmla="*/ 916 w 1180"/>
                  <a:gd name="T17" fmla="*/ 287 h 692"/>
                  <a:gd name="T18" fmla="*/ 811 w 1180"/>
                  <a:gd name="T19" fmla="*/ 326 h 692"/>
                  <a:gd name="T20" fmla="*/ 751 w 1180"/>
                  <a:gd name="T21" fmla="*/ 339 h 692"/>
                  <a:gd name="T22" fmla="*/ 684 w 1180"/>
                  <a:gd name="T23" fmla="*/ 343 h 692"/>
                  <a:gd name="T24" fmla="*/ 637 w 1180"/>
                  <a:gd name="T25" fmla="*/ 350 h 692"/>
                  <a:gd name="T26" fmla="*/ 601 w 1180"/>
                  <a:gd name="T27" fmla="*/ 367 h 692"/>
                  <a:gd name="T28" fmla="*/ 597 w 1180"/>
                  <a:gd name="T29" fmla="*/ 383 h 692"/>
                  <a:gd name="T30" fmla="*/ 625 w 1180"/>
                  <a:gd name="T31" fmla="*/ 402 h 692"/>
                  <a:gd name="T32" fmla="*/ 760 w 1180"/>
                  <a:gd name="T33" fmla="*/ 405 h 692"/>
                  <a:gd name="T34" fmla="*/ 851 w 1180"/>
                  <a:gd name="T35" fmla="*/ 388 h 692"/>
                  <a:gd name="T36" fmla="*/ 954 w 1180"/>
                  <a:gd name="T37" fmla="*/ 358 h 692"/>
                  <a:gd name="T38" fmla="*/ 986 w 1180"/>
                  <a:gd name="T39" fmla="*/ 348 h 692"/>
                  <a:gd name="T40" fmla="*/ 1005 w 1180"/>
                  <a:gd name="T41" fmla="*/ 381 h 692"/>
                  <a:gd name="T42" fmla="*/ 1032 w 1180"/>
                  <a:gd name="T43" fmla="*/ 440 h 692"/>
                  <a:gd name="T44" fmla="*/ 1055 w 1180"/>
                  <a:gd name="T45" fmla="*/ 508 h 692"/>
                  <a:gd name="T46" fmla="*/ 1068 w 1180"/>
                  <a:gd name="T47" fmla="*/ 544 h 692"/>
                  <a:gd name="T48" fmla="*/ 1106 w 1180"/>
                  <a:gd name="T49" fmla="*/ 603 h 692"/>
                  <a:gd name="T50" fmla="*/ 1114 w 1180"/>
                  <a:gd name="T51" fmla="*/ 626 h 692"/>
                  <a:gd name="T52" fmla="*/ 1095 w 1180"/>
                  <a:gd name="T53" fmla="*/ 633 h 692"/>
                  <a:gd name="T54" fmla="*/ 1055 w 1180"/>
                  <a:gd name="T55" fmla="*/ 637 h 692"/>
                  <a:gd name="T56" fmla="*/ 1055 w 1180"/>
                  <a:gd name="T57" fmla="*/ 692 h 692"/>
                  <a:gd name="T58" fmla="*/ 1077 w 1180"/>
                  <a:gd name="T59" fmla="*/ 692 h 692"/>
                  <a:gd name="T60" fmla="*/ 1129 w 1180"/>
                  <a:gd name="T61" fmla="*/ 687 h 692"/>
                  <a:gd name="T62" fmla="*/ 1165 w 1180"/>
                  <a:gd name="T63" fmla="*/ 662 h 692"/>
                  <a:gd name="T64" fmla="*/ 1180 w 1180"/>
                  <a:gd name="T65" fmla="*/ 628 h 692"/>
                  <a:gd name="T66" fmla="*/ 1180 w 1180"/>
                  <a:gd name="T67" fmla="*/ 603 h 692"/>
                  <a:gd name="T68" fmla="*/ 1144 w 1180"/>
                  <a:gd name="T69" fmla="*/ 542 h 692"/>
                  <a:gd name="T70" fmla="*/ 1104 w 1180"/>
                  <a:gd name="T71" fmla="*/ 476 h 692"/>
                  <a:gd name="T72" fmla="*/ 1060 w 1180"/>
                  <a:gd name="T73" fmla="*/ 388 h 692"/>
                  <a:gd name="T74" fmla="*/ 1047 w 1180"/>
                  <a:gd name="T75" fmla="*/ 364 h 692"/>
                  <a:gd name="T76" fmla="*/ 1047 w 1180"/>
                  <a:gd name="T77" fmla="*/ 333 h 692"/>
                  <a:gd name="T78" fmla="*/ 1043 w 1180"/>
                  <a:gd name="T79" fmla="*/ 299 h 692"/>
                  <a:gd name="T80" fmla="*/ 1024 w 1180"/>
                  <a:gd name="T81" fmla="*/ 278 h 692"/>
                  <a:gd name="T82" fmla="*/ 990 w 1180"/>
                  <a:gd name="T83" fmla="*/ 268 h 692"/>
                  <a:gd name="T84" fmla="*/ 963 w 1180"/>
                  <a:gd name="T85" fmla="*/ 236 h 692"/>
                  <a:gd name="T86" fmla="*/ 948 w 1180"/>
                  <a:gd name="T87" fmla="*/ 164 h 692"/>
                  <a:gd name="T88" fmla="*/ 939 w 1180"/>
                  <a:gd name="T89" fmla="*/ 124 h 692"/>
                  <a:gd name="T90" fmla="*/ 924 w 1180"/>
                  <a:gd name="T91" fmla="*/ 101 h 692"/>
                  <a:gd name="T92" fmla="*/ 887 w 1180"/>
                  <a:gd name="T93" fmla="*/ 73 h 692"/>
                  <a:gd name="T94" fmla="*/ 886 w 1180"/>
                  <a:gd name="T95" fmla="*/ 46 h 692"/>
                  <a:gd name="T96" fmla="*/ 865 w 1180"/>
                  <a:gd name="T97" fmla="*/ 38 h 692"/>
                  <a:gd name="T98" fmla="*/ 756 w 1180"/>
                  <a:gd name="T99" fmla="*/ 6 h 692"/>
                  <a:gd name="T100" fmla="*/ 694 w 1180"/>
                  <a:gd name="T101" fmla="*/ 0 h 692"/>
                  <a:gd name="T102" fmla="*/ 614 w 1180"/>
                  <a:gd name="T103" fmla="*/ 0 h 692"/>
                  <a:gd name="T104" fmla="*/ 545 w 1180"/>
                  <a:gd name="T105" fmla="*/ 8 h 692"/>
                  <a:gd name="T106" fmla="*/ 502 w 1180"/>
                  <a:gd name="T107" fmla="*/ 23 h 692"/>
                  <a:gd name="T108" fmla="*/ 416 w 1180"/>
                  <a:gd name="T109" fmla="*/ 61 h 692"/>
                  <a:gd name="T110" fmla="*/ 295 w 1180"/>
                  <a:gd name="T111" fmla="*/ 67 h 692"/>
                  <a:gd name="T112" fmla="*/ 190 w 1180"/>
                  <a:gd name="T113" fmla="*/ 71 h 692"/>
                  <a:gd name="T114" fmla="*/ 51 w 1180"/>
                  <a:gd name="T115" fmla="*/ 94 h 692"/>
                  <a:gd name="T116" fmla="*/ 17 w 1180"/>
                  <a:gd name="T117" fmla="*/ 101 h 692"/>
                  <a:gd name="T118" fmla="*/ 0 w 1180"/>
                  <a:gd name="T119" fmla="*/ 128 h 692"/>
                  <a:gd name="T120" fmla="*/ 4 w 1180"/>
                  <a:gd name="T121" fmla="*/ 194 h 692"/>
                  <a:gd name="T122" fmla="*/ 4 w 1180"/>
                  <a:gd name="T123" fmla="*/ 194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0" h="692">
                    <a:moveTo>
                      <a:pt x="4" y="194"/>
                    </a:moveTo>
                    <a:lnTo>
                      <a:pt x="114" y="234"/>
                    </a:lnTo>
                    <a:lnTo>
                      <a:pt x="428" y="345"/>
                    </a:lnTo>
                    <a:lnTo>
                      <a:pt x="467" y="350"/>
                    </a:lnTo>
                    <a:lnTo>
                      <a:pt x="604" y="314"/>
                    </a:lnTo>
                    <a:lnTo>
                      <a:pt x="764" y="284"/>
                    </a:lnTo>
                    <a:lnTo>
                      <a:pt x="886" y="265"/>
                    </a:lnTo>
                    <a:lnTo>
                      <a:pt x="933" y="259"/>
                    </a:lnTo>
                    <a:lnTo>
                      <a:pt x="916" y="287"/>
                    </a:lnTo>
                    <a:lnTo>
                      <a:pt x="811" y="326"/>
                    </a:lnTo>
                    <a:lnTo>
                      <a:pt x="751" y="339"/>
                    </a:lnTo>
                    <a:lnTo>
                      <a:pt x="684" y="343"/>
                    </a:lnTo>
                    <a:lnTo>
                      <a:pt x="637" y="350"/>
                    </a:lnTo>
                    <a:lnTo>
                      <a:pt x="601" y="367"/>
                    </a:lnTo>
                    <a:lnTo>
                      <a:pt x="597" y="383"/>
                    </a:lnTo>
                    <a:lnTo>
                      <a:pt x="625" y="402"/>
                    </a:lnTo>
                    <a:lnTo>
                      <a:pt x="760" y="405"/>
                    </a:lnTo>
                    <a:lnTo>
                      <a:pt x="851" y="388"/>
                    </a:lnTo>
                    <a:lnTo>
                      <a:pt x="954" y="358"/>
                    </a:lnTo>
                    <a:lnTo>
                      <a:pt x="986" y="348"/>
                    </a:lnTo>
                    <a:lnTo>
                      <a:pt x="1005" y="381"/>
                    </a:lnTo>
                    <a:lnTo>
                      <a:pt x="1032" y="440"/>
                    </a:lnTo>
                    <a:lnTo>
                      <a:pt x="1055" y="508"/>
                    </a:lnTo>
                    <a:lnTo>
                      <a:pt x="1068" y="544"/>
                    </a:lnTo>
                    <a:lnTo>
                      <a:pt x="1106" y="603"/>
                    </a:lnTo>
                    <a:lnTo>
                      <a:pt x="1114" y="626"/>
                    </a:lnTo>
                    <a:lnTo>
                      <a:pt x="1095" y="633"/>
                    </a:lnTo>
                    <a:lnTo>
                      <a:pt x="1055" y="637"/>
                    </a:lnTo>
                    <a:lnTo>
                      <a:pt x="1055" y="692"/>
                    </a:lnTo>
                    <a:lnTo>
                      <a:pt x="1077" y="692"/>
                    </a:lnTo>
                    <a:lnTo>
                      <a:pt x="1129" y="687"/>
                    </a:lnTo>
                    <a:lnTo>
                      <a:pt x="1165" y="662"/>
                    </a:lnTo>
                    <a:lnTo>
                      <a:pt x="1180" y="628"/>
                    </a:lnTo>
                    <a:lnTo>
                      <a:pt x="1180" y="603"/>
                    </a:lnTo>
                    <a:lnTo>
                      <a:pt x="1144" y="542"/>
                    </a:lnTo>
                    <a:lnTo>
                      <a:pt x="1104" y="476"/>
                    </a:lnTo>
                    <a:lnTo>
                      <a:pt x="1060" y="388"/>
                    </a:lnTo>
                    <a:lnTo>
                      <a:pt x="1047" y="364"/>
                    </a:lnTo>
                    <a:lnTo>
                      <a:pt x="1047" y="333"/>
                    </a:lnTo>
                    <a:lnTo>
                      <a:pt x="1043" y="299"/>
                    </a:lnTo>
                    <a:lnTo>
                      <a:pt x="1024" y="278"/>
                    </a:lnTo>
                    <a:lnTo>
                      <a:pt x="990" y="268"/>
                    </a:lnTo>
                    <a:lnTo>
                      <a:pt x="963" y="236"/>
                    </a:lnTo>
                    <a:lnTo>
                      <a:pt x="948" y="164"/>
                    </a:lnTo>
                    <a:lnTo>
                      <a:pt x="939" y="124"/>
                    </a:lnTo>
                    <a:lnTo>
                      <a:pt x="924" y="101"/>
                    </a:lnTo>
                    <a:lnTo>
                      <a:pt x="887" y="73"/>
                    </a:lnTo>
                    <a:lnTo>
                      <a:pt x="886" y="46"/>
                    </a:lnTo>
                    <a:lnTo>
                      <a:pt x="865" y="38"/>
                    </a:lnTo>
                    <a:lnTo>
                      <a:pt x="756" y="6"/>
                    </a:lnTo>
                    <a:lnTo>
                      <a:pt x="694" y="0"/>
                    </a:lnTo>
                    <a:lnTo>
                      <a:pt x="614" y="0"/>
                    </a:lnTo>
                    <a:lnTo>
                      <a:pt x="545" y="8"/>
                    </a:lnTo>
                    <a:lnTo>
                      <a:pt x="502" y="23"/>
                    </a:lnTo>
                    <a:lnTo>
                      <a:pt x="416" y="61"/>
                    </a:lnTo>
                    <a:lnTo>
                      <a:pt x="295" y="67"/>
                    </a:lnTo>
                    <a:lnTo>
                      <a:pt x="190" y="71"/>
                    </a:lnTo>
                    <a:lnTo>
                      <a:pt x="51" y="94"/>
                    </a:lnTo>
                    <a:lnTo>
                      <a:pt x="17" y="101"/>
                    </a:lnTo>
                    <a:lnTo>
                      <a:pt x="0" y="128"/>
                    </a:lnTo>
                    <a:lnTo>
                      <a:pt x="4" y="194"/>
                    </a:lnTo>
                    <a:lnTo>
                      <a:pt x="4" y="1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1" name="Freeform 23"/>
              <p:cNvSpPr>
                <a:spLocks/>
              </p:cNvSpPr>
              <p:nvPr/>
            </p:nvSpPr>
            <p:spPr bwMode="auto">
              <a:xfrm>
                <a:off x="3016" y="4001"/>
                <a:ext cx="460" cy="135"/>
              </a:xfrm>
              <a:custGeom>
                <a:avLst/>
                <a:gdLst>
                  <a:gd name="T0" fmla="*/ 0 w 919"/>
                  <a:gd name="T1" fmla="*/ 0 h 270"/>
                  <a:gd name="T2" fmla="*/ 62 w 919"/>
                  <a:gd name="T3" fmla="*/ 23 h 270"/>
                  <a:gd name="T4" fmla="*/ 93 w 919"/>
                  <a:gd name="T5" fmla="*/ 12 h 270"/>
                  <a:gd name="T6" fmla="*/ 106 w 919"/>
                  <a:gd name="T7" fmla="*/ 40 h 270"/>
                  <a:gd name="T8" fmla="*/ 427 w 919"/>
                  <a:gd name="T9" fmla="*/ 154 h 270"/>
                  <a:gd name="T10" fmla="*/ 456 w 919"/>
                  <a:gd name="T11" fmla="*/ 156 h 270"/>
                  <a:gd name="T12" fmla="*/ 583 w 919"/>
                  <a:gd name="T13" fmla="*/ 122 h 270"/>
                  <a:gd name="T14" fmla="*/ 733 w 919"/>
                  <a:gd name="T15" fmla="*/ 93 h 270"/>
                  <a:gd name="T16" fmla="*/ 919 w 919"/>
                  <a:gd name="T17" fmla="*/ 67 h 270"/>
                  <a:gd name="T18" fmla="*/ 910 w 919"/>
                  <a:gd name="T19" fmla="*/ 93 h 270"/>
                  <a:gd name="T20" fmla="*/ 817 w 919"/>
                  <a:gd name="T21" fmla="*/ 128 h 270"/>
                  <a:gd name="T22" fmla="*/ 716 w 919"/>
                  <a:gd name="T23" fmla="*/ 147 h 270"/>
                  <a:gd name="T24" fmla="*/ 655 w 919"/>
                  <a:gd name="T25" fmla="*/ 154 h 270"/>
                  <a:gd name="T26" fmla="*/ 615 w 919"/>
                  <a:gd name="T27" fmla="*/ 170 h 270"/>
                  <a:gd name="T28" fmla="*/ 591 w 919"/>
                  <a:gd name="T29" fmla="*/ 179 h 270"/>
                  <a:gd name="T30" fmla="*/ 543 w 919"/>
                  <a:gd name="T31" fmla="*/ 208 h 270"/>
                  <a:gd name="T32" fmla="*/ 482 w 919"/>
                  <a:gd name="T33" fmla="*/ 244 h 270"/>
                  <a:gd name="T34" fmla="*/ 418 w 919"/>
                  <a:gd name="T35" fmla="*/ 270 h 270"/>
                  <a:gd name="T36" fmla="*/ 180 w 919"/>
                  <a:gd name="T37" fmla="*/ 194 h 270"/>
                  <a:gd name="T38" fmla="*/ 47 w 919"/>
                  <a:gd name="T39" fmla="*/ 143 h 270"/>
                  <a:gd name="T40" fmla="*/ 45 w 919"/>
                  <a:gd name="T41" fmla="*/ 90 h 270"/>
                  <a:gd name="T42" fmla="*/ 13 w 919"/>
                  <a:gd name="T43" fmla="*/ 80 h 270"/>
                  <a:gd name="T44" fmla="*/ 11 w 919"/>
                  <a:gd name="T45" fmla="*/ 17 h 270"/>
                  <a:gd name="T46" fmla="*/ 0 w 919"/>
                  <a:gd name="T47" fmla="*/ 0 h 270"/>
                  <a:gd name="T48" fmla="*/ 0 w 919"/>
                  <a:gd name="T4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19" h="270">
                    <a:moveTo>
                      <a:pt x="0" y="0"/>
                    </a:moveTo>
                    <a:lnTo>
                      <a:pt x="62" y="23"/>
                    </a:lnTo>
                    <a:lnTo>
                      <a:pt x="93" y="12"/>
                    </a:lnTo>
                    <a:lnTo>
                      <a:pt x="106" y="40"/>
                    </a:lnTo>
                    <a:lnTo>
                      <a:pt x="427" y="154"/>
                    </a:lnTo>
                    <a:lnTo>
                      <a:pt x="456" y="156"/>
                    </a:lnTo>
                    <a:lnTo>
                      <a:pt x="583" y="122"/>
                    </a:lnTo>
                    <a:lnTo>
                      <a:pt x="733" y="93"/>
                    </a:lnTo>
                    <a:lnTo>
                      <a:pt x="919" y="67"/>
                    </a:lnTo>
                    <a:lnTo>
                      <a:pt x="910" y="93"/>
                    </a:lnTo>
                    <a:lnTo>
                      <a:pt x="817" y="128"/>
                    </a:lnTo>
                    <a:lnTo>
                      <a:pt x="716" y="147"/>
                    </a:lnTo>
                    <a:lnTo>
                      <a:pt x="655" y="154"/>
                    </a:lnTo>
                    <a:lnTo>
                      <a:pt x="615" y="170"/>
                    </a:lnTo>
                    <a:lnTo>
                      <a:pt x="591" y="179"/>
                    </a:lnTo>
                    <a:lnTo>
                      <a:pt x="543" y="208"/>
                    </a:lnTo>
                    <a:lnTo>
                      <a:pt x="482" y="244"/>
                    </a:lnTo>
                    <a:lnTo>
                      <a:pt x="418" y="270"/>
                    </a:lnTo>
                    <a:lnTo>
                      <a:pt x="180" y="194"/>
                    </a:lnTo>
                    <a:lnTo>
                      <a:pt x="47" y="143"/>
                    </a:lnTo>
                    <a:lnTo>
                      <a:pt x="45" y="90"/>
                    </a:lnTo>
                    <a:lnTo>
                      <a:pt x="13" y="80"/>
                    </a:lnTo>
                    <a:lnTo>
                      <a:pt x="11" y="1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2" name="Freeform 24"/>
              <p:cNvSpPr>
                <a:spLocks/>
              </p:cNvSpPr>
              <p:nvPr/>
            </p:nvSpPr>
            <p:spPr bwMode="auto">
              <a:xfrm>
                <a:off x="3258" y="2428"/>
                <a:ext cx="40" cy="12"/>
              </a:xfrm>
              <a:custGeom>
                <a:avLst/>
                <a:gdLst>
                  <a:gd name="T0" fmla="*/ 0 w 80"/>
                  <a:gd name="T1" fmla="*/ 0 h 24"/>
                  <a:gd name="T2" fmla="*/ 12 w 80"/>
                  <a:gd name="T3" fmla="*/ 13 h 24"/>
                  <a:gd name="T4" fmla="*/ 31 w 80"/>
                  <a:gd name="T5" fmla="*/ 24 h 24"/>
                  <a:gd name="T6" fmla="*/ 71 w 80"/>
                  <a:gd name="T7" fmla="*/ 21 h 24"/>
                  <a:gd name="T8" fmla="*/ 80 w 80"/>
                  <a:gd name="T9" fmla="*/ 7 h 24"/>
                  <a:gd name="T10" fmla="*/ 71 w 80"/>
                  <a:gd name="T11" fmla="*/ 0 h 24"/>
                  <a:gd name="T12" fmla="*/ 63 w 80"/>
                  <a:gd name="T13" fmla="*/ 7 h 24"/>
                  <a:gd name="T14" fmla="*/ 46 w 80"/>
                  <a:gd name="T15" fmla="*/ 13 h 24"/>
                  <a:gd name="T16" fmla="*/ 19 w 80"/>
                  <a:gd name="T17" fmla="*/ 7 h 24"/>
                  <a:gd name="T18" fmla="*/ 0 w 80"/>
                  <a:gd name="T19" fmla="*/ 0 h 24"/>
                  <a:gd name="T20" fmla="*/ 0 w 80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4">
                    <a:moveTo>
                      <a:pt x="0" y="0"/>
                    </a:moveTo>
                    <a:lnTo>
                      <a:pt x="12" y="13"/>
                    </a:lnTo>
                    <a:lnTo>
                      <a:pt x="31" y="24"/>
                    </a:lnTo>
                    <a:lnTo>
                      <a:pt x="71" y="21"/>
                    </a:lnTo>
                    <a:lnTo>
                      <a:pt x="80" y="7"/>
                    </a:lnTo>
                    <a:lnTo>
                      <a:pt x="71" y="0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19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3" name="Freeform 25"/>
              <p:cNvSpPr>
                <a:spLocks/>
              </p:cNvSpPr>
              <p:nvPr/>
            </p:nvSpPr>
            <p:spPr bwMode="auto">
              <a:xfrm>
                <a:off x="3291" y="2415"/>
                <a:ext cx="65" cy="38"/>
              </a:xfrm>
              <a:custGeom>
                <a:avLst/>
                <a:gdLst>
                  <a:gd name="T0" fmla="*/ 0 w 129"/>
                  <a:gd name="T1" fmla="*/ 0 h 78"/>
                  <a:gd name="T2" fmla="*/ 19 w 129"/>
                  <a:gd name="T3" fmla="*/ 10 h 78"/>
                  <a:gd name="T4" fmla="*/ 53 w 129"/>
                  <a:gd name="T5" fmla="*/ 21 h 78"/>
                  <a:gd name="T6" fmla="*/ 108 w 129"/>
                  <a:gd name="T7" fmla="*/ 30 h 78"/>
                  <a:gd name="T8" fmla="*/ 129 w 129"/>
                  <a:gd name="T9" fmla="*/ 78 h 78"/>
                  <a:gd name="T10" fmla="*/ 120 w 129"/>
                  <a:gd name="T11" fmla="*/ 23 h 78"/>
                  <a:gd name="T12" fmla="*/ 104 w 129"/>
                  <a:gd name="T13" fmla="*/ 11 h 78"/>
                  <a:gd name="T14" fmla="*/ 82 w 129"/>
                  <a:gd name="T15" fmla="*/ 8 h 78"/>
                  <a:gd name="T16" fmla="*/ 55 w 129"/>
                  <a:gd name="T17" fmla="*/ 6 h 78"/>
                  <a:gd name="T18" fmla="*/ 34 w 129"/>
                  <a:gd name="T19" fmla="*/ 4 h 78"/>
                  <a:gd name="T20" fmla="*/ 0 w 129"/>
                  <a:gd name="T21" fmla="*/ 0 h 78"/>
                  <a:gd name="T22" fmla="*/ 0 w 129"/>
                  <a:gd name="T2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9" h="78">
                    <a:moveTo>
                      <a:pt x="0" y="0"/>
                    </a:moveTo>
                    <a:lnTo>
                      <a:pt x="19" y="10"/>
                    </a:lnTo>
                    <a:lnTo>
                      <a:pt x="53" y="21"/>
                    </a:lnTo>
                    <a:lnTo>
                      <a:pt x="108" y="30"/>
                    </a:lnTo>
                    <a:lnTo>
                      <a:pt x="129" y="78"/>
                    </a:lnTo>
                    <a:lnTo>
                      <a:pt x="120" y="23"/>
                    </a:lnTo>
                    <a:lnTo>
                      <a:pt x="104" y="11"/>
                    </a:lnTo>
                    <a:lnTo>
                      <a:pt x="82" y="8"/>
                    </a:lnTo>
                    <a:lnTo>
                      <a:pt x="55" y="6"/>
                    </a:lnTo>
                    <a:lnTo>
                      <a:pt x="34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4" name="Freeform 26"/>
              <p:cNvSpPr>
                <a:spLocks/>
              </p:cNvSpPr>
              <p:nvPr/>
            </p:nvSpPr>
            <p:spPr bwMode="auto">
              <a:xfrm>
                <a:off x="3224" y="2353"/>
                <a:ext cx="16" cy="60"/>
              </a:xfrm>
              <a:custGeom>
                <a:avLst/>
                <a:gdLst>
                  <a:gd name="T0" fmla="*/ 0 w 32"/>
                  <a:gd name="T1" fmla="*/ 4 h 120"/>
                  <a:gd name="T2" fmla="*/ 4 w 32"/>
                  <a:gd name="T3" fmla="*/ 59 h 120"/>
                  <a:gd name="T4" fmla="*/ 9 w 32"/>
                  <a:gd name="T5" fmla="*/ 97 h 120"/>
                  <a:gd name="T6" fmla="*/ 32 w 32"/>
                  <a:gd name="T7" fmla="*/ 120 h 120"/>
                  <a:gd name="T8" fmla="*/ 21 w 32"/>
                  <a:gd name="T9" fmla="*/ 52 h 120"/>
                  <a:gd name="T10" fmla="*/ 25 w 32"/>
                  <a:gd name="T11" fmla="*/ 0 h 120"/>
                  <a:gd name="T12" fmla="*/ 13 w 32"/>
                  <a:gd name="T13" fmla="*/ 14 h 120"/>
                  <a:gd name="T14" fmla="*/ 0 w 32"/>
                  <a:gd name="T15" fmla="*/ 4 h 120"/>
                  <a:gd name="T16" fmla="*/ 0 w 32"/>
                  <a:gd name="T17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120">
                    <a:moveTo>
                      <a:pt x="0" y="4"/>
                    </a:moveTo>
                    <a:lnTo>
                      <a:pt x="4" y="59"/>
                    </a:lnTo>
                    <a:lnTo>
                      <a:pt x="9" y="97"/>
                    </a:lnTo>
                    <a:lnTo>
                      <a:pt x="32" y="120"/>
                    </a:lnTo>
                    <a:lnTo>
                      <a:pt x="21" y="52"/>
                    </a:lnTo>
                    <a:lnTo>
                      <a:pt x="25" y="0"/>
                    </a:lnTo>
                    <a:lnTo>
                      <a:pt x="13" y="1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5" name="Freeform 27"/>
              <p:cNvSpPr>
                <a:spLocks/>
              </p:cNvSpPr>
              <p:nvPr/>
            </p:nvSpPr>
            <p:spPr bwMode="auto">
              <a:xfrm>
                <a:off x="3201" y="2282"/>
                <a:ext cx="57" cy="37"/>
              </a:xfrm>
              <a:custGeom>
                <a:avLst/>
                <a:gdLst>
                  <a:gd name="T0" fmla="*/ 0 w 114"/>
                  <a:gd name="T1" fmla="*/ 30 h 74"/>
                  <a:gd name="T2" fmla="*/ 57 w 114"/>
                  <a:gd name="T3" fmla="*/ 57 h 74"/>
                  <a:gd name="T4" fmla="*/ 72 w 114"/>
                  <a:gd name="T5" fmla="*/ 66 h 74"/>
                  <a:gd name="T6" fmla="*/ 86 w 114"/>
                  <a:gd name="T7" fmla="*/ 70 h 74"/>
                  <a:gd name="T8" fmla="*/ 76 w 114"/>
                  <a:gd name="T9" fmla="*/ 53 h 74"/>
                  <a:gd name="T10" fmla="*/ 71 w 114"/>
                  <a:gd name="T11" fmla="*/ 42 h 74"/>
                  <a:gd name="T12" fmla="*/ 114 w 114"/>
                  <a:gd name="T13" fmla="*/ 74 h 74"/>
                  <a:gd name="T14" fmla="*/ 86 w 114"/>
                  <a:gd name="T15" fmla="*/ 23 h 74"/>
                  <a:gd name="T16" fmla="*/ 38 w 114"/>
                  <a:gd name="T17" fmla="*/ 0 h 74"/>
                  <a:gd name="T18" fmla="*/ 52 w 114"/>
                  <a:gd name="T19" fmla="*/ 23 h 74"/>
                  <a:gd name="T20" fmla="*/ 10 w 114"/>
                  <a:gd name="T21" fmla="*/ 15 h 74"/>
                  <a:gd name="T22" fmla="*/ 0 w 114"/>
                  <a:gd name="T23" fmla="*/ 30 h 74"/>
                  <a:gd name="T24" fmla="*/ 0 w 114"/>
                  <a:gd name="T25" fmla="*/ 3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4" h="74">
                    <a:moveTo>
                      <a:pt x="0" y="30"/>
                    </a:moveTo>
                    <a:lnTo>
                      <a:pt x="57" y="57"/>
                    </a:lnTo>
                    <a:lnTo>
                      <a:pt x="72" y="66"/>
                    </a:lnTo>
                    <a:lnTo>
                      <a:pt x="86" y="70"/>
                    </a:lnTo>
                    <a:lnTo>
                      <a:pt x="76" y="53"/>
                    </a:lnTo>
                    <a:lnTo>
                      <a:pt x="71" y="42"/>
                    </a:lnTo>
                    <a:lnTo>
                      <a:pt x="114" y="74"/>
                    </a:lnTo>
                    <a:lnTo>
                      <a:pt x="86" y="23"/>
                    </a:lnTo>
                    <a:lnTo>
                      <a:pt x="38" y="0"/>
                    </a:lnTo>
                    <a:lnTo>
                      <a:pt x="52" y="23"/>
                    </a:lnTo>
                    <a:lnTo>
                      <a:pt x="10" y="15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6" name="Freeform 28"/>
              <p:cNvSpPr>
                <a:spLocks/>
              </p:cNvSpPr>
              <p:nvPr/>
            </p:nvSpPr>
            <p:spPr bwMode="auto">
              <a:xfrm>
                <a:off x="3239" y="2218"/>
                <a:ext cx="54" cy="64"/>
              </a:xfrm>
              <a:custGeom>
                <a:avLst/>
                <a:gdLst>
                  <a:gd name="T0" fmla="*/ 55 w 109"/>
                  <a:gd name="T1" fmla="*/ 0 h 129"/>
                  <a:gd name="T2" fmla="*/ 69 w 109"/>
                  <a:gd name="T3" fmla="*/ 9 h 129"/>
                  <a:gd name="T4" fmla="*/ 90 w 109"/>
                  <a:gd name="T5" fmla="*/ 32 h 129"/>
                  <a:gd name="T6" fmla="*/ 105 w 109"/>
                  <a:gd name="T7" fmla="*/ 64 h 129"/>
                  <a:gd name="T8" fmla="*/ 80 w 109"/>
                  <a:gd name="T9" fmla="*/ 41 h 129"/>
                  <a:gd name="T10" fmla="*/ 103 w 109"/>
                  <a:gd name="T11" fmla="*/ 79 h 129"/>
                  <a:gd name="T12" fmla="*/ 76 w 109"/>
                  <a:gd name="T13" fmla="*/ 72 h 129"/>
                  <a:gd name="T14" fmla="*/ 109 w 109"/>
                  <a:gd name="T15" fmla="*/ 108 h 129"/>
                  <a:gd name="T16" fmla="*/ 33 w 109"/>
                  <a:gd name="T17" fmla="*/ 72 h 129"/>
                  <a:gd name="T18" fmla="*/ 86 w 109"/>
                  <a:gd name="T19" fmla="*/ 129 h 129"/>
                  <a:gd name="T20" fmla="*/ 19 w 109"/>
                  <a:gd name="T21" fmla="*/ 95 h 129"/>
                  <a:gd name="T22" fmla="*/ 0 w 109"/>
                  <a:gd name="T23" fmla="*/ 58 h 129"/>
                  <a:gd name="T24" fmla="*/ 65 w 109"/>
                  <a:gd name="T25" fmla="*/ 74 h 129"/>
                  <a:gd name="T26" fmla="*/ 52 w 109"/>
                  <a:gd name="T27" fmla="*/ 45 h 129"/>
                  <a:gd name="T28" fmla="*/ 46 w 109"/>
                  <a:gd name="T29" fmla="*/ 22 h 129"/>
                  <a:gd name="T30" fmla="*/ 71 w 109"/>
                  <a:gd name="T31" fmla="*/ 43 h 129"/>
                  <a:gd name="T32" fmla="*/ 55 w 109"/>
                  <a:gd name="T33" fmla="*/ 0 h 129"/>
                  <a:gd name="T34" fmla="*/ 55 w 109"/>
                  <a:gd name="T3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" h="129">
                    <a:moveTo>
                      <a:pt x="55" y="0"/>
                    </a:moveTo>
                    <a:lnTo>
                      <a:pt x="69" y="9"/>
                    </a:lnTo>
                    <a:lnTo>
                      <a:pt x="90" y="32"/>
                    </a:lnTo>
                    <a:lnTo>
                      <a:pt x="105" y="64"/>
                    </a:lnTo>
                    <a:lnTo>
                      <a:pt x="80" y="41"/>
                    </a:lnTo>
                    <a:lnTo>
                      <a:pt x="103" y="79"/>
                    </a:lnTo>
                    <a:lnTo>
                      <a:pt x="76" y="72"/>
                    </a:lnTo>
                    <a:lnTo>
                      <a:pt x="109" y="108"/>
                    </a:lnTo>
                    <a:lnTo>
                      <a:pt x="33" y="72"/>
                    </a:lnTo>
                    <a:lnTo>
                      <a:pt x="86" y="129"/>
                    </a:lnTo>
                    <a:lnTo>
                      <a:pt x="19" y="95"/>
                    </a:lnTo>
                    <a:lnTo>
                      <a:pt x="0" y="58"/>
                    </a:lnTo>
                    <a:lnTo>
                      <a:pt x="65" y="74"/>
                    </a:lnTo>
                    <a:lnTo>
                      <a:pt x="52" y="45"/>
                    </a:lnTo>
                    <a:lnTo>
                      <a:pt x="46" y="22"/>
                    </a:lnTo>
                    <a:lnTo>
                      <a:pt x="71" y="43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7" name="Freeform 29"/>
              <p:cNvSpPr>
                <a:spLocks/>
              </p:cNvSpPr>
              <p:nvPr/>
            </p:nvSpPr>
            <p:spPr bwMode="auto">
              <a:xfrm>
                <a:off x="3154" y="2181"/>
                <a:ext cx="74" cy="43"/>
              </a:xfrm>
              <a:custGeom>
                <a:avLst/>
                <a:gdLst>
                  <a:gd name="T0" fmla="*/ 0 w 148"/>
                  <a:gd name="T1" fmla="*/ 57 h 88"/>
                  <a:gd name="T2" fmla="*/ 6 w 148"/>
                  <a:gd name="T3" fmla="*/ 76 h 88"/>
                  <a:gd name="T4" fmla="*/ 12 w 148"/>
                  <a:gd name="T5" fmla="*/ 86 h 88"/>
                  <a:gd name="T6" fmla="*/ 23 w 148"/>
                  <a:gd name="T7" fmla="*/ 88 h 88"/>
                  <a:gd name="T8" fmla="*/ 50 w 148"/>
                  <a:gd name="T9" fmla="*/ 84 h 88"/>
                  <a:gd name="T10" fmla="*/ 33 w 148"/>
                  <a:gd name="T11" fmla="*/ 56 h 88"/>
                  <a:gd name="T12" fmla="*/ 42 w 148"/>
                  <a:gd name="T13" fmla="*/ 61 h 88"/>
                  <a:gd name="T14" fmla="*/ 69 w 148"/>
                  <a:gd name="T15" fmla="*/ 65 h 88"/>
                  <a:gd name="T16" fmla="*/ 88 w 148"/>
                  <a:gd name="T17" fmla="*/ 52 h 88"/>
                  <a:gd name="T18" fmla="*/ 90 w 148"/>
                  <a:gd name="T19" fmla="*/ 42 h 88"/>
                  <a:gd name="T20" fmla="*/ 126 w 148"/>
                  <a:gd name="T21" fmla="*/ 44 h 88"/>
                  <a:gd name="T22" fmla="*/ 145 w 148"/>
                  <a:gd name="T23" fmla="*/ 37 h 88"/>
                  <a:gd name="T24" fmla="*/ 133 w 148"/>
                  <a:gd name="T25" fmla="*/ 29 h 88"/>
                  <a:gd name="T26" fmla="*/ 141 w 148"/>
                  <a:gd name="T27" fmla="*/ 10 h 88"/>
                  <a:gd name="T28" fmla="*/ 148 w 148"/>
                  <a:gd name="T29" fmla="*/ 0 h 88"/>
                  <a:gd name="T30" fmla="*/ 122 w 148"/>
                  <a:gd name="T31" fmla="*/ 14 h 88"/>
                  <a:gd name="T32" fmla="*/ 114 w 148"/>
                  <a:gd name="T33" fmla="*/ 31 h 88"/>
                  <a:gd name="T34" fmla="*/ 97 w 148"/>
                  <a:gd name="T35" fmla="*/ 19 h 88"/>
                  <a:gd name="T36" fmla="*/ 93 w 148"/>
                  <a:gd name="T37" fmla="*/ 29 h 88"/>
                  <a:gd name="T38" fmla="*/ 78 w 148"/>
                  <a:gd name="T39" fmla="*/ 35 h 88"/>
                  <a:gd name="T40" fmla="*/ 52 w 148"/>
                  <a:gd name="T41" fmla="*/ 19 h 88"/>
                  <a:gd name="T42" fmla="*/ 38 w 148"/>
                  <a:gd name="T43" fmla="*/ 10 h 88"/>
                  <a:gd name="T44" fmla="*/ 42 w 148"/>
                  <a:gd name="T45" fmla="*/ 40 h 88"/>
                  <a:gd name="T46" fmla="*/ 15 w 148"/>
                  <a:gd name="T47" fmla="*/ 37 h 88"/>
                  <a:gd name="T48" fmla="*/ 23 w 148"/>
                  <a:gd name="T49" fmla="*/ 63 h 88"/>
                  <a:gd name="T50" fmla="*/ 4 w 148"/>
                  <a:gd name="T51" fmla="*/ 44 h 88"/>
                  <a:gd name="T52" fmla="*/ 0 w 148"/>
                  <a:gd name="T53" fmla="*/ 57 h 88"/>
                  <a:gd name="T54" fmla="*/ 0 w 148"/>
                  <a:gd name="T55" fmla="*/ 5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8" h="88">
                    <a:moveTo>
                      <a:pt x="0" y="57"/>
                    </a:moveTo>
                    <a:lnTo>
                      <a:pt x="6" y="76"/>
                    </a:lnTo>
                    <a:lnTo>
                      <a:pt x="12" y="86"/>
                    </a:lnTo>
                    <a:lnTo>
                      <a:pt x="23" y="88"/>
                    </a:lnTo>
                    <a:lnTo>
                      <a:pt x="50" y="84"/>
                    </a:lnTo>
                    <a:lnTo>
                      <a:pt x="33" y="56"/>
                    </a:lnTo>
                    <a:lnTo>
                      <a:pt x="42" y="61"/>
                    </a:lnTo>
                    <a:lnTo>
                      <a:pt x="69" y="65"/>
                    </a:lnTo>
                    <a:lnTo>
                      <a:pt x="88" y="52"/>
                    </a:lnTo>
                    <a:lnTo>
                      <a:pt x="90" y="42"/>
                    </a:lnTo>
                    <a:lnTo>
                      <a:pt x="126" y="44"/>
                    </a:lnTo>
                    <a:lnTo>
                      <a:pt x="145" y="37"/>
                    </a:lnTo>
                    <a:lnTo>
                      <a:pt x="133" y="29"/>
                    </a:lnTo>
                    <a:lnTo>
                      <a:pt x="141" y="10"/>
                    </a:lnTo>
                    <a:lnTo>
                      <a:pt x="148" y="0"/>
                    </a:lnTo>
                    <a:lnTo>
                      <a:pt x="122" y="14"/>
                    </a:lnTo>
                    <a:lnTo>
                      <a:pt x="114" y="31"/>
                    </a:lnTo>
                    <a:lnTo>
                      <a:pt x="97" y="19"/>
                    </a:lnTo>
                    <a:lnTo>
                      <a:pt x="93" y="29"/>
                    </a:lnTo>
                    <a:lnTo>
                      <a:pt x="78" y="35"/>
                    </a:lnTo>
                    <a:lnTo>
                      <a:pt x="52" y="19"/>
                    </a:lnTo>
                    <a:lnTo>
                      <a:pt x="38" y="10"/>
                    </a:lnTo>
                    <a:lnTo>
                      <a:pt x="42" y="40"/>
                    </a:lnTo>
                    <a:lnTo>
                      <a:pt x="15" y="37"/>
                    </a:lnTo>
                    <a:lnTo>
                      <a:pt x="23" y="63"/>
                    </a:lnTo>
                    <a:lnTo>
                      <a:pt x="4" y="44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8" name="Freeform 30"/>
              <p:cNvSpPr>
                <a:spLocks/>
              </p:cNvSpPr>
              <p:nvPr/>
            </p:nvSpPr>
            <p:spPr bwMode="auto">
              <a:xfrm>
                <a:off x="3102" y="2211"/>
                <a:ext cx="45" cy="46"/>
              </a:xfrm>
              <a:custGeom>
                <a:avLst/>
                <a:gdLst>
                  <a:gd name="T0" fmla="*/ 87 w 89"/>
                  <a:gd name="T1" fmla="*/ 29 h 91"/>
                  <a:gd name="T2" fmla="*/ 89 w 89"/>
                  <a:gd name="T3" fmla="*/ 57 h 91"/>
                  <a:gd name="T4" fmla="*/ 55 w 89"/>
                  <a:gd name="T5" fmla="*/ 65 h 91"/>
                  <a:gd name="T6" fmla="*/ 55 w 89"/>
                  <a:gd name="T7" fmla="*/ 82 h 91"/>
                  <a:gd name="T8" fmla="*/ 41 w 89"/>
                  <a:gd name="T9" fmla="*/ 91 h 91"/>
                  <a:gd name="T10" fmla="*/ 7 w 89"/>
                  <a:gd name="T11" fmla="*/ 88 h 91"/>
                  <a:gd name="T12" fmla="*/ 41 w 89"/>
                  <a:gd name="T13" fmla="*/ 78 h 91"/>
                  <a:gd name="T14" fmla="*/ 0 w 89"/>
                  <a:gd name="T15" fmla="*/ 42 h 91"/>
                  <a:gd name="T16" fmla="*/ 43 w 89"/>
                  <a:gd name="T17" fmla="*/ 50 h 91"/>
                  <a:gd name="T18" fmla="*/ 64 w 89"/>
                  <a:gd name="T19" fmla="*/ 55 h 91"/>
                  <a:gd name="T20" fmla="*/ 74 w 89"/>
                  <a:gd name="T21" fmla="*/ 44 h 91"/>
                  <a:gd name="T22" fmla="*/ 72 w 89"/>
                  <a:gd name="T23" fmla="*/ 0 h 91"/>
                  <a:gd name="T24" fmla="*/ 87 w 89"/>
                  <a:gd name="T25" fmla="*/ 29 h 91"/>
                  <a:gd name="T26" fmla="*/ 87 w 89"/>
                  <a:gd name="T27" fmla="*/ 2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9" h="91">
                    <a:moveTo>
                      <a:pt x="87" y="29"/>
                    </a:moveTo>
                    <a:lnTo>
                      <a:pt x="89" y="57"/>
                    </a:lnTo>
                    <a:lnTo>
                      <a:pt x="55" y="65"/>
                    </a:lnTo>
                    <a:lnTo>
                      <a:pt x="55" y="82"/>
                    </a:lnTo>
                    <a:lnTo>
                      <a:pt x="41" y="91"/>
                    </a:lnTo>
                    <a:lnTo>
                      <a:pt x="7" y="88"/>
                    </a:lnTo>
                    <a:lnTo>
                      <a:pt x="41" y="78"/>
                    </a:lnTo>
                    <a:lnTo>
                      <a:pt x="0" y="42"/>
                    </a:lnTo>
                    <a:lnTo>
                      <a:pt x="43" y="50"/>
                    </a:lnTo>
                    <a:lnTo>
                      <a:pt x="64" y="55"/>
                    </a:lnTo>
                    <a:lnTo>
                      <a:pt x="74" y="44"/>
                    </a:lnTo>
                    <a:lnTo>
                      <a:pt x="72" y="0"/>
                    </a:lnTo>
                    <a:lnTo>
                      <a:pt x="87" y="29"/>
                    </a:lnTo>
                    <a:lnTo>
                      <a:pt x="87" y="29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9" name="Freeform 31"/>
              <p:cNvSpPr>
                <a:spLocks/>
              </p:cNvSpPr>
              <p:nvPr/>
            </p:nvSpPr>
            <p:spPr bwMode="auto">
              <a:xfrm>
                <a:off x="3045" y="2221"/>
                <a:ext cx="62" cy="101"/>
              </a:xfrm>
              <a:custGeom>
                <a:avLst/>
                <a:gdLst>
                  <a:gd name="T0" fmla="*/ 104 w 123"/>
                  <a:gd name="T1" fmla="*/ 133 h 204"/>
                  <a:gd name="T2" fmla="*/ 78 w 123"/>
                  <a:gd name="T3" fmla="*/ 168 h 204"/>
                  <a:gd name="T4" fmla="*/ 40 w 123"/>
                  <a:gd name="T5" fmla="*/ 198 h 204"/>
                  <a:gd name="T6" fmla="*/ 7 w 123"/>
                  <a:gd name="T7" fmla="*/ 204 h 204"/>
                  <a:gd name="T8" fmla="*/ 0 w 123"/>
                  <a:gd name="T9" fmla="*/ 141 h 204"/>
                  <a:gd name="T10" fmla="*/ 3 w 123"/>
                  <a:gd name="T11" fmla="*/ 61 h 204"/>
                  <a:gd name="T12" fmla="*/ 28 w 123"/>
                  <a:gd name="T13" fmla="*/ 36 h 204"/>
                  <a:gd name="T14" fmla="*/ 41 w 123"/>
                  <a:gd name="T15" fmla="*/ 17 h 204"/>
                  <a:gd name="T16" fmla="*/ 62 w 123"/>
                  <a:gd name="T17" fmla="*/ 0 h 204"/>
                  <a:gd name="T18" fmla="*/ 49 w 123"/>
                  <a:gd name="T19" fmla="*/ 31 h 204"/>
                  <a:gd name="T20" fmla="*/ 78 w 123"/>
                  <a:gd name="T21" fmla="*/ 50 h 204"/>
                  <a:gd name="T22" fmla="*/ 123 w 123"/>
                  <a:gd name="T23" fmla="*/ 63 h 204"/>
                  <a:gd name="T24" fmla="*/ 98 w 123"/>
                  <a:gd name="T25" fmla="*/ 82 h 204"/>
                  <a:gd name="T26" fmla="*/ 78 w 123"/>
                  <a:gd name="T27" fmla="*/ 95 h 204"/>
                  <a:gd name="T28" fmla="*/ 59 w 123"/>
                  <a:gd name="T29" fmla="*/ 116 h 204"/>
                  <a:gd name="T30" fmla="*/ 53 w 123"/>
                  <a:gd name="T31" fmla="*/ 147 h 204"/>
                  <a:gd name="T32" fmla="*/ 74 w 123"/>
                  <a:gd name="T33" fmla="*/ 133 h 204"/>
                  <a:gd name="T34" fmla="*/ 79 w 123"/>
                  <a:gd name="T35" fmla="*/ 120 h 204"/>
                  <a:gd name="T36" fmla="*/ 117 w 123"/>
                  <a:gd name="T37" fmla="*/ 112 h 204"/>
                  <a:gd name="T38" fmla="*/ 104 w 123"/>
                  <a:gd name="T39" fmla="*/ 133 h 204"/>
                  <a:gd name="T40" fmla="*/ 104 w 123"/>
                  <a:gd name="T41" fmla="*/ 13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204">
                    <a:moveTo>
                      <a:pt x="104" y="133"/>
                    </a:moveTo>
                    <a:lnTo>
                      <a:pt x="78" y="168"/>
                    </a:lnTo>
                    <a:lnTo>
                      <a:pt x="40" y="198"/>
                    </a:lnTo>
                    <a:lnTo>
                      <a:pt x="7" y="204"/>
                    </a:lnTo>
                    <a:lnTo>
                      <a:pt x="0" y="141"/>
                    </a:lnTo>
                    <a:lnTo>
                      <a:pt x="3" y="61"/>
                    </a:lnTo>
                    <a:lnTo>
                      <a:pt x="28" y="36"/>
                    </a:lnTo>
                    <a:lnTo>
                      <a:pt x="41" y="17"/>
                    </a:lnTo>
                    <a:lnTo>
                      <a:pt x="62" y="0"/>
                    </a:lnTo>
                    <a:lnTo>
                      <a:pt x="49" y="31"/>
                    </a:lnTo>
                    <a:lnTo>
                      <a:pt x="78" y="50"/>
                    </a:lnTo>
                    <a:lnTo>
                      <a:pt x="123" y="63"/>
                    </a:lnTo>
                    <a:lnTo>
                      <a:pt x="98" y="82"/>
                    </a:lnTo>
                    <a:lnTo>
                      <a:pt x="78" y="95"/>
                    </a:lnTo>
                    <a:lnTo>
                      <a:pt x="59" y="116"/>
                    </a:lnTo>
                    <a:lnTo>
                      <a:pt x="53" y="147"/>
                    </a:lnTo>
                    <a:lnTo>
                      <a:pt x="74" y="133"/>
                    </a:lnTo>
                    <a:lnTo>
                      <a:pt x="79" y="120"/>
                    </a:lnTo>
                    <a:lnTo>
                      <a:pt x="117" y="112"/>
                    </a:lnTo>
                    <a:lnTo>
                      <a:pt x="104" y="133"/>
                    </a:lnTo>
                    <a:lnTo>
                      <a:pt x="104" y="133"/>
                    </a:lnTo>
                    <a:close/>
                  </a:path>
                </a:pathLst>
              </a:custGeom>
              <a:solidFill>
                <a:srgbClr val="75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0" name="Freeform 32"/>
              <p:cNvSpPr>
                <a:spLocks/>
              </p:cNvSpPr>
              <p:nvPr/>
            </p:nvSpPr>
            <p:spPr bwMode="auto">
              <a:xfrm>
                <a:off x="3212" y="2214"/>
                <a:ext cx="161" cy="201"/>
              </a:xfrm>
              <a:custGeom>
                <a:avLst/>
                <a:gdLst>
                  <a:gd name="T0" fmla="*/ 230 w 323"/>
                  <a:gd name="T1" fmla="*/ 8 h 401"/>
                  <a:gd name="T2" fmla="*/ 181 w 323"/>
                  <a:gd name="T3" fmla="*/ 0 h 401"/>
                  <a:gd name="T4" fmla="*/ 148 w 323"/>
                  <a:gd name="T5" fmla="*/ 2 h 401"/>
                  <a:gd name="T6" fmla="*/ 183 w 323"/>
                  <a:gd name="T7" fmla="*/ 53 h 401"/>
                  <a:gd name="T8" fmla="*/ 196 w 323"/>
                  <a:gd name="T9" fmla="*/ 95 h 401"/>
                  <a:gd name="T10" fmla="*/ 152 w 323"/>
                  <a:gd name="T11" fmla="*/ 97 h 401"/>
                  <a:gd name="T12" fmla="*/ 186 w 323"/>
                  <a:gd name="T13" fmla="*/ 133 h 401"/>
                  <a:gd name="T14" fmla="*/ 171 w 323"/>
                  <a:gd name="T15" fmla="*/ 125 h 401"/>
                  <a:gd name="T16" fmla="*/ 139 w 323"/>
                  <a:gd name="T17" fmla="*/ 108 h 401"/>
                  <a:gd name="T18" fmla="*/ 112 w 323"/>
                  <a:gd name="T19" fmla="*/ 93 h 401"/>
                  <a:gd name="T20" fmla="*/ 108 w 323"/>
                  <a:gd name="T21" fmla="*/ 93 h 401"/>
                  <a:gd name="T22" fmla="*/ 146 w 323"/>
                  <a:gd name="T23" fmla="*/ 129 h 401"/>
                  <a:gd name="T24" fmla="*/ 167 w 323"/>
                  <a:gd name="T25" fmla="*/ 154 h 401"/>
                  <a:gd name="T26" fmla="*/ 93 w 323"/>
                  <a:gd name="T27" fmla="*/ 125 h 401"/>
                  <a:gd name="T28" fmla="*/ 63 w 323"/>
                  <a:gd name="T29" fmla="*/ 95 h 401"/>
                  <a:gd name="T30" fmla="*/ 70 w 323"/>
                  <a:gd name="T31" fmla="*/ 141 h 401"/>
                  <a:gd name="T32" fmla="*/ 118 w 323"/>
                  <a:gd name="T33" fmla="*/ 209 h 401"/>
                  <a:gd name="T34" fmla="*/ 93 w 323"/>
                  <a:gd name="T35" fmla="*/ 222 h 401"/>
                  <a:gd name="T36" fmla="*/ 17 w 323"/>
                  <a:gd name="T37" fmla="*/ 198 h 401"/>
                  <a:gd name="T38" fmla="*/ 0 w 323"/>
                  <a:gd name="T39" fmla="*/ 200 h 401"/>
                  <a:gd name="T40" fmla="*/ 70 w 323"/>
                  <a:gd name="T41" fmla="*/ 276 h 401"/>
                  <a:gd name="T42" fmla="*/ 61 w 323"/>
                  <a:gd name="T43" fmla="*/ 306 h 401"/>
                  <a:gd name="T44" fmla="*/ 55 w 323"/>
                  <a:gd name="T45" fmla="*/ 352 h 401"/>
                  <a:gd name="T46" fmla="*/ 69 w 323"/>
                  <a:gd name="T47" fmla="*/ 392 h 401"/>
                  <a:gd name="T48" fmla="*/ 78 w 323"/>
                  <a:gd name="T49" fmla="*/ 401 h 401"/>
                  <a:gd name="T50" fmla="*/ 78 w 323"/>
                  <a:gd name="T51" fmla="*/ 346 h 401"/>
                  <a:gd name="T52" fmla="*/ 93 w 323"/>
                  <a:gd name="T53" fmla="*/ 365 h 401"/>
                  <a:gd name="T54" fmla="*/ 101 w 323"/>
                  <a:gd name="T55" fmla="*/ 371 h 401"/>
                  <a:gd name="T56" fmla="*/ 137 w 323"/>
                  <a:gd name="T57" fmla="*/ 378 h 401"/>
                  <a:gd name="T58" fmla="*/ 105 w 323"/>
                  <a:gd name="T59" fmla="*/ 346 h 401"/>
                  <a:gd name="T60" fmla="*/ 158 w 323"/>
                  <a:gd name="T61" fmla="*/ 376 h 401"/>
                  <a:gd name="T62" fmla="*/ 215 w 323"/>
                  <a:gd name="T63" fmla="*/ 371 h 401"/>
                  <a:gd name="T64" fmla="*/ 186 w 323"/>
                  <a:gd name="T65" fmla="*/ 350 h 401"/>
                  <a:gd name="T66" fmla="*/ 257 w 323"/>
                  <a:gd name="T67" fmla="*/ 340 h 401"/>
                  <a:gd name="T68" fmla="*/ 323 w 323"/>
                  <a:gd name="T69" fmla="*/ 298 h 401"/>
                  <a:gd name="T70" fmla="*/ 270 w 323"/>
                  <a:gd name="T71" fmla="*/ 154 h 401"/>
                  <a:gd name="T72" fmla="*/ 251 w 323"/>
                  <a:gd name="T73" fmla="*/ 38 h 401"/>
                  <a:gd name="T74" fmla="*/ 230 w 323"/>
                  <a:gd name="T75" fmla="*/ 8 h 401"/>
                  <a:gd name="T76" fmla="*/ 230 w 323"/>
                  <a:gd name="T77" fmla="*/ 8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3" h="401">
                    <a:moveTo>
                      <a:pt x="230" y="8"/>
                    </a:moveTo>
                    <a:lnTo>
                      <a:pt x="181" y="0"/>
                    </a:lnTo>
                    <a:lnTo>
                      <a:pt x="148" y="2"/>
                    </a:lnTo>
                    <a:lnTo>
                      <a:pt x="183" y="53"/>
                    </a:lnTo>
                    <a:lnTo>
                      <a:pt x="196" y="95"/>
                    </a:lnTo>
                    <a:lnTo>
                      <a:pt x="152" y="97"/>
                    </a:lnTo>
                    <a:lnTo>
                      <a:pt x="186" y="133"/>
                    </a:lnTo>
                    <a:lnTo>
                      <a:pt x="171" y="125"/>
                    </a:lnTo>
                    <a:lnTo>
                      <a:pt x="139" y="108"/>
                    </a:lnTo>
                    <a:lnTo>
                      <a:pt x="112" y="93"/>
                    </a:lnTo>
                    <a:lnTo>
                      <a:pt x="108" y="93"/>
                    </a:lnTo>
                    <a:lnTo>
                      <a:pt x="146" y="129"/>
                    </a:lnTo>
                    <a:lnTo>
                      <a:pt x="167" y="154"/>
                    </a:lnTo>
                    <a:lnTo>
                      <a:pt x="93" y="125"/>
                    </a:lnTo>
                    <a:lnTo>
                      <a:pt x="63" y="95"/>
                    </a:lnTo>
                    <a:lnTo>
                      <a:pt x="70" y="141"/>
                    </a:lnTo>
                    <a:lnTo>
                      <a:pt x="118" y="209"/>
                    </a:lnTo>
                    <a:lnTo>
                      <a:pt x="93" y="222"/>
                    </a:lnTo>
                    <a:lnTo>
                      <a:pt x="17" y="198"/>
                    </a:lnTo>
                    <a:lnTo>
                      <a:pt x="0" y="200"/>
                    </a:lnTo>
                    <a:lnTo>
                      <a:pt x="70" y="276"/>
                    </a:lnTo>
                    <a:lnTo>
                      <a:pt x="61" y="306"/>
                    </a:lnTo>
                    <a:lnTo>
                      <a:pt x="55" y="352"/>
                    </a:lnTo>
                    <a:lnTo>
                      <a:pt x="69" y="392"/>
                    </a:lnTo>
                    <a:lnTo>
                      <a:pt x="78" y="401"/>
                    </a:lnTo>
                    <a:lnTo>
                      <a:pt x="78" y="346"/>
                    </a:lnTo>
                    <a:lnTo>
                      <a:pt x="93" y="365"/>
                    </a:lnTo>
                    <a:lnTo>
                      <a:pt x="101" y="371"/>
                    </a:lnTo>
                    <a:lnTo>
                      <a:pt x="137" y="378"/>
                    </a:lnTo>
                    <a:lnTo>
                      <a:pt x="105" y="346"/>
                    </a:lnTo>
                    <a:lnTo>
                      <a:pt x="158" y="376"/>
                    </a:lnTo>
                    <a:lnTo>
                      <a:pt x="215" y="371"/>
                    </a:lnTo>
                    <a:lnTo>
                      <a:pt x="186" y="350"/>
                    </a:lnTo>
                    <a:lnTo>
                      <a:pt x="257" y="340"/>
                    </a:lnTo>
                    <a:lnTo>
                      <a:pt x="323" y="298"/>
                    </a:lnTo>
                    <a:lnTo>
                      <a:pt x="270" y="154"/>
                    </a:lnTo>
                    <a:lnTo>
                      <a:pt x="251" y="38"/>
                    </a:lnTo>
                    <a:lnTo>
                      <a:pt x="230" y="8"/>
                    </a:lnTo>
                    <a:lnTo>
                      <a:pt x="230" y="8"/>
                    </a:lnTo>
                    <a:close/>
                  </a:path>
                </a:pathLst>
              </a:custGeom>
              <a:solidFill>
                <a:srgbClr val="75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1" name="Freeform 33"/>
              <p:cNvSpPr>
                <a:spLocks/>
              </p:cNvSpPr>
              <p:nvPr/>
            </p:nvSpPr>
            <p:spPr bwMode="auto">
              <a:xfrm>
                <a:off x="3112" y="2533"/>
                <a:ext cx="128" cy="94"/>
              </a:xfrm>
              <a:custGeom>
                <a:avLst/>
                <a:gdLst>
                  <a:gd name="T0" fmla="*/ 85 w 256"/>
                  <a:gd name="T1" fmla="*/ 57 h 188"/>
                  <a:gd name="T2" fmla="*/ 98 w 256"/>
                  <a:gd name="T3" fmla="*/ 64 h 188"/>
                  <a:gd name="T4" fmla="*/ 108 w 256"/>
                  <a:gd name="T5" fmla="*/ 78 h 188"/>
                  <a:gd name="T6" fmla="*/ 119 w 256"/>
                  <a:gd name="T7" fmla="*/ 95 h 188"/>
                  <a:gd name="T8" fmla="*/ 133 w 256"/>
                  <a:gd name="T9" fmla="*/ 104 h 188"/>
                  <a:gd name="T10" fmla="*/ 142 w 256"/>
                  <a:gd name="T11" fmla="*/ 108 h 188"/>
                  <a:gd name="T12" fmla="*/ 167 w 256"/>
                  <a:gd name="T13" fmla="*/ 117 h 188"/>
                  <a:gd name="T14" fmla="*/ 157 w 256"/>
                  <a:gd name="T15" fmla="*/ 140 h 188"/>
                  <a:gd name="T16" fmla="*/ 148 w 256"/>
                  <a:gd name="T17" fmla="*/ 150 h 188"/>
                  <a:gd name="T18" fmla="*/ 121 w 256"/>
                  <a:gd name="T19" fmla="*/ 161 h 188"/>
                  <a:gd name="T20" fmla="*/ 66 w 256"/>
                  <a:gd name="T21" fmla="*/ 163 h 188"/>
                  <a:gd name="T22" fmla="*/ 28 w 256"/>
                  <a:gd name="T23" fmla="*/ 138 h 188"/>
                  <a:gd name="T24" fmla="*/ 21 w 256"/>
                  <a:gd name="T25" fmla="*/ 127 h 188"/>
                  <a:gd name="T26" fmla="*/ 24 w 256"/>
                  <a:gd name="T27" fmla="*/ 104 h 188"/>
                  <a:gd name="T28" fmla="*/ 0 w 256"/>
                  <a:gd name="T29" fmla="*/ 112 h 188"/>
                  <a:gd name="T30" fmla="*/ 7 w 256"/>
                  <a:gd name="T31" fmla="*/ 152 h 188"/>
                  <a:gd name="T32" fmla="*/ 19 w 256"/>
                  <a:gd name="T33" fmla="*/ 157 h 188"/>
                  <a:gd name="T34" fmla="*/ 43 w 256"/>
                  <a:gd name="T35" fmla="*/ 171 h 188"/>
                  <a:gd name="T36" fmla="*/ 70 w 256"/>
                  <a:gd name="T37" fmla="*/ 182 h 188"/>
                  <a:gd name="T38" fmla="*/ 87 w 256"/>
                  <a:gd name="T39" fmla="*/ 188 h 188"/>
                  <a:gd name="T40" fmla="*/ 127 w 256"/>
                  <a:gd name="T41" fmla="*/ 176 h 188"/>
                  <a:gd name="T42" fmla="*/ 193 w 256"/>
                  <a:gd name="T43" fmla="*/ 182 h 188"/>
                  <a:gd name="T44" fmla="*/ 256 w 256"/>
                  <a:gd name="T45" fmla="*/ 152 h 188"/>
                  <a:gd name="T46" fmla="*/ 230 w 256"/>
                  <a:gd name="T47" fmla="*/ 157 h 188"/>
                  <a:gd name="T48" fmla="*/ 195 w 256"/>
                  <a:gd name="T49" fmla="*/ 167 h 188"/>
                  <a:gd name="T50" fmla="*/ 167 w 256"/>
                  <a:gd name="T51" fmla="*/ 163 h 188"/>
                  <a:gd name="T52" fmla="*/ 190 w 256"/>
                  <a:gd name="T53" fmla="*/ 150 h 188"/>
                  <a:gd name="T54" fmla="*/ 214 w 256"/>
                  <a:gd name="T55" fmla="*/ 131 h 188"/>
                  <a:gd name="T56" fmla="*/ 214 w 256"/>
                  <a:gd name="T57" fmla="*/ 106 h 188"/>
                  <a:gd name="T58" fmla="*/ 228 w 256"/>
                  <a:gd name="T59" fmla="*/ 76 h 188"/>
                  <a:gd name="T60" fmla="*/ 182 w 256"/>
                  <a:gd name="T61" fmla="*/ 87 h 188"/>
                  <a:gd name="T62" fmla="*/ 142 w 256"/>
                  <a:gd name="T63" fmla="*/ 83 h 188"/>
                  <a:gd name="T64" fmla="*/ 125 w 256"/>
                  <a:gd name="T65" fmla="*/ 60 h 188"/>
                  <a:gd name="T66" fmla="*/ 117 w 256"/>
                  <a:gd name="T67" fmla="*/ 45 h 188"/>
                  <a:gd name="T68" fmla="*/ 129 w 256"/>
                  <a:gd name="T69" fmla="*/ 43 h 188"/>
                  <a:gd name="T70" fmla="*/ 150 w 256"/>
                  <a:gd name="T71" fmla="*/ 41 h 188"/>
                  <a:gd name="T72" fmla="*/ 121 w 256"/>
                  <a:gd name="T73" fmla="*/ 15 h 188"/>
                  <a:gd name="T74" fmla="*/ 102 w 256"/>
                  <a:gd name="T75" fmla="*/ 0 h 188"/>
                  <a:gd name="T76" fmla="*/ 123 w 256"/>
                  <a:gd name="T77" fmla="*/ 30 h 188"/>
                  <a:gd name="T78" fmla="*/ 112 w 256"/>
                  <a:gd name="T79" fmla="*/ 40 h 188"/>
                  <a:gd name="T80" fmla="*/ 93 w 256"/>
                  <a:gd name="T81" fmla="*/ 40 h 188"/>
                  <a:gd name="T82" fmla="*/ 85 w 256"/>
                  <a:gd name="T83" fmla="*/ 57 h 188"/>
                  <a:gd name="T84" fmla="*/ 85 w 256"/>
                  <a:gd name="T85" fmla="*/ 5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188">
                    <a:moveTo>
                      <a:pt x="85" y="57"/>
                    </a:moveTo>
                    <a:lnTo>
                      <a:pt x="98" y="64"/>
                    </a:lnTo>
                    <a:lnTo>
                      <a:pt x="108" y="78"/>
                    </a:lnTo>
                    <a:lnTo>
                      <a:pt x="119" y="95"/>
                    </a:lnTo>
                    <a:lnTo>
                      <a:pt x="133" y="104"/>
                    </a:lnTo>
                    <a:lnTo>
                      <a:pt x="142" y="108"/>
                    </a:lnTo>
                    <a:lnTo>
                      <a:pt x="167" y="117"/>
                    </a:lnTo>
                    <a:lnTo>
                      <a:pt x="157" y="140"/>
                    </a:lnTo>
                    <a:lnTo>
                      <a:pt x="148" y="150"/>
                    </a:lnTo>
                    <a:lnTo>
                      <a:pt x="121" y="161"/>
                    </a:lnTo>
                    <a:lnTo>
                      <a:pt x="66" y="163"/>
                    </a:lnTo>
                    <a:lnTo>
                      <a:pt x="28" y="138"/>
                    </a:lnTo>
                    <a:lnTo>
                      <a:pt x="21" y="127"/>
                    </a:lnTo>
                    <a:lnTo>
                      <a:pt x="24" y="104"/>
                    </a:lnTo>
                    <a:lnTo>
                      <a:pt x="0" y="112"/>
                    </a:lnTo>
                    <a:lnTo>
                      <a:pt x="7" y="152"/>
                    </a:lnTo>
                    <a:lnTo>
                      <a:pt x="19" y="157"/>
                    </a:lnTo>
                    <a:lnTo>
                      <a:pt x="43" y="171"/>
                    </a:lnTo>
                    <a:lnTo>
                      <a:pt x="70" y="182"/>
                    </a:lnTo>
                    <a:lnTo>
                      <a:pt x="87" y="188"/>
                    </a:lnTo>
                    <a:lnTo>
                      <a:pt x="127" y="176"/>
                    </a:lnTo>
                    <a:lnTo>
                      <a:pt x="193" y="182"/>
                    </a:lnTo>
                    <a:lnTo>
                      <a:pt x="256" y="152"/>
                    </a:lnTo>
                    <a:lnTo>
                      <a:pt x="230" y="157"/>
                    </a:lnTo>
                    <a:lnTo>
                      <a:pt x="195" y="167"/>
                    </a:lnTo>
                    <a:lnTo>
                      <a:pt x="167" y="163"/>
                    </a:lnTo>
                    <a:lnTo>
                      <a:pt x="190" y="150"/>
                    </a:lnTo>
                    <a:lnTo>
                      <a:pt x="214" y="131"/>
                    </a:lnTo>
                    <a:lnTo>
                      <a:pt x="214" y="106"/>
                    </a:lnTo>
                    <a:lnTo>
                      <a:pt x="228" y="76"/>
                    </a:lnTo>
                    <a:lnTo>
                      <a:pt x="182" y="87"/>
                    </a:lnTo>
                    <a:lnTo>
                      <a:pt x="142" y="83"/>
                    </a:lnTo>
                    <a:lnTo>
                      <a:pt x="125" y="60"/>
                    </a:lnTo>
                    <a:lnTo>
                      <a:pt x="117" y="45"/>
                    </a:lnTo>
                    <a:lnTo>
                      <a:pt x="129" y="43"/>
                    </a:lnTo>
                    <a:lnTo>
                      <a:pt x="150" y="41"/>
                    </a:lnTo>
                    <a:lnTo>
                      <a:pt x="121" y="15"/>
                    </a:lnTo>
                    <a:lnTo>
                      <a:pt x="102" y="0"/>
                    </a:lnTo>
                    <a:lnTo>
                      <a:pt x="123" y="30"/>
                    </a:lnTo>
                    <a:lnTo>
                      <a:pt x="112" y="40"/>
                    </a:lnTo>
                    <a:lnTo>
                      <a:pt x="93" y="40"/>
                    </a:lnTo>
                    <a:lnTo>
                      <a:pt x="85" y="57"/>
                    </a:lnTo>
                    <a:lnTo>
                      <a:pt x="85" y="57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2" name="Freeform 34"/>
              <p:cNvSpPr>
                <a:spLocks/>
              </p:cNvSpPr>
              <p:nvPr/>
            </p:nvSpPr>
            <p:spPr bwMode="auto">
              <a:xfrm>
                <a:off x="3132" y="2564"/>
                <a:ext cx="30" cy="5"/>
              </a:xfrm>
              <a:custGeom>
                <a:avLst/>
                <a:gdLst>
                  <a:gd name="T0" fmla="*/ 51 w 60"/>
                  <a:gd name="T1" fmla="*/ 0 h 12"/>
                  <a:gd name="T2" fmla="*/ 7 w 60"/>
                  <a:gd name="T3" fmla="*/ 4 h 12"/>
                  <a:gd name="T4" fmla="*/ 0 w 60"/>
                  <a:gd name="T5" fmla="*/ 10 h 12"/>
                  <a:gd name="T6" fmla="*/ 39 w 60"/>
                  <a:gd name="T7" fmla="*/ 12 h 12"/>
                  <a:gd name="T8" fmla="*/ 60 w 60"/>
                  <a:gd name="T9" fmla="*/ 12 h 12"/>
                  <a:gd name="T10" fmla="*/ 51 w 60"/>
                  <a:gd name="T11" fmla="*/ 0 h 12"/>
                  <a:gd name="T12" fmla="*/ 51 w 6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12">
                    <a:moveTo>
                      <a:pt x="51" y="0"/>
                    </a:moveTo>
                    <a:lnTo>
                      <a:pt x="7" y="4"/>
                    </a:lnTo>
                    <a:lnTo>
                      <a:pt x="0" y="10"/>
                    </a:lnTo>
                    <a:lnTo>
                      <a:pt x="39" y="12"/>
                    </a:lnTo>
                    <a:lnTo>
                      <a:pt x="60" y="12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3" name="Freeform 35"/>
              <p:cNvSpPr>
                <a:spLocks/>
              </p:cNvSpPr>
              <p:nvPr/>
            </p:nvSpPr>
            <p:spPr bwMode="auto">
              <a:xfrm>
                <a:off x="3130" y="2476"/>
                <a:ext cx="33" cy="31"/>
              </a:xfrm>
              <a:custGeom>
                <a:avLst/>
                <a:gdLst>
                  <a:gd name="T0" fmla="*/ 45 w 66"/>
                  <a:gd name="T1" fmla="*/ 0 h 60"/>
                  <a:gd name="T2" fmla="*/ 26 w 66"/>
                  <a:gd name="T3" fmla="*/ 24 h 60"/>
                  <a:gd name="T4" fmla="*/ 34 w 66"/>
                  <a:gd name="T5" fmla="*/ 32 h 60"/>
                  <a:gd name="T6" fmla="*/ 66 w 66"/>
                  <a:gd name="T7" fmla="*/ 36 h 60"/>
                  <a:gd name="T8" fmla="*/ 40 w 66"/>
                  <a:gd name="T9" fmla="*/ 60 h 60"/>
                  <a:gd name="T10" fmla="*/ 0 w 66"/>
                  <a:gd name="T11" fmla="*/ 38 h 60"/>
                  <a:gd name="T12" fmla="*/ 0 w 66"/>
                  <a:gd name="T13" fmla="*/ 1 h 60"/>
                  <a:gd name="T14" fmla="*/ 45 w 66"/>
                  <a:gd name="T15" fmla="*/ 0 h 60"/>
                  <a:gd name="T16" fmla="*/ 45 w 66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60">
                    <a:moveTo>
                      <a:pt x="45" y="0"/>
                    </a:moveTo>
                    <a:lnTo>
                      <a:pt x="26" y="24"/>
                    </a:lnTo>
                    <a:lnTo>
                      <a:pt x="34" y="32"/>
                    </a:lnTo>
                    <a:lnTo>
                      <a:pt x="66" y="36"/>
                    </a:lnTo>
                    <a:lnTo>
                      <a:pt x="40" y="60"/>
                    </a:lnTo>
                    <a:lnTo>
                      <a:pt x="0" y="38"/>
                    </a:lnTo>
                    <a:lnTo>
                      <a:pt x="0" y="1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4" name="Freeform 36"/>
              <p:cNvSpPr>
                <a:spLocks/>
              </p:cNvSpPr>
              <p:nvPr/>
            </p:nvSpPr>
            <p:spPr bwMode="auto">
              <a:xfrm>
                <a:off x="3087" y="2450"/>
                <a:ext cx="13" cy="20"/>
              </a:xfrm>
              <a:custGeom>
                <a:avLst/>
                <a:gdLst>
                  <a:gd name="T0" fmla="*/ 27 w 27"/>
                  <a:gd name="T1" fmla="*/ 4 h 40"/>
                  <a:gd name="T2" fmla="*/ 12 w 27"/>
                  <a:gd name="T3" fmla="*/ 0 h 40"/>
                  <a:gd name="T4" fmla="*/ 2 w 27"/>
                  <a:gd name="T5" fmla="*/ 8 h 40"/>
                  <a:gd name="T6" fmla="*/ 0 w 27"/>
                  <a:gd name="T7" fmla="*/ 25 h 40"/>
                  <a:gd name="T8" fmla="*/ 2 w 27"/>
                  <a:gd name="T9" fmla="*/ 35 h 40"/>
                  <a:gd name="T10" fmla="*/ 12 w 27"/>
                  <a:gd name="T11" fmla="*/ 40 h 40"/>
                  <a:gd name="T12" fmla="*/ 27 w 27"/>
                  <a:gd name="T13" fmla="*/ 33 h 40"/>
                  <a:gd name="T14" fmla="*/ 27 w 27"/>
                  <a:gd name="T15" fmla="*/ 4 h 40"/>
                  <a:gd name="T16" fmla="*/ 27 w 27"/>
                  <a:gd name="T17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40">
                    <a:moveTo>
                      <a:pt x="27" y="4"/>
                    </a:moveTo>
                    <a:lnTo>
                      <a:pt x="12" y="0"/>
                    </a:lnTo>
                    <a:lnTo>
                      <a:pt x="2" y="8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12" y="40"/>
                    </a:lnTo>
                    <a:lnTo>
                      <a:pt x="27" y="33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5" name="Freeform 37"/>
              <p:cNvSpPr>
                <a:spLocks/>
              </p:cNvSpPr>
              <p:nvPr/>
            </p:nvSpPr>
            <p:spPr bwMode="auto">
              <a:xfrm>
                <a:off x="3104" y="2458"/>
                <a:ext cx="20" cy="24"/>
              </a:xfrm>
              <a:custGeom>
                <a:avLst/>
                <a:gdLst>
                  <a:gd name="T0" fmla="*/ 35 w 40"/>
                  <a:gd name="T1" fmla="*/ 14 h 48"/>
                  <a:gd name="T2" fmla="*/ 23 w 40"/>
                  <a:gd name="T3" fmla="*/ 2 h 48"/>
                  <a:gd name="T4" fmla="*/ 6 w 40"/>
                  <a:gd name="T5" fmla="*/ 0 h 48"/>
                  <a:gd name="T6" fmla="*/ 0 w 40"/>
                  <a:gd name="T7" fmla="*/ 16 h 48"/>
                  <a:gd name="T8" fmla="*/ 8 w 40"/>
                  <a:gd name="T9" fmla="*/ 35 h 48"/>
                  <a:gd name="T10" fmla="*/ 25 w 40"/>
                  <a:gd name="T11" fmla="*/ 48 h 48"/>
                  <a:gd name="T12" fmla="*/ 38 w 40"/>
                  <a:gd name="T13" fmla="*/ 42 h 48"/>
                  <a:gd name="T14" fmla="*/ 40 w 40"/>
                  <a:gd name="T15" fmla="*/ 25 h 48"/>
                  <a:gd name="T16" fmla="*/ 35 w 40"/>
                  <a:gd name="T17" fmla="*/ 14 h 48"/>
                  <a:gd name="T18" fmla="*/ 35 w 40"/>
                  <a:gd name="T19" fmla="*/ 1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8">
                    <a:moveTo>
                      <a:pt x="35" y="14"/>
                    </a:moveTo>
                    <a:lnTo>
                      <a:pt x="23" y="2"/>
                    </a:lnTo>
                    <a:lnTo>
                      <a:pt x="6" y="0"/>
                    </a:lnTo>
                    <a:lnTo>
                      <a:pt x="0" y="16"/>
                    </a:lnTo>
                    <a:lnTo>
                      <a:pt x="8" y="35"/>
                    </a:lnTo>
                    <a:lnTo>
                      <a:pt x="25" y="48"/>
                    </a:lnTo>
                    <a:lnTo>
                      <a:pt x="38" y="42"/>
                    </a:lnTo>
                    <a:lnTo>
                      <a:pt x="40" y="25"/>
                    </a:lnTo>
                    <a:lnTo>
                      <a:pt x="35" y="14"/>
                    </a:ln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6" name="Freeform 38"/>
              <p:cNvSpPr>
                <a:spLocks/>
              </p:cNvSpPr>
              <p:nvPr/>
            </p:nvSpPr>
            <p:spPr bwMode="auto">
              <a:xfrm>
                <a:off x="3091" y="2454"/>
                <a:ext cx="9" cy="12"/>
              </a:xfrm>
              <a:custGeom>
                <a:avLst/>
                <a:gdLst>
                  <a:gd name="T0" fmla="*/ 19 w 19"/>
                  <a:gd name="T1" fmla="*/ 2 h 23"/>
                  <a:gd name="T2" fmla="*/ 6 w 19"/>
                  <a:gd name="T3" fmla="*/ 0 h 23"/>
                  <a:gd name="T4" fmla="*/ 0 w 19"/>
                  <a:gd name="T5" fmla="*/ 17 h 23"/>
                  <a:gd name="T6" fmla="*/ 13 w 19"/>
                  <a:gd name="T7" fmla="*/ 23 h 23"/>
                  <a:gd name="T8" fmla="*/ 19 w 19"/>
                  <a:gd name="T9" fmla="*/ 2 h 23"/>
                  <a:gd name="T10" fmla="*/ 19 w 19"/>
                  <a:gd name="T11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3">
                    <a:moveTo>
                      <a:pt x="19" y="2"/>
                    </a:moveTo>
                    <a:lnTo>
                      <a:pt x="6" y="0"/>
                    </a:lnTo>
                    <a:lnTo>
                      <a:pt x="0" y="17"/>
                    </a:lnTo>
                    <a:lnTo>
                      <a:pt x="13" y="23"/>
                    </a:lnTo>
                    <a:lnTo>
                      <a:pt x="19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7" name="Freeform 39"/>
              <p:cNvSpPr>
                <a:spLocks/>
              </p:cNvSpPr>
              <p:nvPr/>
            </p:nvSpPr>
            <p:spPr bwMode="auto">
              <a:xfrm>
                <a:off x="3082" y="2498"/>
                <a:ext cx="24" cy="31"/>
              </a:xfrm>
              <a:custGeom>
                <a:avLst/>
                <a:gdLst>
                  <a:gd name="T0" fmla="*/ 17 w 47"/>
                  <a:gd name="T1" fmla="*/ 0 h 61"/>
                  <a:gd name="T2" fmla="*/ 2 w 47"/>
                  <a:gd name="T3" fmla="*/ 8 h 61"/>
                  <a:gd name="T4" fmla="*/ 2 w 47"/>
                  <a:gd name="T5" fmla="*/ 36 h 61"/>
                  <a:gd name="T6" fmla="*/ 0 w 47"/>
                  <a:gd name="T7" fmla="*/ 54 h 61"/>
                  <a:gd name="T8" fmla="*/ 9 w 47"/>
                  <a:gd name="T9" fmla="*/ 57 h 61"/>
                  <a:gd name="T10" fmla="*/ 23 w 47"/>
                  <a:gd name="T11" fmla="*/ 61 h 61"/>
                  <a:gd name="T12" fmla="*/ 38 w 47"/>
                  <a:gd name="T13" fmla="*/ 52 h 61"/>
                  <a:gd name="T14" fmla="*/ 47 w 47"/>
                  <a:gd name="T15" fmla="*/ 48 h 61"/>
                  <a:gd name="T16" fmla="*/ 47 w 47"/>
                  <a:gd name="T17" fmla="*/ 38 h 61"/>
                  <a:gd name="T18" fmla="*/ 34 w 47"/>
                  <a:gd name="T19" fmla="*/ 33 h 61"/>
                  <a:gd name="T20" fmla="*/ 30 w 47"/>
                  <a:gd name="T21" fmla="*/ 15 h 61"/>
                  <a:gd name="T22" fmla="*/ 17 w 47"/>
                  <a:gd name="T23" fmla="*/ 0 h 61"/>
                  <a:gd name="T24" fmla="*/ 17 w 47"/>
                  <a:gd name="T2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61">
                    <a:moveTo>
                      <a:pt x="17" y="0"/>
                    </a:moveTo>
                    <a:lnTo>
                      <a:pt x="2" y="8"/>
                    </a:lnTo>
                    <a:lnTo>
                      <a:pt x="2" y="36"/>
                    </a:lnTo>
                    <a:lnTo>
                      <a:pt x="0" y="54"/>
                    </a:lnTo>
                    <a:lnTo>
                      <a:pt x="9" y="57"/>
                    </a:lnTo>
                    <a:lnTo>
                      <a:pt x="23" y="61"/>
                    </a:lnTo>
                    <a:lnTo>
                      <a:pt x="38" y="52"/>
                    </a:lnTo>
                    <a:lnTo>
                      <a:pt x="47" y="48"/>
                    </a:lnTo>
                    <a:lnTo>
                      <a:pt x="47" y="38"/>
                    </a:lnTo>
                    <a:lnTo>
                      <a:pt x="34" y="33"/>
                    </a:lnTo>
                    <a:lnTo>
                      <a:pt x="30" y="15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8" name="Freeform 40"/>
              <p:cNvSpPr>
                <a:spLocks/>
              </p:cNvSpPr>
              <p:nvPr/>
            </p:nvSpPr>
            <p:spPr bwMode="auto">
              <a:xfrm>
                <a:off x="3090" y="2506"/>
                <a:ext cx="6" cy="13"/>
              </a:xfrm>
              <a:custGeom>
                <a:avLst/>
                <a:gdLst>
                  <a:gd name="T0" fmla="*/ 11 w 11"/>
                  <a:gd name="T1" fmla="*/ 0 h 27"/>
                  <a:gd name="T2" fmla="*/ 2 w 11"/>
                  <a:gd name="T3" fmla="*/ 0 h 27"/>
                  <a:gd name="T4" fmla="*/ 0 w 11"/>
                  <a:gd name="T5" fmla="*/ 25 h 27"/>
                  <a:gd name="T6" fmla="*/ 11 w 11"/>
                  <a:gd name="T7" fmla="*/ 27 h 27"/>
                  <a:gd name="T8" fmla="*/ 11 w 11"/>
                  <a:gd name="T9" fmla="*/ 0 h 27"/>
                  <a:gd name="T10" fmla="*/ 11 w 11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27">
                    <a:moveTo>
                      <a:pt x="11" y="0"/>
                    </a:moveTo>
                    <a:lnTo>
                      <a:pt x="2" y="0"/>
                    </a:lnTo>
                    <a:lnTo>
                      <a:pt x="0" y="25"/>
                    </a:lnTo>
                    <a:lnTo>
                      <a:pt x="11" y="27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9" name="Freeform 41"/>
              <p:cNvSpPr>
                <a:spLocks/>
              </p:cNvSpPr>
              <p:nvPr/>
            </p:nvSpPr>
            <p:spPr bwMode="auto">
              <a:xfrm>
                <a:off x="3228" y="2458"/>
                <a:ext cx="53" cy="41"/>
              </a:xfrm>
              <a:custGeom>
                <a:avLst/>
                <a:gdLst>
                  <a:gd name="T0" fmla="*/ 105 w 107"/>
                  <a:gd name="T1" fmla="*/ 0 h 82"/>
                  <a:gd name="T2" fmla="*/ 67 w 107"/>
                  <a:gd name="T3" fmla="*/ 8 h 82"/>
                  <a:gd name="T4" fmla="*/ 33 w 107"/>
                  <a:gd name="T5" fmla="*/ 18 h 82"/>
                  <a:gd name="T6" fmla="*/ 14 w 107"/>
                  <a:gd name="T7" fmla="*/ 40 h 82"/>
                  <a:gd name="T8" fmla="*/ 0 w 107"/>
                  <a:gd name="T9" fmla="*/ 59 h 82"/>
                  <a:gd name="T10" fmla="*/ 8 w 107"/>
                  <a:gd name="T11" fmla="*/ 71 h 82"/>
                  <a:gd name="T12" fmla="*/ 25 w 107"/>
                  <a:gd name="T13" fmla="*/ 82 h 82"/>
                  <a:gd name="T14" fmla="*/ 54 w 107"/>
                  <a:gd name="T15" fmla="*/ 73 h 82"/>
                  <a:gd name="T16" fmla="*/ 80 w 107"/>
                  <a:gd name="T17" fmla="*/ 59 h 82"/>
                  <a:gd name="T18" fmla="*/ 97 w 107"/>
                  <a:gd name="T19" fmla="*/ 40 h 82"/>
                  <a:gd name="T20" fmla="*/ 107 w 107"/>
                  <a:gd name="T21" fmla="*/ 25 h 82"/>
                  <a:gd name="T22" fmla="*/ 105 w 107"/>
                  <a:gd name="T23" fmla="*/ 0 h 82"/>
                  <a:gd name="T24" fmla="*/ 105 w 107"/>
                  <a:gd name="T2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" h="82">
                    <a:moveTo>
                      <a:pt x="105" y="0"/>
                    </a:moveTo>
                    <a:lnTo>
                      <a:pt x="67" y="8"/>
                    </a:lnTo>
                    <a:lnTo>
                      <a:pt x="33" y="18"/>
                    </a:lnTo>
                    <a:lnTo>
                      <a:pt x="14" y="40"/>
                    </a:lnTo>
                    <a:lnTo>
                      <a:pt x="0" y="59"/>
                    </a:lnTo>
                    <a:lnTo>
                      <a:pt x="8" y="71"/>
                    </a:lnTo>
                    <a:lnTo>
                      <a:pt x="25" y="82"/>
                    </a:lnTo>
                    <a:lnTo>
                      <a:pt x="54" y="73"/>
                    </a:lnTo>
                    <a:lnTo>
                      <a:pt x="80" y="59"/>
                    </a:lnTo>
                    <a:lnTo>
                      <a:pt x="97" y="40"/>
                    </a:lnTo>
                    <a:lnTo>
                      <a:pt x="107" y="25"/>
                    </a:lnTo>
                    <a:lnTo>
                      <a:pt x="105" y="0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0" name="Freeform 42"/>
              <p:cNvSpPr>
                <a:spLocks/>
              </p:cNvSpPr>
              <p:nvPr/>
            </p:nvSpPr>
            <p:spPr bwMode="auto">
              <a:xfrm>
                <a:off x="3290" y="2471"/>
                <a:ext cx="21" cy="18"/>
              </a:xfrm>
              <a:custGeom>
                <a:avLst/>
                <a:gdLst>
                  <a:gd name="T0" fmla="*/ 36 w 42"/>
                  <a:gd name="T1" fmla="*/ 10 h 36"/>
                  <a:gd name="T2" fmla="*/ 27 w 42"/>
                  <a:gd name="T3" fmla="*/ 12 h 36"/>
                  <a:gd name="T4" fmla="*/ 13 w 42"/>
                  <a:gd name="T5" fmla="*/ 0 h 36"/>
                  <a:gd name="T6" fmla="*/ 0 w 42"/>
                  <a:gd name="T7" fmla="*/ 4 h 36"/>
                  <a:gd name="T8" fmla="*/ 0 w 42"/>
                  <a:gd name="T9" fmla="*/ 27 h 36"/>
                  <a:gd name="T10" fmla="*/ 15 w 42"/>
                  <a:gd name="T11" fmla="*/ 36 h 36"/>
                  <a:gd name="T12" fmla="*/ 28 w 42"/>
                  <a:gd name="T13" fmla="*/ 29 h 36"/>
                  <a:gd name="T14" fmla="*/ 42 w 42"/>
                  <a:gd name="T15" fmla="*/ 19 h 36"/>
                  <a:gd name="T16" fmla="*/ 42 w 42"/>
                  <a:gd name="T17" fmla="*/ 4 h 36"/>
                  <a:gd name="T18" fmla="*/ 36 w 42"/>
                  <a:gd name="T19" fmla="*/ 10 h 36"/>
                  <a:gd name="T20" fmla="*/ 36 w 42"/>
                  <a:gd name="T2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36">
                    <a:moveTo>
                      <a:pt x="36" y="10"/>
                    </a:moveTo>
                    <a:lnTo>
                      <a:pt x="27" y="12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0" y="27"/>
                    </a:lnTo>
                    <a:lnTo>
                      <a:pt x="15" y="36"/>
                    </a:lnTo>
                    <a:lnTo>
                      <a:pt x="28" y="29"/>
                    </a:lnTo>
                    <a:lnTo>
                      <a:pt x="42" y="19"/>
                    </a:lnTo>
                    <a:lnTo>
                      <a:pt x="42" y="4"/>
                    </a:lnTo>
                    <a:lnTo>
                      <a:pt x="36" y="10"/>
                    </a:lnTo>
                    <a:lnTo>
                      <a:pt x="36" y="1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1" name="Freeform 43"/>
              <p:cNvSpPr>
                <a:spLocks/>
              </p:cNvSpPr>
              <p:nvPr/>
            </p:nvSpPr>
            <p:spPr bwMode="auto">
              <a:xfrm>
                <a:off x="3307" y="2457"/>
                <a:ext cx="13" cy="15"/>
              </a:xfrm>
              <a:custGeom>
                <a:avLst/>
                <a:gdLst>
                  <a:gd name="T0" fmla="*/ 14 w 27"/>
                  <a:gd name="T1" fmla="*/ 0 h 28"/>
                  <a:gd name="T2" fmla="*/ 2 w 27"/>
                  <a:gd name="T3" fmla="*/ 1 h 28"/>
                  <a:gd name="T4" fmla="*/ 0 w 27"/>
                  <a:gd name="T5" fmla="*/ 19 h 28"/>
                  <a:gd name="T6" fmla="*/ 12 w 27"/>
                  <a:gd name="T7" fmla="*/ 22 h 28"/>
                  <a:gd name="T8" fmla="*/ 14 w 27"/>
                  <a:gd name="T9" fmla="*/ 28 h 28"/>
                  <a:gd name="T10" fmla="*/ 25 w 27"/>
                  <a:gd name="T11" fmla="*/ 22 h 28"/>
                  <a:gd name="T12" fmla="*/ 27 w 27"/>
                  <a:gd name="T13" fmla="*/ 11 h 28"/>
                  <a:gd name="T14" fmla="*/ 15 w 27"/>
                  <a:gd name="T15" fmla="*/ 13 h 28"/>
                  <a:gd name="T16" fmla="*/ 14 w 27"/>
                  <a:gd name="T17" fmla="*/ 0 h 28"/>
                  <a:gd name="T18" fmla="*/ 14 w 27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8">
                    <a:moveTo>
                      <a:pt x="14" y="0"/>
                    </a:moveTo>
                    <a:lnTo>
                      <a:pt x="2" y="1"/>
                    </a:lnTo>
                    <a:lnTo>
                      <a:pt x="0" y="19"/>
                    </a:lnTo>
                    <a:lnTo>
                      <a:pt x="12" y="22"/>
                    </a:lnTo>
                    <a:lnTo>
                      <a:pt x="14" y="28"/>
                    </a:lnTo>
                    <a:lnTo>
                      <a:pt x="25" y="22"/>
                    </a:lnTo>
                    <a:lnTo>
                      <a:pt x="27" y="11"/>
                    </a:lnTo>
                    <a:lnTo>
                      <a:pt x="15" y="13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2" name="Freeform 44"/>
              <p:cNvSpPr>
                <a:spLocks/>
              </p:cNvSpPr>
              <p:nvPr/>
            </p:nvSpPr>
            <p:spPr bwMode="auto">
              <a:xfrm>
                <a:off x="3094" y="2474"/>
                <a:ext cx="72" cy="52"/>
              </a:xfrm>
              <a:custGeom>
                <a:avLst/>
                <a:gdLst>
                  <a:gd name="T0" fmla="*/ 144 w 144"/>
                  <a:gd name="T1" fmla="*/ 42 h 102"/>
                  <a:gd name="T2" fmla="*/ 121 w 144"/>
                  <a:gd name="T3" fmla="*/ 70 h 102"/>
                  <a:gd name="T4" fmla="*/ 114 w 144"/>
                  <a:gd name="T5" fmla="*/ 102 h 102"/>
                  <a:gd name="T6" fmla="*/ 85 w 144"/>
                  <a:gd name="T7" fmla="*/ 72 h 102"/>
                  <a:gd name="T8" fmla="*/ 74 w 144"/>
                  <a:gd name="T9" fmla="*/ 59 h 102"/>
                  <a:gd name="T10" fmla="*/ 24 w 144"/>
                  <a:gd name="T11" fmla="*/ 21 h 102"/>
                  <a:gd name="T12" fmla="*/ 0 w 144"/>
                  <a:gd name="T13" fmla="*/ 11 h 102"/>
                  <a:gd name="T14" fmla="*/ 3 w 144"/>
                  <a:gd name="T15" fmla="*/ 0 h 102"/>
                  <a:gd name="T16" fmla="*/ 28 w 144"/>
                  <a:gd name="T17" fmla="*/ 13 h 102"/>
                  <a:gd name="T18" fmla="*/ 89 w 144"/>
                  <a:gd name="T19" fmla="*/ 51 h 102"/>
                  <a:gd name="T20" fmla="*/ 108 w 144"/>
                  <a:gd name="T21" fmla="*/ 51 h 102"/>
                  <a:gd name="T22" fmla="*/ 144 w 144"/>
                  <a:gd name="T23" fmla="*/ 42 h 102"/>
                  <a:gd name="T24" fmla="*/ 144 w 144"/>
                  <a:gd name="T25" fmla="*/ 4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" h="102">
                    <a:moveTo>
                      <a:pt x="144" y="42"/>
                    </a:moveTo>
                    <a:lnTo>
                      <a:pt x="121" y="70"/>
                    </a:lnTo>
                    <a:lnTo>
                      <a:pt x="114" y="102"/>
                    </a:lnTo>
                    <a:lnTo>
                      <a:pt x="85" y="72"/>
                    </a:lnTo>
                    <a:lnTo>
                      <a:pt x="74" y="59"/>
                    </a:lnTo>
                    <a:lnTo>
                      <a:pt x="24" y="21"/>
                    </a:lnTo>
                    <a:lnTo>
                      <a:pt x="0" y="11"/>
                    </a:lnTo>
                    <a:lnTo>
                      <a:pt x="3" y="0"/>
                    </a:lnTo>
                    <a:lnTo>
                      <a:pt x="28" y="13"/>
                    </a:lnTo>
                    <a:lnTo>
                      <a:pt x="89" y="51"/>
                    </a:lnTo>
                    <a:lnTo>
                      <a:pt x="108" y="51"/>
                    </a:lnTo>
                    <a:lnTo>
                      <a:pt x="144" y="42"/>
                    </a:lnTo>
                    <a:lnTo>
                      <a:pt x="144" y="42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3" name="Freeform 45"/>
              <p:cNvSpPr>
                <a:spLocks/>
              </p:cNvSpPr>
              <p:nvPr/>
            </p:nvSpPr>
            <p:spPr bwMode="auto">
              <a:xfrm>
                <a:off x="3157" y="2437"/>
                <a:ext cx="38" cy="24"/>
              </a:xfrm>
              <a:custGeom>
                <a:avLst/>
                <a:gdLst>
                  <a:gd name="T0" fmla="*/ 2 w 76"/>
                  <a:gd name="T1" fmla="*/ 13 h 47"/>
                  <a:gd name="T2" fmla="*/ 47 w 76"/>
                  <a:gd name="T3" fmla="*/ 28 h 47"/>
                  <a:gd name="T4" fmla="*/ 55 w 76"/>
                  <a:gd name="T5" fmla="*/ 47 h 47"/>
                  <a:gd name="T6" fmla="*/ 76 w 76"/>
                  <a:gd name="T7" fmla="*/ 36 h 47"/>
                  <a:gd name="T8" fmla="*/ 68 w 76"/>
                  <a:gd name="T9" fmla="*/ 13 h 47"/>
                  <a:gd name="T10" fmla="*/ 28 w 76"/>
                  <a:gd name="T11" fmla="*/ 9 h 47"/>
                  <a:gd name="T12" fmla="*/ 0 w 76"/>
                  <a:gd name="T13" fmla="*/ 0 h 47"/>
                  <a:gd name="T14" fmla="*/ 2 w 76"/>
                  <a:gd name="T15" fmla="*/ 13 h 47"/>
                  <a:gd name="T16" fmla="*/ 2 w 76"/>
                  <a:gd name="T17" fmla="*/ 1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47">
                    <a:moveTo>
                      <a:pt x="2" y="13"/>
                    </a:moveTo>
                    <a:lnTo>
                      <a:pt x="47" y="28"/>
                    </a:lnTo>
                    <a:lnTo>
                      <a:pt x="55" y="47"/>
                    </a:lnTo>
                    <a:lnTo>
                      <a:pt x="76" y="36"/>
                    </a:lnTo>
                    <a:lnTo>
                      <a:pt x="68" y="13"/>
                    </a:lnTo>
                    <a:lnTo>
                      <a:pt x="28" y="9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4" name="Freeform 46"/>
              <p:cNvSpPr>
                <a:spLocks/>
              </p:cNvSpPr>
              <p:nvPr/>
            </p:nvSpPr>
            <p:spPr bwMode="auto">
              <a:xfrm>
                <a:off x="3101" y="2438"/>
                <a:ext cx="69" cy="34"/>
              </a:xfrm>
              <a:custGeom>
                <a:avLst/>
                <a:gdLst>
                  <a:gd name="T0" fmla="*/ 0 w 137"/>
                  <a:gd name="T1" fmla="*/ 7 h 68"/>
                  <a:gd name="T2" fmla="*/ 74 w 137"/>
                  <a:gd name="T3" fmla="*/ 3 h 68"/>
                  <a:gd name="T4" fmla="*/ 110 w 137"/>
                  <a:gd name="T5" fmla="*/ 0 h 68"/>
                  <a:gd name="T6" fmla="*/ 123 w 137"/>
                  <a:gd name="T7" fmla="*/ 22 h 68"/>
                  <a:gd name="T8" fmla="*/ 137 w 137"/>
                  <a:gd name="T9" fmla="*/ 36 h 68"/>
                  <a:gd name="T10" fmla="*/ 118 w 137"/>
                  <a:gd name="T11" fmla="*/ 41 h 68"/>
                  <a:gd name="T12" fmla="*/ 129 w 137"/>
                  <a:gd name="T13" fmla="*/ 53 h 68"/>
                  <a:gd name="T14" fmla="*/ 108 w 137"/>
                  <a:gd name="T15" fmla="*/ 68 h 68"/>
                  <a:gd name="T16" fmla="*/ 70 w 137"/>
                  <a:gd name="T17" fmla="*/ 62 h 68"/>
                  <a:gd name="T18" fmla="*/ 21 w 137"/>
                  <a:gd name="T19" fmla="*/ 19 h 68"/>
                  <a:gd name="T20" fmla="*/ 0 w 137"/>
                  <a:gd name="T21" fmla="*/ 7 h 68"/>
                  <a:gd name="T22" fmla="*/ 0 w 137"/>
                  <a:gd name="T23" fmla="*/ 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" h="68">
                    <a:moveTo>
                      <a:pt x="0" y="7"/>
                    </a:moveTo>
                    <a:lnTo>
                      <a:pt x="74" y="3"/>
                    </a:lnTo>
                    <a:lnTo>
                      <a:pt x="110" y="0"/>
                    </a:lnTo>
                    <a:lnTo>
                      <a:pt x="123" y="22"/>
                    </a:lnTo>
                    <a:lnTo>
                      <a:pt x="137" y="36"/>
                    </a:lnTo>
                    <a:lnTo>
                      <a:pt x="118" y="41"/>
                    </a:lnTo>
                    <a:lnTo>
                      <a:pt x="129" y="53"/>
                    </a:lnTo>
                    <a:lnTo>
                      <a:pt x="108" y="68"/>
                    </a:lnTo>
                    <a:lnTo>
                      <a:pt x="70" y="62"/>
                    </a:lnTo>
                    <a:lnTo>
                      <a:pt x="21" y="19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5" name="Freeform 47"/>
              <p:cNvSpPr>
                <a:spLocks/>
              </p:cNvSpPr>
              <p:nvPr/>
            </p:nvSpPr>
            <p:spPr bwMode="auto">
              <a:xfrm>
                <a:off x="3130" y="2323"/>
                <a:ext cx="76" cy="111"/>
              </a:xfrm>
              <a:custGeom>
                <a:avLst/>
                <a:gdLst>
                  <a:gd name="T0" fmla="*/ 32 w 152"/>
                  <a:gd name="T1" fmla="*/ 0 h 220"/>
                  <a:gd name="T2" fmla="*/ 72 w 152"/>
                  <a:gd name="T3" fmla="*/ 9 h 220"/>
                  <a:gd name="T4" fmla="*/ 123 w 152"/>
                  <a:gd name="T5" fmla="*/ 53 h 220"/>
                  <a:gd name="T6" fmla="*/ 137 w 152"/>
                  <a:gd name="T7" fmla="*/ 66 h 220"/>
                  <a:gd name="T8" fmla="*/ 152 w 152"/>
                  <a:gd name="T9" fmla="*/ 93 h 220"/>
                  <a:gd name="T10" fmla="*/ 148 w 152"/>
                  <a:gd name="T11" fmla="*/ 121 h 220"/>
                  <a:gd name="T12" fmla="*/ 142 w 152"/>
                  <a:gd name="T13" fmla="*/ 138 h 220"/>
                  <a:gd name="T14" fmla="*/ 104 w 152"/>
                  <a:gd name="T15" fmla="*/ 165 h 220"/>
                  <a:gd name="T16" fmla="*/ 116 w 152"/>
                  <a:gd name="T17" fmla="*/ 184 h 220"/>
                  <a:gd name="T18" fmla="*/ 119 w 152"/>
                  <a:gd name="T19" fmla="*/ 209 h 220"/>
                  <a:gd name="T20" fmla="*/ 97 w 152"/>
                  <a:gd name="T21" fmla="*/ 220 h 220"/>
                  <a:gd name="T22" fmla="*/ 57 w 152"/>
                  <a:gd name="T23" fmla="*/ 205 h 220"/>
                  <a:gd name="T24" fmla="*/ 0 w 152"/>
                  <a:gd name="T25" fmla="*/ 209 h 220"/>
                  <a:gd name="T26" fmla="*/ 0 w 152"/>
                  <a:gd name="T27" fmla="*/ 178 h 220"/>
                  <a:gd name="T28" fmla="*/ 19 w 152"/>
                  <a:gd name="T29" fmla="*/ 155 h 220"/>
                  <a:gd name="T30" fmla="*/ 36 w 152"/>
                  <a:gd name="T31" fmla="*/ 144 h 220"/>
                  <a:gd name="T32" fmla="*/ 62 w 152"/>
                  <a:gd name="T33" fmla="*/ 127 h 220"/>
                  <a:gd name="T34" fmla="*/ 51 w 152"/>
                  <a:gd name="T35" fmla="*/ 100 h 220"/>
                  <a:gd name="T36" fmla="*/ 32 w 152"/>
                  <a:gd name="T37" fmla="*/ 81 h 220"/>
                  <a:gd name="T38" fmla="*/ 11 w 152"/>
                  <a:gd name="T39" fmla="*/ 47 h 220"/>
                  <a:gd name="T40" fmla="*/ 7 w 152"/>
                  <a:gd name="T41" fmla="*/ 9 h 220"/>
                  <a:gd name="T42" fmla="*/ 32 w 152"/>
                  <a:gd name="T43" fmla="*/ 0 h 220"/>
                  <a:gd name="T44" fmla="*/ 32 w 152"/>
                  <a:gd name="T45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220">
                    <a:moveTo>
                      <a:pt x="32" y="0"/>
                    </a:moveTo>
                    <a:lnTo>
                      <a:pt x="72" y="9"/>
                    </a:lnTo>
                    <a:lnTo>
                      <a:pt x="123" y="53"/>
                    </a:lnTo>
                    <a:lnTo>
                      <a:pt x="137" y="66"/>
                    </a:lnTo>
                    <a:lnTo>
                      <a:pt x="152" y="93"/>
                    </a:lnTo>
                    <a:lnTo>
                      <a:pt x="148" y="121"/>
                    </a:lnTo>
                    <a:lnTo>
                      <a:pt x="142" y="138"/>
                    </a:lnTo>
                    <a:lnTo>
                      <a:pt x="104" y="165"/>
                    </a:lnTo>
                    <a:lnTo>
                      <a:pt x="116" y="184"/>
                    </a:lnTo>
                    <a:lnTo>
                      <a:pt x="119" y="209"/>
                    </a:lnTo>
                    <a:lnTo>
                      <a:pt x="97" y="220"/>
                    </a:lnTo>
                    <a:lnTo>
                      <a:pt x="57" y="205"/>
                    </a:lnTo>
                    <a:lnTo>
                      <a:pt x="0" y="209"/>
                    </a:lnTo>
                    <a:lnTo>
                      <a:pt x="0" y="178"/>
                    </a:lnTo>
                    <a:lnTo>
                      <a:pt x="19" y="155"/>
                    </a:lnTo>
                    <a:lnTo>
                      <a:pt x="36" y="144"/>
                    </a:lnTo>
                    <a:lnTo>
                      <a:pt x="62" y="127"/>
                    </a:lnTo>
                    <a:lnTo>
                      <a:pt x="51" y="100"/>
                    </a:lnTo>
                    <a:lnTo>
                      <a:pt x="32" y="81"/>
                    </a:lnTo>
                    <a:lnTo>
                      <a:pt x="11" y="47"/>
                    </a:lnTo>
                    <a:lnTo>
                      <a:pt x="7" y="9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6" name="Freeform 48"/>
              <p:cNvSpPr>
                <a:spLocks/>
              </p:cNvSpPr>
              <p:nvPr/>
            </p:nvSpPr>
            <p:spPr bwMode="auto">
              <a:xfrm>
                <a:off x="3141" y="2333"/>
                <a:ext cx="48" cy="26"/>
              </a:xfrm>
              <a:custGeom>
                <a:avLst/>
                <a:gdLst>
                  <a:gd name="T0" fmla="*/ 95 w 95"/>
                  <a:gd name="T1" fmla="*/ 20 h 53"/>
                  <a:gd name="T2" fmla="*/ 60 w 95"/>
                  <a:gd name="T3" fmla="*/ 5 h 53"/>
                  <a:gd name="T4" fmla="*/ 22 w 95"/>
                  <a:gd name="T5" fmla="*/ 0 h 53"/>
                  <a:gd name="T6" fmla="*/ 0 w 95"/>
                  <a:gd name="T7" fmla="*/ 1 h 53"/>
                  <a:gd name="T8" fmla="*/ 0 w 95"/>
                  <a:gd name="T9" fmla="*/ 11 h 53"/>
                  <a:gd name="T10" fmla="*/ 26 w 95"/>
                  <a:gd name="T11" fmla="*/ 20 h 53"/>
                  <a:gd name="T12" fmla="*/ 28 w 95"/>
                  <a:gd name="T13" fmla="*/ 36 h 53"/>
                  <a:gd name="T14" fmla="*/ 47 w 95"/>
                  <a:gd name="T15" fmla="*/ 53 h 53"/>
                  <a:gd name="T16" fmla="*/ 83 w 95"/>
                  <a:gd name="T17" fmla="*/ 51 h 53"/>
                  <a:gd name="T18" fmla="*/ 95 w 95"/>
                  <a:gd name="T19" fmla="*/ 20 h 53"/>
                  <a:gd name="T20" fmla="*/ 95 w 95"/>
                  <a:gd name="T21" fmla="*/ 2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5" h="53">
                    <a:moveTo>
                      <a:pt x="95" y="20"/>
                    </a:moveTo>
                    <a:lnTo>
                      <a:pt x="60" y="5"/>
                    </a:lnTo>
                    <a:lnTo>
                      <a:pt x="22" y="0"/>
                    </a:lnTo>
                    <a:lnTo>
                      <a:pt x="0" y="1"/>
                    </a:lnTo>
                    <a:lnTo>
                      <a:pt x="0" y="11"/>
                    </a:lnTo>
                    <a:lnTo>
                      <a:pt x="26" y="20"/>
                    </a:lnTo>
                    <a:lnTo>
                      <a:pt x="28" y="36"/>
                    </a:lnTo>
                    <a:lnTo>
                      <a:pt x="47" y="53"/>
                    </a:lnTo>
                    <a:lnTo>
                      <a:pt x="83" y="51"/>
                    </a:lnTo>
                    <a:lnTo>
                      <a:pt x="95" y="20"/>
                    </a:lnTo>
                    <a:lnTo>
                      <a:pt x="95" y="2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7" name="Freeform 49"/>
              <p:cNvSpPr>
                <a:spLocks/>
              </p:cNvSpPr>
              <p:nvPr/>
            </p:nvSpPr>
            <p:spPr bwMode="auto">
              <a:xfrm>
                <a:off x="2891" y="3072"/>
                <a:ext cx="129" cy="116"/>
              </a:xfrm>
              <a:custGeom>
                <a:avLst/>
                <a:gdLst>
                  <a:gd name="T0" fmla="*/ 26 w 256"/>
                  <a:gd name="T1" fmla="*/ 0 h 232"/>
                  <a:gd name="T2" fmla="*/ 150 w 256"/>
                  <a:gd name="T3" fmla="*/ 107 h 232"/>
                  <a:gd name="T4" fmla="*/ 256 w 256"/>
                  <a:gd name="T5" fmla="*/ 198 h 232"/>
                  <a:gd name="T6" fmla="*/ 254 w 256"/>
                  <a:gd name="T7" fmla="*/ 232 h 232"/>
                  <a:gd name="T8" fmla="*/ 235 w 256"/>
                  <a:gd name="T9" fmla="*/ 228 h 232"/>
                  <a:gd name="T10" fmla="*/ 0 w 256"/>
                  <a:gd name="T11" fmla="*/ 44 h 232"/>
                  <a:gd name="T12" fmla="*/ 6 w 256"/>
                  <a:gd name="T13" fmla="*/ 4 h 232"/>
                  <a:gd name="T14" fmla="*/ 26 w 256"/>
                  <a:gd name="T15" fmla="*/ 0 h 232"/>
                  <a:gd name="T16" fmla="*/ 26 w 256"/>
                  <a:gd name="T17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" h="232">
                    <a:moveTo>
                      <a:pt x="26" y="0"/>
                    </a:moveTo>
                    <a:lnTo>
                      <a:pt x="150" y="107"/>
                    </a:lnTo>
                    <a:lnTo>
                      <a:pt x="256" y="198"/>
                    </a:lnTo>
                    <a:lnTo>
                      <a:pt x="254" y="232"/>
                    </a:lnTo>
                    <a:lnTo>
                      <a:pt x="235" y="228"/>
                    </a:lnTo>
                    <a:lnTo>
                      <a:pt x="0" y="44"/>
                    </a:lnTo>
                    <a:lnTo>
                      <a:pt x="6" y="4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8" name="Freeform 50"/>
              <p:cNvSpPr>
                <a:spLocks/>
              </p:cNvSpPr>
              <p:nvPr/>
            </p:nvSpPr>
            <p:spPr bwMode="auto">
              <a:xfrm>
                <a:off x="2462" y="3047"/>
                <a:ext cx="438" cy="53"/>
              </a:xfrm>
              <a:custGeom>
                <a:avLst/>
                <a:gdLst>
                  <a:gd name="T0" fmla="*/ 0 w 876"/>
                  <a:gd name="T1" fmla="*/ 25 h 106"/>
                  <a:gd name="T2" fmla="*/ 192 w 876"/>
                  <a:gd name="T3" fmla="*/ 63 h 106"/>
                  <a:gd name="T4" fmla="*/ 353 w 876"/>
                  <a:gd name="T5" fmla="*/ 86 h 106"/>
                  <a:gd name="T6" fmla="*/ 526 w 876"/>
                  <a:gd name="T7" fmla="*/ 99 h 106"/>
                  <a:gd name="T8" fmla="*/ 688 w 876"/>
                  <a:gd name="T9" fmla="*/ 106 h 106"/>
                  <a:gd name="T10" fmla="*/ 830 w 876"/>
                  <a:gd name="T11" fmla="*/ 105 h 106"/>
                  <a:gd name="T12" fmla="*/ 874 w 876"/>
                  <a:gd name="T13" fmla="*/ 101 h 106"/>
                  <a:gd name="T14" fmla="*/ 874 w 876"/>
                  <a:gd name="T15" fmla="*/ 82 h 106"/>
                  <a:gd name="T16" fmla="*/ 876 w 876"/>
                  <a:gd name="T17" fmla="*/ 49 h 106"/>
                  <a:gd name="T18" fmla="*/ 807 w 876"/>
                  <a:gd name="T19" fmla="*/ 53 h 106"/>
                  <a:gd name="T20" fmla="*/ 688 w 876"/>
                  <a:gd name="T21" fmla="*/ 53 h 106"/>
                  <a:gd name="T22" fmla="*/ 530 w 876"/>
                  <a:gd name="T23" fmla="*/ 46 h 106"/>
                  <a:gd name="T24" fmla="*/ 399 w 876"/>
                  <a:gd name="T25" fmla="*/ 34 h 106"/>
                  <a:gd name="T26" fmla="*/ 272 w 876"/>
                  <a:gd name="T27" fmla="*/ 25 h 106"/>
                  <a:gd name="T28" fmla="*/ 180 w 876"/>
                  <a:gd name="T29" fmla="*/ 19 h 106"/>
                  <a:gd name="T30" fmla="*/ 99 w 876"/>
                  <a:gd name="T31" fmla="*/ 8 h 106"/>
                  <a:gd name="T32" fmla="*/ 63 w 876"/>
                  <a:gd name="T33" fmla="*/ 4 h 106"/>
                  <a:gd name="T34" fmla="*/ 25 w 876"/>
                  <a:gd name="T35" fmla="*/ 2 h 106"/>
                  <a:gd name="T36" fmla="*/ 2 w 876"/>
                  <a:gd name="T37" fmla="*/ 0 h 106"/>
                  <a:gd name="T38" fmla="*/ 0 w 876"/>
                  <a:gd name="T39" fmla="*/ 25 h 106"/>
                  <a:gd name="T40" fmla="*/ 0 w 876"/>
                  <a:gd name="T41" fmla="*/ 2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6" h="106">
                    <a:moveTo>
                      <a:pt x="0" y="25"/>
                    </a:moveTo>
                    <a:lnTo>
                      <a:pt x="192" y="63"/>
                    </a:lnTo>
                    <a:lnTo>
                      <a:pt x="353" y="86"/>
                    </a:lnTo>
                    <a:lnTo>
                      <a:pt x="526" y="99"/>
                    </a:lnTo>
                    <a:lnTo>
                      <a:pt x="688" y="106"/>
                    </a:lnTo>
                    <a:lnTo>
                      <a:pt x="830" y="105"/>
                    </a:lnTo>
                    <a:lnTo>
                      <a:pt x="874" y="101"/>
                    </a:lnTo>
                    <a:lnTo>
                      <a:pt x="874" y="82"/>
                    </a:lnTo>
                    <a:lnTo>
                      <a:pt x="876" y="49"/>
                    </a:lnTo>
                    <a:lnTo>
                      <a:pt x="807" y="53"/>
                    </a:lnTo>
                    <a:lnTo>
                      <a:pt x="688" y="53"/>
                    </a:lnTo>
                    <a:lnTo>
                      <a:pt x="530" y="46"/>
                    </a:lnTo>
                    <a:lnTo>
                      <a:pt x="399" y="34"/>
                    </a:lnTo>
                    <a:lnTo>
                      <a:pt x="272" y="25"/>
                    </a:lnTo>
                    <a:lnTo>
                      <a:pt x="180" y="19"/>
                    </a:lnTo>
                    <a:lnTo>
                      <a:pt x="99" y="8"/>
                    </a:lnTo>
                    <a:lnTo>
                      <a:pt x="63" y="4"/>
                    </a:lnTo>
                    <a:lnTo>
                      <a:pt x="25" y="2"/>
                    </a:lnTo>
                    <a:lnTo>
                      <a:pt x="2" y="0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C1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9" name="Freeform 51"/>
              <p:cNvSpPr>
                <a:spLocks/>
              </p:cNvSpPr>
              <p:nvPr/>
            </p:nvSpPr>
            <p:spPr bwMode="auto">
              <a:xfrm>
                <a:off x="2463" y="3059"/>
                <a:ext cx="546" cy="128"/>
              </a:xfrm>
              <a:custGeom>
                <a:avLst/>
                <a:gdLst>
                  <a:gd name="T0" fmla="*/ 0 w 1092"/>
                  <a:gd name="T1" fmla="*/ 0 h 256"/>
                  <a:gd name="T2" fmla="*/ 203 w 1092"/>
                  <a:gd name="T3" fmla="*/ 40 h 256"/>
                  <a:gd name="T4" fmla="*/ 311 w 1092"/>
                  <a:gd name="T5" fmla="*/ 57 h 256"/>
                  <a:gd name="T6" fmla="*/ 399 w 1092"/>
                  <a:gd name="T7" fmla="*/ 66 h 256"/>
                  <a:gd name="T8" fmla="*/ 522 w 1092"/>
                  <a:gd name="T9" fmla="*/ 74 h 256"/>
                  <a:gd name="T10" fmla="*/ 619 w 1092"/>
                  <a:gd name="T11" fmla="*/ 81 h 256"/>
                  <a:gd name="T12" fmla="*/ 724 w 1092"/>
                  <a:gd name="T13" fmla="*/ 81 h 256"/>
                  <a:gd name="T14" fmla="*/ 845 w 1092"/>
                  <a:gd name="T15" fmla="*/ 80 h 256"/>
                  <a:gd name="T16" fmla="*/ 864 w 1092"/>
                  <a:gd name="T17" fmla="*/ 74 h 256"/>
                  <a:gd name="T18" fmla="*/ 885 w 1092"/>
                  <a:gd name="T19" fmla="*/ 87 h 256"/>
                  <a:gd name="T20" fmla="*/ 1092 w 1092"/>
                  <a:gd name="T21" fmla="*/ 256 h 256"/>
                  <a:gd name="T22" fmla="*/ 1064 w 1092"/>
                  <a:gd name="T23" fmla="*/ 256 h 256"/>
                  <a:gd name="T24" fmla="*/ 946 w 1092"/>
                  <a:gd name="T25" fmla="*/ 247 h 256"/>
                  <a:gd name="T26" fmla="*/ 794 w 1092"/>
                  <a:gd name="T27" fmla="*/ 235 h 256"/>
                  <a:gd name="T28" fmla="*/ 752 w 1092"/>
                  <a:gd name="T29" fmla="*/ 218 h 256"/>
                  <a:gd name="T30" fmla="*/ 722 w 1092"/>
                  <a:gd name="T31" fmla="*/ 209 h 256"/>
                  <a:gd name="T32" fmla="*/ 667 w 1092"/>
                  <a:gd name="T33" fmla="*/ 184 h 256"/>
                  <a:gd name="T34" fmla="*/ 553 w 1092"/>
                  <a:gd name="T35" fmla="*/ 154 h 256"/>
                  <a:gd name="T36" fmla="*/ 330 w 1092"/>
                  <a:gd name="T37" fmla="*/ 110 h 256"/>
                  <a:gd name="T38" fmla="*/ 268 w 1092"/>
                  <a:gd name="T39" fmla="*/ 108 h 256"/>
                  <a:gd name="T40" fmla="*/ 163 w 1092"/>
                  <a:gd name="T41" fmla="*/ 83 h 256"/>
                  <a:gd name="T42" fmla="*/ 49 w 1092"/>
                  <a:gd name="T43" fmla="*/ 28 h 256"/>
                  <a:gd name="T44" fmla="*/ 0 w 1092"/>
                  <a:gd name="T45" fmla="*/ 0 h 256"/>
                  <a:gd name="T46" fmla="*/ 0 w 1092"/>
                  <a:gd name="T47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92" h="256">
                    <a:moveTo>
                      <a:pt x="0" y="0"/>
                    </a:moveTo>
                    <a:lnTo>
                      <a:pt x="203" y="40"/>
                    </a:lnTo>
                    <a:lnTo>
                      <a:pt x="311" y="57"/>
                    </a:lnTo>
                    <a:lnTo>
                      <a:pt x="399" y="66"/>
                    </a:lnTo>
                    <a:lnTo>
                      <a:pt x="522" y="74"/>
                    </a:lnTo>
                    <a:lnTo>
                      <a:pt x="619" y="81"/>
                    </a:lnTo>
                    <a:lnTo>
                      <a:pt x="724" y="81"/>
                    </a:lnTo>
                    <a:lnTo>
                      <a:pt x="845" y="80"/>
                    </a:lnTo>
                    <a:lnTo>
                      <a:pt x="864" y="74"/>
                    </a:lnTo>
                    <a:lnTo>
                      <a:pt x="885" y="87"/>
                    </a:lnTo>
                    <a:lnTo>
                      <a:pt x="1092" y="256"/>
                    </a:lnTo>
                    <a:lnTo>
                      <a:pt x="1064" y="256"/>
                    </a:lnTo>
                    <a:lnTo>
                      <a:pt x="946" y="247"/>
                    </a:lnTo>
                    <a:lnTo>
                      <a:pt x="794" y="235"/>
                    </a:lnTo>
                    <a:lnTo>
                      <a:pt x="752" y="218"/>
                    </a:lnTo>
                    <a:lnTo>
                      <a:pt x="722" y="209"/>
                    </a:lnTo>
                    <a:lnTo>
                      <a:pt x="667" y="184"/>
                    </a:lnTo>
                    <a:lnTo>
                      <a:pt x="553" y="154"/>
                    </a:lnTo>
                    <a:lnTo>
                      <a:pt x="330" y="110"/>
                    </a:lnTo>
                    <a:lnTo>
                      <a:pt x="268" y="108"/>
                    </a:lnTo>
                    <a:lnTo>
                      <a:pt x="163" y="83"/>
                    </a:lnTo>
                    <a:lnTo>
                      <a:pt x="49" y="2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868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0" name="Freeform 52"/>
              <p:cNvSpPr>
                <a:spLocks/>
              </p:cNvSpPr>
              <p:nvPr/>
            </p:nvSpPr>
            <p:spPr bwMode="auto">
              <a:xfrm>
                <a:off x="2906" y="3225"/>
                <a:ext cx="14" cy="21"/>
              </a:xfrm>
              <a:custGeom>
                <a:avLst/>
                <a:gdLst>
                  <a:gd name="T0" fmla="*/ 29 w 29"/>
                  <a:gd name="T1" fmla="*/ 0 h 42"/>
                  <a:gd name="T2" fmla="*/ 27 w 29"/>
                  <a:gd name="T3" fmla="*/ 17 h 42"/>
                  <a:gd name="T4" fmla="*/ 16 w 29"/>
                  <a:gd name="T5" fmla="*/ 36 h 42"/>
                  <a:gd name="T6" fmla="*/ 2 w 29"/>
                  <a:gd name="T7" fmla="*/ 42 h 42"/>
                  <a:gd name="T8" fmla="*/ 0 w 29"/>
                  <a:gd name="T9" fmla="*/ 27 h 42"/>
                  <a:gd name="T10" fmla="*/ 16 w 29"/>
                  <a:gd name="T11" fmla="*/ 10 h 42"/>
                  <a:gd name="T12" fmla="*/ 29 w 29"/>
                  <a:gd name="T13" fmla="*/ 0 h 42"/>
                  <a:gd name="T14" fmla="*/ 29 w 29"/>
                  <a:gd name="T1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42">
                    <a:moveTo>
                      <a:pt x="29" y="0"/>
                    </a:moveTo>
                    <a:lnTo>
                      <a:pt x="27" y="17"/>
                    </a:lnTo>
                    <a:lnTo>
                      <a:pt x="16" y="36"/>
                    </a:lnTo>
                    <a:lnTo>
                      <a:pt x="2" y="42"/>
                    </a:lnTo>
                    <a:lnTo>
                      <a:pt x="0" y="27"/>
                    </a:lnTo>
                    <a:lnTo>
                      <a:pt x="16" y="10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1" name="Freeform 53"/>
              <p:cNvSpPr>
                <a:spLocks/>
              </p:cNvSpPr>
              <p:nvPr/>
            </p:nvSpPr>
            <p:spPr bwMode="auto">
              <a:xfrm>
                <a:off x="2935" y="3185"/>
                <a:ext cx="9" cy="16"/>
              </a:xfrm>
              <a:custGeom>
                <a:avLst/>
                <a:gdLst>
                  <a:gd name="T0" fmla="*/ 2 w 17"/>
                  <a:gd name="T1" fmla="*/ 0 h 32"/>
                  <a:gd name="T2" fmla="*/ 12 w 17"/>
                  <a:gd name="T3" fmla="*/ 0 h 32"/>
                  <a:gd name="T4" fmla="*/ 17 w 17"/>
                  <a:gd name="T5" fmla="*/ 28 h 32"/>
                  <a:gd name="T6" fmla="*/ 0 w 17"/>
                  <a:gd name="T7" fmla="*/ 32 h 32"/>
                  <a:gd name="T8" fmla="*/ 2 w 17"/>
                  <a:gd name="T9" fmla="*/ 0 h 32"/>
                  <a:gd name="T10" fmla="*/ 2 w 17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2">
                    <a:moveTo>
                      <a:pt x="2" y="0"/>
                    </a:moveTo>
                    <a:lnTo>
                      <a:pt x="12" y="0"/>
                    </a:lnTo>
                    <a:lnTo>
                      <a:pt x="17" y="28"/>
                    </a:lnTo>
                    <a:lnTo>
                      <a:pt x="0" y="3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2" name="Freeform 54"/>
              <p:cNvSpPr>
                <a:spLocks/>
              </p:cNvSpPr>
              <p:nvPr/>
            </p:nvSpPr>
            <p:spPr bwMode="auto">
              <a:xfrm>
                <a:off x="2844" y="3179"/>
                <a:ext cx="50" cy="39"/>
              </a:xfrm>
              <a:custGeom>
                <a:avLst/>
                <a:gdLst>
                  <a:gd name="T0" fmla="*/ 80 w 101"/>
                  <a:gd name="T1" fmla="*/ 23 h 78"/>
                  <a:gd name="T2" fmla="*/ 53 w 101"/>
                  <a:gd name="T3" fmla="*/ 44 h 78"/>
                  <a:gd name="T4" fmla="*/ 34 w 101"/>
                  <a:gd name="T5" fmla="*/ 55 h 78"/>
                  <a:gd name="T6" fmla="*/ 23 w 101"/>
                  <a:gd name="T7" fmla="*/ 78 h 78"/>
                  <a:gd name="T8" fmla="*/ 0 w 101"/>
                  <a:gd name="T9" fmla="*/ 76 h 78"/>
                  <a:gd name="T10" fmla="*/ 26 w 101"/>
                  <a:gd name="T11" fmla="*/ 40 h 78"/>
                  <a:gd name="T12" fmla="*/ 62 w 101"/>
                  <a:gd name="T13" fmla="*/ 17 h 78"/>
                  <a:gd name="T14" fmla="*/ 95 w 101"/>
                  <a:gd name="T15" fmla="*/ 0 h 78"/>
                  <a:gd name="T16" fmla="*/ 101 w 101"/>
                  <a:gd name="T17" fmla="*/ 17 h 78"/>
                  <a:gd name="T18" fmla="*/ 80 w 101"/>
                  <a:gd name="T19" fmla="*/ 23 h 78"/>
                  <a:gd name="T20" fmla="*/ 80 w 101"/>
                  <a:gd name="T21" fmla="*/ 2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78">
                    <a:moveTo>
                      <a:pt x="80" y="23"/>
                    </a:moveTo>
                    <a:lnTo>
                      <a:pt x="53" y="44"/>
                    </a:lnTo>
                    <a:lnTo>
                      <a:pt x="34" y="55"/>
                    </a:lnTo>
                    <a:lnTo>
                      <a:pt x="23" y="78"/>
                    </a:lnTo>
                    <a:lnTo>
                      <a:pt x="0" y="76"/>
                    </a:lnTo>
                    <a:lnTo>
                      <a:pt x="26" y="40"/>
                    </a:lnTo>
                    <a:lnTo>
                      <a:pt x="62" y="17"/>
                    </a:lnTo>
                    <a:lnTo>
                      <a:pt x="95" y="0"/>
                    </a:lnTo>
                    <a:lnTo>
                      <a:pt x="101" y="17"/>
                    </a:lnTo>
                    <a:lnTo>
                      <a:pt x="80" y="23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3" name="Freeform 55"/>
              <p:cNvSpPr>
                <a:spLocks/>
              </p:cNvSpPr>
              <p:nvPr/>
            </p:nvSpPr>
            <p:spPr bwMode="auto">
              <a:xfrm>
                <a:off x="2773" y="3142"/>
                <a:ext cx="170" cy="119"/>
              </a:xfrm>
              <a:custGeom>
                <a:avLst/>
                <a:gdLst>
                  <a:gd name="T0" fmla="*/ 169 w 340"/>
                  <a:gd name="T1" fmla="*/ 120 h 238"/>
                  <a:gd name="T2" fmla="*/ 160 w 340"/>
                  <a:gd name="T3" fmla="*/ 139 h 238"/>
                  <a:gd name="T4" fmla="*/ 173 w 340"/>
                  <a:gd name="T5" fmla="*/ 162 h 238"/>
                  <a:gd name="T6" fmla="*/ 186 w 340"/>
                  <a:gd name="T7" fmla="*/ 165 h 238"/>
                  <a:gd name="T8" fmla="*/ 200 w 340"/>
                  <a:gd name="T9" fmla="*/ 160 h 238"/>
                  <a:gd name="T10" fmla="*/ 205 w 340"/>
                  <a:gd name="T11" fmla="*/ 150 h 238"/>
                  <a:gd name="T12" fmla="*/ 200 w 340"/>
                  <a:gd name="T13" fmla="*/ 131 h 238"/>
                  <a:gd name="T14" fmla="*/ 219 w 340"/>
                  <a:gd name="T15" fmla="*/ 137 h 238"/>
                  <a:gd name="T16" fmla="*/ 240 w 340"/>
                  <a:gd name="T17" fmla="*/ 118 h 238"/>
                  <a:gd name="T18" fmla="*/ 232 w 340"/>
                  <a:gd name="T19" fmla="*/ 103 h 238"/>
                  <a:gd name="T20" fmla="*/ 211 w 340"/>
                  <a:gd name="T21" fmla="*/ 91 h 238"/>
                  <a:gd name="T22" fmla="*/ 253 w 340"/>
                  <a:gd name="T23" fmla="*/ 57 h 238"/>
                  <a:gd name="T24" fmla="*/ 266 w 340"/>
                  <a:gd name="T25" fmla="*/ 49 h 238"/>
                  <a:gd name="T26" fmla="*/ 282 w 340"/>
                  <a:gd name="T27" fmla="*/ 49 h 238"/>
                  <a:gd name="T28" fmla="*/ 295 w 340"/>
                  <a:gd name="T29" fmla="*/ 67 h 238"/>
                  <a:gd name="T30" fmla="*/ 314 w 340"/>
                  <a:gd name="T31" fmla="*/ 76 h 238"/>
                  <a:gd name="T32" fmla="*/ 316 w 340"/>
                  <a:gd name="T33" fmla="*/ 91 h 238"/>
                  <a:gd name="T34" fmla="*/ 310 w 340"/>
                  <a:gd name="T35" fmla="*/ 112 h 238"/>
                  <a:gd name="T36" fmla="*/ 306 w 340"/>
                  <a:gd name="T37" fmla="*/ 106 h 238"/>
                  <a:gd name="T38" fmla="*/ 297 w 340"/>
                  <a:gd name="T39" fmla="*/ 103 h 238"/>
                  <a:gd name="T40" fmla="*/ 270 w 340"/>
                  <a:gd name="T41" fmla="*/ 110 h 238"/>
                  <a:gd name="T42" fmla="*/ 242 w 340"/>
                  <a:gd name="T43" fmla="*/ 141 h 238"/>
                  <a:gd name="T44" fmla="*/ 221 w 340"/>
                  <a:gd name="T45" fmla="*/ 167 h 238"/>
                  <a:gd name="T46" fmla="*/ 226 w 340"/>
                  <a:gd name="T47" fmla="*/ 179 h 238"/>
                  <a:gd name="T48" fmla="*/ 234 w 340"/>
                  <a:gd name="T49" fmla="*/ 186 h 238"/>
                  <a:gd name="T50" fmla="*/ 253 w 340"/>
                  <a:gd name="T51" fmla="*/ 190 h 238"/>
                  <a:gd name="T52" fmla="*/ 270 w 340"/>
                  <a:gd name="T53" fmla="*/ 181 h 238"/>
                  <a:gd name="T54" fmla="*/ 255 w 340"/>
                  <a:gd name="T55" fmla="*/ 205 h 238"/>
                  <a:gd name="T56" fmla="*/ 261 w 340"/>
                  <a:gd name="T57" fmla="*/ 215 h 238"/>
                  <a:gd name="T58" fmla="*/ 280 w 340"/>
                  <a:gd name="T59" fmla="*/ 209 h 238"/>
                  <a:gd name="T60" fmla="*/ 291 w 340"/>
                  <a:gd name="T61" fmla="*/ 194 h 238"/>
                  <a:gd name="T62" fmla="*/ 327 w 340"/>
                  <a:gd name="T63" fmla="*/ 186 h 238"/>
                  <a:gd name="T64" fmla="*/ 340 w 340"/>
                  <a:gd name="T65" fmla="*/ 177 h 238"/>
                  <a:gd name="T66" fmla="*/ 314 w 340"/>
                  <a:gd name="T67" fmla="*/ 219 h 238"/>
                  <a:gd name="T68" fmla="*/ 283 w 340"/>
                  <a:gd name="T69" fmla="*/ 228 h 238"/>
                  <a:gd name="T70" fmla="*/ 245 w 340"/>
                  <a:gd name="T71" fmla="*/ 238 h 238"/>
                  <a:gd name="T72" fmla="*/ 190 w 340"/>
                  <a:gd name="T73" fmla="*/ 238 h 238"/>
                  <a:gd name="T74" fmla="*/ 162 w 340"/>
                  <a:gd name="T75" fmla="*/ 201 h 238"/>
                  <a:gd name="T76" fmla="*/ 124 w 340"/>
                  <a:gd name="T77" fmla="*/ 192 h 238"/>
                  <a:gd name="T78" fmla="*/ 109 w 340"/>
                  <a:gd name="T79" fmla="*/ 169 h 238"/>
                  <a:gd name="T80" fmla="*/ 67 w 340"/>
                  <a:gd name="T81" fmla="*/ 141 h 238"/>
                  <a:gd name="T82" fmla="*/ 29 w 340"/>
                  <a:gd name="T83" fmla="*/ 76 h 238"/>
                  <a:gd name="T84" fmla="*/ 2 w 340"/>
                  <a:gd name="T85" fmla="*/ 46 h 238"/>
                  <a:gd name="T86" fmla="*/ 0 w 340"/>
                  <a:gd name="T87" fmla="*/ 0 h 238"/>
                  <a:gd name="T88" fmla="*/ 44 w 340"/>
                  <a:gd name="T89" fmla="*/ 13 h 238"/>
                  <a:gd name="T90" fmla="*/ 116 w 340"/>
                  <a:gd name="T91" fmla="*/ 44 h 238"/>
                  <a:gd name="T92" fmla="*/ 133 w 340"/>
                  <a:gd name="T93" fmla="*/ 46 h 238"/>
                  <a:gd name="T94" fmla="*/ 173 w 340"/>
                  <a:gd name="T95" fmla="*/ 40 h 238"/>
                  <a:gd name="T96" fmla="*/ 190 w 340"/>
                  <a:gd name="T97" fmla="*/ 49 h 238"/>
                  <a:gd name="T98" fmla="*/ 194 w 340"/>
                  <a:gd name="T99" fmla="*/ 59 h 238"/>
                  <a:gd name="T100" fmla="*/ 190 w 340"/>
                  <a:gd name="T101" fmla="*/ 80 h 238"/>
                  <a:gd name="T102" fmla="*/ 175 w 340"/>
                  <a:gd name="T103" fmla="*/ 103 h 238"/>
                  <a:gd name="T104" fmla="*/ 169 w 340"/>
                  <a:gd name="T105" fmla="*/ 120 h 238"/>
                  <a:gd name="T106" fmla="*/ 169 w 340"/>
                  <a:gd name="T107" fmla="*/ 12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40" h="238">
                    <a:moveTo>
                      <a:pt x="169" y="120"/>
                    </a:moveTo>
                    <a:lnTo>
                      <a:pt x="160" y="139"/>
                    </a:lnTo>
                    <a:lnTo>
                      <a:pt x="173" y="162"/>
                    </a:lnTo>
                    <a:lnTo>
                      <a:pt x="186" y="165"/>
                    </a:lnTo>
                    <a:lnTo>
                      <a:pt x="200" y="160"/>
                    </a:lnTo>
                    <a:lnTo>
                      <a:pt x="205" y="150"/>
                    </a:lnTo>
                    <a:lnTo>
                      <a:pt x="200" y="131"/>
                    </a:lnTo>
                    <a:lnTo>
                      <a:pt x="219" y="137"/>
                    </a:lnTo>
                    <a:lnTo>
                      <a:pt x="240" y="118"/>
                    </a:lnTo>
                    <a:lnTo>
                      <a:pt x="232" y="103"/>
                    </a:lnTo>
                    <a:lnTo>
                      <a:pt x="211" y="91"/>
                    </a:lnTo>
                    <a:lnTo>
                      <a:pt x="253" y="57"/>
                    </a:lnTo>
                    <a:lnTo>
                      <a:pt x="266" y="49"/>
                    </a:lnTo>
                    <a:lnTo>
                      <a:pt x="282" y="49"/>
                    </a:lnTo>
                    <a:lnTo>
                      <a:pt x="295" y="67"/>
                    </a:lnTo>
                    <a:lnTo>
                      <a:pt x="314" y="76"/>
                    </a:lnTo>
                    <a:lnTo>
                      <a:pt x="316" y="91"/>
                    </a:lnTo>
                    <a:lnTo>
                      <a:pt x="310" y="112"/>
                    </a:lnTo>
                    <a:lnTo>
                      <a:pt x="306" y="106"/>
                    </a:lnTo>
                    <a:lnTo>
                      <a:pt x="297" y="103"/>
                    </a:lnTo>
                    <a:lnTo>
                      <a:pt x="270" y="110"/>
                    </a:lnTo>
                    <a:lnTo>
                      <a:pt x="242" y="141"/>
                    </a:lnTo>
                    <a:lnTo>
                      <a:pt x="221" y="167"/>
                    </a:lnTo>
                    <a:lnTo>
                      <a:pt x="226" y="179"/>
                    </a:lnTo>
                    <a:lnTo>
                      <a:pt x="234" y="186"/>
                    </a:lnTo>
                    <a:lnTo>
                      <a:pt x="253" y="190"/>
                    </a:lnTo>
                    <a:lnTo>
                      <a:pt x="270" y="181"/>
                    </a:lnTo>
                    <a:lnTo>
                      <a:pt x="255" y="205"/>
                    </a:lnTo>
                    <a:lnTo>
                      <a:pt x="261" y="215"/>
                    </a:lnTo>
                    <a:lnTo>
                      <a:pt x="280" y="209"/>
                    </a:lnTo>
                    <a:lnTo>
                      <a:pt x="291" y="194"/>
                    </a:lnTo>
                    <a:lnTo>
                      <a:pt x="327" y="186"/>
                    </a:lnTo>
                    <a:lnTo>
                      <a:pt x="340" y="177"/>
                    </a:lnTo>
                    <a:lnTo>
                      <a:pt x="314" y="219"/>
                    </a:lnTo>
                    <a:lnTo>
                      <a:pt x="283" y="228"/>
                    </a:lnTo>
                    <a:lnTo>
                      <a:pt x="245" y="238"/>
                    </a:lnTo>
                    <a:lnTo>
                      <a:pt x="190" y="238"/>
                    </a:lnTo>
                    <a:lnTo>
                      <a:pt x="162" y="201"/>
                    </a:lnTo>
                    <a:lnTo>
                      <a:pt x="124" y="192"/>
                    </a:lnTo>
                    <a:lnTo>
                      <a:pt x="109" y="169"/>
                    </a:lnTo>
                    <a:lnTo>
                      <a:pt x="67" y="141"/>
                    </a:lnTo>
                    <a:lnTo>
                      <a:pt x="29" y="76"/>
                    </a:lnTo>
                    <a:lnTo>
                      <a:pt x="2" y="46"/>
                    </a:lnTo>
                    <a:lnTo>
                      <a:pt x="0" y="0"/>
                    </a:lnTo>
                    <a:lnTo>
                      <a:pt x="44" y="13"/>
                    </a:lnTo>
                    <a:lnTo>
                      <a:pt x="116" y="44"/>
                    </a:lnTo>
                    <a:lnTo>
                      <a:pt x="133" y="46"/>
                    </a:lnTo>
                    <a:lnTo>
                      <a:pt x="173" y="40"/>
                    </a:lnTo>
                    <a:lnTo>
                      <a:pt x="190" y="49"/>
                    </a:lnTo>
                    <a:lnTo>
                      <a:pt x="194" y="59"/>
                    </a:lnTo>
                    <a:lnTo>
                      <a:pt x="190" y="80"/>
                    </a:lnTo>
                    <a:lnTo>
                      <a:pt x="175" y="103"/>
                    </a:lnTo>
                    <a:lnTo>
                      <a:pt x="169" y="120"/>
                    </a:lnTo>
                    <a:lnTo>
                      <a:pt x="169" y="12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4" name="Freeform 56"/>
              <p:cNvSpPr>
                <a:spLocks/>
              </p:cNvSpPr>
              <p:nvPr/>
            </p:nvSpPr>
            <p:spPr bwMode="auto">
              <a:xfrm>
                <a:off x="2920" y="3182"/>
                <a:ext cx="34" cy="56"/>
              </a:xfrm>
              <a:custGeom>
                <a:avLst/>
                <a:gdLst>
                  <a:gd name="T0" fmla="*/ 0 w 68"/>
                  <a:gd name="T1" fmla="*/ 68 h 112"/>
                  <a:gd name="T2" fmla="*/ 21 w 68"/>
                  <a:gd name="T3" fmla="*/ 64 h 112"/>
                  <a:gd name="T4" fmla="*/ 36 w 68"/>
                  <a:gd name="T5" fmla="*/ 82 h 112"/>
                  <a:gd name="T6" fmla="*/ 45 w 68"/>
                  <a:gd name="T7" fmla="*/ 112 h 112"/>
                  <a:gd name="T8" fmla="*/ 63 w 68"/>
                  <a:gd name="T9" fmla="*/ 64 h 112"/>
                  <a:gd name="T10" fmla="*/ 68 w 68"/>
                  <a:gd name="T11" fmla="*/ 36 h 112"/>
                  <a:gd name="T12" fmla="*/ 68 w 68"/>
                  <a:gd name="T13" fmla="*/ 4 h 112"/>
                  <a:gd name="T14" fmla="*/ 55 w 68"/>
                  <a:gd name="T15" fmla="*/ 0 h 112"/>
                  <a:gd name="T16" fmla="*/ 55 w 68"/>
                  <a:gd name="T17" fmla="*/ 44 h 112"/>
                  <a:gd name="T18" fmla="*/ 44 w 68"/>
                  <a:gd name="T19" fmla="*/ 53 h 112"/>
                  <a:gd name="T20" fmla="*/ 25 w 68"/>
                  <a:gd name="T21" fmla="*/ 47 h 112"/>
                  <a:gd name="T22" fmla="*/ 15 w 68"/>
                  <a:gd name="T23" fmla="*/ 30 h 112"/>
                  <a:gd name="T24" fmla="*/ 0 w 68"/>
                  <a:gd name="T25" fmla="*/ 68 h 112"/>
                  <a:gd name="T26" fmla="*/ 0 w 68"/>
                  <a:gd name="T27" fmla="*/ 6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112">
                    <a:moveTo>
                      <a:pt x="0" y="68"/>
                    </a:moveTo>
                    <a:lnTo>
                      <a:pt x="21" y="64"/>
                    </a:lnTo>
                    <a:lnTo>
                      <a:pt x="36" y="82"/>
                    </a:lnTo>
                    <a:lnTo>
                      <a:pt x="45" y="112"/>
                    </a:lnTo>
                    <a:lnTo>
                      <a:pt x="63" y="64"/>
                    </a:lnTo>
                    <a:lnTo>
                      <a:pt x="68" y="36"/>
                    </a:lnTo>
                    <a:lnTo>
                      <a:pt x="68" y="4"/>
                    </a:lnTo>
                    <a:lnTo>
                      <a:pt x="55" y="0"/>
                    </a:lnTo>
                    <a:lnTo>
                      <a:pt x="55" y="44"/>
                    </a:lnTo>
                    <a:lnTo>
                      <a:pt x="44" y="53"/>
                    </a:lnTo>
                    <a:lnTo>
                      <a:pt x="25" y="47"/>
                    </a:lnTo>
                    <a:lnTo>
                      <a:pt x="15" y="30"/>
                    </a:lnTo>
                    <a:lnTo>
                      <a:pt x="0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5" name="Freeform 57"/>
              <p:cNvSpPr>
                <a:spLocks/>
              </p:cNvSpPr>
              <p:nvPr/>
            </p:nvSpPr>
            <p:spPr bwMode="auto">
              <a:xfrm>
                <a:off x="2784" y="3013"/>
                <a:ext cx="29" cy="14"/>
              </a:xfrm>
              <a:custGeom>
                <a:avLst/>
                <a:gdLst>
                  <a:gd name="T0" fmla="*/ 59 w 59"/>
                  <a:gd name="T1" fmla="*/ 0 h 27"/>
                  <a:gd name="T2" fmla="*/ 34 w 59"/>
                  <a:gd name="T3" fmla="*/ 4 h 27"/>
                  <a:gd name="T4" fmla="*/ 6 w 59"/>
                  <a:gd name="T5" fmla="*/ 16 h 27"/>
                  <a:gd name="T6" fmla="*/ 0 w 59"/>
                  <a:gd name="T7" fmla="*/ 25 h 27"/>
                  <a:gd name="T8" fmla="*/ 11 w 59"/>
                  <a:gd name="T9" fmla="*/ 27 h 27"/>
                  <a:gd name="T10" fmla="*/ 30 w 59"/>
                  <a:gd name="T11" fmla="*/ 16 h 27"/>
                  <a:gd name="T12" fmla="*/ 53 w 59"/>
                  <a:gd name="T13" fmla="*/ 12 h 27"/>
                  <a:gd name="T14" fmla="*/ 59 w 59"/>
                  <a:gd name="T15" fmla="*/ 0 h 27"/>
                  <a:gd name="T16" fmla="*/ 59 w 59"/>
                  <a:gd name="T1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27">
                    <a:moveTo>
                      <a:pt x="59" y="0"/>
                    </a:moveTo>
                    <a:lnTo>
                      <a:pt x="34" y="4"/>
                    </a:lnTo>
                    <a:lnTo>
                      <a:pt x="6" y="16"/>
                    </a:lnTo>
                    <a:lnTo>
                      <a:pt x="0" y="25"/>
                    </a:lnTo>
                    <a:lnTo>
                      <a:pt x="11" y="27"/>
                    </a:lnTo>
                    <a:lnTo>
                      <a:pt x="30" y="16"/>
                    </a:lnTo>
                    <a:lnTo>
                      <a:pt x="53" y="12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6" name="Freeform 58"/>
              <p:cNvSpPr>
                <a:spLocks/>
              </p:cNvSpPr>
              <p:nvPr/>
            </p:nvSpPr>
            <p:spPr bwMode="auto">
              <a:xfrm>
                <a:off x="2843" y="3045"/>
                <a:ext cx="54" cy="21"/>
              </a:xfrm>
              <a:custGeom>
                <a:avLst/>
                <a:gdLst>
                  <a:gd name="T0" fmla="*/ 87 w 108"/>
                  <a:gd name="T1" fmla="*/ 0 h 42"/>
                  <a:gd name="T2" fmla="*/ 55 w 108"/>
                  <a:gd name="T3" fmla="*/ 12 h 42"/>
                  <a:gd name="T4" fmla="*/ 9 w 108"/>
                  <a:gd name="T5" fmla="*/ 21 h 42"/>
                  <a:gd name="T6" fmla="*/ 0 w 108"/>
                  <a:gd name="T7" fmla="*/ 34 h 42"/>
                  <a:gd name="T8" fmla="*/ 7 w 108"/>
                  <a:gd name="T9" fmla="*/ 38 h 42"/>
                  <a:gd name="T10" fmla="*/ 21 w 108"/>
                  <a:gd name="T11" fmla="*/ 42 h 42"/>
                  <a:gd name="T12" fmla="*/ 57 w 108"/>
                  <a:gd name="T13" fmla="*/ 33 h 42"/>
                  <a:gd name="T14" fmla="*/ 89 w 108"/>
                  <a:gd name="T15" fmla="*/ 25 h 42"/>
                  <a:gd name="T16" fmla="*/ 93 w 108"/>
                  <a:gd name="T17" fmla="*/ 21 h 42"/>
                  <a:gd name="T18" fmla="*/ 99 w 108"/>
                  <a:gd name="T19" fmla="*/ 23 h 42"/>
                  <a:gd name="T20" fmla="*/ 97 w 108"/>
                  <a:gd name="T21" fmla="*/ 38 h 42"/>
                  <a:gd name="T22" fmla="*/ 108 w 108"/>
                  <a:gd name="T23" fmla="*/ 33 h 42"/>
                  <a:gd name="T24" fmla="*/ 108 w 108"/>
                  <a:gd name="T25" fmla="*/ 12 h 42"/>
                  <a:gd name="T26" fmla="*/ 87 w 108"/>
                  <a:gd name="T27" fmla="*/ 0 h 42"/>
                  <a:gd name="T28" fmla="*/ 87 w 108"/>
                  <a:gd name="T2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8" h="42">
                    <a:moveTo>
                      <a:pt x="87" y="0"/>
                    </a:moveTo>
                    <a:lnTo>
                      <a:pt x="55" y="12"/>
                    </a:lnTo>
                    <a:lnTo>
                      <a:pt x="9" y="21"/>
                    </a:lnTo>
                    <a:lnTo>
                      <a:pt x="0" y="34"/>
                    </a:lnTo>
                    <a:lnTo>
                      <a:pt x="7" y="38"/>
                    </a:lnTo>
                    <a:lnTo>
                      <a:pt x="21" y="42"/>
                    </a:lnTo>
                    <a:lnTo>
                      <a:pt x="57" y="33"/>
                    </a:lnTo>
                    <a:lnTo>
                      <a:pt x="89" y="25"/>
                    </a:lnTo>
                    <a:lnTo>
                      <a:pt x="93" y="21"/>
                    </a:lnTo>
                    <a:lnTo>
                      <a:pt x="99" y="23"/>
                    </a:lnTo>
                    <a:lnTo>
                      <a:pt x="97" y="38"/>
                    </a:lnTo>
                    <a:lnTo>
                      <a:pt x="108" y="33"/>
                    </a:lnTo>
                    <a:lnTo>
                      <a:pt x="108" y="12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7" name="Freeform 59"/>
              <p:cNvSpPr>
                <a:spLocks/>
              </p:cNvSpPr>
              <p:nvPr/>
            </p:nvSpPr>
            <p:spPr bwMode="auto">
              <a:xfrm>
                <a:off x="2847" y="3047"/>
                <a:ext cx="41" cy="16"/>
              </a:xfrm>
              <a:custGeom>
                <a:avLst/>
                <a:gdLst>
                  <a:gd name="T0" fmla="*/ 82 w 82"/>
                  <a:gd name="T1" fmla="*/ 9 h 30"/>
                  <a:gd name="T2" fmla="*/ 63 w 82"/>
                  <a:gd name="T3" fmla="*/ 13 h 30"/>
                  <a:gd name="T4" fmla="*/ 52 w 82"/>
                  <a:gd name="T5" fmla="*/ 21 h 30"/>
                  <a:gd name="T6" fmla="*/ 10 w 82"/>
                  <a:gd name="T7" fmla="*/ 30 h 30"/>
                  <a:gd name="T8" fmla="*/ 0 w 82"/>
                  <a:gd name="T9" fmla="*/ 25 h 30"/>
                  <a:gd name="T10" fmla="*/ 29 w 82"/>
                  <a:gd name="T11" fmla="*/ 13 h 30"/>
                  <a:gd name="T12" fmla="*/ 54 w 82"/>
                  <a:gd name="T13" fmla="*/ 8 h 30"/>
                  <a:gd name="T14" fmla="*/ 75 w 82"/>
                  <a:gd name="T15" fmla="*/ 0 h 30"/>
                  <a:gd name="T16" fmla="*/ 82 w 82"/>
                  <a:gd name="T17" fmla="*/ 9 h 30"/>
                  <a:gd name="T18" fmla="*/ 82 w 82"/>
                  <a:gd name="T19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30">
                    <a:moveTo>
                      <a:pt x="82" y="9"/>
                    </a:moveTo>
                    <a:lnTo>
                      <a:pt x="63" y="13"/>
                    </a:lnTo>
                    <a:lnTo>
                      <a:pt x="52" y="21"/>
                    </a:lnTo>
                    <a:lnTo>
                      <a:pt x="10" y="30"/>
                    </a:lnTo>
                    <a:lnTo>
                      <a:pt x="0" y="25"/>
                    </a:lnTo>
                    <a:lnTo>
                      <a:pt x="29" y="13"/>
                    </a:lnTo>
                    <a:lnTo>
                      <a:pt x="54" y="8"/>
                    </a:lnTo>
                    <a:lnTo>
                      <a:pt x="75" y="0"/>
                    </a:lnTo>
                    <a:lnTo>
                      <a:pt x="82" y="9"/>
                    </a:lnTo>
                    <a:lnTo>
                      <a:pt x="82" y="9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8" name="Freeform 60"/>
              <p:cNvSpPr>
                <a:spLocks/>
              </p:cNvSpPr>
              <p:nvPr/>
            </p:nvSpPr>
            <p:spPr bwMode="auto">
              <a:xfrm>
                <a:off x="2792" y="3038"/>
                <a:ext cx="28" cy="24"/>
              </a:xfrm>
              <a:custGeom>
                <a:avLst/>
                <a:gdLst>
                  <a:gd name="T0" fmla="*/ 42 w 57"/>
                  <a:gd name="T1" fmla="*/ 4 h 47"/>
                  <a:gd name="T2" fmla="*/ 6 w 57"/>
                  <a:gd name="T3" fmla="*/ 21 h 47"/>
                  <a:gd name="T4" fmla="*/ 0 w 57"/>
                  <a:gd name="T5" fmla="*/ 36 h 47"/>
                  <a:gd name="T6" fmla="*/ 8 w 57"/>
                  <a:gd name="T7" fmla="*/ 44 h 47"/>
                  <a:gd name="T8" fmla="*/ 21 w 57"/>
                  <a:gd name="T9" fmla="*/ 47 h 47"/>
                  <a:gd name="T10" fmla="*/ 42 w 57"/>
                  <a:gd name="T11" fmla="*/ 38 h 47"/>
                  <a:gd name="T12" fmla="*/ 57 w 57"/>
                  <a:gd name="T13" fmla="*/ 32 h 47"/>
                  <a:gd name="T14" fmla="*/ 57 w 57"/>
                  <a:gd name="T15" fmla="*/ 11 h 47"/>
                  <a:gd name="T16" fmla="*/ 53 w 57"/>
                  <a:gd name="T17" fmla="*/ 0 h 47"/>
                  <a:gd name="T18" fmla="*/ 42 w 57"/>
                  <a:gd name="T19" fmla="*/ 4 h 47"/>
                  <a:gd name="T20" fmla="*/ 42 w 57"/>
                  <a:gd name="T21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47">
                    <a:moveTo>
                      <a:pt x="42" y="4"/>
                    </a:moveTo>
                    <a:lnTo>
                      <a:pt x="6" y="21"/>
                    </a:lnTo>
                    <a:lnTo>
                      <a:pt x="0" y="36"/>
                    </a:lnTo>
                    <a:lnTo>
                      <a:pt x="8" y="44"/>
                    </a:lnTo>
                    <a:lnTo>
                      <a:pt x="21" y="47"/>
                    </a:lnTo>
                    <a:lnTo>
                      <a:pt x="42" y="38"/>
                    </a:lnTo>
                    <a:lnTo>
                      <a:pt x="57" y="32"/>
                    </a:lnTo>
                    <a:lnTo>
                      <a:pt x="57" y="11"/>
                    </a:lnTo>
                    <a:lnTo>
                      <a:pt x="53" y="0"/>
                    </a:lnTo>
                    <a:lnTo>
                      <a:pt x="42" y="4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9" name="Freeform 61"/>
              <p:cNvSpPr>
                <a:spLocks/>
              </p:cNvSpPr>
              <p:nvPr/>
            </p:nvSpPr>
            <p:spPr bwMode="auto">
              <a:xfrm>
                <a:off x="2824" y="3008"/>
                <a:ext cx="58" cy="33"/>
              </a:xfrm>
              <a:custGeom>
                <a:avLst/>
                <a:gdLst>
                  <a:gd name="T0" fmla="*/ 64 w 116"/>
                  <a:gd name="T1" fmla="*/ 0 h 65"/>
                  <a:gd name="T2" fmla="*/ 85 w 116"/>
                  <a:gd name="T3" fmla="*/ 2 h 65"/>
                  <a:gd name="T4" fmla="*/ 106 w 116"/>
                  <a:gd name="T5" fmla="*/ 15 h 65"/>
                  <a:gd name="T6" fmla="*/ 116 w 116"/>
                  <a:gd name="T7" fmla="*/ 27 h 65"/>
                  <a:gd name="T8" fmla="*/ 101 w 116"/>
                  <a:gd name="T9" fmla="*/ 34 h 65"/>
                  <a:gd name="T10" fmla="*/ 47 w 116"/>
                  <a:gd name="T11" fmla="*/ 53 h 65"/>
                  <a:gd name="T12" fmla="*/ 11 w 116"/>
                  <a:gd name="T13" fmla="*/ 65 h 65"/>
                  <a:gd name="T14" fmla="*/ 0 w 116"/>
                  <a:gd name="T15" fmla="*/ 57 h 65"/>
                  <a:gd name="T16" fmla="*/ 15 w 116"/>
                  <a:gd name="T17" fmla="*/ 42 h 65"/>
                  <a:gd name="T18" fmla="*/ 36 w 116"/>
                  <a:gd name="T19" fmla="*/ 27 h 65"/>
                  <a:gd name="T20" fmla="*/ 53 w 116"/>
                  <a:gd name="T21" fmla="*/ 11 h 65"/>
                  <a:gd name="T22" fmla="*/ 64 w 116"/>
                  <a:gd name="T23" fmla="*/ 0 h 65"/>
                  <a:gd name="T24" fmla="*/ 64 w 116"/>
                  <a:gd name="T2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65">
                    <a:moveTo>
                      <a:pt x="64" y="0"/>
                    </a:moveTo>
                    <a:lnTo>
                      <a:pt x="85" y="2"/>
                    </a:lnTo>
                    <a:lnTo>
                      <a:pt x="106" y="15"/>
                    </a:lnTo>
                    <a:lnTo>
                      <a:pt x="116" y="27"/>
                    </a:lnTo>
                    <a:lnTo>
                      <a:pt x="101" y="34"/>
                    </a:lnTo>
                    <a:lnTo>
                      <a:pt x="47" y="53"/>
                    </a:lnTo>
                    <a:lnTo>
                      <a:pt x="11" y="65"/>
                    </a:lnTo>
                    <a:lnTo>
                      <a:pt x="0" y="57"/>
                    </a:lnTo>
                    <a:lnTo>
                      <a:pt x="15" y="42"/>
                    </a:lnTo>
                    <a:lnTo>
                      <a:pt x="36" y="27"/>
                    </a:lnTo>
                    <a:lnTo>
                      <a:pt x="53" y="11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0" name="Freeform 62"/>
              <p:cNvSpPr>
                <a:spLocks/>
              </p:cNvSpPr>
              <p:nvPr/>
            </p:nvSpPr>
            <p:spPr bwMode="auto">
              <a:xfrm>
                <a:off x="2766" y="3059"/>
                <a:ext cx="17" cy="9"/>
              </a:xfrm>
              <a:custGeom>
                <a:avLst/>
                <a:gdLst>
                  <a:gd name="T0" fmla="*/ 4 w 34"/>
                  <a:gd name="T1" fmla="*/ 5 h 19"/>
                  <a:gd name="T2" fmla="*/ 21 w 34"/>
                  <a:gd name="T3" fmla="*/ 0 h 19"/>
                  <a:gd name="T4" fmla="*/ 30 w 34"/>
                  <a:gd name="T5" fmla="*/ 4 h 19"/>
                  <a:gd name="T6" fmla="*/ 34 w 34"/>
                  <a:gd name="T7" fmla="*/ 15 h 19"/>
                  <a:gd name="T8" fmla="*/ 21 w 34"/>
                  <a:gd name="T9" fmla="*/ 19 h 19"/>
                  <a:gd name="T10" fmla="*/ 0 w 34"/>
                  <a:gd name="T11" fmla="*/ 17 h 19"/>
                  <a:gd name="T12" fmla="*/ 4 w 34"/>
                  <a:gd name="T13" fmla="*/ 5 h 19"/>
                  <a:gd name="T14" fmla="*/ 4 w 34"/>
                  <a:gd name="T15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9">
                    <a:moveTo>
                      <a:pt x="4" y="5"/>
                    </a:moveTo>
                    <a:lnTo>
                      <a:pt x="21" y="0"/>
                    </a:lnTo>
                    <a:lnTo>
                      <a:pt x="30" y="4"/>
                    </a:lnTo>
                    <a:lnTo>
                      <a:pt x="34" y="15"/>
                    </a:lnTo>
                    <a:lnTo>
                      <a:pt x="21" y="19"/>
                    </a:lnTo>
                    <a:lnTo>
                      <a:pt x="0" y="17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1" name="Freeform 63"/>
              <p:cNvSpPr>
                <a:spLocks/>
              </p:cNvSpPr>
              <p:nvPr/>
            </p:nvSpPr>
            <p:spPr bwMode="auto">
              <a:xfrm>
                <a:off x="2798" y="3043"/>
                <a:ext cx="20" cy="12"/>
              </a:xfrm>
              <a:custGeom>
                <a:avLst/>
                <a:gdLst>
                  <a:gd name="T0" fmla="*/ 32 w 39"/>
                  <a:gd name="T1" fmla="*/ 0 h 25"/>
                  <a:gd name="T2" fmla="*/ 39 w 39"/>
                  <a:gd name="T3" fmla="*/ 12 h 25"/>
                  <a:gd name="T4" fmla="*/ 28 w 39"/>
                  <a:gd name="T5" fmla="*/ 23 h 25"/>
                  <a:gd name="T6" fmla="*/ 11 w 39"/>
                  <a:gd name="T7" fmla="*/ 25 h 25"/>
                  <a:gd name="T8" fmla="*/ 0 w 39"/>
                  <a:gd name="T9" fmla="*/ 21 h 25"/>
                  <a:gd name="T10" fmla="*/ 5 w 39"/>
                  <a:gd name="T11" fmla="*/ 12 h 25"/>
                  <a:gd name="T12" fmla="*/ 32 w 39"/>
                  <a:gd name="T13" fmla="*/ 0 h 25"/>
                  <a:gd name="T14" fmla="*/ 32 w 39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5">
                    <a:moveTo>
                      <a:pt x="32" y="0"/>
                    </a:moveTo>
                    <a:lnTo>
                      <a:pt x="39" y="12"/>
                    </a:lnTo>
                    <a:lnTo>
                      <a:pt x="28" y="23"/>
                    </a:lnTo>
                    <a:lnTo>
                      <a:pt x="11" y="25"/>
                    </a:lnTo>
                    <a:lnTo>
                      <a:pt x="0" y="21"/>
                    </a:lnTo>
                    <a:lnTo>
                      <a:pt x="5" y="12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2" name="Freeform 64"/>
              <p:cNvSpPr>
                <a:spLocks/>
              </p:cNvSpPr>
              <p:nvPr/>
            </p:nvSpPr>
            <p:spPr bwMode="auto">
              <a:xfrm>
                <a:off x="2851" y="3011"/>
                <a:ext cx="21" cy="11"/>
              </a:xfrm>
              <a:custGeom>
                <a:avLst/>
                <a:gdLst>
                  <a:gd name="T0" fmla="*/ 44 w 44"/>
                  <a:gd name="T1" fmla="*/ 2 h 21"/>
                  <a:gd name="T2" fmla="*/ 23 w 44"/>
                  <a:gd name="T3" fmla="*/ 0 h 21"/>
                  <a:gd name="T4" fmla="*/ 0 w 44"/>
                  <a:gd name="T5" fmla="*/ 17 h 21"/>
                  <a:gd name="T6" fmla="*/ 11 w 44"/>
                  <a:gd name="T7" fmla="*/ 21 h 21"/>
                  <a:gd name="T8" fmla="*/ 42 w 44"/>
                  <a:gd name="T9" fmla="*/ 13 h 21"/>
                  <a:gd name="T10" fmla="*/ 44 w 44"/>
                  <a:gd name="T11" fmla="*/ 2 h 21"/>
                  <a:gd name="T12" fmla="*/ 44 w 44"/>
                  <a:gd name="T1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1">
                    <a:moveTo>
                      <a:pt x="44" y="2"/>
                    </a:moveTo>
                    <a:lnTo>
                      <a:pt x="23" y="0"/>
                    </a:lnTo>
                    <a:lnTo>
                      <a:pt x="0" y="17"/>
                    </a:lnTo>
                    <a:lnTo>
                      <a:pt x="11" y="21"/>
                    </a:lnTo>
                    <a:lnTo>
                      <a:pt x="42" y="13"/>
                    </a:lnTo>
                    <a:lnTo>
                      <a:pt x="44" y="2"/>
                    </a:lnTo>
                    <a:lnTo>
                      <a:pt x="44" y="2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3" name="Freeform 65"/>
              <p:cNvSpPr>
                <a:spLocks/>
              </p:cNvSpPr>
              <p:nvPr/>
            </p:nvSpPr>
            <p:spPr bwMode="auto">
              <a:xfrm>
                <a:off x="2444" y="3066"/>
                <a:ext cx="148" cy="63"/>
              </a:xfrm>
              <a:custGeom>
                <a:avLst/>
                <a:gdLst>
                  <a:gd name="T0" fmla="*/ 253 w 296"/>
                  <a:gd name="T1" fmla="*/ 76 h 125"/>
                  <a:gd name="T2" fmla="*/ 201 w 296"/>
                  <a:gd name="T3" fmla="*/ 63 h 125"/>
                  <a:gd name="T4" fmla="*/ 140 w 296"/>
                  <a:gd name="T5" fmla="*/ 47 h 125"/>
                  <a:gd name="T6" fmla="*/ 99 w 296"/>
                  <a:gd name="T7" fmla="*/ 34 h 125"/>
                  <a:gd name="T8" fmla="*/ 59 w 296"/>
                  <a:gd name="T9" fmla="*/ 23 h 125"/>
                  <a:gd name="T10" fmla="*/ 24 w 296"/>
                  <a:gd name="T11" fmla="*/ 25 h 125"/>
                  <a:gd name="T12" fmla="*/ 19 w 296"/>
                  <a:gd name="T13" fmla="*/ 0 h 125"/>
                  <a:gd name="T14" fmla="*/ 9 w 296"/>
                  <a:gd name="T15" fmla="*/ 11 h 125"/>
                  <a:gd name="T16" fmla="*/ 0 w 296"/>
                  <a:gd name="T17" fmla="*/ 28 h 125"/>
                  <a:gd name="T18" fmla="*/ 15 w 296"/>
                  <a:gd name="T19" fmla="*/ 51 h 125"/>
                  <a:gd name="T20" fmla="*/ 32 w 296"/>
                  <a:gd name="T21" fmla="*/ 68 h 125"/>
                  <a:gd name="T22" fmla="*/ 15 w 296"/>
                  <a:gd name="T23" fmla="*/ 78 h 125"/>
                  <a:gd name="T24" fmla="*/ 9 w 296"/>
                  <a:gd name="T25" fmla="*/ 91 h 125"/>
                  <a:gd name="T26" fmla="*/ 38 w 296"/>
                  <a:gd name="T27" fmla="*/ 89 h 125"/>
                  <a:gd name="T28" fmla="*/ 36 w 296"/>
                  <a:gd name="T29" fmla="*/ 97 h 125"/>
                  <a:gd name="T30" fmla="*/ 45 w 296"/>
                  <a:gd name="T31" fmla="*/ 104 h 125"/>
                  <a:gd name="T32" fmla="*/ 70 w 296"/>
                  <a:gd name="T33" fmla="*/ 110 h 125"/>
                  <a:gd name="T34" fmla="*/ 211 w 296"/>
                  <a:gd name="T35" fmla="*/ 125 h 125"/>
                  <a:gd name="T36" fmla="*/ 291 w 296"/>
                  <a:gd name="T37" fmla="*/ 120 h 125"/>
                  <a:gd name="T38" fmla="*/ 296 w 296"/>
                  <a:gd name="T39" fmla="*/ 91 h 125"/>
                  <a:gd name="T40" fmla="*/ 253 w 296"/>
                  <a:gd name="T41" fmla="*/ 76 h 125"/>
                  <a:gd name="T42" fmla="*/ 253 w 296"/>
                  <a:gd name="T43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125">
                    <a:moveTo>
                      <a:pt x="253" y="76"/>
                    </a:moveTo>
                    <a:lnTo>
                      <a:pt x="201" y="63"/>
                    </a:lnTo>
                    <a:lnTo>
                      <a:pt x="140" y="47"/>
                    </a:lnTo>
                    <a:lnTo>
                      <a:pt x="99" y="34"/>
                    </a:lnTo>
                    <a:lnTo>
                      <a:pt x="59" y="23"/>
                    </a:lnTo>
                    <a:lnTo>
                      <a:pt x="24" y="25"/>
                    </a:lnTo>
                    <a:lnTo>
                      <a:pt x="19" y="0"/>
                    </a:lnTo>
                    <a:lnTo>
                      <a:pt x="9" y="11"/>
                    </a:lnTo>
                    <a:lnTo>
                      <a:pt x="0" y="28"/>
                    </a:lnTo>
                    <a:lnTo>
                      <a:pt x="15" y="51"/>
                    </a:lnTo>
                    <a:lnTo>
                      <a:pt x="32" y="68"/>
                    </a:lnTo>
                    <a:lnTo>
                      <a:pt x="15" y="78"/>
                    </a:lnTo>
                    <a:lnTo>
                      <a:pt x="9" y="91"/>
                    </a:lnTo>
                    <a:lnTo>
                      <a:pt x="38" y="89"/>
                    </a:lnTo>
                    <a:lnTo>
                      <a:pt x="36" y="97"/>
                    </a:lnTo>
                    <a:lnTo>
                      <a:pt x="45" y="104"/>
                    </a:lnTo>
                    <a:lnTo>
                      <a:pt x="70" y="110"/>
                    </a:lnTo>
                    <a:lnTo>
                      <a:pt x="211" y="125"/>
                    </a:lnTo>
                    <a:lnTo>
                      <a:pt x="291" y="120"/>
                    </a:lnTo>
                    <a:lnTo>
                      <a:pt x="296" y="91"/>
                    </a:lnTo>
                    <a:lnTo>
                      <a:pt x="253" y="76"/>
                    </a:lnTo>
                    <a:lnTo>
                      <a:pt x="253" y="76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4" name="Freeform 66"/>
              <p:cNvSpPr>
                <a:spLocks/>
              </p:cNvSpPr>
              <p:nvPr/>
            </p:nvSpPr>
            <p:spPr bwMode="auto">
              <a:xfrm>
                <a:off x="2454" y="3138"/>
                <a:ext cx="113" cy="47"/>
              </a:xfrm>
              <a:custGeom>
                <a:avLst/>
                <a:gdLst>
                  <a:gd name="T0" fmla="*/ 226 w 226"/>
                  <a:gd name="T1" fmla="*/ 42 h 96"/>
                  <a:gd name="T2" fmla="*/ 211 w 226"/>
                  <a:gd name="T3" fmla="*/ 52 h 96"/>
                  <a:gd name="T4" fmla="*/ 188 w 226"/>
                  <a:gd name="T5" fmla="*/ 63 h 96"/>
                  <a:gd name="T6" fmla="*/ 133 w 226"/>
                  <a:gd name="T7" fmla="*/ 80 h 96"/>
                  <a:gd name="T8" fmla="*/ 81 w 226"/>
                  <a:gd name="T9" fmla="*/ 94 h 96"/>
                  <a:gd name="T10" fmla="*/ 40 w 226"/>
                  <a:gd name="T11" fmla="*/ 96 h 96"/>
                  <a:gd name="T12" fmla="*/ 2 w 226"/>
                  <a:gd name="T13" fmla="*/ 59 h 96"/>
                  <a:gd name="T14" fmla="*/ 0 w 226"/>
                  <a:gd name="T15" fmla="*/ 27 h 96"/>
                  <a:gd name="T16" fmla="*/ 13 w 226"/>
                  <a:gd name="T17" fmla="*/ 46 h 96"/>
                  <a:gd name="T18" fmla="*/ 40 w 226"/>
                  <a:gd name="T19" fmla="*/ 50 h 96"/>
                  <a:gd name="T20" fmla="*/ 49 w 226"/>
                  <a:gd name="T21" fmla="*/ 73 h 96"/>
                  <a:gd name="T22" fmla="*/ 87 w 226"/>
                  <a:gd name="T23" fmla="*/ 77 h 96"/>
                  <a:gd name="T24" fmla="*/ 129 w 226"/>
                  <a:gd name="T25" fmla="*/ 63 h 96"/>
                  <a:gd name="T26" fmla="*/ 161 w 226"/>
                  <a:gd name="T27" fmla="*/ 52 h 96"/>
                  <a:gd name="T28" fmla="*/ 129 w 226"/>
                  <a:gd name="T29" fmla="*/ 42 h 96"/>
                  <a:gd name="T30" fmla="*/ 91 w 226"/>
                  <a:gd name="T31" fmla="*/ 42 h 96"/>
                  <a:gd name="T32" fmla="*/ 114 w 226"/>
                  <a:gd name="T33" fmla="*/ 27 h 96"/>
                  <a:gd name="T34" fmla="*/ 100 w 226"/>
                  <a:gd name="T35" fmla="*/ 21 h 96"/>
                  <a:gd name="T36" fmla="*/ 70 w 226"/>
                  <a:gd name="T37" fmla="*/ 12 h 96"/>
                  <a:gd name="T38" fmla="*/ 26 w 226"/>
                  <a:gd name="T39" fmla="*/ 0 h 96"/>
                  <a:gd name="T40" fmla="*/ 173 w 226"/>
                  <a:gd name="T41" fmla="*/ 6 h 96"/>
                  <a:gd name="T42" fmla="*/ 220 w 226"/>
                  <a:gd name="T43" fmla="*/ 14 h 96"/>
                  <a:gd name="T44" fmla="*/ 226 w 226"/>
                  <a:gd name="T45" fmla="*/ 42 h 96"/>
                  <a:gd name="T46" fmla="*/ 226 w 226"/>
                  <a:gd name="T47" fmla="*/ 4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6" h="96">
                    <a:moveTo>
                      <a:pt x="226" y="42"/>
                    </a:moveTo>
                    <a:lnTo>
                      <a:pt x="211" y="52"/>
                    </a:lnTo>
                    <a:lnTo>
                      <a:pt x="188" y="63"/>
                    </a:lnTo>
                    <a:lnTo>
                      <a:pt x="133" y="80"/>
                    </a:lnTo>
                    <a:lnTo>
                      <a:pt x="81" y="94"/>
                    </a:lnTo>
                    <a:lnTo>
                      <a:pt x="40" y="96"/>
                    </a:lnTo>
                    <a:lnTo>
                      <a:pt x="2" y="59"/>
                    </a:lnTo>
                    <a:lnTo>
                      <a:pt x="0" y="27"/>
                    </a:lnTo>
                    <a:lnTo>
                      <a:pt x="13" y="46"/>
                    </a:lnTo>
                    <a:lnTo>
                      <a:pt x="40" y="50"/>
                    </a:lnTo>
                    <a:lnTo>
                      <a:pt x="49" y="73"/>
                    </a:lnTo>
                    <a:lnTo>
                      <a:pt x="87" y="77"/>
                    </a:lnTo>
                    <a:lnTo>
                      <a:pt x="129" y="63"/>
                    </a:lnTo>
                    <a:lnTo>
                      <a:pt x="161" y="52"/>
                    </a:lnTo>
                    <a:lnTo>
                      <a:pt x="129" y="42"/>
                    </a:lnTo>
                    <a:lnTo>
                      <a:pt x="91" y="42"/>
                    </a:lnTo>
                    <a:lnTo>
                      <a:pt x="114" y="27"/>
                    </a:lnTo>
                    <a:lnTo>
                      <a:pt x="100" y="21"/>
                    </a:lnTo>
                    <a:lnTo>
                      <a:pt x="70" y="12"/>
                    </a:lnTo>
                    <a:lnTo>
                      <a:pt x="26" y="0"/>
                    </a:lnTo>
                    <a:lnTo>
                      <a:pt x="173" y="6"/>
                    </a:lnTo>
                    <a:lnTo>
                      <a:pt x="220" y="14"/>
                    </a:lnTo>
                    <a:lnTo>
                      <a:pt x="226" y="42"/>
                    </a:lnTo>
                    <a:lnTo>
                      <a:pt x="226" y="42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5" name="Freeform 67"/>
              <p:cNvSpPr>
                <a:spLocks/>
              </p:cNvSpPr>
              <p:nvPr/>
            </p:nvSpPr>
            <p:spPr bwMode="auto">
              <a:xfrm>
                <a:off x="2459" y="3102"/>
                <a:ext cx="169" cy="57"/>
              </a:xfrm>
              <a:custGeom>
                <a:avLst/>
                <a:gdLst>
                  <a:gd name="T0" fmla="*/ 0 w 338"/>
                  <a:gd name="T1" fmla="*/ 4 h 114"/>
                  <a:gd name="T2" fmla="*/ 17 w 338"/>
                  <a:gd name="T3" fmla="*/ 19 h 114"/>
                  <a:gd name="T4" fmla="*/ 36 w 338"/>
                  <a:gd name="T5" fmla="*/ 40 h 114"/>
                  <a:gd name="T6" fmla="*/ 31 w 338"/>
                  <a:gd name="T7" fmla="*/ 57 h 114"/>
                  <a:gd name="T8" fmla="*/ 17 w 338"/>
                  <a:gd name="T9" fmla="*/ 69 h 114"/>
                  <a:gd name="T10" fmla="*/ 135 w 338"/>
                  <a:gd name="T11" fmla="*/ 82 h 114"/>
                  <a:gd name="T12" fmla="*/ 194 w 338"/>
                  <a:gd name="T13" fmla="*/ 86 h 114"/>
                  <a:gd name="T14" fmla="*/ 205 w 338"/>
                  <a:gd name="T15" fmla="*/ 114 h 114"/>
                  <a:gd name="T16" fmla="*/ 276 w 338"/>
                  <a:gd name="T17" fmla="*/ 101 h 114"/>
                  <a:gd name="T18" fmla="*/ 304 w 338"/>
                  <a:gd name="T19" fmla="*/ 82 h 114"/>
                  <a:gd name="T20" fmla="*/ 323 w 338"/>
                  <a:gd name="T21" fmla="*/ 69 h 114"/>
                  <a:gd name="T22" fmla="*/ 337 w 338"/>
                  <a:gd name="T23" fmla="*/ 61 h 114"/>
                  <a:gd name="T24" fmla="*/ 338 w 338"/>
                  <a:gd name="T25" fmla="*/ 42 h 114"/>
                  <a:gd name="T26" fmla="*/ 335 w 338"/>
                  <a:gd name="T27" fmla="*/ 33 h 114"/>
                  <a:gd name="T28" fmla="*/ 318 w 338"/>
                  <a:gd name="T29" fmla="*/ 25 h 114"/>
                  <a:gd name="T30" fmla="*/ 274 w 338"/>
                  <a:gd name="T31" fmla="*/ 25 h 114"/>
                  <a:gd name="T32" fmla="*/ 262 w 338"/>
                  <a:gd name="T33" fmla="*/ 46 h 114"/>
                  <a:gd name="T34" fmla="*/ 221 w 338"/>
                  <a:gd name="T35" fmla="*/ 59 h 114"/>
                  <a:gd name="T36" fmla="*/ 128 w 338"/>
                  <a:gd name="T37" fmla="*/ 55 h 114"/>
                  <a:gd name="T38" fmla="*/ 80 w 338"/>
                  <a:gd name="T39" fmla="*/ 42 h 114"/>
                  <a:gd name="T40" fmla="*/ 14 w 338"/>
                  <a:gd name="T41" fmla="*/ 0 h 114"/>
                  <a:gd name="T42" fmla="*/ 0 w 338"/>
                  <a:gd name="T43" fmla="*/ 4 h 114"/>
                  <a:gd name="T44" fmla="*/ 0 w 338"/>
                  <a:gd name="T45" fmla="*/ 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8" h="114">
                    <a:moveTo>
                      <a:pt x="0" y="4"/>
                    </a:moveTo>
                    <a:lnTo>
                      <a:pt x="17" y="19"/>
                    </a:lnTo>
                    <a:lnTo>
                      <a:pt x="36" y="40"/>
                    </a:lnTo>
                    <a:lnTo>
                      <a:pt x="31" y="57"/>
                    </a:lnTo>
                    <a:lnTo>
                      <a:pt x="17" y="69"/>
                    </a:lnTo>
                    <a:lnTo>
                      <a:pt x="135" y="82"/>
                    </a:lnTo>
                    <a:lnTo>
                      <a:pt x="194" y="86"/>
                    </a:lnTo>
                    <a:lnTo>
                      <a:pt x="205" y="114"/>
                    </a:lnTo>
                    <a:lnTo>
                      <a:pt x="276" y="101"/>
                    </a:lnTo>
                    <a:lnTo>
                      <a:pt x="304" y="82"/>
                    </a:lnTo>
                    <a:lnTo>
                      <a:pt x="323" y="69"/>
                    </a:lnTo>
                    <a:lnTo>
                      <a:pt x="337" y="61"/>
                    </a:lnTo>
                    <a:lnTo>
                      <a:pt x="338" y="42"/>
                    </a:lnTo>
                    <a:lnTo>
                      <a:pt x="335" y="33"/>
                    </a:lnTo>
                    <a:lnTo>
                      <a:pt x="318" y="25"/>
                    </a:lnTo>
                    <a:lnTo>
                      <a:pt x="274" y="25"/>
                    </a:lnTo>
                    <a:lnTo>
                      <a:pt x="262" y="46"/>
                    </a:lnTo>
                    <a:lnTo>
                      <a:pt x="221" y="59"/>
                    </a:lnTo>
                    <a:lnTo>
                      <a:pt x="128" y="55"/>
                    </a:lnTo>
                    <a:lnTo>
                      <a:pt x="80" y="42"/>
                    </a:lnTo>
                    <a:lnTo>
                      <a:pt x="14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6" name="Freeform 68"/>
              <p:cNvSpPr>
                <a:spLocks/>
              </p:cNvSpPr>
              <p:nvPr/>
            </p:nvSpPr>
            <p:spPr bwMode="auto">
              <a:xfrm>
                <a:off x="2489" y="3082"/>
                <a:ext cx="137" cy="45"/>
              </a:xfrm>
              <a:custGeom>
                <a:avLst/>
                <a:gdLst>
                  <a:gd name="T0" fmla="*/ 0 w 276"/>
                  <a:gd name="T1" fmla="*/ 0 h 92"/>
                  <a:gd name="T2" fmla="*/ 25 w 276"/>
                  <a:gd name="T3" fmla="*/ 21 h 92"/>
                  <a:gd name="T4" fmla="*/ 46 w 276"/>
                  <a:gd name="T5" fmla="*/ 36 h 92"/>
                  <a:gd name="T6" fmla="*/ 59 w 276"/>
                  <a:gd name="T7" fmla="*/ 46 h 92"/>
                  <a:gd name="T8" fmla="*/ 110 w 276"/>
                  <a:gd name="T9" fmla="*/ 57 h 92"/>
                  <a:gd name="T10" fmla="*/ 110 w 276"/>
                  <a:gd name="T11" fmla="*/ 82 h 92"/>
                  <a:gd name="T12" fmla="*/ 95 w 276"/>
                  <a:gd name="T13" fmla="*/ 88 h 92"/>
                  <a:gd name="T14" fmla="*/ 141 w 276"/>
                  <a:gd name="T15" fmla="*/ 90 h 92"/>
                  <a:gd name="T16" fmla="*/ 152 w 276"/>
                  <a:gd name="T17" fmla="*/ 73 h 92"/>
                  <a:gd name="T18" fmla="*/ 175 w 276"/>
                  <a:gd name="T19" fmla="*/ 67 h 92"/>
                  <a:gd name="T20" fmla="*/ 190 w 276"/>
                  <a:gd name="T21" fmla="*/ 71 h 92"/>
                  <a:gd name="T22" fmla="*/ 194 w 276"/>
                  <a:gd name="T23" fmla="*/ 92 h 92"/>
                  <a:gd name="T24" fmla="*/ 207 w 276"/>
                  <a:gd name="T25" fmla="*/ 82 h 92"/>
                  <a:gd name="T26" fmla="*/ 245 w 276"/>
                  <a:gd name="T27" fmla="*/ 73 h 92"/>
                  <a:gd name="T28" fmla="*/ 276 w 276"/>
                  <a:gd name="T29" fmla="*/ 71 h 92"/>
                  <a:gd name="T30" fmla="*/ 253 w 276"/>
                  <a:gd name="T31" fmla="*/ 63 h 92"/>
                  <a:gd name="T32" fmla="*/ 213 w 276"/>
                  <a:gd name="T33" fmla="*/ 61 h 92"/>
                  <a:gd name="T34" fmla="*/ 145 w 276"/>
                  <a:gd name="T35" fmla="*/ 48 h 92"/>
                  <a:gd name="T36" fmla="*/ 53 w 276"/>
                  <a:gd name="T37" fmla="*/ 29 h 92"/>
                  <a:gd name="T38" fmla="*/ 29 w 276"/>
                  <a:gd name="T39" fmla="*/ 0 h 92"/>
                  <a:gd name="T40" fmla="*/ 0 w 276"/>
                  <a:gd name="T41" fmla="*/ 0 h 92"/>
                  <a:gd name="T42" fmla="*/ 0 w 276"/>
                  <a:gd name="T4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6" h="92">
                    <a:moveTo>
                      <a:pt x="0" y="0"/>
                    </a:moveTo>
                    <a:lnTo>
                      <a:pt x="25" y="21"/>
                    </a:lnTo>
                    <a:lnTo>
                      <a:pt x="46" y="36"/>
                    </a:lnTo>
                    <a:lnTo>
                      <a:pt x="59" y="46"/>
                    </a:lnTo>
                    <a:lnTo>
                      <a:pt x="110" y="57"/>
                    </a:lnTo>
                    <a:lnTo>
                      <a:pt x="110" y="82"/>
                    </a:lnTo>
                    <a:lnTo>
                      <a:pt x="95" y="88"/>
                    </a:lnTo>
                    <a:lnTo>
                      <a:pt x="141" y="90"/>
                    </a:lnTo>
                    <a:lnTo>
                      <a:pt x="152" y="73"/>
                    </a:lnTo>
                    <a:lnTo>
                      <a:pt x="175" y="67"/>
                    </a:lnTo>
                    <a:lnTo>
                      <a:pt x="190" y="71"/>
                    </a:lnTo>
                    <a:lnTo>
                      <a:pt x="194" y="92"/>
                    </a:lnTo>
                    <a:lnTo>
                      <a:pt x="207" y="82"/>
                    </a:lnTo>
                    <a:lnTo>
                      <a:pt x="245" y="73"/>
                    </a:lnTo>
                    <a:lnTo>
                      <a:pt x="276" y="71"/>
                    </a:lnTo>
                    <a:lnTo>
                      <a:pt x="253" y="63"/>
                    </a:lnTo>
                    <a:lnTo>
                      <a:pt x="213" y="61"/>
                    </a:lnTo>
                    <a:lnTo>
                      <a:pt x="145" y="48"/>
                    </a:lnTo>
                    <a:lnTo>
                      <a:pt x="53" y="29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7" name="Freeform 69"/>
              <p:cNvSpPr>
                <a:spLocks/>
              </p:cNvSpPr>
              <p:nvPr/>
            </p:nvSpPr>
            <p:spPr bwMode="auto">
              <a:xfrm>
                <a:off x="2570" y="3116"/>
                <a:ext cx="15" cy="10"/>
              </a:xfrm>
              <a:custGeom>
                <a:avLst/>
                <a:gdLst>
                  <a:gd name="T0" fmla="*/ 26 w 28"/>
                  <a:gd name="T1" fmla="*/ 2 h 21"/>
                  <a:gd name="T2" fmla="*/ 9 w 28"/>
                  <a:gd name="T3" fmla="*/ 0 h 21"/>
                  <a:gd name="T4" fmla="*/ 0 w 28"/>
                  <a:gd name="T5" fmla="*/ 4 h 21"/>
                  <a:gd name="T6" fmla="*/ 3 w 28"/>
                  <a:gd name="T7" fmla="*/ 15 h 21"/>
                  <a:gd name="T8" fmla="*/ 17 w 28"/>
                  <a:gd name="T9" fmla="*/ 21 h 21"/>
                  <a:gd name="T10" fmla="*/ 28 w 28"/>
                  <a:gd name="T11" fmla="*/ 19 h 21"/>
                  <a:gd name="T12" fmla="*/ 26 w 28"/>
                  <a:gd name="T13" fmla="*/ 2 h 21"/>
                  <a:gd name="T14" fmla="*/ 26 w 28"/>
                  <a:gd name="T15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1">
                    <a:moveTo>
                      <a:pt x="26" y="2"/>
                    </a:moveTo>
                    <a:lnTo>
                      <a:pt x="9" y="0"/>
                    </a:lnTo>
                    <a:lnTo>
                      <a:pt x="0" y="4"/>
                    </a:lnTo>
                    <a:lnTo>
                      <a:pt x="3" y="15"/>
                    </a:lnTo>
                    <a:lnTo>
                      <a:pt x="17" y="21"/>
                    </a:lnTo>
                    <a:lnTo>
                      <a:pt x="28" y="19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8" name="Freeform 70"/>
              <p:cNvSpPr>
                <a:spLocks/>
              </p:cNvSpPr>
              <p:nvPr/>
            </p:nvSpPr>
            <p:spPr bwMode="auto">
              <a:xfrm>
                <a:off x="2687" y="2563"/>
                <a:ext cx="33" cy="59"/>
              </a:xfrm>
              <a:custGeom>
                <a:avLst/>
                <a:gdLst>
                  <a:gd name="T0" fmla="*/ 0 w 67"/>
                  <a:gd name="T1" fmla="*/ 0 h 117"/>
                  <a:gd name="T2" fmla="*/ 23 w 67"/>
                  <a:gd name="T3" fmla="*/ 28 h 117"/>
                  <a:gd name="T4" fmla="*/ 40 w 67"/>
                  <a:gd name="T5" fmla="*/ 68 h 117"/>
                  <a:gd name="T6" fmla="*/ 34 w 67"/>
                  <a:gd name="T7" fmla="*/ 102 h 117"/>
                  <a:gd name="T8" fmla="*/ 21 w 67"/>
                  <a:gd name="T9" fmla="*/ 115 h 117"/>
                  <a:gd name="T10" fmla="*/ 40 w 67"/>
                  <a:gd name="T11" fmla="*/ 117 h 117"/>
                  <a:gd name="T12" fmla="*/ 67 w 67"/>
                  <a:gd name="T13" fmla="*/ 102 h 117"/>
                  <a:gd name="T14" fmla="*/ 67 w 67"/>
                  <a:gd name="T15" fmla="*/ 58 h 117"/>
                  <a:gd name="T16" fmla="*/ 59 w 67"/>
                  <a:gd name="T17" fmla="*/ 39 h 117"/>
                  <a:gd name="T18" fmla="*/ 46 w 67"/>
                  <a:gd name="T19" fmla="*/ 26 h 117"/>
                  <a:gd name="T20" fmla="*/ 19 w 67"/>
                  <a:gd name="T21" fmla="*/ 11 h 117"/>
                  <a:gd name="T22" fmla="*/ 0 w 67"/>
                  <a:gd name="T23" fmla="*/ 0 h 117"/>
                  <a:gd name="T24" fmla="*/ 0 w 67"/>
                  <a:gd name="T2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117">
                    <a:moveTo>
                      <a:pt x="0" y="0"/>
                    </a:moveTo>
                    <a:lnTo>
                      <a:pt x="23" y="28"/>
                    </a:lnTo>
                    <a:lnTo>
                      <a:pt x="40" y="68"/>
                    </a:lnTo>
                    <a:lnTo>
                      <a:pt x="34" y="102"/>
                    </a:lnTo>
                    <a:lnTo>
                      <a:pt x="21" y="115"/>
                    </a:lnTo>
                    <a:lnTo>
                      <a:pt x="40" y="117"/>
                    </a:lnTo>
                    <a:lnTo>
                      <a:pt x="67" y="102"/>
                    </a:lnTo>
                    <a:lnTo>
                      <a:pt x="67" y="58"/>
                    </a:lnTo>
                    <a:lnTo>
                      <a:pt x="59" y="39"/>
                    </a:lnTo>
                    <a:lnTo>
                      <a:pt x="46" y="26"/>
                    </a:lnTo>
                    <a:lnTo>
                      <a:pt x="19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9" name="Freeform 71"/>
              <p:cNvSpPr>
                <a:spLocks/>
              </p:cNvSpPr>
              <p:nvPr/>
            </p:nvSpPr>
            <p:spPr bwMode="auto">
              <a:xfrm>
                <a:off x="2653" y="2635"/>
                <a:ext cx="56" cy="34"/>
              </a:xfrm>
              <a:custGeom>
                <a:avLst/>
                <a:gdLst>
                  <a:gd name="T0" fmla="*/ 17 w 112"/>
                  <a:gd name="T1" fmla="*/ 36 h 68"/>
                  <a:gd name="T2" fmla="*/ 51 w 112"/>
                  <a:gd name="T3" fmla="*/ 0 h 68"/>
                  <a:gd name="T4" fmla="*/ 57 w 112"/>
                  <a:gd name="T5" fmla="*/ 6 h 68"/>
                  <a:gd name="T6" fmla="*/ 72 w 112"/>
                  <a:gd name="T7" fmla="*/ 15 h 68"/>
                  <a:gd name="T8" fmla="*/ 108 w 112"/>
                  <a:gd name="T9" fmla="*/ 8 h 68"/>
                  <a:gd name="T10" fmla="*/ 112 w 112"/>
                  <a:gd name="T11" fmla="*/ 27 h 68"/>
                  <a:gd name="T12" fmla="*/ 102 w 112"/>
                  <a:gd name="T13" fmla="*/ 46 h 68"/>
                  <a:gd name="T14" fmla="*/ 89 w 112"/>
                  <a:gd name="T15" fmla="*/ 57 h 68"/>
                  <a:gd name="T16" fmla="*/ 45 w 112"/>
                  <a:gd name="T17" fmla="*/ 49 h 68"/>
                  <a:gd name="T18" fmla="*/ 13 w 112"/>
                  <a:gd name="T19" fmla="*/ 67 h 68"/>
                  <a:gd name="T20" fmla="*/ 0 w 112"/>
                  <a:gd name="T21" fmla="*/ 68 h 68"/>
                  <a:gd name="T22" fmla="*/ 17 w 112"/>
                  <a:gd name="T23" fmla="*/ 36 h 68"/>
                  <a:gd name="T24" fmla="*/ 17 w 112"/>
                  <a:gd name="T25" fmla="*/ 3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2" h="68">
                    <a:moveTo>
                      <a:pt x="17" y="36"/>
                    </a:moveTo>
                    <a:lnTo>
                      <a:pt x="51" y="0"/>
                    </a:lnTo>
                    <a:lnTo>
                      <a:pt x="57" y="6"/>
                    </a:lnTo>
                    <a:lnTo>
                      <a:pt x="72" y="15"/>
                    </a:lnTo>
                    <a:lnTo>
                      <a:pt x="108" y="8"/>
                    </a:lnTo>
                    <a:lnTo>
                      <a:pt x="112" y="27"/>
                    </a:lnTo>
                    <a:lnTo>
                      <a:pt x="102" y="46"/>
                    </a:lnTo>
                    <a:lnTo>
                      <a:pt x="89" y="57"/>
                    </a:lnTo>
                    <a:lnTo>
                      <a:pt x="45" y="49"/>
                    </a:lnTo>
                    <a:lnTo>
                      <a:pt x="13" y="67"/>
                    </a:lnTo>
                    <a:lnTo>
                      <a:pt x="0" y="68"/>
                    </a:lnTo>
                    <a:lnTo>
                      <a:pt x="17" y="36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A57A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0" name="Freeform 72"/>
              <p:cNvSpPr>
                <a:spLocks/>
              </p:cNvSpPr>
              <p:nvPr/>
            </p:nvSpPr>
            <p:spPr bwMode="auto">
              <a:xfrm>
                <a:off x="2574" y="2565"/>
                <a:ext cx="113" cy="100"/>
              </a:xfrm>
              <a:custGeom>
                <a:avLst/>
                <a:gdLst>
                  <a:gd name="T0" fmla="*/ 219 w 226"/>
                  <a:gd name="T1" fmla="*/ 0 h 202"/>
                  <a:gd name="T2" fmla="*/ 226 w 226"/>
                  <a:gd name="T3" fmla="*/ 59 h 202"/>
                  <a:gd name="T4" fmla="*/ 215 w 226"/>
                  <a:gd name="T5" fmla="*/ 107 h 202"/>
                  <a:gd name="T6" fmla="*/ 190 w 226"/>
                  <a:gd name="T7" fmla="*/ 133 h 202"/>
                  <a:gd name="T8" fmla="*/ 169 w 226"/>
                  <a:gd name="T9" fmla="*/ 143 h 202"/>
                  <a:gd name="T10" fmla="*/ 137 w 226"/>
                  <a:gd name="T11" fmla="*/ 169 h 202"/>
                  <a:gd name="T12" fmla="*/ 122 w 226"/>
                  <a:gd name="T13" fmla="*/ 179 h 202"/>
                  <a:gd name="T14" fmla="*/ 101 w 226"/>
                  <a:gd name="T15" fmla="*/ 190 h 202"/>
                  <a:gd name="T16" fmla="*/ 69 w 226"/>
                  <a:gd name="T17" fmla="*/ 192 h 202"/>
                  <a:gd name="T18" fmla="*/ 40 w 226"/>
                  <a:gd name="T19" fmla="*/ 202 h 202"/>
                  <a:gd name="T20" fmla="*/ 0 w 226"/>
                  <a:gd name="T21" fmla="*/ 192 h 202"/>
                  <a:gd name="T22" fmla="*/ 40 w 226"/>
                  <a:gd name="T23" fmla="*/ 173 h 202"/>
                  <a:gd name="T24" fmla="*/ 82 w 226"/>
                  <a:gd name="T25" fmla="*/ 156 h 202"/>
                  <a:gd name="T26" fmla="*/ 114 w 226"/>
                  <a:gd name="T27" fmla="*/ 122 h 202"/>
                  <a:gd name="T28" fmla="*/ 99 w 226"/>
                  <a:gd name="T29" fmla="*/ 160 h 202"/>
                  <a:gd name="T30" fmla="*/ 124 w 226"/>
                  <a:gd name="T31" fmla="*/ 143 h 202"/>
                  <a:gd name="T32" fmla="*/ 139 w 226"/>
                  <a:gd name="T33" fmla="*/ 133 h 202"/>
                  <a:gd name="T34" fmla="*/ 158 w 226"/>
                  <a:gd name="T35" fmla="*/ 120 h 202"/>
                  <a:gd name="T36" fmla="*/ 173 w 226"/>
                  <a:gd name="T37" fmla="*/ 101 h 202"/>
                  <a:gd name="T38" fmla="*/ 183 w 226"/>
                  <a:gd name="T39" fmla="*/ 84 h 202"/>
                  <a:gd name="T40" fmla="*/ 177 w 226"/>
                  <a:gd name="T41" fmla="*/ 130 h 202"/>
                  <a:gd name="T42" fmla="*/ 205 w 226"/>
                  <a:gd name="T43" fmla="*/ 74 h 202"/>
                  <a:gd name="T44" fmla="*/ 203 w 226"/>
                  <a:gd name="T45" fmla="*/ 33 h 202"/>
                  <a:gd name="T46" fmla="*/ 211 w 226"/>
                  <a:gd name="T47" fmla="*/ 14 h 202"/>
                  <a:gd name="T48" fmla="*/ 219 w 226"/>
                  <a:gd name="T49" fmla="*/ 0 h 202"/>
                  <a:gd name="T50" fmla="*/ 219 w 226"/>
                  <a:gd name="T5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6" h="202">
                    <a:moveTo>
                      <a:pt x="219" y="0"/>
                    </a:moveTo>
                    <a:lnTo>
                      <a:pt x="226" y="59"/>
                    </a:lnTo>
                    <a:lnTo>
                      <a:pt x="215" y="107"/>
                    </a:lnTo>
                    <a:lnTo>
                      <a:pt x="190" y="133"/>
                    </a:lnTo>
                    <a:lnTo>
                      <a:pt x="169" y="143"/>
                    </a:lnTo>
                    <a:lnTo>
                      <a:pt x="137" y="169"/>
                    </a:lnTo>
                    <a:lnTo>
                      <a:pt x="122" y="179"/>
                    </a:lnTo>
                    <a:lnTo>
                      <a:pt x="101" y="190"/>
                    </a:lnTo>
                    <a:lnTo>
                      <a:pt x="69" y="192"/>
                    </a:lnTo>
                    <a:lnTo>
                      <a:pt x="40" y="202"/>
                    </a:lnTo>
                    <a:lnTo>
                      <a:pt x="0" y="192"/>
                    </a:lnTo>
                    <a:lnTo>
                      <a:pt x="40" y="173"/>
                    </a:lnTo>
                    <a:lnTo>
                      <a:pt x="82" y="156"/>
                    </a:lnTo>
                    <a:lnTo>
                      <a:pt x="114" y="122"/>
                    </a:lnTo>
                    <a:lnTo>
                      <a:pt x="99" y="160"/>
                    </a:lnTo>
                    <a:lnTo>
                      <a:pt x="124" y="143"/>
                    </a:lnTo>
                    <a:lnTo>
                      <a:pt x="139" y="133"/>
                    </a:lnTo>
                    <a:lnTo>
                      <a:pt x="158" y="120"/>
                    </a:lnTo>
                    <a:lnTo>
                      <a:pt x="173" y="101"/>
                    </a:lnTo>
                    <a:lnTo>
                      <a:pt x="183" y="84"/>
                    </a:lnTo>
                    <a:lnTo>
                      <a:pt x="177" y="130"/>
                    </a:lnTo>
                    <a:lnTo>
                      <a:pt x="205" y="74"/>
                    </a:lnTo>
                    <a:lnTo>
                      <a:pt x="203" y="33"/>
                    </a:lnTo>
                    <a:lnTo>
                      <a:pt x="211" y="14"/>
                    </a:lnTo>
                    <a:lnTo>
                      <a:pt x="219" y="0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A57A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1" name="Freeform 73"/>
              <p:cNvSpPr>
                <a:spLocks/>
              </p:cNvSpPr>
              <p:nvPr/>
            </p:nvSpPr>
            <p:spPr bwMode="auto">
              <a:xfrm>
                <a:off x="2657" y="2488"/>
                <a:ext cx="18" cy="61"/>
              </a:xfrm>
              <a:custGeom>
                <a:avLst/>
                <a:gdLst>
                  <a:gd name="T0" fmla="*/ 16 w 37"/>
                  <a:gd name="T1" fmla="*/ 0 h 122"/>
                  <a:gd name="T2" fmla="*/ 27 w 37"/>
                  <a:gd name="T3" fmla="*/ 21 h 122"/>
                  <a:gd name="T4" fmla="*/ 37 w 37"/>
                  <a:gd name="T5" fmla="*/ 59 h 122"/>
                  <a:gd name="T6" fmla="*/ 29 w 37"/>
                  <a:gd name="T7" fmla="*/ 116 h 122"/>
                  <a:gd name="T8" fmla="*/ 23 w 37"/>
                  <a:gd name="T9" fmla="*/ 101 h 122"/>
                  <a:gd name="T10" fmla="*/ 10 w 37"/>
                  <a:gd name="T11" fmla="*/ 113 h 122"/>
                  <a:gd name="T12" fmla="*/ 0 w 37"/>
                  <a:gd name="T13" fmla="*/ 122 h 122"/>
                  <a:gd name="T14" fmla="*/ 4 w 37"/>
                  <a:gd name="T15" fmla="*/ 36 h 122"/>
                  <a:gd name="T16" fmla="*/ 4 w 37"/>
                  <a:gd name="T17" fmla="*/ 12 h 122"/>
                  <a:gd name="T18" fmla="*/ 16 w 37"/>
                  <a:gd name="T19" fmla="*/ 0 h 122"/>
                  <a:gd name="T20" fmla="*/ 16 w 37"/>
                  <a:gd name="T2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122">
                    <a:moveTo>
                      <a:pt x="16" y="0"/>
                    </a:moveTo>
                    <a:lnTo>
                      <a:pt x="27" y="21"/>
                    </a:lnTo>
                    <a:lnTo>
                      <a:pt x="37" y="59"/>
                    </a:lnTo>
                    <a:lnTo>
                      <a:pt x="29" y="116"/>
                    </a:lnTo>
                    <a:lnTo>
                      <a:pt x="23" y="101"/>
                    </a:lnTo>
                    <a:lnTo>
                      <a:pt x="10" y="113"/>
                    </a:lnTo>
                    <a:lnTo>
                      <a:pt x="0" y="122"/>
                    </a:lnTo>
                    <a:lnTo>
                      <a:pt x="4" y="36"/>
                    </a:lnTo>
                    <a:lnTo>
                      <a:pt x="4" y="12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57A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2" name="Freeform 74"/>
              <p:cNvSpPr>
                <a:spLocks/>
              </p:cNvSpPr>
              <p:nvPr/>
            </p:nvSpPr>
            <p:spPr bwMode="auto">
              <a:xfrm>
                <a:off x="2413" y="2589"/>
                <a:ext cx="112" cy="151"/>
              </a:xfrm>
              <a:custGeom>
                <a:avLst/>
                <a:gdLst>
                  <a:gd name="T0" fmla="*/ 154 w 224"/>
                  <a:gd name="T1" fmla="*/ 80 h 302"/>
                  <a:gd name="T2" fmla="*/ 146 w 224"/>
                  <a:gd name="T3" fmla="*/ 99 h 302"/>
                  <a:gd name="T4" fmla="*/ 99 w 224"/>
                  <a:gd name="T5" fmla="*/ 85 h 302"/>
                  <a:gd name="T6" fmla="*/ 68 w 224"/>
                  <a:gd name="T7" fmla="*/ 59 h 302"/>
                  <a:gd name="T8" fmla="*/ 49 w 224"/>
                  <a:gd name="T9" fmla="*/ 42 h 302"/>
                  <a:gd name="T10" fmla="*/ 23 w 224"/>
                  <a:gd name="T11" fmla="*/ 0 h 302"/>
                  <a:gd name="T12" fmla="*/ 29 w 224"/>
                  <a:gd name="T13" fmla="*/ 26 h 302"/>
                  <a:gd name="T14" fmla="*/ 34 w 224"/>
                  <a:gd name="T15" fmla="*/ 47 h 302"/>
                  <a:gd name="T16" fmla="*/ 44 w 224"/>
                  <a:gd name="T17" fmla="*/ 62 h 302"/>
                  <a:gd name="T18" fmla="*/ 63 w 224"/>
                  <a:gd name="T19" fmla="*/ 76 h 302"/>
                  <a:gd name="T20" fmla="*/ 91 w 224"/>
                  <a:gd name="T21" fmla="*/ 93 h 302"/>
                  <a:gd name="T22" fmla="*/ 114 w 224"/>
                  <a:gd name="T23" fmla="*/ 110 h 302"/>
                  <a:gd name="T24" fmla="*/ 126 w 224"/>
                  <a:gd name="T25" fmla="*/ 118 h 302"/>
                  <a:gd name="T26" fmla="*/ 150 w 224"/>
                  <a:gd name="T27" fmla="*/ 133 h 302"/>
                  <a:gd name="T28" fmla="*/ 141 w 224"/>
                  <a:gd name="T29" fmla="*/ 144 h 302"/>
                  <a:gd name="T30" fmla="*/ 86 w 224"/>
                  <a:gd name="T31" fmla="*/ 129 h 302"/>
                  <a:gd name="T32" fmla="*/ 21 w 224"/>
                  <a:gd name="T33" fmla="*/ 91 h 302"/>
                  <a:gd name="T34" fmla="*/ 72 w 224"/>
                  <a:gd name="T35" fmla="*/ 148 h 302"/>
                  <a:gd name="T36" fmla="*/ 86 w 224"/>
                  <a:gd name="T37" fmla="*/ 158 h 302"/>
                  <a:gd name="T38" fmla="*/ 95 w 224"/>
                  <a:gd name="T39" fmla="*/ 175 h 302"/>
                  <a:gd name="T40" fmla="*/ 74 w 224"/>
                  <a:gd name="T41" fmla="*/ 184 h 302"/>
                  <a:gd name="T42" fmla="*/ 30 w 224"/>
                  <a:gd name="T43" fmla="*/ 177 h 302"/>
                  <a:gd name="T44" fmla="*/ 2 w 224"/>
                  <a:gd name="T45" fmla="*/ 175 h 302"/>
                  <a:gd name="T46" fmla="*/ 21 w 224"/>
                  <a:gd name="T47" fmla="*/ 184 h 302"/>
                  <a:gd name="T48" fmla="*/ 38 w 224"/>
                  <a:gd name="T49" fmla="*/ 201 h 302"/>
                  <a:gd name="T50" fmla="*/ 30 w 224"/>
                  <a:gd name="T51" fmla="*/ 215 h 302"/>
                  <a:gd name="T52" fmla="*/ 0 w 224"/>
                  <a:gd name="T53" fmla="*/ 218 h 302"/>
                  <a:gd name="T54" fmla="*/ 63 w 224"/>
                  <a:gd name="T55" fmla="*/ 243 h 302"/>
                  <a:gd name="T56" fmla="*/ 99 w 224"/>
                  <a:gd name="T57" fmla="*/ 234 h 302"/>
                  <a:gd name="T58" fmla="*/ 108 w 224"/>
                  <a:gd name="T59" fmla="*/ 247 h 302"/>
                  <a:gd name="T60" fmla="*/ 95 w 224"/>
                  <a:gd name="T61" fmla="*/ 283 h 302"/>
                  <a:gd name="T62" fmla="*/ 84 w 224"/>
                  <a:gd name="T63" fmla="*/ 302 h 302"/>
                  <a:gd name="T64" fmla="*/ 164 w 224"/>
                  <a:gd name="T65" fmla="*/ 234 h 302"/>
                  <a:gd name="T66" fmla="*/ 202 w 224"/>
                  <a:gd name="T67" fmla="*/ 169 h 302"/>
                  <a:gd name="T68" fmla="*/ 224 w 224"/>
                  <a:gd name="T69" fmla="*/ 118 h 302"/>
                  <a:gd name="T70" fmla="*/ 213 w 224"/>
                  <a:gd name="T71" fmla="*/ 104 h 302"/>
                  <a:gd name="T72" fmla="*/ 171 w 224"/>
                  <a:gd name="T73" fmla="*/ 70 h 302"/>
                  <a:gd name="T74" fmla="*/ 129 w 224"/>
                  <a:gd name="T75" fmla="*/ 19 h 302"/>
                  <a:gd name="T76" fmla="*/ 114 w 224"/>
                  <a:gd name="T77" fmla="*/ 2 h 302"/>
                  <a:gd name="T78" fmla="*/ 114 w 224"/>
                  <a:gd name="T79" fmla="*/ 24 h 302"/>
                  <a:gd name="T80" fmla="*/ 101 w 224"/>
                  <a:gd name="T81" fmla="*/ 30 h 302"/>
                  <a:gd name="T82" fmla="*/ 86 w 224"/>
                  <a:gd name="T83" fmla="*/ 26 h 302"/>
                  <a:gd name="T84" fmla="*/ 101 w 224"/>
                  <a:gd name="T85" fmla="*/ 47 h 302"/>
                  <a:gd name="T86" fmla="*/ 124 w 224"/>
                  <a:gd name="T87" fmla="*/ 68 h 302"/>
                  <a:gd name="T88" fmla="*/ 154 w 224"/>
                  <a:gd name="T89" fmla="*/ 80 h 302"/>
                  <a:gd name="T90" fmla="*/ 154 w 224"/>
                  <a:gd name="T91" fmla="*/ 8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4" h="302">
                    <a:moveTo>
                      <a:pt x="154" y="80"/>
                    </a:moveTo>
                    <a:lnTo>
                      <a:pt x="146" y="99"/>
                    </a:lnTo>
                    <a:lnTo>
                      <a:pt x="99" y="85"/>
                    </a:lnTo>
                    <a:lnTo>
                      <a:pt x="68" y="59"/>
                    </a:lnTo>
                    <a:lnTo>
                      <a:pt x="49" y="42"/>
                    </a:lnTo>
                    <a:lnTo>
                      <a:pt x="23" y="0"/>
                    </a:lnTo>
                    <a:lnTo>
                      <a:pt x="29" y="26"/>
                    </a:lnTo>
                    <a:lnTo>
                      <a:pt x="34" y="47"/>
                    </a:lnTo>
                    <a:lnTo>
                      <a:pt x="44" y="62"/>
                    </a:lnTo>
                    <a:lnTo>
                      <a:pt x="63" y="76"/>
                    </a:lnTo>
                    <a:lnTo>
                      <a:pt x="91" y="93"/>
                    </a:lnTo>
                    <a:lnTo>
                      <a:pt x="114" y="110"/>
                    </a:lnTo>
                    <a:lnTo>
                      <a:pt x="126" y="118"/>
                    </a:lnTo>
                    <a:lnTo>
                      <a:pt x="150" y="133"/>
                    </a:lnTo>
                    <a:lnTo>
                      <a:pt x="141" y="144"/>
                    </a:lnTo>
                    <a:lnTo>
                      <a:pt x="86" y="129"/>
                    </a:lnTo>
                    <a:lnTo>
                      <a:pt x="21" y="91"/>
                    </a:lnTo>
                    <a:lnTo>
                      <a:pt x="72" y="148"/>
                    </a:lnTo>
                    <a:lnTo>
                      <a:pt x="86" y="158"/>
                    </a:lnTo>
                    <a:lnTo>
                      <a:pt x="95" y="175"/>
                    </a:lnTo>
                    <a:lnTo>
                      <a:pt x="74" y="184"/>
                    </a:lnTo>
                    <a:lnTo>
                      <a:pt x="30" y="177"/>
                    </a:lnTo>
                    <a:lnTo>
                      <a:pt x="2" y="175"/>
                    </a:lnTo>
                    <a:lnTo>
                      <a:pt x="21" y="184"/>
                    </a:lnTo>
                    <a:lnTo>
                      <a:pt x="38" y="201"/>
                    </a:lnTo>
                    <a:lnTo>
                      <a:pt x="30" y="215"/>
                    </a:lnTo>
                    <a:lnTo>
                      <a:pt x="0" y="218"/>
                    </a:lnTo>
                    <a:lnTo>
                      <a:pt x="63" y="243"/>
                    </a:lnTo>
                    <a:lnTo>
                      <a:pt x="99" y="234"/>
                    </a:lnTo>
                    <a:lnTo>
                      <a:pt x="108" y="247"/>
                    </a:lnTo>
                    <a:lnTo>
                      <a:pt x="95" y="283"/>
                    </a:lnTo>
                    <a:lnTo>
                      <a:pt x="84" y="302"/>
                    </a:lnTo>
                    <a:lnTo>
                      <a:pt x="164" y="234"/>
                    </a:lnTo>
                    <a:lnTo>
                      <a:pt x="202" y="169"/>
                    </a:lnTo>
                    <a:lnTo>
                      <a:pt x="224" y="118"/>
                    </a:lnTo>
                    <a:lnTo>
                      <a:pt x="213" y="104"/>
                    </a:lnTo>
                    <a:lnTo>
                      <a:pt x="171" y="70"/>
                    </a:lnTo>
                    <a:lnTo>
                      <a:pt x="129" y="19"/>
                    </a:lnTo>
                    <a:lnTo>
                      <a:pt x="114" y="2"/>
                    </a:lnTo>
                    <a:lnTo>
                      <a:pt x="114" y="24"/>
                    </a:lnTo>
                    <a:lnTo>
                      <a:pt x="101" y="30"/>
                    </a:lnTo>
                    <a:lnTo>
                      <a:pt x="86" y="26"/>
                    </a:lnTo>
                    <a:lnTo>
                      <a:pt x="101" y="47"/>
                    </a:lnTo>
                    <a:lnTo>
                      <a:pt x="124" y="68"/>
                    </a:lnTo>
                    <a:lnTo>
                      <a:pt x="154" y="80"/>
                    </a:lnTo>
                    <a:lnTo>
                      <a:pt x="154" y="80"/>
                    </a:lnTo>
                    <a:close/>
                  </a:path>
                </a:pathLst>
              </a:custGeom>
              <a:solidFill>
                <a:srgbClr val="8C5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3" name="Freeform 75"/>
              <p:cNvSpPr>
                <a:spLocks/>
              </p:cNvSpPr>
              <p:nvPr/>
            </p:nvSpPr>
            <p:spPr bwMode="auto">
              <a:xfrm>
                <a:off x="2251" y="2653"/>
                <a:ext cx="65" cy="40"/>
              </a:xfrm>
              <a:custGeom>
                <a:avLst/>
                <a:gdLst>
                  <a:gd name="T0" fmla="*/ 129 w 129"/>
                  <a:gd name="T1" fmla="*/ 12 h 80"/>
                  <a:gd name="T2" fmla="*/ 106 w 129"/>
                  <a:gd name="T3" fmla="*/ 19 h 80"/>
                  <a:gd name="T4" fmla="*/ 101 w 129"/>
                  <a:gd name="T5" fmla="*/ 50 h 80"/>
                  <a:gd name="T6" fmla="*/ 76 w 129"/>
                  <a:gd name="T7" fmla="*/ 57 h 80"/>
                  <a:gd name="T8" fmla="*/ 53 w 129"/>
                  <a:gd name="T9" fmla="*/ 57 h 80"/>
                  <a:gd name="T10" fmla="*/ 27 w 129"/>
                  <a:gd name="T11" fmla="*/ 63 h 80"/>
                  <a:gd name="T12" fmla="*/ 0 w 129"/>
                  <a:gd name="T13" fmla="*/ 80 h 80"/>
                  <a:gd name="T14" fmla="*/ 6 w 129"/>
                  <a:gd name="T15" fmla="*/ 69 h 80"/>
                  <a:gd name="T16" fmla="*/ 17 w 129"/>
                  <a:gd name="T17" fmla="*/ 50 h 80"/>
                  <a:gd name="T18" fmla="*/ 48 w 129"/>
                  <a:gd name="T19" fmla="*/ 42 h 80"/>
                  <a:gd name="T20" fmla="*/ 80 w 129"/>
                  <a:gd name="T21" fmla="*/ 36 h 80"/>
                  <a:gd name="T22" fmla="*/ 86 w 129"/>
                  <a:gd name="T23" fmla="*/ 8 h 80"/>
                  <a:gd name="T24" fmla="*/ 106 w 129"/>
                  <a:gd name="T25" fmla="*/ 0 h 80"/>
                  <a:gd name="T26" fmla="*/ 129 w 129"/>
                  <a:gd name="T27" fmla="*/ 12 h 80"/>
                  <a:gd name="T28" fmla="*/ 129 w 129"/>
                  <a:gd name="T29" fmla="*/ 1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9" h="80">
                    <a:moveTo>
                      <a:pt x="129" y="12"/>
                    </a:moveTo>
                    <a:lnTo>
                      <a:pt x="106" y="19"/>
                    </a:lnTo>
                    <a:lnTo>
                      <a:pt x="101" y="50"/>
                    </a:lnTo>
                    <a:lnTo>
                      <a:pt x="76" y="57"/>
                    </a:lnTo>
                    <a:lnTo>
                      <a:pt x="53" y="57"/>
                    </a:lnTo>
                    <a:lnTo>
                      <a:pt x="27" y="63"/>
                    </a:lnTo>
                    <a:lnTo>
                      <a:pt x="0" y="80"/>
                    </a:lnTo>
                    <a:lnTo>
                      <a:pt x="6" y="69"/>
                    </a:lnTo>
                    <a:lnTo>
                      <a:pt x="17" y="50"/>
                    </a:lnTo>
                    <a:lnTo>
                      <a:pt x="48" y="42"/>
                    </a:lnTo>
                    <a:lnTo>
                      <a:pt x="80" y="36"/>
                    </a:lnTo>
                    <a:lnTo>
                      <a:pt x="86" y="8"/>
                    </a:lnTo>
                    <a:lnTo>
                      <a:pt x="106" y="0"/>
                    </a:lnTo>
                    <a:lnTo>
                      <a:pt x="129" y="12"/>
                    </a:lnTo>
                    <a:lnTo>
                      <a:pt x="129" y="12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4" name="Freeform 76"/>
              <p:cNvSpPr>
                <a:spLocks/>
              </p:cNvSpPr>
              <p:nvPr/>
            </p:nvSpPr>
            <p:spPr bwMode="auto">
              <a:xfrm>
                <a:off x="2328" y="2631"/>
                <a:ext cx="17" cy="29"/>
              </a:xfrm>
              <a:custGeom>
                <a:avLst/>
                <a:gdLst>
                  <a:gd name="T0" fmla="*/ 34 w 34"/>
                  <a:gd name="T1" fmla="*/ 0 h 57"/>
                  <a:gd name="T2" fmla="*/ 27 w 34"/>
                  <a:gd name="T3" fmla="*/ 36 h 57"/>
                  <a:gd name="T4" fmla="*/ 9 w 34"/>
                  <a:gd name="T5" fmla="*/ 52 h 57"/>
                  <a:gd name="T6" fmla="*/ 0 w 34"/>
                  <a:gd name="T7" fmla="*/ 57 h 57"/>
                  <a:gd name="T8" fmla="*/ 9 w 34"/>
                  <a:gd name="T9" fmla="*/ 23 h 57"/>
                  <a:gd name="T10" fmla="*/ 25 w 34"/>
                  <a:gd name="T11" fmla="*/ 10 h 57"/>
                  <a:gd name="T12" fmla="*/ 34 w 34"/>
                  <a:gd name="T13" fmla="*/ 0 h 57"/>
                  <a:gd name="T14" fmla="*/ 34 w 34"/>
                  <a:gd name="T1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57">
                    <a:moveTo>
                      <a:pt x="34" y="0"/>
                    </a:moveTo>
                    <a:lnTo>
                      <a:pt x="27" y="36"/>
                    </a:lnTo>
                    <a:lnTo>
                      <a:pt x="9" y="52"/>
                    </a:lnTo>
                    <a:lnTo>
                      <a:pt x="0" y="57"/>
                    </a:lnTo>
                    <a:lnTo>
                      <a:pt x="9" y="23"/>
                    </a:lnTo>
                    <a:lnTo>
                      <a:pt x="25" y="1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5" name="Freeform 77"/>
              <p:cNvSpPr>
                <a:spLocks/>
              </p:cNvSpPr>
              <p:nvPr/>
            </p:nvSpPr>
            <p:spPr bwMode="auto">
              <a:xfrm>
                <a:off x="2391" y="2616"/>
                <a:ext cx="48" cy="51"/>
              </a:xfrm>
              <a:custGeom>
                <a:avLst/>
                <a:gdLst>
                  <a:gd name="T0" fmla="*/ 0 w 97"/>
                  <a:gd name="T1" fmla="*/ 0 h 103"/>
                  <a:gd name="T2" fmla="*/ 33 w 97"/>
                  <a:gd name="T3" fmla="*/ 51 h 103"/>
                  <a:gd name="T4" fmla="*/ 65 w 97"/>
                  <a:gd name="T5" fmla="*/ 86 h 103"/>
                  <a:gd name="T6" fmla="*/ 97 w 97"/>
                  <a:gd name="T7" fmla="*/ 103 h 103"/>
                  <a:gd name="T8" fmla="*/ 90 w 97"/>
                  <a:gd name="T9" fmla="*/ 82 h 103"/>
                  <a:gd name="T10" fmla="*/ 65 w 97"/>
                  <a:gd name="T11" fmla="*/ 59 h 103"/>
                  <a:gd name="T12" fmla="*/ 44 w 97"/>
                  <a:gd name="T13" fmla="*/ 46 h 103"/>
                  <a:gd name="T14" fmla="*/ 14 w 97"/>
                  <a:gd name="T15" fmla="*/ 9 h 103"/>
                  <a:gd name="T16" fmla="*/ 0 w 97"/>
                  <a:gd name="T17" fmla="*/ 0 h 103"/>
                  <a:gd name="T18" fmla="*/ 0 w 97"/>
                  <a:gd name="T1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" h="103">
                    <a:moveTo>
                      <a:pt x="0" y="0"/>
                    </a:moveTo>
                    <a:lnTo>
                      <a:pt x="33" y="51"/>
                    </a:lnTo>
                    <a:lnTo>
                      <a:pt x="65" y="86"/>
                    </a:lnTo>
                    <a:lnTo>
                      <a:pt x="97" y="103"/>
                    </a:lnTo>
                    <a:lnTo>
                      <a:pt x="90" y="82"/>
                    </a:lnTo>
                    <a:lnTo>
                      <a:pt x="65" y="59"/>
                    </a:lnTo>
                    <a:lnTo>
                      <a:pt x="44" y="46"/>
                    </a:lnTo>
                    <a:lnTo>
                      <a:pt x="14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6" name="Freeform 78"/>
              <p:cNvSpPr>
                <a:spLocks/>
              </p:cNvSpPr>
              <p:nvPr/>
            </p:nvSpPr>
            <p:spPr bwMode="auto">
              <a:xfrm>
                <a:off x="2329" y="2465"/>
                <a:ext cx="61" cy="160"/>
              </a:xfrm>
              <a:custGeom>
                <a:avLst/>
                <a:gdLst>
                  <a:gd name="T0" fmla="*/ 91 w 121"/>
                  <a:gd name="T1" fmla="*/ 0 h 321"/>
                  <a:gd name="T2" fmla="*/ 32 w 121"/>
                  <a:gd name="T3" fmla="*/ 163 h 321"/>
                  <a:gd name="T4" fmla="*/ 0 w 121"/>
                  <a:gd name="T5" fmla="*/ 294 h 321"/>
                  <a:gd name="T6" fmla="*/ 21 w 121"/>
                  <a:gd name="T7" fmla="*/ 283 h 321"/>
                  <a:gd name="T8" fmla="*/ 36 w 121"/>
                  <a:gd name="T9" fmla="*/ 294 h 321"/>
                  <a:gd name="T10" fmla="*/ 57 w 121"/>
                  <a:gd name="T11" fmla="*/ 313 h 321"/>
                  <a:gd name="T12" fmla="*/ 53 w 121"/>
                  <a:gd name="T13" fmla="*/ 260 h 321"/>
                  <a:gd name="T14" fmla="*/ 59 w 121"/>
                  <a:gd name="T15" fmla="*/ 232 h 321"/>
                  <a:gd name="T16" fmla="*/ 64 w 121"/>
                  <a:gd name="T17" fmla="*/ 209 h 321"/>
                  <a:gd name="T18" fmla="*/ 78 w 121"/>
                  <a:gd name="T19" fmla="*/ 249 h 321"/>
                  <a:gd name="T20" fmla="*/ 93 w 121"/>
                  <a:gd name="T21" fmla="*/ 291 h 321"/>
                  <a:gd name="T22" fmla="*/ 121 w 121"/>
                  <a:gd name="T23" fmla="*/ 321 h 321"/>
                  <a:gd name="T24" fmla="*/ 108 w 121"/>
                  <a:gd name="T25" fmla="*/ 283 h 321"/>
                  <a:gd name="T26" fmla="*/ 91 w 121"/>
                  <a:gd name="T27" fmla="*/ 226 h 321"/>
                  <a:gd name="T28" fmla="*/ 89 w 121"/>
                  <a:gd name="T29" fmla="*/ 165 h 321"/>
                  <a:gd name="T30" fmla="*/ 91 w 121"/>
                  <a:gd name="T31" fmla="*/ 70 h 321"/>
                  <a:gd name="T32" fmla="*/ 101 w 121"/>
                  <a:gd name="T33" fmla="*/ 9 h 321"/>
                  <a:gd name="T34" fmla="*/ 80 w 121"/>
                  <a:gd name="T35" fmla="*/ 66 h 321"/>
                  <a:gd name="T36" fmla="*/ 91 w 121"/>
                  <a:gd name="T37" fmla="*/ 0 h 321"/>
                  <a:gd name="T38" fmla="*/ 91 w 121"/>
                  <a:gd name="T39" fmla="*/ 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1" h="321">
                    <a:moveTo>
                      <a:pt x="91" y="0"/>
                    </a:moveTo>
                    <a:lnTo>
                      <a:pt x="32" y="163"/>
                    </a:lnTo>
                    <a:lnTo>
                      <a:pt x="0" y="294"/>
                    </a:lnTo>
                    <a:lnTo>
                      <a:pt x="21" y="283"/>
                    </a:lnTo>
                    <a:lnTo>
                      <a:pt x="36" y="294"/>
                    </a:lnTo>
                    <a:lnTo>
                      <a:pt x="57" y="313"/>
                    </a:lnTo>
                    <a:lnTo>
                      <a:pt x="53" y="260"/>
                    </a:lnTo>
                    <a:lnTo>
                      <a:pt x="59" y="232"/>
                    </a:lnTo>
                    <a:lnTo>
                      <a:pt x="64" y="209"/>
                    </a:lnTo>
                    <a:lnTo>
                      <a:pt x="78" y="249"/>
                    </a:lnTo>
                    <a:lnTo>
                      <a:pt x="93" y="291"/>
                    </a:lnTo>
                    <a:lnTo>
                      <a:pt x="121" y="321"/>
                    </a:lnTo>
                    <a:lnTo>
                      <a:pt x="108" y="283"/>
                    </a:lnTo>
                    <a:lnTo>
                      <a:pt x="91" y="226"/>
                    </a:lnTo>
                    <a:lnTo>
                      <a:pt x="89" y="165"/>
                    </a:lnTo>
                    <a:lnTo>
                      <a:pt x="91" y="70"/>
                    </a:lnTo>
                    <a:lnTo>
                      <a:pt x="101" y="9"/>
                    </a:lnTo>
                    <a:lnTo>
                      <a:pt x="80" y="66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7" name="Freeform 79"/>
              <p:cNvSpPr>
                <a:spLocks/>
              </p:cNvSpPr>
              <p:nvPr/>
            </p:nvSpPr>
            <p:spPr bwMode="auto">
              <a:xfrm>
                <a:off x="2439" y="2516"/>
                <a:ext cx="19" cy="77"/>
              </a:xfrm>
              <a:custGeom>
                <a:avLst/>
                <a:gdLst>
                  <a:gd name="T0" fmla="*/ 6 w 38"/>
                  <a:gd name="T1" fmla="*/ 0 h 154"/>
                  <a:gd name="T2" fmla="*/ 15 w 38"/>
                  <a:gd name="T3" fmla="*/ 42 h 154"/>
                  <a:gd name="T4" fmla="*/ 29 w 38"/>
                  <a:gd name="T5" fmla="*/ 101 h 154"/>
                  <a:gd name="T6" fmla="*/ 38 w 38"/>
                  <a:gd name="T7" fmla="*/ 154 h 154"/>
                  <a:gd name="T8" fmla="*/ 23 w 38"/>
                  <a:gd name="T9" fmla="*/ 133 h 154"/>
                  <a:gd name="T10" fmla="*/ 6 w 38"/>
                  <a:gd name="T11" fmla="*/ 99 h 154"/>
                  <a:gd name="T12" fmla="*/ 0 w 38"/>
                  <a:gd name="T13" fmla="*/ 48 h 154"/>
                  <a:gd name="T14" fmla="*/ 6 w 38"/>
                  <a:gd name="T15" fmla="*/ 0 h 154"/>
                  <a:gd name="T16" fmla="*/ 6 w 38"/>
                  <a:gd name="T1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154">
                    <a:moveTo>
                      <a:pt x="6" y="0"/>
                    </a:moveTo>
                    <a:lnTo>
                      <a:pt x="15" y="42"/>
                    </a:lnTo>
                    <a:lnTo>
                      <a:pt x="29" y="101"/>
                    </a:lnTo>
                    <a:lnTo>
                      <a:pt x="38" y="154"/>
                    </a:lnTo>
                    <a:lnTo>
                      <a:pt x="23" y="133"/>
                    </a:lnTo>
                    <a:lnTo>
                      <a:pt x="6" y="99"/>
                    </a:lnTo>
                    <a:lnTo>
                      <a:pt x="0" y="4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8" name="Freeform 80"/>
              <p:cNvSpPr>
                <a:spLocks/>
              </p:cNvSpPr>
              <p:nvPr/>
            </p:nvSpPr>
            <p:spPr bwMode="auto">
              <a:xfrm>
                <a:off x="2419" y="2417"/>
                <a:ext cx="31" cy="150"/>
              </a:xfrm>
              <a:custGeom>
                <a:avLst/>
                <a:gdLst>
                  <a:gd name="T0" fmla="*/ 61 w 61"/>
                  <a:gd name="T1" fmla="*/ 0 h 298"/>
                  <a:gd name="T2" fmla="*/ 50 w 61"/>
                  <a:gd name="T3" fmla="*/ 26 h 298"/>
                  <a:gd name="T4" fmla="*/ 35 w 61"/>
                  <a:gd name="T5" fmla="*/ 83 h 298"/>
                  <a:gd name="T6" fmla="*/ 23 w 61"/>
                  <a:gd name="T7" fmla="*/ 156 h 298"/>
                  <a:gd name="T8" fmla="*/ 17 w 61"/>
                  <a:gd name="T9" fmla="*/ 201 h 298"/>
                  <a:gd name="T10" fmla="*/ 16 w 61"/>
                  <a:gd name="T11" fmla="*/ 254 h 298"/>
                  <a:gd name="T12" fmla="*/ 23 w 61"/>
                  <a:gd name="T13" fmla="*/ 298 h 298"/>
                  <a:gd name="T14" fmla="*/ 0 w 61"/>
                  <a:gd name="T15" fmla="*/ 249 h 298"/>
                  <a:gd name="T16" fmla="*/ 2 w 61"/>
                  <a:gd name="T17" fmla="*/ 171 h 298"/>
                  <a:gd name="T18" fmla="*/ 6 w 61"/>
                  <a:gd name="T19" fmla="*/ 138 h 298"/>
                  <a:gd name="T20" fmla="*/ 16 w 61"/>
                  <a:gd name="T21" fmla="*/ 97 h 298"/>
                  <a:gd name="T22" fmla="*/ 27 w 61"/>
                  <a:gd name="T23" fmla="*/ 62 h 298"/>
                  <a:gd name="T24" fmla="*/ 35 w 61"/>
                  <a:gd name="T25" fmla="*/ 38 h 298"/>
                  <a:gd name="T26" fmla="*/ 61 w 61"/>
                  <a:gd name="T27" fmla="*/ 0 h 298"/>
                  <a:gd name="T28" fmla="*/ 61 w 61"/>
                  <a:gd name="T2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1" h="298">
                    <a:moveTo>
                      <a:pt x="61" y="0"/>
                    </a:moveTo>
                    <a:lnTo>
                      <a:pt x="50" y="26"/>
                    </a:lnTo>
                    <a:lnTo>
                      <a:pt x="35" y="83"/>
                    </a:lnTo>
                    <a:lnTo>
                      <a:pt x="23" y="156"/>
                    </a:lnTo>
                    <a:lnTo>
                      <a:pt x="17" y="201"/>
                    </a:lnTo>
                    <a:lnTo>
                      <a:pt x="16" y="254"/>
                    </a:lnTo>
                    <a:lnTo>
                      <a:pt x="23" y="298"/>
                    </a:lnTo>
                    <a:lnTo>
                      <a:pt x="0" y="249"/>
                    </a:lnTo>
                    <a:lnTo>
                      <a:pt x="2" y="171"/>
                    </a:lnTo>
                    <a:lnTo>
                      <a:pt x="6" y="138"/>
                    </a:lnTo>
                    <a:lnTo>
                      <a:pt x="16" y="97"/>
                    </a:lnTo>
                    <a:lnTo>
                      <a:pt x="27" y="62"/>
                    </a:lnTo>
                    <a:lnTo>
                      <a:pt x="35" y="38"/>
                    </a:lnTo>
                    <a:lnTo>
                      <a:pt x="61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9" name="Freeform 81"/>
              <p:cNvSpPr>
                <a:spLocks/>
              </p:cNvSpPr>
              <p:nvPr/>
            </p:nvSpPr>
            <p:spPr bwMode="auto">
              <a:xfrm>
                <a:off x="2415" y="2286"/>
                <a:ext cx="62" cy="95"/>
              </a:xfrm>
              <a:custGeom>
                <a:avLst/>
                <a:gdLst>
                  <a:gd name="T0" fmla="*/ 123 w 123"/>
                  <a:gd name="T1" fmla="*/ 2 h 190"/>
                  <a:gd name="T2" fmla="*/ 101 w 123"/>
                  <a:gd name="T3" fmla="*/ 61 h 190"/>
                  <a:gd name="T4" fmla="*/ 62 w 123"/>
                  <a:gd name="T5" fmla="*/ 97 h 190"/>
                  <a:gd name="T6" fmla="*/ 42 w 123"/>
                  <a:gd name="T7" fmla="*/ 145 h 190"/>
                  <a:gd name="T8" fmla="*/ 24 w 123"/>
                  <a:gd name="T9" fmla="*/ 190 h 190"/>
                  <a:gd name="T10" fmla="*/ 24 w 123"/>
                  <a:gd name="T11" fmla="*/ 133 h 190"/>
                  <a:gd name="T12" fmla="*/ 45 w 123"/>
                  <a:gd name="T13" fmla="*/ 73 h 190"/>
                  <a:gd name="T14" fmla="*/ 32 w 123"/>
                  <a:gd name="T15" fmla="*/ 88 h 190"/>
                  <a:gd name="T16" fmla="*/ 17 w 123"/>
                  <a:gd name="T17" fmla="*/ 107 h 190"/>
                  <a:gd name="T18" fmla="*/ 0 w 123"/>
                  <a:gd name="T19" fmla="*/ 135 h 190"/>
                  <a:gd name="T20" fmla="*/ 7 w 123"/>
                  <a:gd name="T21" fmla="*/ 105 h 190"/>
                  <a:gd name="T22" fmla="*/ 24 w 123"/>
                  <a:gd name="T23" fmla="*/ 61 h 190"/>
                  <a:gd name="T24" fmla="*/ 51 w 123"/>
                  <a:gd name="T25" fmla="*/ 35 h 190"/>
                  <a:gd name="T26" fmla="*/ 70 w 123"/>
                  <a:gd name="T27" fmla="*/ 18 h 190"/>
                  <a:gd name="T28" fmla="*/ 99 w 123"/>
                  <a:gd name="T29" fmla="*/ 0 h 190"/>
                  <a:gd name="T30" fmla="*/ 123 w 123"/>
                  <a:gd name="T31" fmla="*/ 2 h 190"/>
                  <a:gd name="T32" fmla="*/ 123 w 123"/>
                  <a:gd name="T3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190">
                    <a:moveTo>
                      <a:pt x="123" y="2"/>
                    </a:moveTo>
                    <a:lnTo>
                      <a:pt x="101" y="61"/>
                    </a:lnTo>
                    <a:lnTo>
                      <a:pt x="62" y="97"/>
                    </a:lnTo>
                    <a:lnTo>
                      <a:pt x="42" y="145"/>
                    </a:lnTo>
                    <a:lnTo>
                      <a:pt x="24" y="190"/>
                    </a:lnTo>
                    <a:lnTo>
                      <a:pt x="24" y="133"/>
                    </a:lnTo>
                    <a:lnTo>
                      <a:pt x="45" y="73"/>
                    </a:lnTo>
                    <a:lnTo>
                      <a:pt x="32" y="88"/>
                    </a:lnTo>
                    <a:lnTo>
                      <a:pt x="17" y="107"/>
                    </a:lnTo>
                    <a:lnTo>
                      <a:pt x="0" y="135"/>
                    </a:lnTo>
                    <a:lnTo>
                      <a:pt x="7" y="105"/>
                    </a:lnTo>
                    <a:lnTo>
                      <a:pt x="24" y="61"/>
                    </a:lnTo>
                    <a:lnTo>
                      <a:pt x="51" y="35"/>
                    </a:lnTo>
                    <a:lnTo>
                      <a:pt x="70" y="18"/>
                    </a:lnTo>
                    <a:lnTo>
                      <a:pt x="99" y="0"/>
                    </a:lnTo>
                    <a:lnTo>
                      <a:pt x="123" y="2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8C5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0" name="Freeform 82"/>
              <p:cNvSpPr>
                <a:spLocks/>
              </p:cNvSpPr>
              <p:nvPr/>
            </p:nvSpPr>
            <p:spPr bwMode="auto">
              <a:xfrm>
                <a:off x="2467" y="2281"/>
                <a:ext cx="51" cy="105"/>
              </a:xfrm>
              <a:custGeom>
                <a:avLst/>
                <a:gdLst>
                  <a:gd name="T0" fmla="*/ 90 w 103"/>
                  <a:gd name="T1" fmla="*/ 19 h 211"/>
                  <a:gd name="T2" fmla="*/ 84 w 103"/>
                  <a:gd name="T3" fmla="*/ 63 h 211"/>
                  <a:gd name="T4" fmla="*/ 88 w 103"/>
                  <a:gd name="T5" fmla="*/ 97 h 211"/>
                  <a:gd name="T6" fmla="*/ 103 w 103"/>
                  <a:gd name="T7" fmla="*/ 127 h 211"/>
                  <a:gd name="T8" fmla="*/ 103 w 103"/>
                  <a:gd name="T9" fmla="*/ 160 h 211"/>
                  <a:gd name="T10" fmla="*/ 97 w 103"/>
                  <a:gd name="T11" fmla="*/ 186 h 211"/>
                  <a:gd name="T12" fmla="*/ 80 w 103"/>
                  <a:gd name="T13" fmla="*/ 211 h 211"/>
                  <a:gd name="T14" fmla="*/ 78 w 103"/>
                  <a:gd name="T15" fmla="*/ 190 h 211"/>
                  <a:gd name="T16" fmla="*/ 52 w 103"/>
                  <a:gd name="T17" fmla="*/ 194 h 211"/>
                  <a:gd name="T18" fmla="*/ 33 w 103"/>
                  <a:gd name="T19" fmla="*/ 205 h 211"/>
                  <a:gd name="T20" fmla="*/ 46 w 103"/>
                  <a:gd name="T21" fmla="*/ 175 h 211"/>
                  <a:gd name="T22" fmla="*/ 73 w 103"/>
                  <a:gd name="T23" fmla="*/ 163 h 211"/>
                  <a:gd name="T24" fmla="*/ 38 w 103"/>
                  <a:gd name="T25" fmla="*/ 167 h 211"/>
                  <a:gd name="T26" fmla="*/ 69 w 103"/>
                  <a:gd name="T27" fmla="*/ 143 h 211"/>
                  <a:gd name="T28" fmla="*/ 21 w 103"/>
                  <a:gd name="T29" fmla="*/ 156 h 211"/>
                  <a:gd name="T30" fmla="*/ 31 w 103"/>
                  <a:gd name="T31" fmla="*/ 129 h 211"/>
                  <a:gd name="T32" fmla="*/ 54 w 103"/>
                  <a:gd name="T33" fmla="*/ 108 h 211"/>
                  <a:gd name="T34" fmla="*/ 0 w 103"/>
                  <a:gd name="T35" fmla="*/ 127 h 211"/>
                  <a:gd name="T36" fmla="*/ 35 w 103"/>
                  <a:gd name="T37" fmla="*/ 95 h 211"/>
                  <a:gd name="T38" fmla="*/ 61 w 103"/>
                  <a:gd name="T39" fmla="*/ 82 h 211"/>
                  <a:gd name="T40" fmla="*/ 38 w 103"/>
                  <a:gd name="T41" fmla="*/ 59 h 211"/>
                  <a:gd name="T42" fmla="*/ 71 w 103"/>
                  <a:gd name="T43" fmla="*/ 44 h 211"/>
                  <a:gd name="T44" fmla="*/ 75 w 103"/>
                  <a:gd name="T45" fmla="*/ 13 h 211"/>
                  <a:gd name="T46" fmla="*/ 65 w 103"/>
                  <a:gd name="T47" fmla="*/ 0 h 211"/>
                  <a:gd name="T48" fmla="*/ 88 w 103"/>
                  <a:gd name="T49" fmla="*/ 0 h 211"/>
                  <a:gd name="T50" fmla="*/ 90 w 103"/>
                  <a:gd name="T51" fmla="*/ 19 h 211"/>
                  <a:gd name="T52" fmla="*/ 90 w 103"/>
                  <a:gd name="T53" fmla="*/ 1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3" h="211">
                    <a:moveTo>
                      <a:pt x="90" y="19"/>
                    </a:moveTo>
                    <a:lnTo>
                      <a:pt x="84" y="63"/>
                    </a:lnTo>
                    <a:lnTo>
                      <a:pt x="88" y="97"/>
                    </a:lnTo>
                    <a:lnTo>
                      <a:pt x="103" y="127"/>
                    </a:lnTo>
                    <a:lnTo>
                      <a:pt x="103" y="160"/>
                    </a:lnTo>
                    <a:lnTo>
                      <a:pt x="97" y="186"/>
                    </a:lnTo>
                    <a:lnTo>
                      <a:pt x="80" y="211"/>
                    </a:lnTo>
                    <a:lnTo>
                      <a:pt x="78" y="190"/>
                    </a:lnTo>
                    <a:lnTo>
                      <a:pt x="52" y="194"/>
                    </a:lnTo>
                    <a:lnTo>
                      <a:pt x="33" y="205"/>
                    </a:lnTo>
                    <a:lnTo>
                      <a:pt x="46" y="175"/>
                    </a:lnTo>
                    <a:lnTo>
                      <a:pt x="73" y="163"/>
                    </a:lnTo>
                    <a:lnTo>
                      <a:pt x="38" y="167"/>
                    </a:lnTo>
                    <a:lnTo>
                      <a:pt x="69" y="143"/>
                    </a:lnTo>
                    <a:lnTo>
                      <a:pt x="21" y="156"/>
                    </a:lnTo>
                    <a:lnTo>
                      <a:pt x="31" y="129"/>
                    </a:lnTo>
                    <a:lnTo>
                      <a:pt x="54" y="108"/>
                    </a:lnTo>
                    <a:lnTo>
                      <a:pt x="0" y="127"/>
                    </a:lnTo>
                    <a:lnTo>
                      <a:pt x="35" y="95"/>
                    </a:lnTo>
                    <a:lnTo>
                      <a:pt x="61" y="82"/>
                    </a:lnTo>
                    <a:lnTo>
                      <a:pt x="38" y="59"/>
                    </a:lnTo>
                    <a:lnTo>
                      <a:pt x="71" y="44"/>
                    </a:lnTo>
                    <a:lnTo>
                      <a:pt x="75" y="13"/>
                    </a:lnTo>
                    <a:lnTo>
                      <a:pt x="65" y="0"/>
                    </a:lnTo>
                    <a:lnTo>
                      <a:pt x="88" y="0"/>
                    </a:lnTo>
                    <a:lnTo>
                      <a:pt x="90" y="19"/>
                    </a:lnTo>
                    <a:lnTo>
                      <a:pt x="90" y="19"/>
                    </a:lnTo>
                    <a:close/>
                  </a:path>
                </a:pathLst>
              </a:custGeom>
              <a:solidFill>
                <a:srgbClr val="8C5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1" name="Freeform 83"/>
              <p:cNvSpPr>
                <a:spLocks/>
              </p:cNvSpPr>
              <p:nvPr/>
            </p:nvSpPr>
            <p:spPr bwMode="auto">
              <a:xfrm>
                <a:off x="2510" y="2272"/>
                <a:ext cx="121" cy="104"/>
              </a:xfrm>
              <a:custGeom>
                <a:avLst/>
                <a:gdLst>
                  <a:gd name="T0" fmla="*/ 186 w 241"/>
                  <a:gd name="T1" fmla="*/ 203 h 207"/>
                  <a:gd name="T2" fmla="*/ 139 w 241"/>
                  <a:gd name="T3" fmla="*/ 184 h 207"/>
                  <a:gd name="T4" fmla="*/ 82 w 241"/>
                  <a:gd name="T5" fmla="*/ 198 h 207"/>
                  <a:gd name="T6" fmla="*/ 64 w 241"/>
                  <a:gd name="T7" fmla="*/ 182 h 207"/>
                  <a:gd name="T8" fmla="*/ 97 w 241"/>
                  <a:gd name="T9" fmla="*/ 180 h 207"/>
                  <a:gd name="T10" fmla="*/ 101 w 241"/>
                  <a:gd name="T11" fmla="*/ 173 h 207"/>
                  <a:gd name="T12" fmla="*/ 72 w 241"/>
                  <a:gd name="T13" fmla="*/ 158 h 207"/>
                  <a:gd name="T14" fmla="*/ 87 w 241"/>
                  <a:gd name="T15" fmla="*/ 133 h 207"/>
                  <a:gd name="T16" fmla="*/ 85 w 241"/>
                  <a:gd name="T17" fmla="*/ 97 h 207"/>
                  <a:gd name="T18" fmla="*/ 42 w 241"/>
                  <a:gd name="T19" fmla="*/ 49 h 207"/>
                  <a:gd name="T20" fmla="*/ 15 w 241"/>
                  <a:gd name="T21" fmla="*/ 47 h 207"/>
                  <a:gd name="T22" fmla="*/ 0 w 241"/>
                  <a:gd name="T23" fmla="*/ 17 h 207"/>
                  <a:gd name="T24" fmla="*/ 9 w 241"/>
                  <a:gd name="T25" fmla="*/ 0 h 207"/>
                  <a:gd name="T26" fmla="*/ 38 w 241"/>
                  <a:gd name="T27" fmla="*/ 6 h 207"/>
                  <a:gd name="T28" fmla="*/ 63 w 241"/>
                  <a:gd name="T29" fmla="*/ 15 h 207"/>
                  <a:gd name="T30" fmla="*/ 146 w 241"/>
                  <a:gd name="T31" fmla="*/ 70 h 207"/>
                  <a:gd name="T32" fmla="*/ 205 w 241"/>
                  <a:gd name="T33" fmla="*/ 129 h 207"/>
                  <a:gd name="T34" fmla="*/ 241 w 241"/>
                  <a:gd name="T35" fmla="*/ 207 h 207"/>
                  <a:gd name="T36" fmla="*/ 186 w 241"/>
                  <a:gd name="T37" fmla="*/ 203 h 207"/>
                  <a:gd name="T38" fmla="*/ 186 w 241"/>
                  <a:gd name="T39" fmla="*/ 20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1" h="207">
                    <a:moveTo>
                      <a:pt x="186" y="203"/>
                    </a:moveTo>
                    <a:lnTo>
                      <a:pt x="139" y="184"/>
                    </a:lnTo>
                    <a:lnTo>
                      <a:pt x="82" y="198"/>
                    </a:lnTo>
                    <a:lnTo>
                      <a:pt x="64" y="182"/>
                    </a:lnTo>
                    <a:lnTo>
                      <a:pt x="97" y="180"/>
                    </a:lnTo>
                    <a:lnTo>
                      <a:pt x="101" y="173"/>
                    </a:lnTo>
                    <a:lnTo>
                      <a:pt x="72" y="158"/>
                    </a:lnTo>
                    <a:lnTo>
                      <a:pt x="87" y="133"/>
                    </a:lnTo>
                    <a:lnTo>
                      <a:pt x="85" y="97"/>
                    </a:lnTo>
                    <a:lnTo>
                      <a:pt x="42" y="49"/>
                    </a:lnTo>
                    <a:lnTo>
                      <a:pt x="15" y="47"/>
                    </a:lnTo>
                    <a:lnTo>
                      <a:pt x="0" y="17"/>
                    </a:lnTo>
                    <a:lnTo>
                      <a:pt x="9" y="0"/>
                    </a:lnTo>
                    <a:lnTo>
                      <a:pt x="38" y="6"/>
                    </a:lnTo>
                    <a:lnTo>
                      <a:pt x="63" y="15"/>
                    </a:lnTo>
                    <a:lnTo>
                      <a:pt x="146" y="70"/>
                    </a:lnTo>
                    <a:lnTo>
                      <a:pt x="205" y="129"/>
                    </a:lnTo>
                    <a:lnTo>
                      <a:pt x="241" y="207"/>
                    </a:lnTo>
                    <a:lnTo>
                      <a:pt x="186" y="203"/>
                    </a:lnTo>
                    <a:lnTo>
                      <a:pt x="186" y="203"/>
                    </a:lnTo>
                    <a:close/>
                  </a:path>
                </a:pathLst>
              </a:custGeom>
              <a:solidFill>
                <a:srgbClr val="A57A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2" name="Freeform 84"/>
              <p:cNvSpPr>
                <a:spLocks/>
              </p:cNvSpPr>
              <p:nvPr/>
            </p:nvSpPr>
            <p:spPr bwMode="auto">
              <a:xfrm>
                <a:off x="2538" y="2578"/>
                <a:ext cx="68" cy="41"/>
              </a:xfrm>
              <a:custGeom>
                <a:avLst/>
                <a:gdLst>
                  <a:gd name="T0" fmla="*/ 137 w 137"/>
                  <a:gd name="T1" fmla="*/ 0 h 82"/>
                  <a:gd name="T2" fmla="*/ 120 w 137"/>
                  <a:gd name="T3" fmla="*/ 38 h 82"/>
                  <a:gd name="T4" fmla="*/ 106 w 137"/>
                  <a:gd name="T5" fmla="*/ 59 h 82"/>
                  <a:gd name="T6" fmla="*/ 97 w 137"/>
                  <a:gd name="T7" fmla="*/ 68 h 82"/>
                  <a:gd name="T8" fmla="*/ 72 w 137"/>
                  <a:gd name="T9" fmla="*/ 78 h 82"/>
                  <a:gd name="T10" fmla="*/ 42 w 137"/>
                  <a:gd name="T11" fmla="*/ 82 h 82"/>
                  <a:gd name="T12" fmla="*/ 11 w 137"/>
                  <a:gd name="T13" fmla="*/ 70 h 82"/>
                  <a:gd name="T14" fmla="*/ 0 w 137"/>
                  <a:gd name="T15" fmla="*/ 44 h 82"/>
                  <a:gd name="T16" fmla="*/ 27 w 137"/>
                  <a:gd name="T17" fmla="*/ 44 h 82"/>
                  <a:gd name="T18" fmla="*/ 66 w 137"/>
                  <a:gd name="T19" fmla="*/ 34 h 82"/>
                  <a:gd name="T20" fmla="*/ 118 w 137"/>
                  <a:gd name="T21" fmla="*/ 8 h 82"/>
                  <a:gd name="T22" fmla="*/ 137 w 137"/>
                  <a:gd name="T23" fmla="*/ 0 h 82"/>
                  <a:gd name="T24" fmla="*/ 137 w 137"/>
                  <a:gd name="T2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" h="82">
                    <a:moveTo>
                      <a:pt x="137" y="0"/>
                    </a:moveTo>
                    <a:lnTo>
                      <a:pt x="120" y="38"/>
                    </a:lnTo>
                    <a:lnTo>
                      <a:pt x="106" y="59"/>
                    </a:lnTo>
                    <a:lnTo>
                      <a:pt x="97" y="68"/>
                    </a:lnTo>
                    <a:lnTo>
                      <a:pt x="72" y="78"/>
                    </a:lnTo>
                    <a:lnTo>
                      <a:pt x="42" y="82"/>
                    </a:lnTo>
                    <a:lnTo>
                      <a:pt x="11" y="70"/>
                    </a:lnTo>
                    <a:lnTo>
                      <a:pt x="0" y="44"/>
                    </a:lnTo>
                    <a:lnTo>
                      <a:pt x="27" y="44"/>
                    </a:lnTo>
                    <a:lnTo>
                      <a:pt x="66" y="34"/>
                    </a:lnTo>
                    <a:lnTo>
                      <a:pt x="118" y="8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C2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3" name="Freeform 85"/>
              <p:cNvSpPr>
                <a:spLocks/>
              </p:cNvSpPr>
              <p:nvPr/>
            </p:nvSpPr>
            <p:spPr bwMode="auto">
              <a:xfrm>
                <a:off x="2574" y="2591"/>
                <a:ext cx="18" cy="15"/>
              </a:xfrm>
              <a:custGeom>
                <a:avLst/>
                <a:gdLst>
                  <a:gd name="T0" fmla="*/ 36 w 36"/>
                  <a:gd name="T1" fmla="*/ 0 h 28"/>
                  <a:gd name="T2" fmla="*/ 23 w 36"/>
                  <a:gd name="T3" fmla="*/ 3 h 28"/>
                  <a:gd name="T4" fmla="*/ 10 w 36"/>
                  <a:gd name="T5" fmla="*/ 13 h 28"/>
                  <a:gd name="T6" fmla="*/ 0 w 36"/>
                  <a:gd name="T7" fmla="*/ 22 h 28"/>
                  <a:gd name="T8" fmla="*/ 2 w 36"/>
                  <a:gd name="T9" fmla="*/ 28 h 28"/>
                  <a:gd name="T10" fmla="*/ 13 w 36"/>
                  <a:gd name="T11" fmla="*/ 28 h 28"/>
                  <a:gd name="T12" fmla="*/ 32 w 36"/>
                  <a:gd name="T13" fmla="*/ 13 h 28"/>
                  <a:gd name="T14" fmla="*/ 36 w 36"/>
                  <a:gd name="T15" fmla="*/ 0 h 28"/>
                  <a:gd name="T16" fmla="*/ 36 w 36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8">
                    <a:moveTo>
                      <a:pt x="36" y="0"/>
                    </a:moveTo>
                    <a:lnTo>
                      <a:pt x="23" y="3"/>
                    </a:lnTo>
                    <a:lnTo>
                      <a:pt x="10" y="13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13" y="28"/>
                    </a:lnTo>
                    <a:lnTo>
                      <a:pt x="32" y="13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4" name="Freeform 86"/>
              <p:cNvSpPr>
                <a:spLocks/>
              </p:cNvSpPr>
              <p:nvPr/>
            </p:nvSpPr>
            <p:spPr bwMode="auto">
              <a:xfrm>
                <a:off x="2508" y="2392"/>
                <a:ext cx="98" cy="85"/>
              </a:xfrm>
              <a:custGeom>
                <a:avLst/>
                <a:gdLst>
                  <a:gd name="T0" fmla="*/ 95 w 198"/>
                  <a:gd name="T1" fmla="*/ 4 h 171"/>
                  <a:gd name="T2" fmla="*/ 70 w 198"/>
                  <a:gd name="T3" fmla="*/ 0 h 171"/>
                  <a:gd name="T4" fmla="*/ 36 w 198"/>
                  <a:gd name="T5" fmla="*/ 0 h 171"/>
                  <a:gd name="T6" fmla="*/ 17 w 198"/>
                  <a:gd name="T7" fmla="*/ 25 h 171"/>
                  <a:gd name="T8" fmla="*/ 0 w 198"/>
                  <a:gd name="T9" fmla="*/ 50 h 171"/>
                  <a:gd name="T10" fmla="*/ 12 w 198"/>
                  <a:gd name="T11" fmla="*/ 94 h 171"/>
                  <a:gd name="T12" fmla="*/ 27 w 198"/>
                  <a:gd name="T13" fmla="*/ 135 h 171"/>
                  <a:gd name="T14" fmla="*/ 48 w 198"/>
                  <a:gd name="T15" fmla="*/ 152 h 171"/>
                  <a:gd name="T16" fmla="*/ 65 w 198"/>
                  <a:gd name="T17" fmla="*/ 164 h 171"/>
                  <a:gd name="T18" fmla="*/ 74 w 198"/>
                  <a:gd name="T19" fmla="*/ 171 h 171"/>
                  <a:gd name="T20" fmla="*/ 95 w 198"/>
                  <a:gd name="T21" fmla="*/ 166 h 171"/>
                  <a:gd name="T22" fmla="*/ 110 w 198"/>
                  <a:gd name="T23" fmla="*/ 158 h 171"/>
                  <a:gd name="T24" fmla="*/ 164 w 198"/>
                  <a:gd name="T25" fmla="*/ 120 h 171"/>
                  <a:gd name="T26" fmla="*/ 198 w 198"/>
                  <a:gd name="T27" fmla="*/ 103 h 171"/>
                  <a:gd name="T28" fmla="*/ 181 w 198"/>
                  <a:gd name="T29" fmla="*/ 90 h 171"/>
                  <a:gd name="T30" fmla="*/ 146 w 198"/>
                  <a:gd name="T31" fmla="*/ 84 h 171"/>
                  <a:gd name="T32" fmla="*/ 131 w 198"/>
                  <a:gd name="T33" fmla="*/ 31 h 171"/>
                  <a:gd name="T34" fmla="*/ 105 w 198"/>
                  <a:gd name="T35" fmla="*/ 10 h 171"/>
                  <a:gd name="T36" fmla="*/ 95 w 198"/>
                  <a:gd name="T37" fmla="*/ 4 h 171"/>
                  <a:gd name="T38" fmla="*/ 95 w 198"/>
                  <a:gd name="T39" fmla="*/ 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8" h="171">
                    <a:moveTo>
                      <a:pt x="95" y="4"/>
                    </a:moveTo>
                    <a:lnTo>
                      <a:pt x="70" y="0"/>
                    </a:lnTo>
                    <a:lnTo>
                      <a:pt x="36" y="0"/>
                    </a:lnTo>
                    <a:lnTo>
                      <a:pt x="17" y="25"/>
                    </a:lnTo>
                    <a:lnTo>
                      <a:pt x="0" y="50"/>
                    </a:lnTo>
                    <a:lnTo>
                      <a:pt x="12" y="94"/>
                    </a:lnTo>
                    <a:lnTo>
                      <a:pt x="27" y="135"/>
                    </a:lnTo>
                    <a:lnTo>
                      <a:pt x="48" y="152"/>
                    </a:lnTo>
                    <a:lnTo>
                      <a:pt x="65" y="164"/>
                    </a:lnTo>
                    <a:lnTo>
                      <a:pt x="74" y="171"/>
                    </a:lnTo>
                    <a:lnTo>
                      <a:pt x="95" y="166"/>
                    </a:lnTo>
                    <a:lnTo>
                      <a:pt x="110" y="158"/>
                    </a:lnTo>
                    <a:lnTo>
                      <a:pt x="164" y="120"/>
                    </a:lnTo>
                    <a:lnTo>
                      <a:pt x="198" y="103"/>
                    </a:lnTo>
                    <a:lnTo>
                      <a:pt x="181" y="90"/>
                    </a:lnTo>
                    <a:lnTo>
                      <a:pt x="146" y="84"/>
                    </a:lnTo>
                    <a:lnTo>
                      <a:pt x="131" y="31"/>
                    </a:lnTo>
                    <a:lnTo>
                      <a:pt x="105" y="10"/>
                    </a:lnTo>
                    <a:lnTo>
                      <a:pt x="95" y="4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5" name="Freeform 87"/>
              <p:cNvSpPr>
                <a:spLocks/>
              </p:cNvSpPr>
              <p:nvPr/>
            </p:nvSpPr>
            <p:spPr bwMode="auto">
              <a:xfrm>
                <a:off x="2585" y="2594"/>
                <a:ext cx="45" cy="44"/>
              </a:xfrm>
              <a:custGeom>
                <a:avLst/>
                <a:gdLst>
                  <a:gd name="T0" fmla="*/ 51 w 91"/>
                  <a:gd name="T1" fmla="*/ 36 h 88"/>
                  <a:gd name="T2" fmla="*/ 23 w 91"/>
                  <a:gd name="T3" fmla="*/ 38 h 88"/>
                  <a:gd name="T4" fmla="*/ 0 w 91"/>
                  <a:gd name="T5" fmla="*/ 59 h 88"/>
                  <a:gd name="T6" fmla="*/ 11 w 91"/>
                  <a:gd name="T7" fmla="*/ 86 h 88"/>
                  <a:gd name="T8" fmla="*/ 30 w 91"/>
                  <a:gd name="T9" fmla="*/ 88 h 88"/>
                  <a:gd name="T10" fmla="*/ 51 w 91"/>
                  <a:gd name="T11" fmla="*/ 78 h 88"/>
                  <a:gd name="T12" fmla="*/ 72 w 91"/>
                  <a:gd name="T13" fmla="*/ 52 h 88"/>
                  <a:gd name="T14" fmla="*/ 82 w 91"/>
                  <a:gd name="T15" fmla="*/ 33 h 88"/>
                  <a:gd name="T16" fmla="*/ 91 w 91"/>
                  <a:gd name="T17" fmla="*/ 12 h 88"/>
                  <a:gd name="T18" fmla="*/ 86 w 91"/>
                  <a:gd name="T19" fmla="*/ 2 h 88"/>
                  <a:gd name="T20" fmla="*/ 70 w 91"/>
                  <a:gd name="T21" fmla="*/ 0 h 88"/>
                  <a:gd name="T22" fmla="*/ 59 w 91"/>
                  <a:gd name="T23" fmla="*/ 2 h 88"/>
                  <a:gd name="T24" fmla="*/ 51 w 91"/>
                  <a:gd name="T25" fmla="*/ 36 h 88"/>
                  <a:gd name="T26" fmla="*/ 51 w 91"/>
                  <a:gd name="T27" fmla="*/ 3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88">
                    <a:moveTo>
                      <a:pt x="51" y="36"/>
                    </a:moveTo>
                    <a:lnTo>
                      <a:pt x="23" y="38"/>
                    </a:lnTo>
                    <a:lnTo>
                      <a:pt x="0" y="59"/>
                    </a:lnTo>
                    <a:lnTo>
                      <a:pt x="11" y="86"/>
                    </a:lnTo>
                    <a:lnTo>
                      <a:pt x="30" y="88"/>
                    </a:lnTo>
                    <a:lnTo>
                      <a:pt x="51" y="78"/>
                    </a:lnTo>
                    <a:lnTo>
                      <a:pt x="72" y="52"/>
                    </a:lnTo>
                    <a:lnTo>
                      <a:pt x="82" y="33"/>
                    </a:lnTo>
                    <a:lnTo>
                      <a:pt x="91" y="12"/>
                    </a:lnTo>
                    <a:lnTo>
                      <a:pt x="86" y="2"/>
                    </a:lnTo>
                    <a:lnTo>
                      <a:pt x="70" y="0"/>
                    </a:lnTo>
                    <a:lnTo>
                      <a:pt x="59" y="2"/>
                    </a:lnTo>
                    <a:lnTo>
                      <a:pt x="51" y="36"/>
                    </a:lnTo>
                    <a:lnTo>
                      <a:pt x="51" y="36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6" name="Freeform 88"/>
              <p:cNvSpPr>
                <a:spLocks/>
              </p:cNvSpPr>
              <p:nvPr/>
            </p:nvSpPr>
            <p:spPr bwMode="auto">
              <a:xfrm>
                <a:off x="2591" y="2614"/>
                <a:ext cx="18" cy="13"/>
              </a:xfrm>
              <a:custGeom>
                <a:avLst/>
                <a:gdLst>
                  <a:gd name="T0" fmla="*/ 36 w 36"/>
                  <a:gd name="T1" fmla="*/ 6 h 27"/>
                  <a:gd name="T2" fmla="*/ 17 w 36"/>
                  <a:gd name="T3" fmla="*/ 0 h 27"/>
                  <a:gd name="T4" fmla="*/ 0 w 36"/>
                  <a:gd name="T5" fmla="*/ 15 h 27"/>
                  <a:gd name="T6" fmla="*/ 14 w 36"/>
                  <a:gd name="T7" fmla="*/ 27 h 27"/>
                  <a:gd name="T8" fmla="*/ 33 w 36"/>
                  <a:gd name="T9" fmla="*/ 17 h 27"/>
                  <a:gd name="T10" fmla="*/ 36 w 36"/>
                  <a:gd name="T11" fmla="*/ 6 h 27"/>
                  <a:gd name="T12" fmla="*/ 36 w 36"/>
                  <a:gd name="T13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27">
                    <a:moveTo>
                      <a:pt x="36" y="6"/>
                    </a:moveTo>
                    <a:lnTo>
                      <a:pt x="17" y="0"/>
                    </a:lnTo>
                    <a:lnTo>
                      <a:pt x="0" y="15"/>
                    </a:lnTo>
                    <a:lnTo>
                      <a:pt x="14" y="27"/>
                    </a:lnTo>
                    <a:lnTo>
                      <a:pt x="33" y="17"/>
                    </a:lnTo>
                    <a:lnTo>
                      <a:pt x="36" y="6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7" name="Freeform 89"/>
              <p:cNvSpPr>
                <a:spLocks/>
              </p:cNvSpPr>
              <p:nvPr/>
            </p:nvSpPr>
            <p:spPr bwMode="auto">
              <a:xfrm>
                <a:off x="2589" y="2544"/>
                <a:ext cx="47" cy="37"/>
              </a:xfrm>
              <a:custGeom>
                <a:avLst/>
                <a:gdLst>
                  <a:gd name="T0" fmla="*/ 0 w 93"/>
                  <a:gd name="T1" fmla="*/ 3 h 74"/>
                  <a:gd name="T2" fmla="*/ 28 w 93"/>
                  <a:gd name="T3" fmla="*/ 0 h 74"/>
                  <a:gd name="T4" fmla="*/ 55 w 93"/>
                  <a:gd name="T5" fmla="*/ 11 h 74"/>
                  <a:gd name="T6" fmla="*/ 85 w 93"/>
                  <a:gd name="T7" fmla="*/ 0 h 74"/>
                  <a:gd name="T8" fmla="*/ 93 w 93"/>
                  <a:gd name="T9" fmla="*/ 17 h 74"/>
                  <a:gd name="T10" fmla="*/ 81 w 93"/>
                  <a:gd name="T11" fmla="*/ 24 h 74"/>
                  <a:gd name="T12" fmla="*/ 72 w 93"/>
                  <a:gd name="T13" fmla="*/ 60 h 74"/>
                  <a:gd name="T14" fmla="*/ 55 w 93"/>
                  <a:gd name="T15" fmla="*/ 64 h 74"/>
                  <a:gd name="T16" fmla="*/ 39 w 93"/>
                  <a:gd name="T17" fmla="*/ 74 h 74"/>
                  <a:gd name="T18" fmla="*/ 32 w 93"/>
                  <a:gd name="T19" fmla="*/ 62 h 74"/>
                  <a:gd name="T20" fmla="*/ 53 w 93"/>
                  <a:gd name="T21" fmla="*/ 47 h 74"/>
                  <a:gd name="T22" fmla="*/ 58 w 93"/>
                  <a:gd name="T23" fmla="*/ 32 h 74"/>
                  <a:gd name="T24" fmla="*/ 43 w 93"/>
                  <a:gd name="T25" fmla="*/ 22 h 74"/>
                  <a:gd name="T26" fmla="*/ 22 w 93"/>
                  <a:gd name="T27" fmla="*/ 11 h 74"/>
                  <a:gd name="T28" fmla="*/ 0 w 93"/>
                  <a:gd name="T29" fmla="*/ 3 h 74"/>
                  <a:gd name="T30" fmla="*/ 0 w 93"/>
                  <a:gd name="T31" fmla="*/ 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3" h="74">
                    <a:moveTo>
                      <a:pt x="0" y="3"/>
                    </a:moveTo>
                    <a:lnTo>
                      <a:pt x="28" y="0"/>
                    </a:lnTo>
                    <a:lnTo>
                      <a:pt x="55" y="11"/>
                    </a:lnTo>
                    <a:lnTo>
                      <a:pt x="85" y="0"/>
                    </a:lnTo>
                    <a:lnTo>
                      <a:pt x="93" y="17"/>
                    </a:lnTo>
                    <a:lnTo>
                      <a:pt x="81" y="24"/>
                    </a:lnTo>
                    <a:lnTo>
                      <a:pt x="72" y="60"/>
                    </a:lnTo>
                    <a:lnTo>
                      <a:pt x="55" y="64"/>
                    </a:lnTo>
                    <a:lnTo>
                      <a:pt x="39" y="74"/>
                    </a:lnTo>
                    <a:lnTo>
                      <a:pt x="32" y="62"/>
                    </a:lnTo>
                    <a:lnTo>
                      <a:pt x="53" y="47"/>
                    </a:lnTo>
                    <a:lnTo>
                      <a:pt x="58" y="32"/>
                    </a:lnTo>
                    <a:lnTo>
                      <a:pt x="43" y="22"/>
                    </a:lnTo>
                    <a:lnTo>
                      <a:pt x="22" y="1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8" name="Freeform 90"/>
              <p:cNvSpPr>
                <a:spLocks/>
              </p:cNvSpPr>
              <p:nvPr/>
            </p:nvSpPr>
            <p:spPr bwMode="auto">
              <a:xfrm>
                <a:off x="2449" y="2452"/>
                <a:ext cx="141" cy="204"/>
              </a:xfrm>
              <a:custGeom>
                <a:avLst/>
                <a:gdLst>
                  <a:gd name="T0" fmla="*/ 23 w 283"/>
                  <a:gd name="T1" fmla="*/ 93 h 409"/>
                  <a:gd name="T2" fmla="*/ 29 w 283"/>
                  <a:gd name="T3" fmla="*/ 114 h 409"/>
                  <a:gd name="T4" fmla="*/ 48 w 283"/>
                  <a:gd name="T5" fmla="*/ 126 h 409"/>
                  <a:gd name="T6" fmla="*/ 59 w 283"/>
                  <a:gd name="T7" fmla="*/ 116 h 409"/>
                  <a:gd name="T8" fmla="*/ 61 w 283"/>
                  <a:gd name="T9" fmla="*/ 126 h 409"/>
                  <a:gd name="T10" fmla="*/ 76 w 283"/>
                  <a:gd name="T11" fmla="*/ 135 h 409"/>
                  <a:gd name="T12" fmla="*/ 73 w 283"/>
                  <a:gd name="T13" fmla="*/ 143 h 409"/>
                  <a:gd name="T14" fmla="*/ 86 w 283"/>
                  <a:gd name="T15" fmla="*/ 148 h 409"/>
                  <a:gd name="T16" fmla="*/ 109 w 283"/>
                  <a:gd name="T17" fmla="*/ 148 h 409"/>
                  <a:gd name="T18" fmla="*/ 107 w 283"/>
                  <a:gd name="T19" fmla="*/ 160 h 409"/>
                  <a:gd name="T20" fmla="*/ 99 w 283"/>
                  <a:gd name="T21" fmla="*/ 171 h 409"/>
                  <a:gd name="T22" fmla="*/ 63 w 283"/>
                  <a:gd name="T23" fmla="*/ 175 h 409"/>
                  <a:gd name="T24" fmla="*/ 42 w 283"/>
                  <a:gd name="T25" fmla="*/ 162 h 409"/>
                  <a:gd name="T26" fmla="*/ 29 w 283"/>
                  <a:gd name="T27" fmla="*/ 148 h 409"/>
                  <a:gd name="T28" fmla="*/ 21 w 283"/>
                  <a:gd name="T29" fmla="*/ 169 h 409"/>
                  <a:gd name="T30" fmla="*/ 33 w 283"/>
                  <a:gd name="T31" fmla="*/ 188 h 409"/>
                  <a:gd name="T32" fmla="*/ 50 w 283"/>
                  <a:gd name="T33" fmla="*/ 217 h 409"/>
                  <a:gd name="T34" fmla="*/ 65 w 283"/>
                  <a:gd name="T35" fmla="*/ 243 h 409"/>
                  <a:gd name="T36" fmla="*/ 76 w 283"/>
                  <a:gd name="T37" fmla="*/ 261 h 409"/>
                  <a:gd name="T38" fmla="*/ 120 w 283"/>
                  <a:gd name="T39" fmla="*/ 268 h 409"/>
                  <a:gd name="T40" fmla="*/ 143 w 283"/>
                  <a:gd name="T41" fmla="*/ 261 h 409"/>
                  <a:gd name="T42" fmla="*/ 166 w 283"/>
                  <a:gd name="T43" fmla="*/ 243 h 409"/>
                  <a:gd name="T44" fmla="*/ 181 w 283"/>
                  <a:gd name="T45" fmla="*/ 257 h 409"/>
                  <a:gd name="T46" fmla="*/ 211 w 283"/>
                  <a:gd name="T47" fmla="*/ 266 h 409"/>
                  <a:gd name="T48" fmla="*/ 206 w 283"/>
                  <a:gd name="T49" fmla="*/ 274 h 409"/>
                  <a:gd name="T50" fmla="*/ 177 w 283"/>
                  <a:gd name="T51" fmla="*/ 283 h 409"/>
                  <a:gd name="T52" fmla="*/ 179 w 283"/>
                  <a:gd name="T53" fmla="*/ 297 h 409"/>
                  <a:gd name="T54" fmla="*/ 202 w 283"/>
                  <a:gd name="T55" fmla="*/ 331 h 409"/>
                  <a:gd name="T56" fmla="*/ 225 w 283"/>
                  <a:gd name="T57" fmla="*/ 344 h 409"/>
                  <a:gd name="T58" fmla="*/ 194 w 283"/>
                  <a:gd name="T59" fmla="*/ 344 h 409"/>
                  <a:gd name="T60" fmla="*/ 162 w 283"/>
                  <a:gd name="T61" fmla="*/ 319 h 409"/>
                  <a:gd name="T62" fmla="*/ 139 w 283"/>
                  <a:gd name="T63" fmla="*/ 297 h 409"/>
                  <a:gd name="T64" fmla="*/ 120 w 283"/>
                  <a:gd name="T65" fmla="*/ 291 h 409"/>
                  <a:gd name="T66" fmla="*/ 120 w 283"/>
                  <a:gd name="T67" fmla="*/ 314 h 409"/>
                  <a:gd name="T68" fmla="*/ 181 w 283"/>
                  <a:gd name="T69" fmla="*/ 367 h 409"/>
                  <a:gd name="T70" fmla="*/ 215 w 283"/>
                  <a:gd name="T71" fmla="*/ 376 h 409"/>
                  <a:gd name="T72" fmla="*/ 234 w 283"/>
                  <a:gd name="T73" fmla="*/ 382 h 409"/>
                  <a:gd name="T74" fmla="*/ 253 w 283"/>
                  <a:gd name="T75" fmla="*/ 395 h 409"/>
                  <a:gd name="T76" fmla="*/ 283 w 283"/>
                  <a:gd name="T77" fmla="*/ 401 h 409"/>
                  <a:gd name="T78" fmla="*/ 266 w 283"/>
                  <a:gd name="T79" fmla="*/ 409 h 409"/>
                  <a:gd name="T80" fmla="*/ 188 w 283"/>
                  <a:gd name="T81" fmla="*/ 405 h 409"/>
                  <a:gd name="T82" fmla="*/ 135 w 283"/>
                  <a:gd name="T83" fmla="*/ 375 h 409"/>
                  <a:gd name="T84" fmla="*/ 88 w 283"/>
                  <a:gd name="T85" fmla="*/ 338 h 409"/>
                  <a:gd name="T86" fmla="*/ 55 w 283"/>
                  <a:gd name="T87" fmla="*/ 297 h 409"/>
                  <a:gd name="T88" fmla="*/ 21 w 283"/>
                  <a:gd name="T89" fmla="*/ 242 h 409"/>
                  <a:gd name="T90" fmla="*/ 4 w 283"/>
                  <a:gd name="T91" fmla="*/ 175 h 409"/>
                  <a:gd name="T92" fmla="*/ 0 w 283"/>
                  <a:gd name="T93" fmla="*/ 120 h 409"/>
                  <a:gd name="T94" fmla="*/ 0 w 283"/>
                  <a:gd name="T95" fmla="*/ 91 h 409"/>
                  <a:gd name="T96" fmla="*/ 2 w 283"/>
                  <a:gd name="T97" fmla="*/ 59 h 409"/>
                  <a:gd name="T98" fmla="*/ 8 w 283"/>
                  <a:gd name="T99" fmla="*/ 27 h 409"/>
                  <a:gd name="T100" fmla="*/ 17 w 283"/>
                  <a:gd name="T101" fmla="*/ 0 h 409"/>
                  <a:gd name="T102" fmla="*/ 17 w 283"/>
                  <a:gd name="T103" fmla="*/ 67 h 409"/>
                  <a:gd name="T104" fmla="*/ 29 w 283"/>
                  <a:gd name="T105" fmla="*/ 82 h 409"/>
                  <a:gd name="T106" fmla="*/ 35 w 283"/>
                  <a:gd name="T107" fmla="*/ 89 h 409"/>
                  <a:gd name="T108" fmla="*/ 23 w 283"/>
                  <a:gd name="T109" fmla="*/ 93 h 409"/>
                  <a:gd name="T110" fmla="*/ 23 w 283"/>
                  <a:gd name="T111" fmla="*/ 93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3" h="409">
                    <a:moveTo>
                      <a:pt x="23" y="93"/>
                    </a:moveTo>
                    <a:lnTo>
                      <a:pt x="29" y="114"/>
                    </a:lnTo>
                    <a:lnTo>
                      <a:pt x="48" y="126"/>
                    </a:lnTo>
                    <a:lnTo>
                      <a:pt x="59" y="116"/>
                    </a:lnTo>
                    <a:lnTo>
                      <a:pt x="61" y="126"/>
                    </a:lnTo>
                    <a:lnTo>
                      <a:pt x="76" y="135"/>
                    </a:lnTo>
                    <a:lnTo>
                      <a:pt x="73" y="143"/>
                    </a:lnTo>
                    <a:lnTo>
                      <a:pt x="86" y="148"/>
                    </a:lnTo>
                    <a:lnTo>
                      <a:pt x="109" y="148"/>
                    </a:lnTo>
                    <a:lnTo>
                      <a:pt x="107" y="160"/>
                    </a:lnTo>
                    <a:lnTo>
                      <a:pt x="99" y="171"/>
                    </a:lnTo>
                    <a:lnTo>
                      <a:pt x="63" y="175"/>
                    </a:lnTo>
                    <a:lnTo>
                      <a:pt x="42" y="162"/>
                    </a:lnTo>
                    <a:lnTo>
                      <a:pt x="29" y="148"/>
                    </a:lnTo>
                    <a:lnTo>
                      <a:pt x="21" y="169"/>
                    </a:lnTo>
                    <a:lnTo>
                      <a:pt x="33" y="188"/>
                    </a:lnTo>
                    <a:lnTo>
                      <a:pt x="50" y="217"/>
                    </a:lnTo>
                    <a:lnTo>
                      <a:pt x="65" y="243"/>
                    </a:lnTo>
                    <a:lnTo>
                      <a:pt x="76" y="261"/>
                    </a:lnTo>
                    <a:lnTo>
                      <a:pt x="120" y="268"/>
                    </a:lnTo>
                    <a:lnTo>
                      <a:pt x="143" y="261"/>
                    </a:lnTo>
                    <a:lnTo>
                      <a:pt x="166" y="243"/>
                    </a:lnTo>
                    <a:lnTo>
                      <a:pt x="181" y="257"/>
                    </a:lnTo>
                    <a:lnTo>
                      <a:pt x="211" y="266"/>
                    </a:lnTo>
                    <a:lnTo>
                      <a:pt x="206" y="274"/>
                    </a:lnTo>
                    <a:lnTo>
                      <a:pt x="177" y="283"/>
                    </a:lnTo>
                    <a:lnTo>
                      <a:pt x="179" y="297"/>
                    </a:lnTo>
                    <a:lnTo>
                      <a:pt x="202" y="331"/>
                    </a:lnTo>
                    <a:lnTo>
                      <a:pt x="225" y="344"/>
                    </a:lnTo>
                    <a:lnTo>
                      <a:pt x="194" y="344"/>
                    </a:lnTo>
                    <a:lnTo>
                      <a:pt x="162" y="319"/>
                    </a:lnTo>
                    <a:lnTo>
                      <a:pt x="139" y="297"/>
                    </a:lnTo>
                    <a:lnTo>
                      <a:pt x="120" y="291"/>
                    </a:lnTo>
                    <a:lnTo>
                      <a:pt x="120" y="314"/>
                    </a:lnTo>
                    <a:lnTo>
                      <a:pt x="181" y="367"/>
                    </a:lnTo>
                    <a:lnTo>
                      <a:pt x="215" y="376"/>
                    </a:lnTo>
                    <a:lnTo>
                      <a:pt x="234" y="382"/>
                    </a:lnTo>
                    <a:lnTo>
                      <a:pt x="253" y="395"/>
                    </a:lnTo>
                    <a:lnTo>
                      <a:pt x="283" y="401"/>
                    </a:lnTo>
                    <a:lnTo>
                      <a:pt x="266" y="409"/>
                    </a:lnTo>
                    <a:lnTo>
                      <a:pt x="188" y="405"/>
                    </a:lnTo>
                    <a:lnTo>
                      <a:pt x="135" y="375"/>
                    </a:lnTo>
                    <a:lnTo>
                      <a:pt x="88" y="338"/>
                    </a:lnTo>
                    <a:lnTo>
                      <a:pt x="55" y="297"/>
                    </a:lnTo>
                    <a:lnTo>
                      <a:pt x="21" y="242"/>
                    </a:lnTo>
                    <a:lnTo>
                      <a:pt x="4" y="175"/>
                    </a:lnTo>
                    <a:lnTo>
                      <a:pt x="0" y="120"/>
                    </a:lnTo>
                    <a:lnTo>
                      <a:pt x="0" y="91"/>
                    </a:lnTo>
                    <a:lnTo>
                      <a:pt x="2" y="59"/>
                    </a:lnTo>
                    <a:lnTo>
                      <a:pt x="8" y="27"/>
                    </a:lnTo>
                    <a:lnTo>
                      <a:pt x="17" y="0"/>
                    </a:lnTo>
                    <a:lnTo>
                      <a:pt x="17" y="67"/>
                    </a:lnTo>
                    <a:lnTo>
                      <a:pt x="29" y="82"/>
                    </a:lnTo>
                    <a:lnTo>
                      <a:pt x="35" y="89"/>
                    </a:lnTo>
                    <a:lnTo>
                      <a:pt x="23" y="93"/>
                    </a:lnTo>
                    <a:lnTo>
                      <a:pt x="23" y="93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9" name="Freeform 91"/>
              <p:cNvSpPr>
                <a:spLocks/>
              </p:cNvSpPr>
              <p:nvPr/>
            </p:nvSpPr>
            <p:spPr bwMode="auto">
              <a:xfrm>
                <a:off x="2540" y="2598"/>
                <a:ext cx="21" cy="21"/>
              </a:xfrm>
              <a:custGeom>
                <a:avLst/>
                <a:gdLst>
                  <a:gd name="T0" fmla="*/ 34 w 42"/>
                  <a:gd name="T1" fmla="*/ 0 h 42"/>
                  <a:gd name="T2" fmla="*/ 23 w 42"/>
                  <a:gd name="T3" fmla="*/ 13 h 42"/>
                  <a:gd name="T4" fmla="*/ 23 w 42"/>
                  <a:gd name="T5" fmla="*/ 23 h 42"/>
                  <a:gd name="T6" fmla="*/ 42 w 42"/>
                  <a:gd name="T7" fmla="*/ 42 h 42"/>
                  <a:gd name="T8" fmla="*/ 15 w 42"/>
                  <a:gd name="T9" fmla="*/ 36 h 42"/>
                  <a:gd name="T10" fmla="*/ 4 w 42"/>
                  <a:gd name="T11" fmla="*/ 25 h 42"/>
                  <a:gd name="T12" fmla="*/ 0 w 42"/>
                  <a:gd name="T13" fmla="*/ 6 h 42"/>
                  <a:gd name="T14" fmla="*/ 15 w 42"/>
                  <a:gd name="T15" fmla="*/ 4 h 42"/>
                  <a:gd name="T16" fmla="*/ 34 w 42"/>
                  <a:gd name="T17" fmla="*/ 0 h 42"/>
                  <a:gd name="T18" fmla="*/ 34 w 42"/>
                  <a:gd name="T1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2">
                    <a:moveTo>
                      <a:pt x="34" y="0"/>
                    </a:moveTo>
                    <a:lnTo>
                      <a:pt x="23" y="13"/>
                    </a:lnTo>
                    <a:lnTo>
                      <a:pt x="23" y="23"/>
                    </a:lnTo>
                    <a:lnTo>
                      <a:pt x="42" y="42"/>
                    </a:lnTo>
                    <a:lnTo>
                      <a:pt x="15" y="36"/>
                    </a:lnTo>
                    <a:lnTo>
                      <a:pt x="4" y="25"/>
                    </a:lnTo>
                    <a:lnTo>
                      <a:pt x="0" y="6"/>
                    </a:lnTo>
                    <a:lnTo>
                      <a:pt x="15" y="4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AD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0" name="Freeform 92"/>
              <p:cNvSpPr>
                <a:spLocks/>
              </p:cNvSpPr>
              <p:nvPr/>
            </p:nvSpPr>
            <p:spPr bwMode="auto">
              <a:xfrm>
                <a:off x="2507" y="2502"/>
                <a:ext cx="55" cy="79"/>
              </a:xfrm>
              <a:custGeom>
                <a:avLst/>
                <a:gdLst>
                  <a:gd name="T0" fmla="*/ 38 w 110"/>
                  <a:gd name="T1" fmla="*/ 2 h 158"/>
                  <a:gd name="T2" fmla="*/ 65 w 110"/>
                  <a:gd name="T3" fmla="*/ 49 h 158"/>
                  <a:gd name="T4" fmla="*/ 78 w 110"/>
                  <a:gd name="T5" fmla="*/ 112 h 158"/>
                  <a:gd name="T6" fmla="*/ 88 w 110"/>
                  <a:gd name="T7" fmla="*/ 135 h 158"/>
                  <a:gd name="T8" fmla="*/ 105 w 110"/>
                  <a:gd name="T9" fmla="*/ 144 h 158"/>
                  <a:gd name="T10" fmla="*/ 110 w 110"/>
                  <a:gd name="T11" fmla="*/ 150 h 158"/>
                  <a:gd name="T12" fmla="*/ 88 w 110"/>
                  <a:gd name="T13" fmla="*/ 154 h 158"/>
                  <a:gd name="T14" fmla="*/ 71 w 110"/>
                  <a:gd name="T15" fmla="*/ 158 h 158"/>
                  <a:gd name="T16" fmla="*/ 55 w 110"/>
                  <a:gd name="T17" fmla="*/ 148 h 158"/>
                  <a:gd name="T18" fmla="*/ 46 w 110"/>
                  <a:gd name="T19" fmla="*/ 106 h 158"/>
                  <a:gd name="T20" fmla="*/ 38 w 110"/>
                  <a:gd name="T21" fmla="*/ 46 h 158"/>
                  <a:gd name="T22" fmla="*/ 33 w 110"/>
                  <a:gd name="T23" fmla="*/ 28 h 158"/>
                  <a:gd name="T24" fmla="*/ 15 w 110"/>
                  <a:gd name="T25" fmla="*/ 36 h 158"/>
                  <a:gd name="T26" fmla="*/ 15 w 110"/>
                  <a:gd name="T27" fmla="*/ 26 h 158"/>
                  <a:gd name="T28" fmla="*/ 21 w 110"/>
                  <a:gd name="T29" fmla="*/ 17 h 158"/>
                  <a:gd name="T30" fmla="*/ 0 w 110"/>
                  <a:gd name="T31" fmla="*/ 0 h 158"/>
                  <a:gd name="T32" fmla="*/ 38 w 110"/>
                  <a:gd name="T33" fmla="*/ 2 h 158"/>
                  <a:gd name="T34" fmla="*/ 38 w 110"/>
                  <a:gd name="T35" fmla="*/ 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0" h="158">
                    <a:moveTo>
                      <a:pt x="38" y="2"/>
                    </a:moveTo>
                    <a:lnTo>
                      <a:pt x="65" y="49"/>
                    </a:lnTo>
                    <a:lnTo>
                      <a:pt x="78" y="112"/>
                    </a:lnTo>
                    <a:lnTo>
                      <a:pt x="88" y="135"/>
                    </a:lnTo>
                    <a:lnTo>
                      <a:pt x="105" y="144"/>
                    </a:lnTo>
                    <a:lnTo>
                      <a:pt x="110" y="150"/>
                    </a:lnTo>
                    <a:lnTo>
                      <a:pt x="88" y="154"/>
                    </a:lnTo>
                    <a:lnTo>
                      <a:pt x="71" y="158"/>
                    </a:lnTo>
                    <a:lnTo>
                      <a:pt x="55" y="148"/>
                    </a:lnTo>
                    <a:lnTo>
                      <a:pt x="46" y="106"/>
                    </a:lnTo>
                    <a:lnTo>
                      <a:pt x="38" y="46"/>
                    </a:lnTo>
                    <a:lnTo>
                      <a:pt x="33" y="28"/>
                    </a:lnTo>
                    <a:lnTo>
                      <a:pt x="15" y="36"/>
                    </a:lnTo>
                    <a:lnTo>
                      <a:pt x="15" y="26"/>
                    </a:lnTo>
                    <a:lnTo>
                      <a:pt x="21" y="17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1" name="Freeform 93"/>
              <p:cNvSpPr>
                <a:spLocks/>
              </p:cNvSpPr>
              <p:nvPr/>
            </p:nvSpPr>
            <p:spPr bwMode="auto">
              <a:xfrm>
                <a:off x="2556" y="2470"/>
                <a:ext cx="46" cy="40"/>
              </a:xfrm>
              <a:custGeom>
                <a:avLst/>
                <a:gdLst>
                  <a:gd name="T0" fmla="*/ 0 w 91"/>
                  <a:gd name="T1" fmla="*/ 23 h 80"/>
                  <a:gd name="T2" fmla="*/ 6 w 91"/>
                  <a:gd name="T3" fmla="*/ 50 h 80"/>
                  <a:gd name="T4" fmla="*/ 21 w 91"/>
                  <a:gd name="T5" fmla="*/ 63 h 80"/>
                  <a:gd name="T6" fmla="*/ 29 w 91"/>
                  <a:gd name="T7" fmla="*/ 74 h 80"/>
                  <a:gd name="T8" fmla="*/ 65 w 91"/>
                  <a:gd name="T9" fmla="*/ 80 h 80"/>
                  <a:gd name="T10" fmla="*/ 89 w 91"/>
                  <a:gd name="T11" fmla="*/ 69 h 80"/>
                  <a:gd name="T12" fmla="*/ 91 w 91"/>
                  <a:gd name="T13" fmla="*/ 50 h 80"/>
                  <a:gd name="T14" fmla="*/ 68 w 91"/>
                  <a:gd name="T15" fmla="*/ 53 h 80"/>
                  <a:gd name="T16" fmla="*/ 57 w 91"/>
                  <a:gd name="T17" fmla="*/ 36 h 80"/>
                  <a:gd name="T18" fmla="*/ 38 w 91"/>
                  <a:gd name="T19" fmla="*/ 31 h 80"/>
                  <a:gd name="T20" fmla="*/ 53 w 91"/>
                  <a:gd name="T21" fmla="*/ 0 h 80"/>
                  <a:gd name="T22" fmla="*/ 0 w 91"/>
                  <a:gd name="T23" fmla="*/ 23 h 80"/>
                  <a:gd name="T24" fmla="*/ 0 w 91"/>
                  <a:gd name="T25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1" h="80">
                    <a:moveTo>
                      <a:pt x="0" y="23"/>
                    </a:moveTo>
                    <a:lnTo>
                      <a:pt x="6" y="50"/>
                    </a:lnTo>
                    <a:lnTo>
                      <a:pt x="21" y="63"/>
                    </a:lnTo>
                    <a:lnTo>
                      <a:pt x="29" y="74"/>
                    </a:lnTo>
                    <a:lnTo>
                      <a:pt x="65" y="80"/>
                    </a:lnTo>
                    <a:lnTo>
                      <a:pt x="89" y="69"/>
                    </a:lnTo>
                    <a:lnTo>
                      <a:pt x="91" y="50"/>
                    </a:lnTo>
                    <a:lnTo>
                      <a:pt x="68" y="53"/>
                    </a:lnTo>
                    <a:lnTo>
                      <a:pt x="57" y="36"/>
                    </a:lnTo>
                    <a:lnTo>
                      <a:pt x="38" y="31"/>
                    </a:lnTo>
                    <a:lnTo>
                      <a:pt x="53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2" name="Freeform 94"/>
              <p:cNvSpPr>
                <a:spLocks/>
              </p:cNvSpPr>
              <p:nvPr/>
            </p:nvSpPr>
            <p:spPr bwMode="auto">
              <a:xfrm>
                <a:off x="2558" y="2486"/>
                <a:ext cx="68" cy="48"/>
              </a:xfrm>
              <a:custGeom>
                <a:avLst/>
                <a:gdLst>
                  <a:gd name="T0" fmla="*/ 23 w 137"/>
                  <a:gd name="T1" fmla="*/ 49 h 97"/>
                  <a:gd name="T2" fmla="*/ 82 w 137"/>
                  <a:gd name="T3" fmla="*/ 53 h 97"/>
                  <a:gd name="T4" fmla="*/ 102 w 137"/>
                  <a:gd name="T5" fmla="*/ 41 h 97"/>
                  <a:gd name="T6" fmla="*/ 114 w 137"/>
                  <a:gd name="T7" fmla="*/ 34 h 97"/>
                  <a:gd name="T8" fmla="*/ 127 w 137"/>
                  <a:gd name="T9" fmla="*/ 0 h 97"/>
                  <a:gd name="T10" fmla="*/ 137 w 137"/>
                  <a:gd name="T11" fmla="*/ 7 h 97"/>
                  <a:gd name="T12" fmla="*/ 129 w 137"/>
                  <a:gd name="T13" fmla="*/ 45 h 97"/>
                  <a:gd name="T14" fmla="*/ 121 w 137"/>
                  <a:gd name="T15" fmla="*/ 70 h 97"/>
                  <a:gd name="T16" fmla="*/ 114 w 137"/>
                  <a:gd name="T17" fmla="*/ 83 h 97"/>
                  <a:gd name="T18" fmla="*/ 101 w 137"/>
                  <a:gd name="T19" fmla="*/ 97 h 97"/>
                  <a:gd name="T20" fmla="*/ 63 w 137"/>
                  <a:gd name="T21" fmla="*/ 97 h 97"/>
                  <a:gd name="T22" fmla="*/ 36 w 137"/>
                  <a:gd name="T23" fmla="*/ 81 h 97"/>
                  <a:gd name="T24" fmla="*/ 13 w 137"/>
                  <a:gd name="T25" fmla="*/ 53 h 97"/>
                  <a:gd name="T26" fmla="*/ 0 w 137"/>
                  <a:gd name="T27" fmla="*/ 39 h 97"/>
                  <a:gd name="T28" fmla="*/ 11 w 137"/>
                  <a:gd name="T29" fmla="*/ 34 h 97"/>
                  <a:gd name="T30" fmla="*/ 23 w 137"/>
                  <a:gd name="T31" fmla="*/ 49 h 97"/>
                  <a:gd name="T32" fmla="*/ 23 w 137"/>
                  <a:gd name="T33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" h="97">
                    <a:moveTo>
                      <a:pt x="23" y="49"/>
                    </a:moveTo>
                    <a:lnTo>
                      <a:pt x="82" y="53"/>
                    </a:lnTo>
                    <a:lnTo>
                      <a:pt x="102" y="41"/>
                    </a:lnTo>
                    <a:lnTo>
                      <a:pt x="114" y="34"/>
                    </a:lnTo>
                    <a:lnTo>
                      <a:pt x="127" y="0"/>
                    </a:lnTo>
                    <a:lnTo>
                      <a:pt x="137" y="7"/>
                    </a:lnTo>
                    <a:lnTo>
                      <a:pt x="129" y="45"/>
                    </a:lnTo>
                    <a:lnTo>
                      <a:pt x="121" y="70"/>
                    </a:lnTo>
                    <a:lnTo>
                      <a:pt x="114" y="83"/>
                    </a:lnTo>
                    <a:lnTo>
                      <a:pt x="101" y="97"/>
                    </a:lnTo>
                    <a:lnTo>
                      <a:pt x="63" y="97"/>
                    </a:lnTo>
                    <a:lnTo>
                      <a:pt x="36" y="81"/>
                    </a:lnTo>
                    <a:lnTo>
                      <a:pt x="13" y="53"/>
                    </a:lnTo>
                    <a:lnTo>
                      <a:pt x="0" y="39"/>
                    </a:lnTo>
                    <a:lnTo>
                      <a:pt x="11" y="34"/>
                    </a:lnTo>
                    <a:lnTo>
                      <a:pt x="23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3" name="Freeform 95"/>
              <p:cNvSpPr>
                <a:spLocks/>
              </p:cNvSpPr>
              <p:nvPr/>
            </p:nvSpPr>
            <p:spPr bwMode="auto">
              <a:xfrm>
                <a:off x="2580" y="2510"/>
                <a:ext cx="33" cy="19"/>
              </a:xfrm>
              <a:custGeom>
                <a:avLst/>
                <a:gdLst>
                  <a:gd name="T0" fmla="*/ 0 w 66"/>
                  <a:gd name="T1" fmla="*/ 15 h 36"/>
                  <a:gd name="T2" fmla="*/ 20 w 66"/>
                  <a:gd name="T3" fmla="*/ 11 h 36"/>
                  <a:gd name="T4" fmla="*/ 45 w 66"/>
                  <a:gd name="T5" fmla="*/ 11 h 36"/>
                  <a:gd name="T6" fmla="*/ 66 w 66"/>
                  <a:gd name="T7" fmla="*/ 0 h 36"/>
                  <a:gd name="T8" fmla="*/ 60 w 66"/>
                  <a:gd name="T9" fmla="*/ 23 h 36"/>
                  <a:gd name="T10" fmla="*/ 49 w 66"/>
                  <a:gd name="T11" fmla="*/ 36 h 36"/>
                  <a:gd name="T12" fmla="*/ 9 w 66"/>
                  <a:gd name="T13" fmla="*/ 29 h 36"/>
                  <a:gd name="T14" fmla="*/ 0 w 66"/>
                  <a:gd name="T15" fmla="*/ 15 h 36"/>
                  <a:gd name="T16" fmla="*/ 0 w 66"/>
                  <a:gd name="T17" fmla="*/ 1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6">
                    <a:moveTo>
                      <a:pt x="0" y="15"/>
                    </a:moveTo>
                    <a:lnTo>
                      <a:pt x="20" y="11"/>
                    </a:lnTo>
                    <a:lnTo>
                      <a:pt x="45" y="11"/>
                    </a:lnTo>
                    <a:lnTo>
                      <a:pt x="66" y="0"/>
                    </a:lnTo>
                    <a:lnTo>
                      <a:pt x="60" y="23"/>
                    </a:lnTo>
                    <a:lnTo>
                      <a:pt x="49" y="36"/>
                    </a:lnTo>
                    <a:lnTo>
                      <a:pt x="9" y="29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4" name="Freeform 96"/>
              <p:cNvSpPr>
                <a:spLocks/>
              </p:cNvSpPr>
              <p:nvPr/>
            </p:nvSpPr>
            <p:spPr bwMode="auto">
              <a:xfrm>
                <a:off x="2545" y="2507"/>
                <a:ext cx="12" cy="39"/>
              </a:xfrm>
              <a:custGeom>
                <a:avLst/>
                <a:gdLst>
                  <a:gd name="T0" fmla="*/ 8 w 25"/>
                  <a:gd name="T1" fmla="*/ 0 h 78"/>
                  <a:gd name="T2" fmla="*/ 0 w 25"/>
                  <a:gd name="T3" fmla="*/ 4 h 78"/>
                  <a:gd name="T4" fmla="*/ 8 w 25"/>
                  <a:gd name="T5" fmla="*/ 52 h 78"/>
                  <a:gd name="T6" fmla="*/ 15 w 25"/>
                  <a:gd name="T7" fmla="*/ 78 h 78"/>
                  <a:gd name="T8" fmla="*/ 25 w 25"/>
                  <a:gd name="T9" fmla="*/ 65 h 78"/>
                  <a:gd name="T10" fmla="*/ 15 w 25"/>
                  <a:gd name="T11" fmla="*/ 21 h 78"/>
                  <a:gd name="T12" fmla="*/ 8 w 25"/>
                  <a:gd name="T13" fmla="*/ 0 h 78"/>
                  <a:gd name="T14" fmla="*/ 8 w 25"/>
                  <a:gd name="T1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78">
                    <a:moveTo>
                      <a:pt x="8" y="0"/>
                    </a:moveTo>
                    <a:lnTo>
                      <a:pt x="0" y="4"/>
                    </a:lnTo>
                    <a:lnTo>
                      <a:pt x="8" y="52"/>
                    </a:lnTo>
                    <a:lnTo>
                      <a:pt x="15" y="78"/>
                    </a:lnTo>
                    <a:lnTo>
                      <a:pt x="25" y="65"/>
                    </a:lnTo>
                    <a:lnTo>
                      <a:pt x="15" y="21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5" name="Freeform 97"/>
              <p:cNvSpPr>
                <a:spLocks/>
              </p:cNvSpPr>
              <p:nvPr/>
            </p:nvSpPr>
            <p:spPr bwMode="auto">
              <a:xfrm>
                <a:off x="2519" y="2409"/>
                <a:ext cx="35" cy="37"/>
              </a:xfrm>
              <a:custGeom>
                <a:avLst/>
                <a:gdLst>
                  <a:gd name="T0" fmla="*/ 53 w 70"/>
                  <a:gd name="T1" fmla="*/ 0 h 74"/>
                  <a:gd name="T2" fmla="*/ 15 w 70"/>
                  <a:gd name="T3" fmla="*/ 3 h 74"/>
                  <a:gd name="T4" fmla="*/ 0 w 70"/>
                  <a:gd name="T5" fmla="*/ 30 h 74"/>
                  <a:gd name="T6" fmla="*/ 17 w 70"/>
                  <a:gd name="T7" fmla="*/ 74 h 74"/>
                  <a:gd name="T8" fmla="*/ 47 w 70"/>
                  <a:gd name="T9" fmla="*/ 70 h 74"/>
                  <a:gd name="T10" fmla="*/ 70 w 70"/>
                  <a:gd name="T11" fmla="*/ 49 h 74"/>
                  <a:gd name="T12" fmla="*/ 63 w 70"/>
                  <a:gd name="T13" fmla="*/ 19 h 74"/>
                  <a:gd name="T14" fmla="*/ 53 w 70"/>
                  <a:gd name="T15" fmla="*/ 0 h 74"/>
                  <a:gd name="T16" fmla="*/ 53 w 70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4">
                    <a:moveTo>
                      <a:pt x="53" y="0"/>
                    </a:moveTo>
                    <a:lnTo>
                      <a:pt x="15" y="3"/>
                    </a:lnTo>
                    <a:lnTo>
                      <a:pt x="0" y="30"/>
                    </a:lnTo>
                    <a:lnTo>
                      <a:pt x="17" y="74"/>
                    </a:lnTo>
                    <a:lnTo>
                      <a:pt x="47" y="70"/>
                    </a:lnTo>
                    <a:lnTo>
                      <a:pt x="70" y="49"/>
                    </a:lnTo>
                    <a:lnTo>
                      <a:pt x="63" y="19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6" name="Freeform 98"/>
              <p:cNvSpPr>
                <a:spLocks/>
              </p:cNvSpPr>
              <p:nvPr/>
            </p:nvSpPr>
            <p:spPr bwMode="auto">
              <a:xfrm>
                <a:off x="2245" y="2276"/>
                <a:ext cx="313" cy="434"/>
              </a:xfrm>
              <a:custGeom>
                <a:avLst/>
                <a:gdLst>
                  <a:gd name="T0" fmla="*/ 515 w 625"/>
                  <a:gd name="T1" fmla="*/ 3 h 868"/>
                  <a:gd name="T2" fmla="*/ 490 w 625"/>
                  <a:gd name="T3" fmla="*/ 0 h 868"/>
                  <a:gd name="T4" fmla="*/ 431 w 625"/>
                  <a:gd name="T5" fmla="*/ 15 h 868"/>
                  <a:gd name="T6" fmla="*/ 380 w 625"/>
                  <a:gd name="T7" fmla="*/ 53 h 868"/>
                  <a:gd name="T8" fmla="*/ 347 w 625"/>
                  <a:gd name="T9" fmla="*/ 95 h 868"/>
                  <a:gd name="T10" fmla="*/ 326 w 625"/>
                  <a:gd name="T11" fmla="*/ 142 h 868"/>
                  <a:gd name="T12" fmla="*/ 298 w 625"/>
                  <a:gd name="T13" fmla="*/ 216 h 868"/>
                  <a:gd name="T14" fmla="*/ 271 w 625"/>
                  <a:gd name="T15" fmla="*/ 285 h 868"/>
                  <a:gd name="T16" fmla="*/ 262 w 625"/>
                  <a:gd name="T17" fmla="*/ 315 h 868"/>
                  <a:gd name="T18" fmla="*/ 250 w 625"/>
                  <a:gd name="T19" fmla="*/ 353 h 868"/>
                  <a:gd name="T20" fmla="*/ 224 w 625"/>
                  <a:gd name="T21" fmla="*/ 440 h 868"/>
                  <a:gd name="T22" fmla="*/ 211 w 625"/>
                  <a:gd name="T23" fmla="*/ 490 h 868"/>
                  <a:gd name="T24" fmla="*/ 195 w 625"/>
                  <a:gd name="T25" fmla="*/ 536 h 868"/>
                  <a:gd name="T26" fmla="*/ 174 w 625"/>
                  <a:gd name="T27" fmla="*/ 602 h 868"/>
                  <a:gd name="T28" fmla="*/ 148 w 625"/>
                  <a:gd name="T29" fmla="*/ 746 h 868"/>
                  <a:gd name="T30" fmla="*/ 100 w 625"/>
                  <a:gd name="T31" fmla="*/ 754 h 868"/>
                  <a:gd name="T32" fmla="*/ 76 w 625"/>
                  <a:gd name="T33" fmla="*/ 788 h 868"/>
                  <a:gd name="T34" fmla="*/ 19 w 625"/>
                  <a:gd name="T35" fmla="*/ 798 h 868"/>
                  <a:gd name="T36" fmla="*/ 0 w 625"/>
                  <a:gd name="T37" fmla="*/ 832 h 868"/>
                  <a:gd name="T38" fmla="*/ 2 w 625"/>
                  <a:gd name="T39" fmla="*/ 868 h 868"/>
                  <a:gd name="T40" fmla="*/ 15 w 625"/>
                  <a:gd name="T41" fmla="*/ 817 h 868"/>
                  <a:gd name="T42" fmla="*/ 53 w 625"/>
                  <a:gd name="T43" fmla="*/ 798 h 868"/>
                  <a:gd name="T44" fmla="*/ 85 w 625"/>
                  <a:gd name="T45" fmla="*/ 798 h 868"/>
                  <a:gd name="T46" fmla="*/ 100 w 625"/>
                  <a:gd name="T47" fmla="*/ 783 h 868"/>
                  <a:gd name="T48" fmla="*/ 98 w 625"/>
                  <a:gd name="T49" fmla="*/ 769 h 868"/>
                  <a:gd name="T50" fmla="*/ 121 w 625"/>
                  <a:gd name="T51" fmla="*/ 754 h 868"/>
                  <a:gd name="T52" fmla="*/ 161 w 625"/>
                  <a:gd name="T53" fmla="*/ 756 h 868"/>
                  <a:gd name="T54" fmla="*/ 171 w 625"/>
                  <a:gd name="T55" fmla="*/ 669 h 868"/>
                  <a:gd name="T56" fmla="*/ 184 w 625"/>
                  <a:gd name="T57" fmla="*/ 619 h 868"/>
                  <a:gd name="T58" fmla="*/ 199 w 625"/>
                  <a:gd name="T59" fmla="*/ 564 h 868"/>
                  <a:gd name="T60" fmla="*/ 216 w 625"/>
                  <a:gd name="T61" fmla="*/ 499 h 868"/>
                  <a:gd name="T62" fmla="*/ 275 w 625"/>
                  <a:gd name="T63" fmla="*/ 313 h 868"/>
                  <a:gd name="T64" fmla="*/ 283 w 625"/>
                  <a:gd name="T65" fmla="*/ 288 h 868"/>
                  <a:gd name="T66" fmla="*/ 302 w 625"/>
                  <a:gd name="T67" fmla="*/ 231 h 868"/>
                  <a:gd name="T68" fmla="*/ 323 w 625"/>
                  <a:gd name="T69" fmla="*/ 169 h 868"/>
                  <a:gd name="T70" fmla="*/ 342 w 625"/>
                  <a:gd name="T71" fmla="*/ 125 h 868"/>
                  <a:gd name="T72" fmla="*/ 364 w 625"/>
                  <a:gd name="T73" fmla="*/ 89 h 868"/>
                  <a:gd name="T74" fmla="*/ 387 w 625"/>
                  <a:gd name="T75" fmla="*/ 60 h 868"/>
                  <a:gd name="T76" fmla="*/ 404 w 625"/>
                  <a:gd name="T77" fmla="*/ 47 h 868"/>
                  <a:gd name="T78" fmla="*/ 425 w 625"/>
                  <a:gd name="T79" fmla="*/ 36 h 868"/>
                  <a:gd name="T80" fmla="*/ 448 w 625"/>
                  <a:gd name="T81" fmla="*/ 26 h 868"/>
                  <a:gd name="T82" fmla="*/ 450 w 625"/>
                  <a:gd name="T83" fmla="*/ 53 h 868"/>
                  <a:gd name="T84" fmla="*/ 473 w 625"/>
                  <a:gd name="T85" fmla="*/ 39 h 868"/>
                  <a:gd name="T86" fmla="*/ 496 w 625"/>
                  <a:gd name="T87" fmla="*/ 26 h 868"/>
                  <a:gd name="T88" fmla="*/ 522 w 625"/>
                  <a:gd name="T89" fmla="*/ 22 h 868"/>
                  <a:gd name="T90" fmla="*/ 537 w 625"/>
                  <a:gd name="T91" fmla="*/ 51 h 868"/>
                  <a:gd name="T92" fmla="*/ 560 w 625"/>
                  <a:gd name="T93" fmla="*/ 85 h 868"/>
                  <a:gd name="T94" fmla="*/ 579 w 625"/>
                  <a:gd name="T95" fmla="*/ 133 h 868"/>
                  <a:gd name="T96" fmla="*/ 585 w 625"/>
                  <a:gd name="T97" fmla="*/ 174 h 868"/>
                  <a:gd name="T98" fmla="*/ 596 w 625"/>
                  <a:gd name="T99" fmla="*/ 190 h 868"/>
                  <a:gd name="T100" fmla="*/ 606 w 625"/>
                  <a:gd name="T101" fmla="*/ 195 h 868"/>
                  <a:gd name="T102" fmla="*/ 625 w 625"/>
                  <a:gd name="T103" fmla="*/ 184 h 868"/>
                  <a:gd name="T104" fmla="*/ 602 w 625"/>
                  <a:gd name="T105" fmla="*/ 180 h 868"/>
                  <a:gd name="T106" fmla="*/ 600 w 625"/>
                  <a:gd name="T107" fmla="*/ 171 h 868"/>
                  <a:gd name="T108" fmla="*/ 593 w 625"/>
                  <a:gd name="T109" fmla="*/ 104 h 868"/>
                  <a:gd name="T110" fmla="*/ 581 w 625"/>
                  <a:gd name="T111" fmla="*/ 83 h 868"/>
                  <a:gd name="T112" fmla="*/ 568 w 625"/>
                  <a:gd name="T113" fmla="*/ 64 h 868"/>
                  <a:gd name="T114" fmla="*/ 553 w 625"/>
                  <a:gd name="T115" fmla="*/ 45 h 868"/>
                  <a:gd name="T116" fmla="*/ 536 w 625"/>
                  <a:gd name="T117" fmla="*/ 22 h 868"/>
                  <a:gd name="T118" fmla="*/ 536 w 625"/>
                  <a:gd name="T119" fmla="*/ 3 h 868"/>
                  <a:gd name="T120" fmla="*/ 515 w 625"/>
                  <a:gd name="T121" fmla="*/ 3 h 868"/>
                  <a:gd name="T122" fmla="*/ 515 w 625"/>
                  <a:gd name="T123" fmla="*/ 3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25" h="868">
                    <a:moveTo>
                      <a:pt x="515" y="3"/>
                    </a:moveTo>
                    <a:lnTo>
                      <a:pt x="490" y="0"/>
                    </a:lnTo>
                    <a:lnTo>
                      <a:pt x="431" y="15"/>
                    </a:lnTo>
                    <a:lnTo>
                      <a:pt x="380" y="53"/>
                    </a:lnTo>
                    <a:lnTo>
                      <a:pt x="347" y="95"/>
                    </a:lnTo>
                    <a:lnTo>
                      <a:pt x="326" y="142"/>
                    </a:lnTo>
                    <a:lnTo>
                      <a:pt x="298" y="216"/>
                    </a:lnTo>
                    <a:lnTo>
                      <a:pt x="271" y="285"/>
                    </a:lnTo>
                    <a:lnTo>
                      <a:pt x="262" y="315"/>
                    </a:lnTo>
                    <a:lnTo>
                      <a:pt x="250" y="353"/>
                    </a:lnTo>
                    <a:lnTo>
                      <a:pt x="224" y="440"/>
                    </a:lnTo>
                    <a:lnTo>
                      <a:pt x="211" y="490"/>
                    </a:lnTo>
                    <a:lnTo>
                      <a:pt x="195" y="536"/>
                    </a:lnTo>
                    <a:lnTo>
                      <a:pt x="174" y="602"/>
                    </a:lnTo>
                    <a:lnTo>
                      <a:pt x="148" y="746"/>
                    </a:lnTo>
                    <a:lnTo>
                      <a:pt x="100" y="754"/>
                    </a:lnTo>
                    <a:lnTo>
                      <a:pt x="76" y="788"/>
                    </a:lnTo>
                    <a:lnTo>
                      <a:pt x="19" y="798"/>
                    </a:lnTo>
                    <a:lnTo>
                      <a:pt x="0" y="832"/>
                    </a:lnTo>
                    <a:lnTo>
                      <a:pt x="2" y="868"/>
                    </a:lnTo>
                    <a:lnTo>
                      <a:pt x="15" y="817"/>
                    </a:lnTo>
                    <a:lnTo>
                      <a:pt x="53" y="798"/>
                    </a:lnTo>
                    <a:lnTo>
                      <a:pt x="85" y="798"/>
                    </a:lnTo>
                    <a:lnTo>
                      <a:pt x="100" y="783"/>
                    </a:lnTo>
                    <a:lnTo>
                      <a:pt x="98" y="769"/>
                    </a:lnTo>
                    <a:lnTo>
                      <a:pt x="121" y="754"/>
                    </a:lnTo>
                    <a:lnTo>
                      <a:pt x="161" y="756"/>
                    </a:lnTo>
                    <a:lnTo>
                      <a:pt x="171" y="669"/>
                    </a:lnTo>
                    <a:lnTo>
                      <a:pt x="184" y="619"/>
                    </a:lnTo>
                    <a:lnTo>
                      <a:pt x="199" y="564"/>
                    </a:lnTo>
                    <a:lnTo>
                      <a:pt x="216" y="499"/>
                    </a:lnTo>
                    <a:lnTo>
                      <a:pt x="275" y="313"/>
                    </a:lnTo>
                    <a:lnTo>
                      <a:pt x="283" y="288"/>
                    </a:lnTo>
                    <a:lnTo>
                      <a:pt x="302" y="231"/>
                    </a:lnTo>
                    <a:lnTo>
                      <a:pt x="323" y="169"/>
                    </a:lnTo>
                    <a:lnTo>
                      <a:pt x="342" y="125"/>
                    </a:lnTo>
                    <a:lnTo>
                      <a:pt x="364" y="89"/>
                    </a:lnTo>
                    <a:lnTo>
                      <a:pt x="387" y="60"/>
                    </a:lnTo>
                    <a:lnTo>
                      <a:pt x="404" y="47"/>
                    </a:lnTo>
                    <a:lnTo>
                      <a:pt x="425" y="36"/>
                    </a:lnTo>
                    <a:lnTo>
                      <a:pt x="448" y="26"/>
                    </a:lnTo>
                    <a:lnTo>
                      <a:pt x="450" y="53"/>
                    </a:lnTo>
                    <a:lnTo>
                      <a:pt x="473" y="39"/>
                    </a:lnTo>
                    <a:lnTo>
                      <a:pt x="496" y="26"/>
                    </a:lnTo>
                    <a:lnTo>
                      <a:pt x="522" y="22"/>
                    </a:lnTo>
                    <a:lnTo>
                      <a:pt x="537" y="51"/>
                    </a:lnTo>
                    <a:lnTo>
                      <a:pt x="560" y="85"/>
                    </a:lnTo>
                    <a:lnTo>
                      <a:pt x="579" y="133"/>
                    </a:lnTo>
                    <a:lnTo>
                      <a:pt x="585" y="174"/>
                    </a:lnTo>
                    <a:lnTo>
                      <a:pt x="596" y="190"/>
                    </a:lnTo>
                    <a:lnTo>
                      <a:pt x="606" y="195"/>
                    </a:lnTo>
                    <a:lnTo>
                      <a:pt x="625" y="184"/>
                    </a:lnTo>
                    <a:lnTo>
                      <a:pt x="602" y="180"/>
                    </a:lnTo>
                    <a:lnTo>
                      <a:pt x="600" y="171"/>
                    </a:lnTo>
                    <a:lnTo>
                      <a:pt x="593" y="104"/>
                    </a:lnTo>
                    <a:lnTo>
                      <a:pt x="581" y="83"/>
                    </a:lnTo>
                    <a:lnTo>
                      <a:pt x="568" y="64"/>
                    </a:lnTo>
                    <a:lnTo>
                      <a:pt x="553" y="45"/>
                    </a:lnTo>
                    <a:lnTo>
                      <a:pt x="536" y="22"/>
                    </a:lnTo>
                    <a:lnTo>
                      <a:pt x="536" y="3"/>
                    </a:lnTo>
                    <a:lnTo>
                      <a:pt x="515" y="3"/>
                    </a:lnTo>
                    <a:lnTo>
                      <a:pt x="515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7" name="Freeform 99"/>
              <p:cNvSpPr>
                <a:spLocks/>
              </p:cNvSpPr>
              <p:nvPr/>
            </p:nvSpPr>
            <p:spPr bwMode="auto">
              <a:xfrm>
                <a:off x="2384" y="2286"/>
                <a:ext cx="386" cy="777"/>
              </a:xfrm>
              <a:custGeom>
                <a:avLst/>
                <a:gdLst>
                  <a:gd name="T0" fmla="*/ 272 w 772"/>
                  <a:gd name="T1" fmla="*/ 133 h 1553"/>
                  <a:gd name="T2" fmla="*/ 186 w 772"/>
                  <a:gd name="T3" fmla="*/ 253 h 1553"/>
                  <a:gd name="T4" fmla="*/ 139 w 772"/>
                  <a:gd name="T5" fmla="*/ 497 h 1553"/>
                  <a:gd name="T6" fmla="*/ 194 w 772"/>
                  <a:gd name="T7" fmla="*/ 626 h 1553"/>
                  <a:gd name="T8" fmla="*/ 272 w 772"/>
                  <a:gd name="T9" fmla="*/ 698 h 1553"/>
                  <a:gd name="T10" fmla="*/ 403 w 772"/>
                  <a:gd name="T11" fmla="*/ 732 h 1553"/>
                  <a:gd name="T12" fmla="*/ 507 w 772"/>
                  <a:gd name="T13" fmla="*/ 639 h 1553"/>
                  <a:gd name="T14" fmla="*/ 538 w 772"/>
                  <a:gd name="T15" fmla="*/ 413 h 1553"/>
                  <a:gd name="T16" fmla="*/ 580 w 772"/>
                  <a:gd name="T17" fmla="*/ 447 h 1553"/>
                  <a:gd name="T18" fmla="*/ 559 w 772"/>
                  <a:gd name="T19" fmla="*/ 478 h 1553"/>
                  <a:gd name="T20" fmla="*/ 526 w 772"/>
                  <a:gd name="T21" fmla="*/ 628 h 1553"/>
                  <a:gd name="T22" fmla="*/ 547 w 772"/>
                  <a:gd name="T23" fmla="*/ 633 h 1553"/>
                  <a:gd name="T24" fmla="*/ 460 w 772"/>
                  <a:gd name="T25" fmla="*/ 717 h 1553"/>
                  <a:gd name="T26" fmla="*/ 422 w 772"/>
                  <a:gd name="T27" fmla="*/ 755 h 1553"/>
                  <a:gd name="T28" fmla="*/ 469 w 772"/>
                  <a:gd name="T29" fmla="*/ 744 h 1553"/>
                  <a:gd name="T30" fmla="*/ 515 w 772"/>
                  <a:gd name="T31" fmla="*/ 736 h 1553"/>
                  <a:gd name="T32" fmla="*/ 450 w 772"/>
                  <a:gd name="T33" fmla="*/ 763 h 1553"/>
                  <a:gd name="T34" fmla="*/ 553 w 772"/>
                  <a:gd name="T35" fmla="*/ 713 h 1553"/>
                  <a:gd name="T36" fmla="*/ 551 w 772"/>
                  <a:gd name="T37" fmla="*/ 681 h 1553"/>
                  <a:gd name="T38" fmla="*/ 589 w 772"/>
                  <a:gd name="T39" fmla="*/ 660 h 1553"/>
                  <a:gd name="T40" fmla="*/ 568 w 772"/>
                  <a:gd name="T41" fmla="*/ 742 h 1553"/>
                  <a:gd name="T42" fmla="*/ 608 w 772"/>
                  <a:gd name="T43" fmla="*/ 749 h 1553"/>
                  <a:gd name="T44" fmla="*/ 633 w 772"/>
                  <a:gd name="T45" fmla="*/ 690 h 1553"/>
                  <a:gd name="T46" fmla="*/ 648 w 772"/>
                  <a:gd name="T47" fmla="*/ 759 h 1553"/>
                  <a:gd name="T48" fmla="*/ 688 w 772"/>
                  <a:gd name="T49" fmla="*/ 842 h 1553"/>
                  <a:gd name="T50" fmla="*/ 772 w 772"/>
                  <a:gd name="T51" fmla="*/ 1017 h 1553"/>
                  <a:gd name="T52" fmla="*/ 699 w 772"/>
                  <a:gd name="T53" fmla="*/ 1017 h 1553"/>
                  <a:gd name="T54" fmla="*/ 580 w 772"/>
                  <a:gd name="T55" fmla="*/ 953 h 1553"/>
                  <a:gd name="T56" fmla="*/ 443 w 772"/>
                  <a:gd name="T57" fmla="*/ 1268 h 1553"/>
                  <a:gd name="T58" fmla="*/ 215 w 772"/>
                  <a:gd name="T59" fmla="*/ 1000 h 1553"/>
                  <a:gd name="T60" fmla="*/ 95 w 772"/>
                  <a:gd name="T61" fmla="*/ 1031 h 1553"/>
                  <a:gd name="T62" fmla="*/ 154 w 772"/>
                  <a:gd name="T63" fmla="*/ 884 h 1553"/>
                  <a:gd name="T64" fmla="*/ 112 w 772"/>
                  <a:gd name="T65" fmla="*/ 736 h 1553"/>
                  <a:gd name="T66" fmla="*/ 34 w 772"/>
                  <a:gd name="T67" fmla="*/ 633 h 1553"/>
                  <a:gd name="T68" fmla="*/ 17 w 772"/>
                  <a:gd name="T69" fmla="*/ 365 h 1553"/>
                  <a:gd name="T70" fmla="*/ 48 w 772"/>
                  <a:gd name="T71" fmla="*/ 257 h 1553"/>
                  <a:gd name="T72" fmla="*/ 59 w 772"/>
                  <a:gd name="T73" fmla="*/ 268 h 1553"/>
                  <a:gd name="T74" fmla="*/ 34 w 772"/>
                  <a:gd name="T75" fmla="*/ 580 h 1553"/>
                  <a:gd name="T76" fmla="*/ 106 w 772"/>
                  <a:gd name="T77" fmla="*/ 700 h 1553"/>
                  <a:gd name="T78" fmla="*/ 164 w 772"/>
                  <a:gd name="T79" fmla="*/ 742 h 1553"/>
                  <a:gd name="T80" fmla="*/ 221 w 772"/>
                  <a:gd name="T81" fmla="*/ 732 h 1553"/>
                  <a:gd name="T82" fmla="*/ 259 w 772"/>
                  <a:gd name="T83" fmla="*/ 721 h 1553"/>
                  <a:gd name="T84" fmla="*/ 175 w 772"/>
                  <a:gd name="T85" fmla="*/ 677 h 1553"/>
                  <a:gd name="T86" fmla="*/ 91 w 772"/>
                  <a:gd name="T87" fmla="*/ 506 h 1553"/>
                  <a:gd name="T88" fmla="*/ 125 w 772"/>
                  <a:gd name="T89" fmla="*/ 595 h 1553"/>
                  <a:gd name="T90" fmla="*/ 194 w 772"/>
                  <a:gd name="T91" fmla="*/ 671 h 1553"/>
                  <a:gd name="T92" fmla="*/ 131 w 772"/>
                  <a:gd name="T93" fmla="*/ 508 h 1553"/>
                  <a:gd name="T94" fmla="*/ 156 w 772"/>
                  <a:gd name="T95" fmla="*/ 287 h 1553"/>
                  <a:gd name="T96" fmla="*/ 245 w 772"/>
                  <a:gd name="T97" fmla="*/ 190 h 1553"/>
                  <a:gd name="T98" fmla="*/ 240 w 772"/>
                  <a:gd name="T99" fmla="*/ 162 h 1553"/>
                  <a:gd name="T100" fmla="*/ 264 w 772"/>
                  <a:gd name="T101" fmla="*/ 126 h 1553"/>
                  <a:gd name="T102" fmla="*/ 238 w 772"/>
                  <a:gd name="T103" fmla="*/ 88 h 1553"/>
                  <a:gd name="T104" fmla="*/ 230 w 772"/>
                  <a:gd name="T105" fmla="*/ 56 h 1553"/>
                  <a:gd name="T106" fmla="*/ 255 w 772"/>
                  <a:gd name="T107" fmla="*/ 33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72" h="1553">
                    <a:moveTo>
                      <a:pt x="255" y="33"/>
                    </a:moveTo>
                    <a:lnTo>
                      <a:pt x="259" y="65"/>
                    </a:lnTo>
                    <a:lnTo>
                      <a:pt x="276" y="101"/>
                    </a:lnTo>
                    <a:lnTo>
                      <a:pt x="272" y="133"/>
                    </a:lnTo>
                    <a:lnTo>
                      <a:pt x="274" y="173"/>
                    </a:lnTo>
                    <a:lnTo>
                      <a:pt x="253" y="202"/>
                    </a:lnTo>
                    <a:lnTo>
                      <a:pt x="222" y="221"/>
                    </a:lnTo>
                    <a:lnTo>
                      <a:pt x="186" y="253"/>
                    </a:lnTo>
                    <a:lnTo>
                      <a:pt x="160" y="305"/>
                    </a:lnTo>
                    <a:lnTo>
                      <a:pt x="144" y="343"/>
                    </a:lnTo>
                    <a:lnTo>
                      <a:pt x="137" y="401"/>
                    </a:lnTo>
                    <a:lnTo>
                      <a:pt x="139" y="497"/>
                    </a:lnTo>
                    <a:lnTo>
                      <a:pt x="150" y="540"/>
                    </a:lnTo>
                    <a:lnTo>
                      <a:pt x="167" y="586"/>
                    </a:lnTo>
                    <a:lnTo>
                      <a:pt x="177" y="605"/>
                    </a:lnTo>
                    <a:lnTo>
                      <a:pt x="194" y="626"/>
                    </a:lnTo>
                    <a:lnTo>
                      <a:pt x="213" y="650"/>
                    </a:lnTo>
                    <a:lnTo>
                      <a:pt x="226" y="664"/>
                    </a:lnTo>
                    <a:lnTo>
                      <a:pt x="253" y="687"/>
                    </a:lnTo>
                    <a:lnTo>
                      <a:pt x="272" y="698"/>
                    </a:lnTo>
                    <a:lnTo>
                      <a:pt x="291" y="709"/>
                    </a:lnTo>
                    <a:lnTo>
                      <a:pt x="312" y="723"/>
                    </a:lnTo>
                    <a:lnTo>
                      <a:pt x="355" y="732"/>
                    </a:lnTo>
                    <a:lnTo>
                      <a:pt x="403" y="732"/>
                    </a:lnTo>
                    <a:lnTo>
                      <a:pt x="433" y="723"/>
                    </a:lnTo>
                    <a:lnTo>
                      <a:pt x="473" y="690"/>
                    </a:lnTo>
                    <a:lnTo>
                      <a:pt x="490" y="668"/>
                    </a:lnTo>
                    <a:lnTo>
                      <a:pt x="507" y="639"/>
                    </a:lnTo>
                    <a:lnTo>
                      <a:pt x="523" y="599"/>
                    </a:lnTo>
                    <a:lnTo>
                      <a:pt x="538" y="552"/>
                    </a:lnTo>
                    <a:lnTo>
                      <a:pt x="544" y="453"/>
                    </a:lnTo>
                    <a:lnTo>
                      <a:pt x="538" y="413"/>
                    </a:lnTo>
                    <a:lnTo>
                      <a:pt x="551" y="386"/>
                    </a:lnTo>
                    <a:lnTo>
                      <a:pt x="563" y="390"/>
                    </a:lnTo>
                    <a:lnTo>
                      <a:pt x="576" y="420"/>
                    </a:lnTo>
                    <a:lnTo>
                      <a:pt x="580" y="447"/>
                    </a:lnTo>
                    <a:lnTo>
                      <a:pt x="585" y="466"/>
                    </a:lnTo>
                    <a:lnTo>
                      <a:pt x="576" y="443"/>
                    </a:lnTo>
                    <a:lnTo>
                      <a:pt x="561" y="420"/>
                    </a:lnTo>
                    <a:lnTo>
                      <a:pt x="559" y="478"/>
                    </a:lnTo>
                    <a:lnTo>
                      <a:pt x="547" y="546"/>
                    </a:lnTo>
                    <a:lnTo>
                      <a:pt x="538" y="580"/>
                    </a:lnTo>
                    <a:lnTo>
                      <a:pt x="521" y="628"/>
                    </a:lnTo>
                    <a:lnTo>
                      <a:pt x="526" y="628"/>
                    </a:lnTo>
                    <a:lnTo>
                      <a:pt x="534" y="618"/>
                    </a:lnTo>
                    <a:lnTo>
                      <a:pt x="563" y="546"/>
                    </a:lnTo>
                    <a:lnTo>
                      <a:pt x="557" y="586"/>
                    </a:lnTo>
                    <a:lnTo>
                      <a:pt x="547" y="633"/>
                    </a:lnTo>
                    <a:lnTo>
                      <a:pt x="528" y="650"/>
                    </a:lnTo>
                    <a:lnTo>
                      <a:pt x="515" y="662"/>
                    </a:lnTo>
                    <a:lnTo>
                      <a:pt x="479" y="704"/>
                    </a:lnTo>
                    <a:lnTo>
                      <a:pt x="460" y="717"/>
                    </a:lnTo>
                    <a:lnTo>
                      <a:pt x="433" y="732"/>
                    </a:lnTo>
                    <a:lnTo>
                      <a:pt x="401" y="744"/>
                    </a:lnTo>
                    <a:lnTo>
                      <a:pt x="409" y="751"/>
                    </a:lnTo>
                    <a:lnTo>
                      <a:pt x="422" y="755"/>
                    </a:lnTo>
                    <a:lnTo>
                      <a:pt x="439" y="744"/>
                    </a:lnTo>
                    <a:lnTo>
                      <a:pt x="452" y="736"/>
                    </a:lnTo>
                    <a:lnTo>
                      <a:pt x="468" y="730"/>
                    </a:lnTo>
                    <a:lnTo>
                      <a:pt x="469" y="744"/>
                    </a:lnTo>
                    <a:lnTo>
                      <a:pt x="494" y="732"/>
                    </a:lnTo>
                    <a:lnTo>
                      <a:pt x="532" y="688"/>
                    </a:lnTo>
                    <a:lnTo>
                      <a:pt x="525" y="709"/>
                    </a:lnTo>
                    <a:lnTo>
                      <a:pt x="515" y="736"/>
                    </a:lnTo>
                    <a:lnTo>
                      <a:pt x="492" y="747"/>
                    </a:lnTo>
                    <a:lnTo>
                      <a:pt x="475" y="757"/>
                    </a:lnTo>
                    <a:lnTo>
                      <a:pt x="441" y="755"/>
                    </a:lnTo>
                    <a:lnTo>
                      <a:pt x="450" y="763"/>
                    </a:lnTo>
                    <a:lnTo>
                      <a:pt x="471" y="772"/>
                    </a:lnTo>
                    <a:lnTo>
                      <a:pt x="521" y="759"/>
                    </a:lnTo>
                    <a:lnTo>
                      <a:pt x="544" y="732"/>
                    </a:lnTo>
                    <a:lnTo>
                      <a:pt x="553" y="713"/>
                    </a:lnTo>
                    <a:lnTo>
                      <a:pt x="561" y="694"/>
                    </a:lnTo>
                    <a:lnTo>
                      <a:pt x="574" y="668"/>
                    </a:lnTo>
                    <a:lnTo>
                      <a:pt x="583" y="649"/>
                    </a:lnTo>
                    <a:lnTo>
                      <a:pt x="551" y="681"/>
                    </a:lnTo>
                    <a:lnTo>
                      <a:pt x="566" y="658"/>
                    </a:lnTo>
                    <a:lnTo>
                      <a:pt x="580" y="630"/>
                    </a:lnTo>
                    <a:lnTo>
                      <a:pt x="587" y="586"/>
                    </a:lnTo>
                    <a:lnTo>
                      <a:pt x="589" y="660"/>
                    </a:lnTo>
                    <a:lnTo>
                      <a:pt x="574" y="707"/>
                    </a:lnTo>
                    <a:lnTo>
                      <a:pt x="563" y="730"/>
                    </a:lnTo>
                    <a:lnTo>
                      <a:pt x="547" y="751"/>
                    </a:lnTo>
                    <a:lnTo>
                      <a:pt x="568" y="742"/>
                    </a:lnTo>
                    <a:lnTo>
                      <a:pt x="585" y="707"/>
                    </a:lnTo>
                    <a:lnTo>
                      <a:pt x="587" y="726"/>
                    </a:lnTo>
                    <a:lnTo>
                      <a:pt x="595" y="740"/>
                    </a:lnTo>
                    <a:lnTo>
                      <a:pt x="608" y="749"/>
                    </a:lnTo>
                    <a:lnTo>
                      <a:pt x="652" y="744"/>
                    </a:lnTo>
                    <a:lnTo>
                      <a:pt x="671" y="736"/>
                    </a:lnTo>
                    <a:lnTo>
                      <a:pt x="669" y="694"/>
                    </a:lnTo>
                    <a:lnTo>
                      <a:pt x="633" y="690"/>
                    </a:lnTo>
                    <a:lnTo>
                      <a:pt x="665" y="687"/>
                    </a:lnTo>
                    <a:lnTo>
                      <a:pt x="682" y="717"/>
                    </a:lnTo>
                    <a:lnTo>
                      <a:pt x="673" y="749"/>
                    </a:lnTo>
                    <a:lnTo>
                      <a:pt x="648" y="759"/>
                    </a:lnTo>
                    <a:lnTo>
                      <a:pt x="631" y="763"/>
                    </a:lnTo>
                    <a:lnTo>
                      <a:pt x="642" y="778"/>
                    </a:lnTo>
                    <a:lnTo>
                      <a:pt x="671" y="818"/>
                    </a:lnTo>
                    <a:lnTo>
                      <a:pt x="688" y="842"/>
                    </a:lnTo>
                    <a:lnTo>
                      <a:pt x="703" y="869"/>
                    </a:lnTo>
                    <a:lnTo>
                      <a:pt x="730" y="920"/>
                    </a:lnTo>
                    <a:lnTo>
                      <a:pt x="760" y="993"/>
                    </a:lnTo>
                    <a:lnTo>
                      <a:pt x="772" y="1017"/>
                    </a:lnTo>
                    <a:lnTo>
                      <a:pt x="766" y="1029"/>
                    </a:lnTo>
                    <a:lnTo>
                      <a:pt x="754" y="1036"/>
                    </a:lnTo>
                    <a:lnTo>
                      <a:pt x="734" y="1036"/>
                    </a:lnTo>
                    <a:lnTo>
                      <a:pt x="699" y="1017"/>
                    </a:lnTo>
                    <a:lnTo>
                      <a:pt x="658" y="981"/>
                    </a:lnTo>
                    <a:lnTo>
                      <a:pt x="623" y="947"/>
                    </a:lnTo>
                    <a:lnTo>
                      <a:pt x="601" y="932"/>
                    </a:lnTo>
                    <a:lnTo>
                      <a:pt x="580" y="953"/>
                    </a:lnTo>
                    <a:lnTo>
                      <a:pt x="591" y="1335"/>
                    </a:lnTo>
                    <a:lnTo>
                      <a:pt x="544" y="1553"/>
                    </a:lnTo>
                    <a:lnTo>
                      <a:pt x="507" y="1550"/>
                    </a:lnTo>
                    <a:lnTo>
                      <a:pt x="443" y="1268"/>
                    </a:lnTo>
                    <a:lnTo>
                      <a:pt x="297" y="930"/>
                    </a:lnTo>
                    <a:lnTo>
                      <a:pt x="281" y="939"/>
                    </a:lnTo>
                    <a:lnTo>
                      <a:pt x="251" y="962"/>
                    </a:lnTo>
                    <a:lnTo>
                      <a:pt x="215" y="1000"/>
                    </a:lnTo>
                    <a:lnTo>
                      <a:pt x="194" y="1027"/>
                    </a:lnTo>
                    <a:lnTo>
                      <a:pt x="162" y="1034"/>
                    </a:lnTo>
                    <a:lnTo>
                      <a:pt x="120" y="1046"/>
                    </a:lnTo>
                    <a:lnTo>
                      <a:pt x="95" y="1031"/>
                    </a:lnTo>
                    <a:lnTo>
                      <a:pt x="76" y="1012"/>
                    </a:lnTo>
                    <a:lnTo>
                      <a:pt x="76" y="907"/>
                    </a:lnTo>
                    <a:lnTo>
                      <a:pt x="103" y="907"/>
                    </a:lnTo>
                    <a:lnTo>
                      <a:pt x="154" y="884"/>
                    </a:lnTo>
                    <a:lnTo>
                      <a:pt x="190" y="831"/>
                    </a:lnTo>
                    <a:lnTo>
                      <a:pt x="200" y="801"/>
                    </a:lnTo>
                    <a:lnTo>
                      <a:pt x="188" y="770"/>
                    </a:lnTo>
                    <a:lnTo>
                      <a:pt x="112" y="736"/>
                    </a:lnTo>
                    <a:lnTo>
                      <a:pt x="103" y="725"/>
                    </a:lnTo>
                    <a:lnTo>
                      <a:pt x="80" y="698"/>
                    </a:lnTo>
                    <a:lnTo>
                      <a:pt x="53" y="664"/>
                    </a:lnTo>
                    <a:lnTo>
                      <a:pt x="34" y="633"/>
                    </a:lnTo>
                    <a:lnTo>
                      <a:pt x="15" y="544"/>
                    </a:lnTo>
                    <a:lnTo>
                      <a:pt x="17" y="430"/>
                    </a:lnTo>
                    <a:lnTo>
                      <a:pt x="0" y="462"/>
                    </a:lnTo>
                    <a:lnTo>
                      <a:pt x="17" y="365"/>
                    </a:lnTo>
                    <a:lnTo>
                      <a:pt x="23" y="339"/>
                    </a:lnTo>
                    <a:lnTo>
                      <a:pt x="30" y="350"/>
                    </a:lnTo>
                    <a:lnTo>
                      <a:pt x="36" y="308"/>
                    </a:lnTo>
                    <a:lnTo>
                      <a:pt x="48" y="257"/>
                    </a:lnTo>
                    <a:lnTo>
                      <a:pt x="67" y="211"/>
                    </a:lnTo>
                    <a:lnTo>
                      <a:pt x="82" y="177"/>
                    </a:lnTo>
                    <a:lnTo>
                      <a:pt x="72" y="215"/>
                    </a:lnTo>
                    <a:lnTo>
                      <a:pt x="59" y="268"/>
                    </a:lnTo>
                    <a:lnTo>
                      <a:pt x="49" y="356"/>
                    </a:lnTo>
                    <a:lnTo>
                      <a:pt x="32" y="420"/>
                    </a:lnTo>
                    <a:lnTo>
                      <a:pt x="27" y="517"/>
                    </a:lnTo>
                    <a:lnTo>
                      <a:pt x="34" y="580"/>
                    </a:lnTo>
                    <a:lnTo>
                      <a:pt x="44" y="622"/>
                    </a:lnTo>
                    <a:lnTo>
                      <a:pt x="59" y="654"/>
                    </a:lnTo>
                    <a:lnTo>
                      <a:pt x="80" y="679"/>
                    </a:lnTo>
                    <a:lnTo>
                      <a:pt x="106" y="700"/>
                    </a:lnTo>
                    <a:lnTo>
                      <a:pt x="127" y="715"/>
                    </a:lnTo>
                    <a:lnTo>
                      <a:pt x="135" y="721"/>
                    </a:lnTo>
                    <a:lnTo>
                      <a:pt x="144" y="726"/>
                    </a:lnTo>
                    <a:lnTo>
                      <a:pt x="164" y="742"/>
                    </a:lnTo>
                    <a:lnTo>
                      <a:pt x="188" y="755"/>
                    </a:lnTo>
                    <a:lnTo>
                      <a:pt x="207" y="759"/>
                    </a:lnTo>
                    <a:lnTo>
                      <a:pt x="221" y="744"/>
                    </a:lnTo>
                    <a:lnTo>
                      <a:pt x="221" y="732"/>
                    </a:lnTo>
                    <a:lnTo>
                      <a:pt x="194" y="711"/>
                    </a:lnTo>
                    <a:lnTo>
                      <a:pt x="209" y="721"/>
                    </a:lnTo>
                    <a:lnTo>
                      <a:pt x="240" y="728"/>
                    </a:lnTo>
                    <a:lnTo>
                      <a:pt x="259" y="721"/>
                    </a:lnTo>
                    <a:lnTo>
                      <a:pt x="259" y="711"/>
                    </a:lnTo>
                    <a:lnTo>
                      <a:pt x="211" y="698"/>
                    </a:lnTo>
                    <a:lnTo>
                      <a:pt x="190" y="683"/>
                    </a:lnTo>
                    <a:lnTo>
                      <a:pt x="175" y="677"/>
                    </a:lnTo>
                    <a:lnTo>
                      <a:pt x="150" y="649"/>
                    </a:lnTo>
                    <a:lnTo>
                      <a:pt x="129" y="622"/>
                    </a:lnTo>
                    <a:lnTo>
                      <a:pt x="112" y="593"/>
                    </a:lnTo>
                    <a:lnTo>
                      <a:pt x="91" y="506"/>
                    </a:lnTo>
                    <a:lnTo>
                      <a:pt x="93" y="445"/>
                    </a:lnTo>
                    <a:lnTo>
                      <a:pt x="97" y="487"/>
                    </a:lnTo>
                    <a:lnTo>
                      <a:pt x="106" y="544"/>
                    </a:lnTo>
                    <a:lnTo>
                      <a:pt x="125" y="595"/>
                    </a:lnTo>
                    <a:lnTo>
                      <a:pt x="141" y="622"/>
                    </a:lnTo>
                    <a:lnTo>
                      <a:pt x="156" y="643"/>
                    </a:lnTo>
                    <a:lnTo>
                      <a:pt x="181" y="668"/>
                    </a:lnTo>
                    <a:lnTo>
                      <a:pt x="194" y="671"/>
                    </a:lnTo>
                    <a:lnTo>
                      <a:pt x="194" y="645"/>
                    </a:lnTo>
                    <a:lnTo>
                      <a:pt x="154" y="607"/>
                    </a:lnTo>
                    <a:lnTo>
                      <a:pt x="139" y="536"/>
                    </a:lnTo>
                    <a:lnTo>
                      <a:pt x="131" y="508"/>
                    </a:lnTo>
                    <a:lnTo>
                      <a:pt x="124" y="460"/>
                    </a:lnTo>
                    <a:lnTo>
                      <a:pt x="125" y="390"/>
                    </a:lnTo>
                    <a:lnTo>
                      <a:pt x="135" y="348"/>
                    </a:lnTo>
                    <a:lnTo>
                      <a:pt x="156" y="287"/>
                    </a:lnTo>
                    <a:lnTo>
                      <a:pt x="181" y="248"/>
                    </a:lnTo>
                    <a:lnTo>
                      <a:pt x="194" y="229"/>
                    </a:lnTo>
                    <a:lnTo>
                      <a:pt x="219" y="211"/>
                    </a:lnTo>
                    <a:lnTo>
                      <a:pt x="245" y="190"/>
                    </a:lnTo>
                    <a:lnTo>
                      <a:pt x="249" y="177"/>
                    </a:lnTo>
                    <a:lnTo>
                      <a:pt x="215" y="179"/>
                    </a:lnTo>
                    <a:lnTo>
                      <a:pt x="224" y="171"/>
                    </a:lnTo>
                    <a:lnTo>
                      <a:pt x="240" y="162"/>
                    </a:lnTo>
                    <a:lnTo>
                      <a:pt x="259" y="154"/>
                    </a:lnTo>
                    <a:lnTo>
                      <a:pt x="253" y="145"/>
                    </a:lnTo>
                    <a:lnTo>
                      <a:pt x="215" y="151"/>
                    </a:lnTo>
                    <a:lnTo>
                      <a:pt x="264" y="126"/>
                    </a:lnTo>
                    <a:lnTo>
                      <a:pt x="240" y="120"/>
                    </a:lnTo>
                    <a:lnTo>
                      <a:pt x="205" y="130"/>
                    </a:lnTo>
                    <a:lnTo>
                      <a:pt x="234" y="99"/>
                    </a:lnTo>
                    <a:lnTo>
                      <a:pt x="238" y="88"/>
                    </a:lnTo>
                    <a:lnTo>
                      <a:pt x="209" y="94"/>
                    </a:lnTo>
                    <a:lnTo>
                      <a:pt x="226" y="86"/>
                    </a:lnTo>
                    <a:lnTo>
                      <a:pt x="241" y="69"/>
                    </a:lnTo>
                    <a:lnTo>
                      <a:pt x="230" y="56"/>
                    </a:lnTo>
                    <a:lnTo>
                      <a:pt x="221" y="48"/>
                    </a:lnTo>
                    <a:lnTo>
                      <a:pt x="243" y="38"/>
                    </a:lnTo>
                    <a:lnTo>
                      <a:pt x="251" y="0"/>
                    </a:lnTo>
                    <a:lnTo>
                      <a:pt x="255" y="33"/>
                    </a:lnTo>
                    <a:lnTo>
                      <a:pt x="255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8" name="Freeform 100"/>
              <p:cNvSpPr>
                <a:spLocks/>
              </p:cNvSpPr>
              <p:nvPr/>
            </p:nvSpPr>
            <p:spPr bwMode="auto">
              <a:xfrm>
                <a:off x="2505" y="2269"/>
                <a:ext cx="165" cy="206"/>
              </a:xfrm>
              <a:custGeom>
                <a:avLst/>
                <a:gdLst>
                  <a:gd name="T0" fmla="*/ 0 w 331"/>
                  <a:gd name="T1" fmla="*/ 17 h 413"/>
                  <a:gd name="T2" fmla="*/ 4 w 331"/>
                  <a:gd name="T3" fmla="*/ 10 h 413"/>
                  <a:gd name="T4" fmla="*/ 29 w 331"/>
                  <a:gd name="T5" fmla="*/ 0 h 413"/>
                  <a:gd name="T6" fmla="*/ 59 w 331"/>
                  <a:gd name="T7" fmla="*/ 10 h 413"/>
                  <a:gd name="T8" fmla="*/ 107 w 331"/>
                  <a:gd name="T9" fmla="*/ 33 h 413"/>
                  <a:gd name="T10" fmla="*/ 130 w 331"/>
                  <a:gd name="T11" fmla="*/ 48 h 413"/>
                  <a:gd name="T12" fmla="*/ 152 w 331"/>
                  <a:gd name="T13" fmla="*/ 63 h 413"/>
                  <a:gd name="T14" fmla="*/ 187 w 331"/>
                  <a:gd name="T15" fmla="*/ 88 h 413"/>
                  <a:gd name="T16" fmla="*/ 213 w 331"/>
                  <a:gd name="T17" fmla="*/ 124 h 413"/>
                  <a:gd name="T18" fmla="*/ 230 w 331"/>
                  <a:gd name="T19" fmla="*/ 148 h 413"/>
                  <a:gd name="T20" fmla="*/ 247 w 331"/>
                  <a:gd name="T21" fmla="*/ 175 h 413"/>
                  <a:gd name="T22" fmla="*/ 280 w 331"/>
                  <a:gd name="T23" fmla="*/ 230 h 413"/>
                  <a:gd name="T24" fmla="*/ 299 w 331"/>
                  <a:gd name="T25" fmla="*/ 266 h 413"/>
                  <a:gd name="T26" fmla="*/ 320 w 331"/>
                  <a:gd name="T27" fmla="*/ 318 h 413"/>
                  <a:gd name="T28" fmla="*/ 329 w 331"/>
                  <a:gd name="T29" fmla="*/ 346 h 413"/>
                  <a:gd name="T30" fmla="*/ 331 w 331"/>
                  <a:gd name="T31" fmla="*/ 413 h 413"/>
                  <a:gd name="T32" fmla="*/ 316 w 331"/>
                  <a:gd name="T33" fmla="*/ 378 h 413"/>
                  <a:gd name="T34" fmla="*/ 310 w 331"/>
                  <a:gd name="T35" fmla="*/ 337 h 413"/>
                  <a:gd name="T36" fmla="*/ 297 w 331"/>
                  <a:gd name="T37" fmla="*/ 280 h 413"/>
                  <a:gd name="T38" fmla="*/ 282 w 331"/>
                  <a:gd name="T39" fmla="*/ 261 h 413"/>
                  <a:gd name="T40" fmla="*/ 272 w 331"/>
                  <a:gd name="T41" fmla="*/ 257 h 413"/>
                  <a:gd name="T42" fmla="*/ 263 w 331"/>
                  <a:gd name="T43" fmla="*/ 274 h 413"/>
                  <a:gd name="T44" fmla="*/ 272 w 331"/>
                  <a:gd name="T45" fmla="*/ 301 h 413"/>
                  <a:gd name="T46" fmla="*/ 270 w 331"/>
                  <a:gd name="T47" fmla="*/ 316 h 413"/>
                  <a:gd name="T48" fmla="*/ 251 w 331"/>
                  <a:gd name="T49" fmla="*/ 301 h 413"/>
                  <a:gd name="T50" fmla="*/ 234 w 331"/>
                  <a:gd name="T51" fmla="*/ 261 h 413"/>
                  <a:gd name="T52" fmla="*/ 211 w 331"/>
                  <a:gd name="T53" fmla="*/ 223 h 413"/>
                  <a:gd name="T54" fmla="*/ 181 w 331"/>
                  <a:gd name="T55" fmla="*/ 209 h 413"/>
                  <a:gd name="T56" fmla="*/ 158 w 331"/>
                  <a:gd name="T57" fmla="*/ 200 h 413"/>
                  <a:gd name="T58" fmla="*/ 114 w 331"/>
                  <a:gd name="T59" fmla="*/ 196 h 413"/>
                  <a:gd name="T60" fmla="*/ 145 w 331"/>
                  <a:gd name="T61" fmla="*/ 186 h 413"/>
                  <a:gd name="T62" fmla="*/ 133 w 331"/>
                  <a:gd name="T63" fmla="*/ 173 h 413"/>
                  <a:gd name="T64" fmla="*/ 122 w 331"/>
                  <a:gd name="T65" fmla="*/ 150 h 413"/>
                  <a:gd name="T66" fmla="*/ 124 w 331"/>
                  <a:gd name="T67" fmla="*/ 129 h 413"/>
                  <a:gd name="T68" fmla="*/ 137 w 331"/>
                  <a:gd name="T69" fmla="*/ 143 h 413"/>
                  <a:gd name="T70" fmla="*/ 158 w 331"/>
                  <a:gd name="T71" fmla="*/ 162 h 413"/>
                  <a:gd name="T72" fmla="*/ 187 w 331"/>
                  <a:gd name="T73" fmla="*/ 181 h 413"/>
                  <a:gd name="T74" fmla="*/ 204 w 331"/>
                  <a:gd name="T75" fmla="*/ 196 h 413"/>
                  <a:gd name="T76" fmla="*/ 187 w 331"/>
                  <a:gd name="T77" fmla="*/ 166 h 413"/>
                  <a:gd name="T78" fmla="*/ 166 w 331"/>
                  <a:gd name="T79" fmla="*/ 141 h 413"/>
                  <a:gd name="T80" fmla="*/ 232 w 331"/>
                  <a:gd name="T81" fmla="*/ 179 h 413"/>
                  <a:gd name="T82" fmla="*/ 221 w 331"/>
                  <a:gd name="T83" fmla="*/ 156 h 413"/>
                  <a:gd name="T84" fmla="*/ 206 w 331"/>
                  <a:gd name="T85" fmla="*/ 131 h 413"/>
                  <a:gd name="T86" fmla="*/ 192 w 331"/>
                  <a:gd name="T87" fmla="*/ 118 h 413"/>
                  <a:gd name="T88" fmla="*/ 168 w 331"/>
                  <a:gd name="T89" fmla="*/ 93 h 413"/>
                  <a:gd name="T90" fmla="*/ 147 w 331"/>
                  <a:gd name="T91" fmla="*/ 80 h 413"/>
                  <a:gd name="T92" fmla="*/ 118 w 331"/>
                  <a:gd name="T93" fmla="*/ 59 h 413"/>
                  <a:gd name="T94" fmla="*/ 94 w 331"/>
                  <a:gd name="T95" fmla="*/ 42 h 413"/>
                  <a:gd name="T96" fmla="*/ 80 w 331"/>
                  <a:gd name="T97" fmla="*/ 36 h 413"/>
                  <a:gd name="T98" fmla="*/ 80 w 331"/>
                  <a:gd name="T99" fmla="*/ 50 h 413"/>
                  <a:gd name="T100" fmla="*/ 109 w 331"/>
                  <a:gd name="T101" fmla="*/ 76 h 413"/>
                  <a:gd name="T102" fmla="*/ 114 w 331"/>
                  <a:gd name="T103" fmla="*/ 97 h 413"/>
                  <a:gd name="T104" fmla="*/ 109 w 331"/>
                  <a:gd name="T105" fmla="*/ 112 h 413"/>
                  <a:gd name="T106" fmla="*/ 95 w 331"/>
                  <a:gd name="T107" fmla="*/ 84 h 413"/>
                  <a:gd name="T108" fmla="*/ 80 w 331"/>
                  <a:gd name="T109" fmla="*/ 61 h 413"/>
                  <a:gd name="T110" fmla="*/ 52 w 331"/>
                  <a:gd name="T111" fmla="*/ 40 h 413"/>
                  <a:gd name="T112" fmla="*/ 50 w 331"/>
                  <a:gd name="T113" fmla="*/ 23 h 413"/>
                  <a:gd name="T114" fmla="*/ 40 w 331"/>
                  <a:gd name="T115" fmla="*/ 17 h 413"/>
                  <a:gd name="T116" fmla="*/ 25 w 331"/>
                  <a:gd name="T117" fmla="*/ 14 h 413"/>
                  <a:gd name="T118" fmla="*/ 10 w 331"/>
                  <a:gd name="T119" fmla="*/ 23 h 413"/>
                  <a:gd name="T120" fmla="*/ 0 w 331"/>
                  <a:gd name="T121" fmla="*/ 17 h 413"/>
                  <a:gd name="T122" fmla="*/ 0 w 331"/>
                  <a:gd name="T123" fmla="*/ 17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31" h="413">
                    <a:moveTo>
                      <a:pt x="0" y="17"/>
                    </a:moveTo>
                    <a:lnTo>
                      <a:pt x="4" y="10"/>
                    </a:lnTo>
                    <a:lnTo>
                      <a:pt x="29" y="0"/>
                    </a:lnTo>
                    <a:lnTo>
                      <a:pt x="59" y="10"/>
                    </a:lnTo>
                    <a:lnTo>
                      <a:pt x="107" y="33"/>
                    </a:lnTo>
                    <a:lnTo>
                      <a:pt x="130" y="48"/>
                    </a:lnTo>
                    <a:lnTo>
                      <a:pt x="152" y="63"/>
                    </a:lnTo>
                    <a:lnTo>
                      <a:pt x="187" y="88"/>
                    </a:lnTo>
                    <a:lnTo>
                      <a:pt x="213" y="124"/>
                    </a:lnTo>
                    <a:lnTo>
                      <a:pt x="230" y="148"/>
                    </a:lnTo>
                    <a:lnTo>
                      <a:pt x="247" y="175"/>
                    </a:lnTo>
                    <a:lnTo>
                      <a:pt x="280" y="230"/>
                    </a:lnTo>
                    <a:lnTo>
                      <a:pt x="299" y="266"/>
                    </a:lnTo>
                    <a:lnTo>
                      <a:pt x="320" y="318"/>
                    </a:lnTo>
                    <a:lnTo>
                      <a:pt x="329" y="346"/>
                    </a:lnTo>
                    <a:lnTo>
                      <a:pt x="331" y="413"/>
                    </a:lnTo>
                    <a:lnTo>
                      <a:pt x="316" y="378"/>
                    </a:lnTo>
                    <a:lnTo>
                      <a:pt x="310" y="337"/>
                    </a:lnTo>
                    <a:lnTo>
                      <a:pt x="297" y="280"/>
                    </a:lnTo>
                    <a:lnTo>
                      <a:pt x="282" y="261"/>
                    </a:lnTo>
                    <a:lnTo>
                      <a:pt x="272" y="257"/>
                    </a:lnTo>
                    <a:lnTo>
                      <a:pt x="263" y="274"/>
                    </a:lnTo>
                    <a:lnTo>
                      <a:pt x="272" y="301"/>
                    </a:lnTo>
                    <a:lnTo>
                      <a:pt x="270" y="316"/>
                    </a:lnTo>
                    <a:lnTo>
                      <a:pt x="251" y="301"/>
                    </a:lnTo>
                    <a:lnTo>
                      <a:pt x="234" y="261"/>
                    </a:lnTo>
                    <a:lnTo>
                      <a:pt x="211" y="223"/>
                    </a:lnTo>
                    <a:lnTo>
                      <a:pt x="181" y="209"/>
                    </a:lnTo>
                    <a:lnTo>
                      <a:pt x="158" y="200"/>
                    </a:lnTo>
                    <a:lnTo>
                      <a:pt x="114" y="196"/>
                    </a:lnTo>
                    <a:lnTo>
                      <a:pt x="145" y="186"/>
                    </a:lnTo>
                    <a:lnTo>
                      <a:pt x="133" y="173"/>
                    </a:lnTo>
                    <a:lnTo>
                      <a:pt x="122" y="150"/>
                    </a:lnTo>
                    <a:lnTo>
                      <a:pt x="124" y="129"/>
                    </a:lnTo>
                    <a:lnTo>
                      <a:pt x="137" y="143"/>
                    </a:lnTo>
                    <a:lnTo>
                      <a:pt x="158" y="162"/>
                    </a:lnTo>
                    <a:lnTo>
                      <a:pt x="187" y="181"/>
                    </a:lnTo>
                    <a:lnTo>
                      <a:pt x="204" y="196"/>
                    </a:lnTo>
                    <a:lnTo>
                      <a:pt x="187" y="166"/>
                    </a:lnTo>
                    <a:lnTo>
                      <a:pt x="166" y="141"/>
                    </a:lnTo>
                    <a:lnTo>
                      <a:pt x="232" y="179"/>
                    </a:lnTo>
                    <a:lnTo>
                      <a:pt x="221" y="156"/>
                    </a:lnTo>
                    <a:lnTo>
                      <a:pt x="206" y="131"/>
                    </a:lnTo>
                    <a:lnTo>
                      <a:pt x="192" y="118"/>
                    </a:lnTo>
                    <a:lnTo>
                      <a:pt x="168" y="93"/>
                    </a:lnTo>
                    <a:lnTo>
                      <a:pt x="147" y="80"/>
                    </a:lnTo>
                    <a:lnTo>
                      <a:pt x="118" y="59"/>
                    </a:lnTo>
                    <a:lnTo>
                      <a:pt x="94" y="42"/>
                    </a:lnTo>
                    <a:lnTo>
                      <a:pt x="80" y="36"/>
                    </a:lnTo>
                    <a:lnTo>
                      <a:pt x="80" y="50"/>
                    </a:lnTo>
                    <a:lnTo>
                      <a:pt x="109" y="76"/>
                    </a:lnTo>
                    <a:lnTo>
                      <a:pt x="114" y="97"/>
                    </a:lnTo>
                    <a:lnTo>
                      <a:pt x="109" y="112"/>
                    </a:lnTo>
                    <a:lnTo>
                      <a:pt x="95" y="84"/>
                    </a:lnTo>
                    <a:lnTo>
                      <a:pt x="80" y="61"/>
                    </a:lnTo>
                    <a:lnTo>
                      <a:pt x="52" y="40"/>
                    </a:lnTo>
                    <a:lnTo>
                      <a:pt x="50" y="23"/>
                    </a:lnTo>
                    <a:lnTo>
                      <a:pt x="40" y="17"/>
                    </a:lnTo>
                    <a:lnTo>
                      <a:pt x="25" y="14"/>
                    </a:lnTo>
                    <a:lnTo>
                      <a:pt x="10" y="23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9" name="Freeform 101"/>
              <p:cNvSpPr>
                <a:spLocks/>
              </p:cNvSpPr>
              <p:nvPr/>
            </p:nvSpPr>
            <p:spPr bwMode="auto">
              <a:xfrm>
                <a:off x="2641" y="2404"/>
                <a:ext cx="16" cy="31"/>
              </a:xfrm>
              <a:custGeom>
                <a:avLst/>
                <a:gdLst>
                  <a:gd name="T0" fmla="*/ 2 w 32"/>
                  <a:gd name="T1" fmla="*/ 34 h 63"/>
                  <a:gd name="T2" fmla="*/ 6 w 32"/>
                  <a:gd name="T3" fmla="*/ 17 h 63"/>
                  <a:gd name="T4" fmla="*/ 10 w 32"/>
                  <a:gd name="T5" fmla="*/ 0 h 63"/>
                  <a:gd name="T6" fmla="*/ 21 w 32"/>
                  <a:gd name="T7" fmla="*/ 12 h 63"/>
                  <a:gd name="T8" fmla="*/ 31 w 32"/>
                  <a:gd name="T9" fmla="*/ 36 h 63"/>
                  <a:gd name="T10" fmla="*/ 32 w 32"/>
                  <a:gd name="T11" fmla="*/ 63 h 63"/>
                  <a:gd name="T12" fmla="*/ 25 w 32"/>
                  <a:gd name="T13" fmla="*/ 57 h 63"/>
                  <a:gd name="T14" fmla="*/ 19 w 32"/>
                  <a:gd name="T15" fmla="*/ 25 h 63"/>
                  <a:gd name="T16" fmla="*/ 12 w 32"/>
                  <a:gd name="T17" fmla="*/ 29 h 63"/>
                  <a:gd name="T18" fmla="*/ 6 w 32"/>
                  <a:gd name="T19" fmla="*/ 44 h 63"/>
                  <a:gd name="T20" fmla="*/ 0 w 32"/>
                  <a:gd name="T21" fmla="*/ 44 h 63"/>
                  <a:gd name="T22" fmla="*/ 2 w 32"/>
                  <a:gd name="T23" fmla="*/ 34 h 63"/>
                  <a:gd name="T24" fmla="*/ 2 w 32"/>
                  <a:gd name="T25" fmla="*/ 3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63">
                    <a:moveTo>
                      <a:pt x="2" y="34"/>
                    </a:moveTo>
                    <a:lnTo>
                      <a:pt x="6" y="17"/>
                    </a:lnTo>
                    <a:lnTo>
                      <a:pt x="10" y="0"/>
                    </a:lnTo>
                    <a:lnTo>
                      <a:pt x="21" y="12"/>
                    </a:lnTo>
                    <a:lnTo>
                      <a:pt x="31" y="36"/>
                    </a:lnTo>
                    <a:lnTo>
                      <a:pt x="32" y="63"/>
                    </a:lnTo>
                    <a:lnTo>
                      <a:pt x="25" y="57"/>
                    </a:lnTo>
                    <a:lnTo>
                      <a:pt x="19" y="25"/>
                    </a:lnTo>
                    <a:lnTo>
                      <a:pt x="12" y="29"/>
                    </a:lnTo>
                    <a:lnTo>
                      <a:pt x="6" y="44"/>
                    </a:lnTo>
                    <a:lnTo>
                      <a:pt x="0" y="44"/>
                    </a:lnTo>
                    <a:lnTo>
                      <a:pt x="2" y="34"/>
                    </a:lnTo>
                    <a:lnTo>
                      <a:pt x="2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0" name="Freeform 102"/>
              <p:cNvSpPr>
                <a:spLocks/>
              </p:cNvSpPr>
              <p:nvPr/>
            </p:nvSpPr>
            <p:spPr bwMode="auto">
              <a:xfrm>
                <a:off x="2656" y="2448"/>
                <a:ext cx="10" cy="43"/>
              </a:xfrm>
              <a:custGeom>
                <a:avLst/>
                <a:gdLst>
                  <a:gd name="T0" fmla="*/ 13 w 20"/>
                  <a:gd name="T1" fmla="*/ 0 h 85"/>
                  <a:gd name="T2" fmla="*/ 13 w 20"/>
                  <a:gd name="T3" fmla="*/ 32 h 85"/>
                  <a:gd name="T4" fmla="*/ 3 w 20"/>
                  <a:gd name="T5" fmla="*/ 60 h 85"/>
                  <a:gd name="T6" fmla="*/ 0 w 20"/>
                  <a:gd name="T7" fmla="*/ 85 h 85"/>
                  <a:gd name="T8" fmla="*/ 7 w 20"/>
                  <a:gd name="T9" fmla="*/ 74 h 85"/>
                  <a:gd name="T10" fmla="*/ 15 w 20"/>
                  <a:gd name="T11" fmla="*/ 58 h 85"/>
                  <a:gd name="T12" fmla="*/ 20 w 20"/>
                  <a:gd name="T13" fmla="*/ 32 h 85"/>
                  <a:gd name="T14" fmla="*/ 13 w 20"/>
                  <a:gd name="T15" fmla="*/ 0 h 85"/>
                  <a:gd name="T16" fmla="*/ 13 w 20"/>
                  <a:gd name="T1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85">
                    <a:moveTo>
                      <a:pt x="13" y="0"/>
                    </a:moveTo>
                    <a:lnTo>
                      <a:pt x="13" y="32"/>
                    </a:lnTo>
                    <a:lnTo>
                      <a:pt x="3" y="60"/>
                    </a:lnTo>
                    <a:lnTo>
                      <a:pt x="0" y="85"/>
                    </a:lnTo>
                    <a:lnTo>
                      <a:pt x="7" y="74"/>
                    </a:lnTo>
                    <a:lnTo>
                      <a:pt x="15" y="58"/>
                    </a:lnTo>
                    <a:lnTo>
                      <a:pt x="20" y="32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1" name="Freeform 103"/>
              <p:cNvSpPr>
                <a:spLocks/>
              </p:cNvSpPr>
              <p:nvPr/>
            </p:nvSpPr>
            <p:spPr bwMode="auto">
              <a:xfrm>
                <a:off x="2633" y="2422"/>
                <a:ext cx="14" cy="30"/>
              </a:xfrm>
              <a:custGeom>
                <a:avLst/>
                <a:gdLst>
                  <a:gd name="T0" fmla="*/ 0 w 28"/>
                  <a:gd name="T1" fmla="*/ 6 h 59"/>
                  <a:gd name="T2" fmla="*/ 11 w 28"/>
                  <a:gd name="T3" fmla="*/ 25 h 59"/>
                  <a:gd name="T4" fmla="*/ 23 w 28"/>
                  <a:gd name="T5" fmla="*/ 44 h 59"/>
                  <a:gd name="T6" fmla="*/ 28 w 28"/>
                  <a:gd name="T7" fmla="*/ 59 h 59"/>
                  <a:gd name="T8" fmla="*/ 27 w 28"/>
                  <a:gd name="T9" fmla="*/ 31 h 59"/>
                  <a:gd name="T10" fmla="*/ 8 w 28"/>
                  <a:gd name="T11" fmla="*/ 0 h 59"/>
                  <a:gd name="T12" fmla="*/ 0 w 28"/>
                  <a:gd name="T13" fmla="*/ 6 h 59"/>
                  <a:gd name="T14" fmla="*/ 0 w 28"/>
                  <a:gd name="T15" fmla="*/ 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59">
                    <a:moveTo>
                      <a:pt x="0" y="6"/>
                    </a:moveTo>
                    <a:lnTo>
                      <a:pt x="11" y="25"/>
                    </a:lnTo>
                    <a:lnTo>
                      <a:pt x="23" y="44"/>
                    </a:lnTo>
                    <a:lnTo>
                      <a:pt x="28" y="59"/>
                    </a:lnTo>
                    <a:lnTo>
                      <a:pt x="27" y="31"/>
                    </a:lnTo>
                    <a:lnTo>
                      <a:pt x="8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2" name="Freeform 104"/>
              <p:cNvSpPr>
                <a:spLocks/>
              </p:cNvSpPr>
              <p:nvPr/>
            </p:nvSpPr>
            <p:spPr bwMode="auto">
              <a:xfrm>
                <a:off x="2666" y="2444"/>
                <a:ext cx="64" cy="186"/>
              </a:xfrm>
              <a:custGeom>
                <a:avLst/>
                <a:gdLst>
                  <a:gd name="T0" fmla="*/ 8 w 128"/>
                  <a:gd name="T1" fmla="*/ 0 h 372"/>
                  <a:gd name="T2" fmla="*/ 23 w 128"/>
                  <a:gd name="T3" fmla="*/ 51 h 372"/>
                  <a:gd name="T4" fmla="*/ 31 w 128"/>
                  <a:gd name="T5" fmla="*/ 103 h 372"/>
                  <a:gd name="T6" fmla="*/ 40 w 128"/>
                  <a:gd name="T7" fmla="*/ 139 h 372"/>
                  <a:gd name="T8" fmla="*/ 48 w 128"/>
                  <a:gd name="T9" fmla="*/ 205 h 372"/>
                  <a:gd name="T10" fmla="*/ 57 w 128"/>
                  <a:gd name="T11" fmla="*/ 222 h 372"/>
                  <a:gd name="T12" fmla="*/ 75 w 128"/>
                  <a:gd name="T13" fmla="*/ 241 h 372"/>
                  <a:gd name="T14" fmla="*/ 113 w 128"/>
                  <a:gd name="T15" fmla="*/ 287 h 372"/>
                  <a:gd name="T16" fmla="*/ 128 w 128"/>
                  <a:gd name="T17" fmla="*/ 350 h 372"/>
                  <a:gd name="T18" fmla="*/ 97 w 128"/>
                  <a:gd name="T19" fmla="*/ 372 h 372"/>
                  <a:gd name="T20" fmla="*/ 116 w 128"/>
                  <a:gd name="T21" fmla="*/ 340 h 372"/>
                  <a:gd name="T22" fmla="*/ 107 w 128"/>
                  <a:gd name="T23" fmla="*/ 298 h 372"/>
                  <a:gd name="T24" fmla="*/ 99 w 128"/>
                  <a:gd name="T25" fmla="*/ 279 h 372"/>
                  <a:gd name="T26" fmla="*/ 69 w 128"/>
                  <a:gd name="T27" fmla="*/ 249 h 372"/>
                  <a:gd name="T28" fmla="*/ 37 w 128"/>
                  <a:gd name="T29" fmla="*/ 209 h 372"/>
                  <a:gd name="T30" fmla="*/ 33 w 128"/>
                  <a:gd name="T31" fmla="*/ 142 h 372"/>
                  <a:gd name="T32" fmla="*/ 23 w 128"/>
                  <a:gd name="T33" fmla="*/ 112 h 372"/>
                  <a:gd name="T34" fmla="*/ 16 w 128"/>
                  <a:gd name="T35" fmla="*/ 74 h 372"/>
                  <a:gd name="T36" fmla="*/ 12 w 128"/>
                  <a:gd name="T37" fmla="*/ 27 h 372"/>
                  <a:gd name="T38" fmla="*/ 0 w 128"/>
                  <a:gd name="T39" fmla="*/ 2 h 372"/>
                  <a:gd name="T40" fmla="*/ 8 w 128"/>
                  <a:gd name="T41" fmla="*/ 0 h 372"/>
                  <a:gd name="T42" fmla="*/ 8 w 128"/>
                  <a:gd name="T43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8" h="372">
                    <a:moveTo>
                      <a:pt x="8" y="0"/>
                    </a:moveTo>
                    <a:lnTo>
                      <a:pt x="23" y="51"/>
                    </a:lnTo>
                    <a:lnTo>
                      <a:pt x="31" y="103"/>
                    </a:lnTo>
                    <a:lnTo>
                      <a:pt x="40" y="139"/>
                    </a:lnTo>
                    <a:lnTo>
                      <a:pt x="48" y="205"/>
                    </a:lnTo>
                    <a:lnTo>
                      <a:pt x="57" y="222"/>
                    </a:lnTo>
                    <a:lnTo>
                      <a:pt x="75" y="241"/>
                    </a:lnTo>
                    <a:lnTo>
                      <a:pt x="113" y="287"/>
                    </a:lnTo>
                    <a:lnTo>
                      <a:pt x="128" y="350"/>
                    </a:lnTo>
                    <a:lnTo>
                      <a:pt x="97" y="372"/>
                    </a:lnTo>
                    <a:lnTo>
                      <a:pt x="116" y="340"/>
                    </a:lnTo>
                    <a:lnTo>
                      <a:pt x="107" y="298"/>
                    </a:lnTo>
                    <a:lnTo>
                      <a:pt x="99" y="279"/>
                    </a:lnTo>
                    <a:lnTo>
                      <a:pt x="69" y="249"/>
                    </a:lnTo>
                    <a:lnTo>
                      <a:pt x="37" y="209"/>
                    </a:lnTo>
                    <a:lnTo>
                      <a:pt x="33" y="142"/>
                    </a:lnTo>
                    <a:lnTo>
                      <a:pt x="23" y="112"/>
                    </a:lnTo>
                    <a:lnTo>
                      <a:pt x="16" y="74"/>
                    </a:lnTo>
                    <a:lnTo>
                      <a:pt x="12" y="27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3" name="Freeform 105"/>
              <p:cNvSpPr>
                <a:spLocks/>
              </p:cNvSpPr>
              <p:nvPr/>
            </p:nvSpPr>
            <p:spPr bwMode="auto">
              <a:xfrm>
                <a:off x="2451" y="2492"/>
                <a:ext cx="134" cy="93"/>
              </a:xfrm>
              <a:custGeom>
                <a:avLst/>
                <a:gdLst>
                  <a:gd name="T0" fmla="*/ 154 w 268"/>
                  <a:gd name="T1" fmla="*/ 11 h 184"/>
                  <a:gd name="T2" fmla="*/ 164 w 268"/>
                  <a:gd name="T3" fmla="*/ 25 h 184"/>
                  <a:gd name="T4" fmla="*/ 177 w 268"/>
                  <a:gd name="T5" fmla="*/ 47 h 184"/>
                  <a:gd name="T6" fmla="*/ 184 w 268"/>
                  <a:gd name="T7" fmla="*/ 84 h 184"/>
                  <a:gd name="T8" fmla="*/ 188 w 268"/>
                  <a:gd name="T9" fmla="*/ 125 h 184"/>
                  <a:gd name="T10" fmla="*/ 188 w 268"/>
                  <a:gd name="T11" fmla="*/ 148 h 184"/>
                  <a:gd name="T12" fmla="*/ 179 w 268"/>
                  <a:gd name="T13" fmla="*/ 142 h 184"/>
                  <a:gd name="T14" fmla="*/ 173 w 268"/>
                  <a:gd name="T15" fmla="*/ 152 h 184"/>
                  <a:gd name="T16" fmla="*/ 183 w 268"/>
                  <a:gd name="T17" fmla="*/ 161 h 184"/>
                  <a:gd name="T18" fmla="*/ 190 w 268"/>
                  <a:gd name="T19" fmla="*/ 158 h 184"/>
                  <a:gd name="T20" fmla="*/ 205 w 268"/>
                  <a:gd name="T21" fmla="*/ 165 h 184"/>
                  <a:gd name="T22" fmla="*/ 228 w 268"/>
                  <a:gd name="T23" fmla="*/ 161 h 184"/>
                  <a:gd name="T24" fmla="*/ 240 w 268"/>
                  <a:gd name="T25" fmla="*/ 148 h 184"/>
                  <a:gd name="T26" fmla="*/ 260 w 268"/>
                  <a:gd name="T27" fmla="*/ 137 h 184"/>
                  <a:gd name="T28" fmla="*/ 255 w 268"/>
                  <a:gd name="T29" fmla="*/ 116 h 184"/>
                  <a:gd name="T30" fmla="*/ 268 w 268"/>
                  <a:gd name="T31" fmla="*/ 137 h 184"/>
                  <a:gd name="T32" fmla="*/ 245 w 268"/>
                  <a:gd name="T33" fmla="*/ 156 h 184"/>
                  <a:gd name="T34" fmla="*/ 234 w 268"/>
                  <a:gd name="T35" fmla="*/ 165 h 184"/>
                  <a:gd name="T36" fmla="*/ 222 w 268"/>
                  <a:gd name="T37" fmla="*/ 177 h 184"/>
                  <a:gd name="T38" fmla="*/ 215 w 268"/>
                  <a:gd name="T39" fmla="*/ 184 h 184"/>
                  <a:gd name="T40" fmla="*/ 167 w 268"/>
                  <a:gd name="T41" fmla="*/ 182 h 184"/>
                  <a:gd name="T42" fmla="*/ 150 w 268"/>
                  <a:gd name="T43" fmla="*/ 163 h 184"/>
                  <a:gd name="T44" fmla="*/ 156 w 268"/>
                  <a:gd name="T45" fmla="*/ 142 h 184"/>
                  <a:gd name="T46" fmla="*/ 164 w 268"/>
                  <a:gd name="T47" fmla="*/ 122 h 184"/>
                  <a:gd name="T48" fmla="*/ 164 w 268"/>
                  <a:gd name="T49" fmla="*/ 59 h 184"/>
                  <a:gd name="T50" fmla="*/ 150 w 268"/>
                  <a:gd name="T51" fmla="*/ 38 h 184"/>
                  <a:gd name="T52" fmla="*/ 131 w 268"/>
                  <a:gd name="T53" fmla="*/ 26 h 184"/>
                  <a:gd name="T54" fmla="*/ 61 w 268"/>
                  <a:gd name="T55" fmla="*/ 21 h 184"/>
                  <a:gd name="T56" fmla="*/ 36 w 268"/>
                  <a:gd name="T57" fmla="*/ 13 h 184"/>
                  <a:gd name="T58" fmla="*/ 19 w 268"/>
                  <a:gd name="T59" fmla="*/ 15 h 184"/>
                  <a:gd name="T60" fmla="*/ 17 w 268"/>
                  <a:gd name="T61" fmla="*/ 34 h 184"/>
                  <a:gd name="T62" fmla="*/ 29 w 268"/>
                  <a:gd name="T63" fmla="*/ 42 h 184"/>
                  <a:gd name="T64" fmla="*/ 46 w 268"/>
                  <a:gd name="T65" fmla="*/ 44 h 184"/>
                  <a:gd name="T66" fmla="*/ 55 w 268"/>
                  <a:gd name="T67" fmla="*/ 53 h 184"/>
                  <a:gd name="T68" fmla="*/ 72 w 268"/>
                  <a:gd name="T69" fmla="*/ 51 h 184"/>
                  <a:gd name="T70" fmla="*/ 59 w 268"/>
                  <a:gd name="T71" fmla="*/ 63 h 184"/>
                  <a:gd name="T72" fmla="*/ 74 w 268"/>
                  <a:gd name="T73" fmla="*/ 74 h 184"/>
                  <a:gd name="T74" fmla="*/ 101 w 268"/>
                  <a:gd name="T75" fmla="*/ 70 h 184"/>
                  <a:gd name="T76" fmla="*/ 114 w 268"/>
                  <a:gd name="T77" fmla="*/ 59 h 184"/>
                  <a:gd name="T78" fmla="*/ 122 w 268"/>
                  <a:gd name="T79" fmla="*/ 53 h 184"/>
                  <a:gd name="T80" fmla="*/ 112 w 268"/>
                  <a:gd name="T81" fmla="*/ 51 h 184"/>
                  <a:gd name="T82" fmla="*/ 131 w 268"/>
                  <a:gd name="T83" fmla="*/ 47 h 184"/>
                  <a:gd name="T84" fmla="*/ 133 w 268"/>
                  <a:gd name="T85" fmla="*/ 57 h 184"/>
                  <a:gd name="T86" fmla="*/ 118 w 268"/>
                  <a:gd name="T87" fmla="*/ 72 h 184"/>
                  <a:gd name="T88" fmla="*/ 101 w 268"/>
                  <a:gd name="T89" fmla="*/ 87 h 184"/>
                  <a:gd name="T90" fmla="*/ 59 w 268"/>
                  <a:gd name="T91" fmla="*/ 87 h 184"/>
                  <a:gd name="T92" fmla="*/ 48 w 268"/>
                  <a:gd name="T93" fmla="*/ 80 h 184"/>
                  <a:gd name="T94" fmla="*/ 36 w 268"/>
                  <a:gd name="T95" fmla="*/ 59 h 184"/>
                  <a:gd name="T96" fmla="*/ 0 w 268"/>
                  <a:gd name="T97" fmla="*/ 57 h 184"/>
                  <a:gd name="T98" fmla="*/ 0 w 268"/>
                  <a:gd name="T99" fmla="*/ 17 h 184"/>
                  <a:gd name="T100" fmla="*/ 15 w 268"/>
                  <a:gd name="T101" fmla="*/ 2 h 184"/>
                  <a:gd name="T102" fmla="*/ 42 w 268"/>
                  <a:gd name="T103" fmla="*/ 0 h 184"/>
                  <a:gd name="T104" fmla="*/ 133 w 268"/>
                  <a:gd name="T105" fmla="*/ 2 h 184"/>
                  <a:gd name="T106" fmla="*/ 154 w 268"/>
                  <a:gd name="T107" fmla="*/ 11 h 184"/>
                  <a:gd name="T108" fmla="*/ 154 w 268"/>
                  <a:gd name="T109" fmla="*/ 1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8" h="184">
                    <a:moveTo>
                      <a:pt x="154" y="11"/>
                    </a:moveTo>
                    <a:lnTo>
                      <a:pt x="164" y="25"/>
                    </a:lnTo>
                    <a:lnTo>
                      <a:pt x="177" y="47"/>
                    </a:lnTo>
                    <a:lnTo>
                      <a:pt x="184" y="84"/>
                    </a:lnTo>
                    <a:lnTo>
                      <a:pt x="188" y="125"/>
                    </a:lnTo>
                    <a:lnTo>
                      <a:pt x="188" y="148"/>
                    </a:lnTo>
                    <a:lnTo>
                      <a:pt x="179" y="142"/>
                    </a:lnTo>
                    <a:lnTo>
                      <a:pt x="173" y="152"/>
                    </a:lnTo>
                    <a:lnTo>
                      <a:pt x="183" y="161"/>
                    </a:lnTo>
                    <a:lnTo>
                      <a:pt x="190" y="158"/>
                    </a:lnTo>
                    <a:lnTo>
                      <a:pt x="205" y="165"/>
                    </a:lnTo>
                    <a:lnTo>
                      <a:pt x="228" y="161"/>
                    </a:lnTo>
                    <a:lnTo>
                      <a:pt x="240" y="148"/>
                    </a:lnTo>
                    <a:lnTo>
                      <a:pt x="260" y="137"/>
                    </a:lnTo>
                    <a:lnTo>
                      <a:pt x="255" y="116"/>
                    </a:lnTo>
                    <a:lnTo>
                      <a:pt x="268" y="137"/>
                    </a:lnTo>
                    <a:lnTo>
                      <a:pt x="245" y="156"/>
                    </a:lnTo>
                    <a:lnTo>
                      <a:pt x="234" y="165"/>
                    </a:lnTo>
                    <a:lnTo>
                      <a:pt x="222" y="177"/>
                    </a:lnTo>
                    <a:lnTo>
                      <a:pt x="215" y="184"/>
                    </a:lnTo>
                    <a:lnTo>
                      <a:pt x="167" y="182"/>
                    </a:lnTo>
                    <a:lnTo>
                      <a:pt x="150" y="163"/>
                    </a:lnTo>
                    <a:lnTo>
                      <a:pt x="156" y="142"/>
                    </a:lnTo>
                    <a:lnTo>
                      <a:pt x="164" y="122"/>
                    </a:lnTo>
                    <a:lnTo>
                      <a:pt x="164" y="59"/>
                    </a:lnTo>
                    <a:lnTo>
                      <a:pt x="150" y="38"/>
                    </a:lnTo>
                    <a:lnTo>
                      <a:pt x="131" y="26"/>
                    </a:lnTo>
                    <a:lnTo>
                      <a:pt x="61" y="21"/>
                    </a:lnTo>
                    <a:lnTo>
                      <a:pt x="36" y="13"/>
                    </a:lnTo>
                    <a:lnTo>
                      <a:pt x="19" y="15"/>
                    </a:lnTo>
                    <a:lnTo>
                      <a:pt x="17" y="34"/>
                    </a:lnTo>
                    <a:lnTo>
                      <a:pt x="29" y="42"/>
                    </a:lnTo>
                    <a:lnTo>
                      <a:pt x="46" y="44"/>
                    </a:lnTo>
                    <a:lnTo>
                      <a:pt x="55" y="53"/>
                    </a:lnTo>
                    <a:lnTo>
                      <a:pt x="72" y="51"/>
                    </a:lnTo>
                    <a:lnTo>
                      <a:pt x="59" y="63"/>
                    </a:lnTo>
                    <a:lnTo>
                      <a:pt x="74" y="74"/>
                    </a:lnTo>
                    <a:lnTo>
                      <a:pt x="101" y="70"/>
                    </a:lnTo>
                    <a:lnTo>
                      <a:pt x="114" y="59"/>
                    </a:lnTo>
                    <a:lnTo>
                      <a:pt x="122" y="53"/>
                    </a:lnTo>
                    <a:lnTo>
                      <a:pt x="112" y="51"/>
                    </a:lnTo>
                    <a:lnTo>
                      <a:pt x="131" y="47"/>
                    </a:lnTo>
                    <a:lnTo>
                      <a:pt x="133" y="57"/>
                    </a:lnTo>
                    <a:lnTo>
                      <a:pt x="118" y="72"/>
                    </a:lnTo>
                    <a:lnTo>
                      <a:pt x="101" y="87"/>
                    </a:lnTo>
                    <a:lnTo>
                      <a:pt x="59" y="87"/>
                    </a:lnTo>
                    <a:lnTo>
                      <a:pt x="48" y="80"/>
                    </a:lnTo>
                    <a:lnTo>
                      <a:pt x="36" y="59"/>
                    </a:lnTo>
                    <a:lnTo>
                      <a:pt x="0" y="57"/>
                    </a:lnTo>
                    <a:lnTo>
                      <a:pt x="0" y="17"/>
                    </a:lnTo>
                    <a:lnTo>
                      <a:pt x="15" y="2"/>
                    </a:lnTo>
                    <a:lnTo>
                      <a:pt x="42" y="0"/>
                    </a:lnTo>
                    <a:lnTo>
                      <a:pt x="133" y="2"/>
                    </a:lnTo>
                    <a:lnTo>
                      <a:pt x="154" y="11"/>
                    </a:lnTo>
                    <a:lnTo>
                      <a:pt x="154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4" name="Freeform 106"/>
              <p:cNvSpPr>
                <a:spLocks/>
              </p:cNvSpPr>
              <p:nvPr/>
            </p:nvSpPr>
            <p:spPr bwMode="auto">
              <a:xfrm>
                <a:off x="2469" y="2507"/>
                <a:ext cx="15" cy="10"/>
              </a:xfrm>
              <a:custGeom>
                <a:avLst/>
                <a:gdLst>
                  <a:gd name="T0" fmla="*/ 14 w 31"/>
                  <a:gd name="T1" fmla="*/ 21 h 21"/>
                  <a:gd name="T2" fmla="*/ 15 w 31"/>
                  <a:gd name="T3" fmla="*/ 14 h 21"/>
                  <a:gd name="T4" fmla="*/ 31 w 31"/>
                  <a:gd name="T5" fmla="*/ 0 h 21"/>
                  <a:gd name="T6" fmla="*/ 19 w 31"/>
                  <a:gd name="T7" fmla="*/ 4 h 21"/>
                  <a:gd name="T8" fmla="*/ 6 w 31"/>
                  <a:gd name="T9" fmla="*/ 12 h 21"/>
                  <a:gd name="T10" fmla="*/ 0 w 31"/>
                  <a:gd name="T11" fmla="*/ 17 h 21"/>
                  <a:gd name="T12" fmla="*/ 14 w 31"/>
                  <a:gd name="T13" fmla="*/ 21 h 21"/>
                  <a:gd name="T14" fmla="*/ 14 w 31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1">
                    <a:moveTo>
                      <a:pt x="14" y="21"/>
                    </a:moveTo>
                    <a:lnTo>
                      <a:pt x="15" y="14"/>
                    </a:lnTo>
                    <a:lnTo>
                      <a:pt x="31" y="0"/>
                    </a:lnTo>
                    <a:lnTo>
                      <a:pt x="19" y="4"/>
                    </a:lnTo>
                    <a:lnTo>
                      <a:pt x="6" y="12"/>
                    </a:lnTo>
                    <a:lnTo>
                      <a:pt x="0" y="17"/>
                    </a:lnTo>
                    <a:lnTo>
                      <a:pt x="14" y="21"/>
                    </a:lnTo>
                    <a:lnTo>
                      <a:pt x="1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5" name="Freeform 107"/>
              <p:cNvSpPr>
                <a:spLocks/>
              </p:cNvSpPr>
              <p:nvPr/>
            </p:nvSpPr>
            <p:spPr bwMode="auto">
              <a:xfrm>
                <a:off x="2555" y="2448"/>
                <a:ext cx="64" cy="59"/>
              </a:xfrm>
              <a:custGeom>
                <a:avLst/>
                <a:gdLst>
                  <a:gd name="T0" fmla="*/ 127 w 127"/>
                  <a:gd name="T1" fmla="*/ 9 h 117"/>
                  <a:gd name="T2" fmla="*/ 97 w 127"/>
                  <a:gd name="T3" fmla="*/ 9 h 117"/>
                  <a:gd name="T4" fmla="*/ 72 w 127"/>
                  <a:gd name="T5" fmla="*/ 34 h 117"/>
                  <a:gd name="T6" fmla="*/ 23 w 127"/>
                  <a:gd name="T7" fmla="*/ 72 h 117"/>
                  <a:gd name="T8" fmla="*/ 29 w 127"/>
                  <a:gd name="T9" fmla="*/ 83 h 117"/>
                  <a:gd name="T10" fmla="*/ 48 w 127"/>
                  <a:gd name="T11" fmla="*/ 83 h 117"/>
                  <a:gd name="T12" fmla="*/ 44 w 127"/>
                  <a:gd name="T13" fmla="*/ 96 h 117"/>
                  <a:gd name="T14" fmla="*/ 65 w 127"/>
                  <a:gd name="T15" fmla="*/ 98 h 117"/>
                  <a:gd name="T16" fmla="*/ 84 w 127"/>
                  <a:gd name="T17" fmla="*/ 93 h 117"/>
                  <a:gd name="T18" fmla="*/ 93 w 127"/>
                  <a:gd name="T19" fmla="*/ 77 h 117"/>
                  <a:gd name="T20" fmla="*/ 99 w 127"/>
                  <a:gd name="T21" fmla="*/ 72 h 117"/>
                  <a:gd name="T22" fmla="*/ 114 w 127"/>
                  <a:gd name="T23" fmla="*/ 74 h 117"/>
                  <a:gd name="T24" fmla="*/ 101 w 127"/>
                  <a:gd name="T25" fmla="*/ 100 h 117"/>
                  <a:gd name="T26" fmla="*/ 82 w 127"/>
                  <a:gd name="T27" fmla="*/ 115 h 117"/>
                  <a:gd name="T28" fmla="*/ 65 w 127"/>
                  <a:gd name="T29" fmla="*/ 117 h 117"/>
                  <a:gd name="T30" fmla="*/ 32 w 127"/>
                  <a:gd name="T31" fmla="*/ 117 h 117"/>
                  <a:gd name="T32" fmla="*/ 31 w 127"/>
                  <a:gd name="T33" fmla="*/ 98 h 117"/>
                  <a:gd name="T34" fmla="*/ 8 w 127"/>
                  <a:gd name="T35" fmla="*/ 91 h 117"/>
                  <a:gd name="T36" fmla="*/ 0 w 127"/>
                  <a:gd name="T37" fmla="*/ 85 h 117"/>
                  <a:gd name="T38" fmla="*/ 0 w 127"/>
                  <a:gd name="T39" fmla="*/ 62 h 117"/>
                  <a:gd name="T40" fmla="*/ 61 w 127"/>
                  <a:gd name="T41" fmla="*/ 20 h 117"/>
                  <a:gd name="T42" fmla="*/ 89 w 127"/>
                  <a:gd name="T43" fmla="*/ 0 h 117"/>
                  <a:gd name="T44" fmla="*/ 116 w 127"/>
                  <a:gd name="T45" fmla="*/ 0 h 117"/>
                  <a:gd name="T46" fmla="*/ 127 w 127"/>
                  <a:gd name="T47" fmla="*/ 9 h 117"/>
                  <a:gd name="T48" fmla="*/ 127 w 127"/>
                  <a:gd name="T49" fmla="*/ 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7" h="117">
                    <a:moveTo>
                      <a:pt x="127" y="9"/>
                    </a:moveTo>
                    <a:lnTo>
                      <a:pt x="97" y="9"/>
                    </a:lnTo>
                    <a:lnTo>
                      <a:pt x="72" y="34"/>
                    </a:lnTo>
                    <a:lnTo>
                      <a:pt x="23" y="72"/>
                    </a:lnTo>
                    <a:lnTo>
                      <a:pt x="29" y="83"/>
                    </a:lnTo>
                    <a:lnTo>
                      <a:pt x="48" y="83"/>
                    </a:lnTo>
                    <a:lnTo>
                      <a:pt x="44" y="96"/>
                    </a:lnTo>
                    <a:lnTo>
                      <a:pt x="65" y="98"/>
                    </a:lnTo>
                    <a:lnTo>
                      <a:pt x="84" y="93"/>
                    </a:lnTo>
                    <a:lnTo>
                      <a:pt x="93" y="77"/>
                    </a:lnTo>
                    <a:lnTo>
                      <a:pt x="99" y="72"/>
                    </a:lnTo>
                    <a:lnTo>
                      <a:pt x="114" y="74"/>
                    </a:lnTo>
                    <a:lnTo>
                      <a:pt x="101" y="100"/>
                    </a:lnTo>
                    <a:lnTo>
                      <a:pt x="82" y="115"/>
                    </a:lnTo>
                    <a:lnTo>
                      <a:pt x="65" y="117"/>
                    </a:lnTo>
                    <a:lnTo>
                      <a:pt x="32" y="117"/>
                    </a:lnTo>
                    <a:lnTo>
                      <a:pt x="31" y="98"/>
                    </a:lnTo>
                    <a:lnTo>
                      <a:pt x="8" y="91"/>
                    </a:lnTo>
                    <a:lnTo>
                      <a:pt x="0" y="85"/>
                    </a:lnTo>
                    <a:lnTo>
                      <a:pt x="0" y="62"/>
                    </a:lnTo>
                    <a:lnTo>
                      <a:pt x="61" y="20"/>
                    </a:lnTo>
                    <a:lnTo>
                      <a:pt x="89" y="0"/>
                    </a:lnTo>
                    <a:lnTo>
                      <a:pt x="116" y="0"/>
                    </a:lnTo>
                    <a:lnTo>
                      <a:pt x="127" y="9"/>
                    </a:lnTo>
                    <a:lnTo>
                      <a:pt x="12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6" name="Freeform 108"/>
              <p:cNvSpPr>
                <a:spLocks/>
              </p:cNvSpPr>
              <p:nvPr/>
            </p:nvSpPr>
            <p:spPr bwMode="auto">
              <a:xfrm>
                <a:off x="2598" y="2468"/>
                <a:ext cx="17" cy="9"/>
              </a:xfrm>
              <a:custGeom>
                <a:avLst/>
                <a:gdLst>
                  <a:gd name="T0" fmla="*/ 26 w 34"/>
                  <a:gd name="T1" fmla="*/ 14 h 19"/>
                  <a:gd name="T2" fmla="*/ 17 w 34"/>
                  <a:gd name="T3" fmla="*/ 12 h 19"/>
                  <a:gd name="T4" fmla="*/ 0 w 34"/>
                  <a:gd name="T5" fmla="*/ 14 h 19"/>
                  <a:gd name="T6" fmla="*/ 13 w 34"/>
                  <a:gd name="T7" fmla="*/ 4 h 19"/>
                  <a:gd name="T8" fmla="*/ 34 w 34"/>
                  <a:gd name="T9" fmla="*/ 0 h 19"/>
                  <a:gd name="T10" fmla="*/ 32 w 34"/>
                  <a:gd name="T11" fmla="*/ 19 h 19"/>
                  <a:gd name="T12" fmla="*/ 26 w 34"/>
                  <a:gd name="T13" fmla="*/ 14 h 19"/>
                  <a:gd name="T14" fmla="*/ 26 w 34"/>
                  <a:gd name="T15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9">
                    <a:moveTo>
                      <a:pt x="26" y="14"/>
                    </a:moveTo>
                    <a:lnTo>
                      <a:pt x="17" y="12"/>
                    </a:lnTo>
                    <a:lnTo>
                      <a:pt x="0" y="14"/>
                    </a:lnTo>
                    <a:lnTo>
                      <a:pt x="13" y="4"/>
                    </a:lnTo>
                    <a:lnTo>
                      <a:pt x="34" y="0"/>
                    </a:lnTo>
                    <a:lnTo>
                      <a:pt x="32" y="19"/>
                    </a:lnTo>
                    <a:lnTo>
                      <a:pt x="26" y="14"/>
                    </a:lnTo>
                    <a:lnTo>
                      <a:pt x="2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7" name="Freeform 109"/>
              <p:cNvSpPr>
                <a:spLocks/>
              </p:cNvSpPr>
              <p:nvPr/>
            </p:nvSpPr>
            <p:spPr bwMode="auto">
              <a:xfrm>
                <a:off x="2562" y="2585"/>
                <a:ext cx="27" cy="18"/>
              </a:xfrm>
              <a:custGeom>
                <a:avLst/>
                <a:gdLst>
                  <a:gd name="T0" fmla="*/ 52 w 56"/>
                  <a:gd name="T1" fmla="*/ 10 h 36"/>
                  <a:gd name="T2" fmla="*/ 21 w 56"/>
                  <a:gd name="T3" fmla="*/ 31 h 36"/>
                  <a:gd name="T4" fmla="*/ 4 w 56"/>
                  <a:gd name="T5" fmla="*/ 36 h 36"/>
                  <a:gd name="T6" fmla="*/ 0 w 56"/>
                  <a:gd name="T7" fmla="*/ 19 h 36"/>
                  <a:gd name="T8" fmla="*/ 12 w 56"/>
                  <a:gd name="T9" fmla="*/ 15 h 36"/>
                  <a:gd name="T10" fmla="*/ 56 w 56"/>
                  <a:gd name="T11" fmla="*/ 0 h 36"/>
                  <a:gd name="T12" fmla="*/ 52 w 56"/>
                  <a:gd name="T13" fmla="*/ 10 h 36"/>
                  <a:gd name="T14" fmla="*/ 52 w 56"/>
                  <a:gd name="T15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36">
                    <a:moveTo>
                      <a:pt x="52" y="10"/>
                    </a:moveTo>
                    <a:lnTo>
                      <a:pt x="21" y="31"/>
                    </a:lnTo>
                    <a:lnTo>
                      <a:pt x="4" y="36"/>
                    </a:lnTo>
                    <a:lnTo>
                      <a:pt x="0" y="19"/>
                    </a:lnTo>
                    <a:lnTo>
                      <a:pt x="12" y="15"/>
                    </a:lnTo>
                    <a:lnTo>
                      <a:pt x="56" y="0"/>
                    </a:lnTo>
                    <a:lnTo>
                      <a:pt x="52" y="10"/>
                    </a:lnTo>
                    <a:lnTo>
                      <a:pt x="5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8" name="Freeform 110"/>
              <p:cNvSpPr>
                <a:spLocks/>
              </p:cNvSpPr>
              <p:nvPr/>
            </p:nvSpPr>
            <p:spPr bwMode="auto">
              <a:xfrm>
                <a:off x="2347" y="2672"/>
                <a:ext cx="89" cy="74"/>
              </a:xfrm>
              <a:custGeom>
                <a:avLst/>
                <a:gdLst>
                  <a:gd name="T0" fmla="*/ 179 w 179"/>
                  <a:gd name="T1" fmla="*/ 139 h 148"/>
                  <a:gd name="T2" fmla="*/ 131 w 179"/>
                  <a:gd name="T3" fmla="*/ 114 h 148"/>
                  <a:gd name="T4" fmla="*/ 133 w 179"/>
                  <a:gd name="T5" fmla="*/ 124 h 148"/>
                  <a:gd name="T6" fmla="*/ 99 w 179"/>
                  <a:gd name="T7" fmla="*/ 120 h 148"/>
                  <a:gd name="T8" fmla="*/ 65 w 179"/>
                  <a:gd name="T9" fmla="*/ 101 h 148"/>
                  <a:gd name="T10" fmla="*/ 38 w 179"/>
                  <a:gd name="T11" fmla="*/ 76 h 148"/>
                  <a:gd name="T12" fmla="*/ 13 w 179"/>
                  <a:gd name="T13" fmla="*/ 42 h 148"/>
                  <a:gd name="T14" fmla="*/ 0 w 179"/>
                  <a:gd name="T15" fmla="*/ 0 h 148"/>
                  <a:gd name="T16" fmla="*/ 8 w 179"/>
                  <a:gd name="T17" fmla="*/ 57 h 148"/>
                  <a:gd name="T18" fmla="*/ 27 w 179"/>
                  <a:gd name="T19" fmla="*/ 80 h 148"/>
                  <a:gd name="T20" fmla="*/ 53 w 179"/>
                  <a:gd name="T21" fmla="*/ 105 h 148"/>
                  <a:gd name="T22" fmla="*/ 85 w 179"/>
                  <a:gd name="T23" fmla="*/ 131 h 148"/>
                  <a:gd name="T24" fmla="*/ 61 w 179"/>
                  <a:gd name="T25" fmla="*/ 141 h 148"/>
                  <a:gd name="T26" fmla="*/ 108 w 179"/>
                  <a:gd name="T27" fmla="*/ 148 h 148"/>
                  <a:gd name="T28" fmla="*/ 148 w 179"/>
                  <a:gd name="T29" fmla="*/ 139 h 148"/>
                  <a:gd name="T30" fmla="*/ 179 w 179"/>
                  <a:gd name="T31" fmla="*/ 139 h 148"/>
                  <a:gd name="T32" fmla="*/ 179 w 179"/>
                  <a:gd name="T33" fmla="*/ 13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9" h="148">
                    <a:moveTo>
                      <a:pt x="179" y="139"/>
                    </a:moveTo>
                    <a:lnTo>
                      <a:pt x="131" y="114"/>
                    </a:lnTo>
                    <a:lnTo>
                      <a:pt x="133" y="124"/>
                    </a:lnTo>
                    <a:lnTo>
                      <a:pt x="99" y="120"/>
                    </a:lnTo>
                    <a:lnTo>
                      <a:pt x="65" y="101"/>
                    </a:lnTo>
                    <a:lnTo>
                      <a:pt x="38" y="76"/>
                    </a:lnTo>
                    <a:lnTo>
                      <a:pt x="13" y="42"/>
                    </a:lnTo>
                    <a:lnTo>
                      <a:pt x="0" y="0"/>
                    </a:lnTo>
                    <a:lnTo>
                      <a:pt x="8" y="57"/>
                    </a:lnTo>
                    <a:lnTo>
                      <a:pt x="27" y="80"/>
                    </a:lnTo>
                    <a:lnTo>
                      <a:pt x="53" y="105"/>
                    </a:lnTo>
                    <a:lnTo>
                      <a:pt x="85" y="131"/>
                    </a:lnTo>
                    <a:lnTo>
                      <a:pt x="61" y="141"/>
                    </a:lnTo>
                    <a:lnTo>
                      <a:pt x="108" y="148"/>
                    </a:lnTo>
                    <a:lnTo>
                      <a:pt x="148" y="139"/>
                    </a:lnTo>
                    <a:lnTo>
                      <a:pt x="179" y="139"/>
                    </a:lnTo>
                    <a:lnTo>
                      <a:pt x="179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9" name="Freeform 111"/>
              <p:cNvSpPr>
                <a:spLocks/>
              </p:cNvSpPr>
              <p:nvPr/>
            </p:nvSpPr>
            <p:spPr bwMode="auto">
              <a:xfrm>
                <a:off x="2245" y="2631"/>
                <a:ext cx="183" cy="101"/>
              </a:xfrm>
              <a:custGeom>
                <a:avLst/>
                <a:gdLst>
                  <a:gd name="T0" fmla="*/ 195 w 364"/>
                  <a:gd name="T1" fmla="*/ 80 h 202"/>
                  <a:gd name="T2" fmla="*/ 188 w 364"/>
                  <a:gd name="T3" fmla="*/ 90 h 202"/>
                  <a:gd name="T4" fmla="*/ 178 w 364"/>
                  <a:gd name="T5" fmla="*/ 99 h 202"/>
                  <a:gd name="T6" fmla="*/ 159 w 364"/>
                  <a:gd name="T7" fmla="*/ 107 h 202"/>
                  <a:gd name="T8" fmla="*/ 114 w 364"/>
                  <a:gd name="T9" fmla="*/ 111 h 202"/>
                  <a:gd name="T10" fmla="*/ 76 w 364"/>
                  <a:gd name="T11" fmla="*/ 124 h 202"/>
                  <a:gd name="T12" fmla="*/ 55 w 364"/>
                  <a:gd name="T13" fmla="*/ 126 h 202"/>
                  <a:gd name="T14" fmla="*/ 26 w 364"/>
                  <a:gd name="T15" fmla="*/ 132 h 202"/>
                  <a:gd name="T16" fmla="*/ 0 w 364"/>
                  <a:gd name="T17" fmla="*/ 149 h 202"/>
                  <a:gd name="T18" fmla="*/ 17 w 364"/>
                  <a:gd name="T19" fmla="*/ 120 h 202"/>
                  <a:gd name="T20" fmla="*/ 45 w 364"/>
                  <a:gd name="T21" fmla="*/ 109 h 202"/>
                  <a:gd name="T22" fmla="*/ 64 w 364"/>
                  <a:gd name="T23" fmla="*/ 114 h 202"/>
                  <a:gd name="T24" fmla="*/ 117 w 364"/>
                  <a:gd name="T25" fmla="*/ 101 h 202"/>
                  <a:gd name="T26" fmla="*/ 127 w 364"/>
                  <a:gd name="T27" fmla="*/ 61 h 202"/>
                  <a:gd name="T28" fmla="*/ 133 w 364"/>
                  <a:gd name="T29" fmla="*/ 94 h 202"/>
                  <a:gd name="T30" fmla="*/ 155 w 364"/>
                  <a:gd name="T31" fmla="*/ 88 h 202"/>
                  <a:gd name="T32" fmla="*/ 186 w 364"/>
                  <a:gd name="T33" fmla="*/ 59 h 202"/>
                  <a:gd name="T34" fmla="*/ 218 w 364"/>
                  <a:gd name="T35" fmla="*/ 0 h 202"/>
                  <a:gd name="T36" fmla="*/ 209 w 364"/>
                  <a:gd name="T37" fmla="*/ 59 h 202"/>
                  <a:gd name="T38" fmla="*/ 220 w 364"/>
                  <a:gd name="T39" fmla="*/ 56 h 202"/>
                  <a:gd name="T40" fmla="*/ 241 w 364"/>
                  <a:gd name="T41" fmla="*/ 57 h 202"/>
                  <a:gd name="T42" fmla="*/ 287 w 364"/>
                  <a:gd name="T43" fmla="*/ 122 h 202"/>
                  <a:gd name="T44" fmla="*/ 306 w 364"/>
                  <a:gd name="T45" fmla="*/ 147 h 202"/>
                  <a:gd name="T46" fmla="*/ 321 w 364"/>
                  <a:gd name="T47" fmla="*/ 158 h 202"/>
                  <a:gd name="T48" fmla="*/ 336 w 364"/>
                  <a:gd name="T49" fmla="*/ 162 h 202"/>
                  <a:gd name="T50" fmla="*/ 364 w 364"/>
                  <a:gd name="T51" fmla="*/ 183 h 202"/>
                  <a:gd name="T52" fmla="*/ 363 w 364"/>
                  <a:gd name="T53" fmla="*/ 196 h 202"/>
                  <a:gd name="T54" fmla="*/ 359 w 364"/>
                  <a:gd name="T55" fmla="*/ 202 h 202"/>
                  <a:gd name="T56" fmla="*/ 355 w 364"/>
                  <a:gd name="T57" fmla="*/ 198 h 202"/>
                  <a:gd name="T58" fmla="*/ 345 w 364"/>
                  <a:gd name="T59" fmla="*/ 189 h 202"/>
                  <a:gd name="T60" fmla="*/ 328 w 364"/>
                  <a:gd name="T61" fmla="*/ 181 h 202"/>
                  <a:gd name="T62" fmla="*/ 306 w 364"/>
                  <a:gd name="T63" fmla="*/ 175 h 202"/>
                  <a:gd name="T64" fmla="*/ 288 w 364"/>
                  <a:gd name="T65" fmla="*/ 156 h 202"/>
                  <a:gd name="T66" fmla="*/ 264 w 364"/>
                  <a:gd name="T67" fmla="*/ 124 h 202"/>
                  <a:gd name="T68" fmla="*/ 254 w 364"/>
                  <a:gd name="T69" fmla="*/ 97 h 202"/>
                  <a:gd name="T70" fmla="*/ 241 w 364"/>
                  <a:gd name="T71" fmla="*/ 82 h 202"/>
                  <a:gd name="T72" fmla="*/ 195 w 364"/>
                  <a:gd name="T73" fmla="*/ 80 h 202"/>
                  <a:gd name="T74" fmla="*/ 195 w 364"/>
                  <a:gd name="T75" fmla="*/ 8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4" h="202">
                    <a:moveTo>
                      <a:pt x="195" y="80"/>
                    </a:moveTo>
                    <a:lnTo>
                      <a:pt x="188" y="90"/>
                    </a:lnTo>
                    <a:lnTo>
                      <a:pt x="178" y="99"/>
                    </a:lnTo>
                    <a:lnTo>
                      <a:pt x="159" y="107"/>
                    </a:lnTo>
                    <a:lnTo>
                      <a:pt x="114" y="111"/>
                    </a:lnTo>
                    <a:lnTo>
                      <a:pt x="76" y="124"/>
                    </a:lnTo>
                    <a:lnTo>
                      <a:pt x="55" y="126"/>
                    </a:lnTo>
                    <a:lnTo>
                      <a:pt x="26" y="132"/>
                    </a:lnTo>
                    <a:lnTo>
                      <a:pt x="0" y="149"/>
                    </a:lnTo>
                    <a:lnTo>
                      <a:pt x="17" y="120"/>
                    </a:lnTo>
                    <a:lnTo>
                      <a:pt x="45" y="109"/>
                    </a:lnTo>
                    <a:lnTo>
                      <a:pt x="64" y="114"/>
                    </a:lnTo>
                    <a:lnTo>
                      <a:pt x="117" y="101"/>
                    </a:lnTo>
                    <a:lnTo>
                      <a:pt x="127" y="61"/>
                    </a:lnTo>
                    <a:lnTo>
                      <a:pt x="133" y="94"/>
                    </a:lnTo>
                    <a:lnTo>
                      <a:pt x="155" y="88"/>
                    </a:lnTo>
                    <a:lnTo>
                      <a:pt x="186" y="59"/>
                    </a:lnTo>
                    <a:lnTo>
                      <a:pt x="218" y="0"/>
                    </a:lnTo>
                    <a:lnTo>
                      <a:pt x="209" y="59"/>
                    </a:lnTo>
                    <a:lnTo>
                      <a:pt x="220" y="56"/>
                    </a:lnTo>
                    <a:lnTo>
                      <a:pt x="241" y="57"/>
                    </a:lnTo>
                    <a:lnTo>
                      <a:pt x="287" y="122"/>
                    </a:lnTo>
                    <a:lnTo>
                      <a:pt x="306" y="147"/>
                    </a:lnTo>
                    <a:lnTo>
                      <a:pt x="321" y="158"/>
                    </a:lnTo>
                    <a:lnTo>
                      <a:pt x="336" y="162"/>
                    </a:lnTo>
                    <a:lnTo>
                      <a:pt x="364" y="183"/>
                    </a:lnTo>
                    <a:lnTo>
                      <a:pt x="363" y="196"/>
                    </a:lnTo>
                    <a:lnTo>
                      <a:pt x="359" y="202"/>
                    </a:lnTo>
                    <a:lnTo>
                      <a:pt x="355" y="198"/>
                    </a:lnTo>
                    <a:lnTo>
                      <a:pt x="345" y="189"/>
                    </a:lnTo>
                    <a:lnTo>
                      <a:pt x="328" y="181"/>
                    </a:lnTo>
                    <a:lnTo>
                      <a:pt x="306" y="175"/>
                    </a:lnTo>
                    <a:lnTo>
                      <a:pt x="288" y="156"/>
                    </a:lnTo>
                    <a:lnTo>
                      <a:pt x="264" y="124"/>
                    </a:lnTo>
                    <a:lnTo>
                      <a:pt x="254" y="97"/>
                    </a:lnTo>
                    <a:lnTo>
                      <a:pt x="241" y="82"/>
                    </a:lnTo>
                    <a:lnTo>
                      <a:pt x="195" y="80"/>
                    </a:lnTo>
                    <a:lnTo>
                      <a:pt x="195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0" name="Freeform 112"/>
              <p:cNvSpPr>
                <a:spLocks/>
              </p:cNvSpPr>
              <p:nvPr/>
            </p:nvSpPr>
            <p:spPr bwMode="auto">
              <a:xfrm>
                <a:off x="2361" y="2579"/>
                <a:ext cx="126" cy="138"/>
              </a:xfrm>
              <a:custGeom>
                <a:avLst/>
                <a:gdLst>
                  <a:gd name="T0" fmla="*/ 219 w 251"/>
                  <a:gd name="T1" fmla="*/ 182 h 275"/>
                  <a:gd name="T2" fmla="*/ 229 w 251"/>
                  <a:gd name="T3" fmla="*/ 196 h 275"/>
                  <a:gd name="T4" fmla="*/ 225 w 251"/>
                  <a:gd name="T5" fmla="*/ 201 h 275"/>
                  <a:gd name="T6" fmla="*/ 206 w 251"/>
                  <a:gd name="T7" fmla="*/ 203 h 275"/>
                  <a:gd name="T8" fmla="*/ 141 w 251"/>
                  <a:gd name="T9" fmla="*/ 186 h 275"/>
                  <a:gd name="T10" fmla="*/ 130 w 251"/>
                  <a:gd name="T11" fmla="*/ 175 h 275"/>
                  <a:gd name="T12" fmla="*/ 107 w 251"/>
                  <a:gd name="T13" fmla="*/ 152 h 275"/>
                  <a:gd name="T14" fmla="*/ 80 w 251"/>
                  <a:gd name="T15" fmla="*/ 123 h 275"/>
                  <a:gd name="T16" fmla="*/ 103 w 251"/>
                  <a:gd name="T17" fmla="*/ 160 h 275"/>
                  <a:gd name="T18" fmla="*/ 120 w 251"/>
                  <a:gd name="T19" fmla="*/ 190 h 275"/>
                  <a:gd name="T20" fmla="*/ 84 w 251"/>
                  <a:gd name="T21" fmla="*/ 167 h 275"/>
                  <a:gd name="T22" fmla="*/ 56 w 251"/>
                  <a:gd name="T23" fmla="*/ 120 h 275"/>
                  <a:gd name="T24" fmla="*/ 35 w 251"/>
                  <a:gd name="T25" fmla="*/ 89 h 275"/>
                  <a:gd name="T26" fmla="*/ 48 w 251"/>
                  <a:gd name="T27" fmla="*/ 133 h 275"/>
                  <a:gd name="T28" fmla="*/ 67 w 251"/>
                  <a:gd name="T29" fmla="*/ 160 h 275"/>
                  <a:gd name="T30" fmla="*/ 90 w 251"/>
                  <a:gd name="T31" fmla="*/ 186 h 275"/>
                  <a:gd name="T32" fmla="*/ 113 w 251"/>
                  <a:gd name="T33" fmla="*/ 201 h 275"/>
                  <a:gd name="T34" fmla="*/ 147 w 251"/>
                  <a:gd name="T35" fmla="*/ 209 h 275"/>
                  <a:gd name="T36" fmla="*/ 171 w 251"/>
                  <a:gd name="T37" fmla="*/ 224 h 275"/>
                  <a:gd name="T38" fmla="*/ 173 w 251"/>
                  <a:gd name="T39" fmla="*/ 237 h 275"/>
                  <a:gd name="T40" fmla="*/ 168 w 251"/>
                  <a:gd name="T41" fmla="*/ 243 h 275"/>
                  <a:gd name="T42" fmla="*/ 147 w 251"/>
                  <a:gd name="T43" fmla="*/ 247 h 275"/>
                  <a:gd name="T44" fmla="*/ 111 w 251"/>
                  <a:gd name="T45" fmla="*/ 232 h 275"/>
                  <a:gd name="T46" fmla="*/ 90 w 251"/>
                  <a:gd name="T47" fmla="*/ 218 h 275"/>
                  <a:gd name="T48" fmla="*/ 59 w 251"/>
                  <a:gd name="T49" fmla="*/ 184 h 275"/>
                  <a:gd name="T50" fmla="*/ 42 w 251"/>
                  <a:gd name="T51" fmla="*/ 144 h 275"/>
                  <a:gd name="T52" fmla="*/ 19 w 251"/>
                  <a:gd name="T53" fmla="*/ 83 h 275"/>
                  <a:gd name="T54" fmla="*/ 6 w 251"/>
                  <a:gd name="T55" fmla="*/ 30 h 275"/>
                  <a:gd name="T56" fmla="*/ 0 w 251"/>
                  <a:gd name="T57" fmla="*/ 0 h 275"/>
                  <a:gd name="T58" fmla="*/ 4 w 251"/>
                  <a:gd name="T59" fmla="*/ 70 h 275"/>
                  <a:gd name="T60" fmla="*/ 23 w 251"/>
                  <a:gd name="T61" fmla="*/ 131 h 275"/>
                  <a:gd name="T62" fmla="*/ 38 w 251"/>
                  <a:gd name="T63" fmla="*/ 175 h 275"/>
                  <a:gd name="T64" fmla="*/ 56 w 251"/>
                  <a:gd name="T65" fmla="*/ 201 h 275"/>
                  <a:gd name="T66" fmla="*/ 76 w 251"/>
                  <a:gd name="T67" fmla="*/ 224 h 275"/>
                  <a:gd name="T68" fmla="*/ 103 w 251"/>
                  <a:gd name="T69" fmla="*/ 247 h 275"/>
                  <a:gd name="T70" fmla="*/ 132 w 251"/>
                  <a:gd name="T71" fmla="*/ 264 h 275"/>
                  <a:gd name="T72" fmla="*/ 152 w 251"/>
                  <a:gd name="T73" fmla="*/ 272 h 275"/>
                  <a:gd name="T74" fmla="*/ 170 w 251"/>
                  <a:gd name="T75" fmla="*/ 275 h 275"/>
                  <a:gd name="T76" fmla="*/ 173 w 251"/>
                  <a:gd name="T77" fmla="*/ 264 h 275"/>
                  <a:gd name="T78" fmla="*/ 185 w 251"/>
                  <a:gd name="T79" fmla="*/ 249 h 275"/>
                  <a:gd name="T80" fmla="*/ 219 w 251"/>
                  <a:gd name="T81" fmla="*/ 241 h 275"/>
                  <a:gd name="T82" fmla="*/ 244 w 251"/>
                  <a:gd name="T83" fmla="*/ 236 h 275"/>
                  <a:gd name="T84" fmla="*/ 251 w 251"/>
                  <a:gd name="T85" fmla="*/ 217 h 275"/>
                  <a:gd name="T86" fmla="*/ 246 w 251"/>
                  <a:gd name="T87" fmla="*/ 203 h 275"/>
                  <a:gd name="T88" fmla="*/ 234 w 251"/>
                  <a:gd name="T89" fmla="*/ 194 h 275"/>
                  <a:gd name="T90" fmla="*/ 219 w 251"/>
                  <a:gd name="T91" fmla="*/ 182 h 275"/>
                  <a:gd name="T92" fmla="*/ 219 w 251"/>
                  <a:gd name="T93" fmla="*/ 182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1" h="275">
                    <a:moveTo>
                      <a:pt x="219" y="182"/>
                    </a:moveTo>
                    <a:lnTo>
                      <a:pt x="229" y="196"/>
                    </a:lnTo>
                    <a:lnTo>
                      <a:pt x="225" y="201"/>
                    </a:lnTo>
                    <a:lnTo>
                      <a:pt x="206" y="203"/>
                    </a:lnTo>
                    <a:lnTo>
                      <a:pt x="141" y="186"/>
                    </a:lnTo>
                    <a:lnTo>
                      <a:pt x="130" y="175"/>
                    </a:lnTo>
                    <a:lnTo>
                      <a:pt x="107" y="152"/>
                    </a:lnTo>
                    <a:lnTo>
                      <a:pt x="80" y="123"/>
                    </a:lnTo>
                    <a:lnTo>
                      <a:pt x="103" y="160"/>
                    </a:lnTo>
                    <a:lnTo>
                      <a:pt x="120" y="190"/>
                    </a:lnTo>
                    <a:lnTo>
                      <a:pt x="84" y="167"/>
                    </a:lnTo>
                    <a:lnTo>
                      <a:pt x="56" y="120"/>
                    </a:lnTo>
                    <a:lnTo>
                      <a:pt x="35" y="89"/>
                    </a:lnTo>
                    <a:lnTo>
                      <a:pt x="48" y="133"/>
                    </a:lnTo>
                    <a:lnTo>
                      <a:pt x="67" y="160"/>
                    </a:lnTo>
                    <a:lnTo>
                      <a:pt x="90" y="186"/>
                    </a:lnTo>
                    <a:lnTo>
                      <a:pt x="113" y="201"/>
                    </a:lnTo>
                    <a:lnTo>
                      <a:pt x="147" y="209"/>
                    </a:lnTo>
                    <a:lnTo>
                      <a:pt x="171" y="224"/>
                    </a:lnTo>
                    <a:lnTo>
                      <a:pt x="173" y="237"/>
                    </a:lnTo>
                    <a:lnTo>
                      <a:pt x="168" y="243"/>
                    </a:lnTo>
                    <a:lnTo>
                      <a:pt x="147" y="247"/>
                    </a:lnTo>
                    <a:lnTo>
                      <a:pt x="111" y="232"/>
                    </a:lnTo>
                    <a:lnTo>
                      <a:pt x="90" y="218"/>
                    </a:lnTo>
                    <a:lnTo>
                      <a:pt x="59" y="184"/>
                    </a:lnTo>
                    <a:lnTo>
                      <a:pt x="42" y="144"/>
                    </a:lnTo>
                    <a:lnTo>
                      <a:pt x="19" y="83"/>
                    </a:lnTo>
                    <a:lnTo>
                      <a:pt x="6" y="30"/>
                    </a:lnTo>
                    <a:lnTo>
                      <a:pt x="0" y="0"/>
                    </a:lnTo>
                    <a:lnTo>
                      <a:pt x="4" y="70"/>
                    </a:lnTo>
                    <a:lnTo>
                      <a:pt x="23" y="131"/>
                    </a:lnTo>
                    <a:lnTo>
                      <a:pt x="38" y="175"/>
                    </a:lnTo>
                    <a:lnTo>
                      <a:pt x="56" y="201"/>
                    </a:lnTo>
                    <a:lnTo>
                      <a:pt x="76" y="224"/>
                    </a:lnTo>
                    <a:lnTo>
                      <a:pt x="103" y="247"/>
                    </a:lnTo>
                    <a:lnTo>
                      <a:pt x="132" y="264"/>
                    </a:lnTo>
                    <a:lnTo>
                      <a:pt x="152" y="272"/>
                    </a:lnTo>
                    <a:lnTo>
                      <a:pt x="170" y="275"/>
                    </a:lnTo>
                    <a:lnTo>
                      <a:pt x="173" y="264"/>
                    </a:lnTo>
                    <a:lnTo>
                      <a:pt x="185" y="249"/>
                    </a:lnTo>
                    <a:lnTo>
                      <a:pt x="219" y="241"/>
                    </a:lnTo>
                    <a:lnTo>
                      <a:pt x="244" y="236"/>
                    </a:lnTo>
                    <a:lnTo>
                      <a:pt x="251" y="217"/>
                    </a:lnTo>
                    <a:lnTo>
                      <a:pt x="246" y="203"/>
                    </a:lnTo>
                    <a:lnTo>
                      <a:pt x="234" y="194"/>
                    </a:lnTo>
                    <a:lnTo>
                      <a:pt x="219" y="182"/>
                    </a:lnTo>
                    <a:lnTo>
                      <a:pt x="219" y="1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1" name="Freeform 113"/>
              <p:cNvSpPr>
                <a:spLocks/>
              </p:cNvSpPr>
              <p:nvPr/>
            </p:nvSpPr>
            <p:spPr bwMode="auto">
              <a:xfrm>
                <a:off x="2437" y="2385"/>
                <a:ext cx="34" cy="105"/>
              </a:xfrm>
              <a:custGeom>
                <a:avLst/>
                <a:gdLst>
                  <a:gd name="T0" fmla="*/ 69 w 69"/>
                  <a:gd name="T1" fmla="*/ 0 h 209"/>
                  <a:gd name="T2" fmla="*/ 56 w 69"/>
                  <a:gd name="T3" fmla="*/ 48 h 209"/>
                  <a:gd name="T4" fmla="*/ 38 w 69"/>
                  <a:gd name="T5" fmla="*/ 82 h 209"/>
                  <a:gd name="T6" fmla="*/ 18 w 69"/>
                  <a:gd name="T7" fmla="*/ 126 h 209"/>
                  <a:gd name="T8" fmla="*/ 6 w 69"/>
                  <a:gd name="T9" fmla="*/ 175 h 209"/>
                  <a:gd name="T10" fmla="*/ 0 w 69"/>
                  <a:gd name="T11" fmla="*/ 209 h 209"/>
                  <a:gd name="T12" fmla="*/ 10 w 69"/>
                  <a:gd name="T13" fmla="*/ 120 h 209"/>
                  <a:gd name="T14" fmla="*/ 19 w 69"/>
                  <a:gd name="T15" fmla="*/ 89 h 209"/>
                  <a:gd name="T16" fmla="*/ 33 w 69"/>
                  <a:gd name="T17" fmla="*/ 65 h 209"/>
                  <a:gd name="T18" fmla="*/ 48 w 69"/>
                  <a:gd name="T19" fmla="*/ 40 h 209"/>
                  <a:gd name="T20" fmla="*/ 69 w 69"/>
                  <a:gd name="T21" fmla="*/ 0 h 209"/>
                  <a:gd name="T22" fmla="*/ 69 w 69"/>
                  <a:gd name="T2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209">
                    <a:moveTo>
                      <a:pt x="69" y="0"/>
                    </a:moveTo>
                    <a:lnTo>
                      <a:pt x="56" y="48"/>
                    </a:lnTo>
                    <a:lnTo>
                      <a:pt x="38" y="82"/>
                    </a:lnTo>
                    <a:lnTo>
                      <a:pt x="18" y="126"/>
                    </a:lnTo>
                    <a:lnTo>
                      <a:pt x="6" y="175"/>
                    </a:lnTo>
                    <a:lnTo>
                      <a:pt x="0" y="209"/>
                    </a:lnTo>
                    <a:lnTo>
                      <a:pt x="10" y="120"/>
                    </a:lnTo>
                    <a:lnTo>
                      <a:pt x="19" y="89"/>
                    </a:lnTo>
                    <a:lnTo>
                      <a:pt x="33" y="65"/>
                    </a:lnTo>
                    <a:lnTo>
                      <a:pt x="48" y="4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2" name="Freeform 114"/>
              <p:cNvSpPr>
                <a:spLocks/>
              </p:cNvSpPr>
              <p:nvPr/>
            </p:nvSpPr>
            <p:spPr bwMode="auto">
              <a:xfrm>
                <a:off x="2430" y="2297"/>
                <a:ext cx="57" cy="80"/>
              </a:xfrm>
              <a:custGeom>
                <a:avLst/>
                <a:gdLst>
                  <a:gd name="T0" fmla="*/ 103 w 114"/>
                  <a:gd name="T1" fmla="*/ 8 h 162"/>
                  <a:gd name="T2" fmla="*/ 114 w 114"/>
                  <a:gd name="T3" fmla="*/ 25 h 162"/>
                  <a:gd name="T4" fmla="*/ 80 w 114"/>
                  <a:gd name="T5" fmla="*/ 38 h 162"/>
                  <a:gd name="T6" fmla="*/ 99 w 114"/>
                  <a:gd name="T7" fmla="*/ 46 h 162"/>
                  <a:gd name="T8" fmla="*/ 78 w 114"/>
                  <a:gd name="T9" fmla="*/ 55 h 162"/>
                  <a:gd name="T10" fmla="*/ 50 w 114"/>
                  <a:gd name="T11" fmla="*/ 71 h 162"/>
                  <a:gd name="T12" fmla="*/ 21 w 114"/>
                  <a:gd name="T13" fmla="*/ 120 h 162"/>
                  <a:gd name="T14" fmla="*/ 0 w 114"/>
                  <a:gd name="T15" fmla="*/ 162 h 162"/>
                  <a:gd name="T16" fmla="*/ 6 w 114"/>
                  <a:gd name="T17" fmla="*/ 133 h 162"/>
                  <a:gd name="T18" fmla="*/ 21 w 114"/>
                  <a:gd name="T19" fmla="*/ 86 h 162"/>
                  <a:gd name="T20" fmla="*/ 34 w 114"/>
                  <a:gd name="T21" fmla="*/ 67 h 162"/>
                  <a:gd name="T22" fmla="*/ 48 w 114"/>
                  <a:gd name="T23" fmla="*/ 46 h 162"/>
                  <a:gd name="T24" fmla="*/ 65 w 114"/>
                  <a:gd name="T25" fmla="*/ 25 h 162"/>
                  <a:gd name="T26" fmla="*/ 44 w 114"/>
                  <a:gd name="T27" fmla="*/ 21 h 162"/>
                  <a:gd name="T28" fmla="*/ 88 w 114"/>
                  <a:gd name="T29" fmla="*/ 0 h 162"/>
                  <a:gd name="T30" fmla="*/ 103 w 114"/>
                  <a:gd name="T31" fmla="*/ 8 h 162"/>
                  <a:gd name="T32" fmla="*/ 103 w 114"/>
                  <a:gd name="T33" fmla="*/ 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162">
                    <a:moveTo>
                      <a:pt x="103" y="8"/>
                    </a:moveTo>
                    <a:lnTo>
                      <a:pt x="114" y="25"/>
                    </a:lnTo>
                    <a:lnTo>
                      <a:pt x="80" y="38"/>
                    </a:lnTo>
                    <a:lnTo>
                      <a:pt x="99" y="46"/>
                    </a:lnTo>
                    <a:lnTo>
                      <a:pt x="78" y="55"/>
                    </a:lnTo>
                    <a:lnTo>
                      <a:pt x="50" y="71"/>
                    </a:lnTo>
                    <a:lnTo>
                      <a:pt x="21" y="120"/>
                    </a:lnTo>
                    <a:lnTo>
                      <a:pt x="0" y="162"/>
                    </a:lnTo>
                    <a:lnTo>
                      <a:pt x="6" y="133"/>
                    </a:lnTo>
                    <a:lnTo>
                      <a:pt x="21" y="86"/>
                    </a:lnTo>
                    <a:lnTo>
                      <a:pt x="34" y="67"/>
                    </a:lnTo>
                    <a:lnTo>
                      <a:pt x="48" y="46"/>
                    </a:lnTo>
                    <a:lnTo>
                      <a:pt x="65" y="25"/>
                    </a:lnTo>
                    <a:lnTo>
                      <a:pt x="44" y="21"/>
                    </a:lnTo>
                    <a:lnTo>
                      <a:pt x="88" y="0"/>
                    </a:lnTo>
                    <a:lnTo>
                      <a:pt x="103" y="8"/>
                    </a:lnTo>
                    <a:lnTo>
                      <a:pt x="10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3" name="Freeform 115"/>
              <p:cNvSpPr>
                <a:spLocks/>
              </p:cNvSpPr>
              <p:nvPr/>
            </p:nvSpPr>
            <p:spPr bwMode="auto">
              <a:xfrm>
                <a:off x="2144" y="2699"/>
                <a:ext cx="296" cy="578"/>
              </a:xfrm>
              <a:custGeom>
                <a:avLst/>
                <a:gdLst>
                  <a:gd name="T0" fmla="*/ 223 w 593"/>
                  <a:gd name="T1" fmla="*/ 12 h 1158"/>
                  <a:gd name="T2" fmla="*/ 194 w 593"/>
                  <a:gd name="T3" fmla="*/ 103 h 1158"/>
                  <a:gd name="T4" fmla="*/ 160 w 593"/>
                  <a:gd name="T5" fmla="*/ 192 h 1158"/>
                  <a:gd name="T6" fmla="*/ 143 w 593"/>
                  <a:gd name="T7" fmla="*/ 293 h 1158"/>
                  <a:gd name="T8" fmla="*/ 171 w 593"/>
                  <a:gd name="T9" fmla="*/ 316 h 1158"/>
                  <a:gd name="T10" fmla="*/ 86 w 593"/>
                  <a:gd name="T11" fmla="*/ 643 h 1158"/>
                  <a:gd name="T12" fmla="*/ 78 w 593"/>
                  <a:gd name="T13" fmla="*/ 698 h 1158"/>
                  <a:gd name="T14" fmla="*/ 80 w 593"/>
                  <a:gd name="T15" fmla="*/ 776 h 1158"/>
                  <a:gd name="T16" fmla="*/ 61 w 593"/>
                  <a:gd name="T17" fmla="*/ 823 h 1158"/>
                  <a:gd name="T18" fmla="*/ 23 w 593"/>
                  <a:gd name="T19" fmla="*/ 911 h 1158"/>
                  <a:gd name="T20" fmla="*/ 44 w 593"/>
                  <a:gd name="T21" fmla="*/ 1021 h 1158"/>
                  <a:gd name="T22" fmla="*/ 69 w 593"/>
                  <a:gd name="T23" fmla="*/ 1061 h 1158"/>
                  <a:gd name="T24" fmla="*/ 97 w 593"/>
                  <a:gd name="T25" fmla="*/ 1046 h 1158"/>
                  <a:gd name="T26" fmla="*/ 124 w 593"/>
                  <a:gd name="T27" fmla="*/ 962 h 1158"/>
                  <a:gd name="T28" fmla="*/ 145 w 593"/>
                  <a:gd name="T29" fmla="*/ 1107 h 1158"/>
                  <a:gd name="T30" fmla="*/ 185 w 593"/>
                  <a:gd name="T31" fmla="*/ 1099 h 1158"/>
                  <a:gd name="T32" fmla="*/ 213 w 593"/>
                  <a:gd name="T33" fmla="*/ 1112 h 1158"/>
                  <a:gd name="T34" fmla="*/ 511 w 593"/>
                  <a:gd name="T35" fmla="*/ 1065 h 1158"/>
                  <a:gd name="T36" fmla="*/ 546 w 593"/>
                  <a:gd name="T37" fmla="*/ 1088 h 1158"/>
                  <a:gd name="T38" fmla="*/ 481 w 593"/>
                  <a:gd name="T39" fmla="*/ 1116 h 1158"/>
                  <a:gd name="T40" fmla="*/ 426 w 593"/>
                  <a:gd name="T41" fmla="*/ 1143 h 1158"/>
                  <a:gd name="T42" fmla="*/ 388 w 593"/>
                  <a:gd name="T43" fmla="*/ 1107 h 1158"/>
                  <a:gd name="T44" fmla="*/ 169 w 593"/>
                  <a:gd name="T45" fmla="*/ 1127 h 1158"/>
                  <a:gd name="T46" fmla="*/ 40 w 593"/>
                  <a:gd name="T47" fmla="*/ 1044 h 1158"/>
                  <a:gd name="T48" fmla="*/ 2 w 593"/>
                  <a:gd name="T49" fmla="*/ 993 h 1158"/>
                  <a:gd name="T50" fmla="*/ 46 w 593"/>
                  <a:gd name="T51" fmla="*/ 823 h 1158"/>
                  <a:gd name="T52" fmla="*/ 69 w 593"/>
                  <a:gd name="T53" fmla="*/ 770 h 1158"/>
                  <a:gd name="T54" fmla="*/ 73 w 593"/>
                  <a:gd name="T55" fmla="*/ 626 h 1158"/>
                  <a:gd name="T56" fmla="*/ 130 w 593"/>
                  <a:gd name="T57" fmla="*/ 255 h 1158"/>
                  <a:gd name="T58" fmla="*/ 177 w 593"/>
                  <a:gd name="T59" fmla="*/ 73 h 1158"/>
                  <a:gd name="T60" fmla="*/ 194 w 593"/>
                  <a:gd name="T61" fmla="*/ 12 h 1158"/>
                  <a:gd name="T62" fmla="*/ 234 w 593"/>
                  <a:gd name="T63" fmla="*/ 0 h 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3" h="1158">
                    <a:moveTo>
                      <a:pt x="234" y="0"/>
                    </a:moveTo>
                    <a:lnTo>
                      <a:pt x="223" y="12"/>
                    </a:lnTo>
                    <a:lnTo>
                      <a:pt x="207" y="29"/>
                    </a:lnTo>
                    <a:lnTo>
                      <a:pt x="194" y="103"/>
                    </a:lnTo>
                    <a:lnTo>
                      <a:pt x="225" y="84"/>
                    </a:lnTo>
                    <a:lnTo>
                      <a:pt x="160" y="192"/>
                    </a:lnTo>
                    <a:lnTo>
                      <a:pt x="152" y="236"/>
                    </a:lnTo>
                    <a:lnTo>
                      <a:pt x="143" y="293"/>
                    </a:lnTo>
                    <a:lnTo>
                      <a:pt x="141" y="361"/>
                    </a:lnTo>
                    <a:lnTo>
                      <a:pt x="171" y="316"/>
                    </a:lnTo>
                    <a:lnTo>
                      <a:pt x="122" y="449"/>
                    </a:lnTo>
                    <a:lnTo>
                      <a:pt x="86" y="643"/>
                    </a:lnTo>
                    <a:lnTo>
                      <a:pt x="168" y="533"/>
                    </a:lnTo>
                    <a:lnTo>
                      <a:pt x="78" y="698"/>
                    </a:lnTo>
                    <a:lnTo>
                      <a:pt x="74" y="734"/>
                    </a:lnTo>
                    <a:lnTo>
                      <a:pt x="80" y="776"/>
                    </a:lnTo>
                    <a:lnTo>
                      <a:pt x="71" y="793"/>
                    </a:lnTo>
                    <a:lnTo>
                      <a:pt x="61" y="823"/>
                    </a:lnTo>
                    <a:lnTo>
                      <a:pt x="46" y="861"/>
                    </a:lnTo>
                    <a:lnTo>
                      <a:pt x="23" y="911"/>
                    </a:lnTo>
                    <a:lnTo>
                      <a:pt x="21" y="998"/>
                    </a:lnTo>
                    <a:lnTo>
                      <a:pt x="44" y="1021"/>
                    </a:lnTo>
                    <a:lnTo>
                      <a:pt x="57" y="1046"/>
                    </a:lnTo>
                    <a:lnTo>
                      <a:pt x="69" y="1061"/>
                    </a:lnTo>
                    <a:lnTo>
                      <a:pt x="78" y="1067"/>
                    </a:lnTo>
                    <a:lnTo>
                      <a:pt x="97" y="1046"/>
                    </a:lnTo>
                    <a:lnTo>
                      <a:pt x="112" y="1000"/>
                    </a:lnTo>
                    <a:lnTo>
                      <a:pt x="124" y="962"/>
                    </a:lnTo>
                    <a:lnTo>
                      <a:pt x="124" y="1086"/>
                    </a:lnTo>
                    <a:lnTo>
                      <a:pt x="145" y="1107"/>
                    </a:lnTo>
                    <a:lnTo>
                      <a:pt x="160" y="1108"/>
                    </a:lnTo>
                    <a:lnTo>
                      <a:pt x="185" y="1099"/>
                    </a:lnTo>
                    <a:lnTo>
                      <a:pt x="204" y="1027"/>
                    </a:lnTo>
                    <a:lnTo>
                      <a:pt x="213" y="1112"/>
                    </a:lnTo>
                    <a:lnTo>
                      <a:pt x="369" y="1091"/>
                    </a:lnTo>
                    <a:lnTo>
                      <a:pt x="511" y="1065"/>
                    </a:lnTo>
                    <a:lnTo>
                      <a:pt x="593" y="1067"/>
                    </a:lnTo>
                    <a:lnTo>
                      <a:pt x="546" y="1088"/>
                    </a:lnTo>
                    <a:lnTo>
                      <a:pt x="508" y="1103"/>
                    </a:lnTo>
                    <a:lnTo>
                      <a:pt x="481" y="1116"/>
                    </a:lnTo>
                    <a:lnTo>
                      <a:pt x="456" y="1129"/>
                    </a:lnTo>
                    <a:lnTo>
                      <a:pt x="426" y="1143"/>
                    </a:lnTo>
                    <a:lnTo>
                      <a:pt x="386" y="1158"/>
                    </a:lnTo>
                    <a:lnTo>
                      <a:pt x="388" y="1107"/>
                    </a:lnTo>
                    <a:lnTo>
                      <a:pt x="257" y="1124"/>
                    </a:lnTo>
                    <a:lnTo>
                      <a:pt x="169" y="1127"/>
                    </a:lnTo>
                    <a:lnTo>
                      <a:pt x="111" y="1116"/>
                    </a:lnTo>
                    <a:lnTo>
                      <a:pt x="40" y="1044"/>
                    </a:lnTo>
                    <a:lnTo>
                      <a:pt x="21" y="1025"/>
                    </a:lnTo>
                    <a:lnTo>
                      <a:pt x="2" y="993"/>
                    </a:lnTo>
                    <a:lnTo>
                      <a:pt x="0" y="916"/>
                    </a:lnTo>
                    <a:lnTo>
                      <a:pt x="46" y="823"/>
                    </a:lnTo>
                    <a:lnTo>
                      <a:pt x="46" y="808"/>
                    </a:lnTo>
                    <a:lnTo>
                      <a:pt x="69" y="770"/>
                    </a:lnTo>
                    <a:lnTo>
                      <a:pt x="63" y="700"/>
                    </a:lnTo>
                    <a:lnTo>
                      <a:pt x="73" y="626"/>
                    </a:lnTo>
                    <a:lnTo>
                      <a:pt x="122" y="392"/>
                    </a:lnTo>
                    <a:lnTo>
                      <a:pt x="130" y="255"/>
                    </a:lnTo>
                    <a:lnTo>
                      <a:pt x="158" y="164"/>
                    </a:lnTo>
                    <a:lnTo>
                      <a:pt x="177" y="73"/>
                    </a:lnTo>
                    <a:lnTo>
                      <a:pt x="183" y="44"/>
                    </a:lnTo>
                    <a:lnTo>
                      <a:pt x="194" y="12"/>
                    </a:lnTo>
                    <a:lnTo>
                      <a:pt x="234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4" name="Freeform 116"/>
              <p:cNvSpPr>
                <a:spLocks/>
              </p:cNvSpPr>
              <p:nvPr/>
            </p:nvSpPr>
            <p:spPr bwMode="auto">
              <a:xfrm>
                <a:off x="2293" y="2783"/>
                <a:ext cx="79" cy="319"/>
              </a:xfrm>
              <a:custGeom>
                <a:avLst/>
                <a:gdLst>
                  <a:gd name="T0" fmla="*/ 49 w 157"/>
                  <a:gd name="T1" fmla="*/ 0 h 636"/>
                  <a:gd name="T2" fmla="*/ 136 w 157"/>
                  <a:gd name="T3" fmla="*/ 404 h 636"/>
                  <a:gd name="T4" fmla="*/ 127 w 157"/>
                  <a:gd name="T5" fmla="*/ 458 h 636"/>
                  <a:gd name="T6" fmla="*/ 108 w 157"/>
                  <a:gd name="T7" fmla="*/ 494 h 636"/>
                  <a:gd name="T8" fmla="*/ 117 w 157"/>
                  <a:gd name="T9" fmla="*/ 562 h 636"/>
                  <a:gd name="T10" fmla="*/ 157 w 157"/>
                  <a:gd name="T11" fmla="*/ 568 h 636"/>
                  <a:gd name="T12" fmla="*/ 114 w 157"/>
                  <a:gd name="T13" fmla="*/ 593 h 636"/>
                  <a:gd name="T14" fmla="*/ 81 w 157"/>
                  <a:gd name="T15" fmla="*/ 591 h 636"/>
                  <a:gd name="T16" fmla="*/ 0 w 157"/>
                  <a:gd name="T17" fmla="*/ 636 h 636"/>
                  <a:gd name="T18" fmla="*/ 76 w 157"/>
                  <a:gd name="T19" fmla="*/ 579 h 636"/>
                  <a:gd name="T20" fmla="*/ 68 w 157"/>
                  <a:gd name="T21" fmla="*/ 545 h 636"/>
                  <a:gd name="T22" fmla="*/ 74 w 157"/>
                  <a:gd name="T23" fmla="*/ 486 h 636"/>
                  <a:gd name="T24" fmla="*/ 89 w 157"/>
                  <a:gd name="T25" fmla="*/ 418 h 636"/>
                  <a:gd name="T26" fmla="*/ 93 w 157"/>
                  <a:gd name="T27" fmla="*/ 273 h 636"/>
                  <a:gd name="T28" fmla="*/ 64 w 157"/>
                  <a:gd name="T29" fmla="*/ 142 h 636"/>
                  <a:gd name="T30" fmla="*/ 49 w 157"/>
                  <a:gd name="T31" fmla="*/ 0 h 636"/>
                  <a:gd name="T32" fmla="*/ 49 w 157"/>
                  <a:gd name="T33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636">
                    <a:moveTo>
                      <a:pt x="49" y="0"/>
                    </a:moveTo>
                    <a:lnTo>
                      <a:pt x="136" y="404"/>
                    </a:lnTo>
                    <a:lnTo>
                      <a:pt x="127" y="458"/>
                    </a:lnTo>
                    <a:lnTo>
                      <a:pt x="108" y="494"/>
                    </a:lnTo>
                    <a:lnTo>
                      <a:pt x="117" y="562"/>
                    </a:lnTo>
                    <a:lnTo>
                      <a:pt x="157" y="568"/>
                    </a:lnTo>
                    <a:lnTo>
                      <a:pt x="114" y="593"/>
                    </a:lnTo>
                    <a:lnTo>
                      <a:pt x="81" y="591"/>
                    </a:lnTo>
                    <a:lnTo>
                      <a:pt x="0" y="636"/>
                    </a:lnTo>
                    <a:lnTo>
                      <a:pt x="76" y="579"/>
                    </a:lnTo>
                    <a:lnTo>
                      <a:pt x="68" y="545"/>
                    </a:lnTo>
                    <a:lnTo>
                      <a:pt x="74" y="486"/>
                    </a:lnTo>
                    <a:lnTo>
                      <a:pt x="89" y="418"/>
                    </a:lnTo>
                    <a:lnTo>
                      <a:pt x="93" y="273"/>
                    </a:lnTo>
                    <a:lnTo>
                      <a:pt x="64" y="142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5" name="Freeform 117"/>
              <p:cNvSpPr>
                <a:spLocks/>
              </p:cNvSpPr>
              <p:nvPr/>
            </p:nvSpPr>
            <p:spPr bwMode="auto">
              <a:xfrm>
                <a:off x="2157" y="3085"/>
                <a:ext cx="135" cy="120"/>
              </a:xfrm>
              <a:custGeom>
                <a:avLst/>
                <a:gdLst>
                  <a:gd name="T0" fmla="*/ 270 w 270"/>
                  <a:gd name="T1" fmla="*/ 8 h 239"/>
                  <a:gd name="T2" fmla="*/ 218 w 270"/>
                  <a:gd name="T3" fmla="*/ 0 h 239"/>
                  <a:gd name="T4" fmla="*/ 133 w 270"/>
                  <a:gd name="T5" fmla="*/ 6 h 239"/>
                  <a:gd name="T6" fmla="*/ 99 w 270"/>
                  <a:gd name="T7" fmla="*/ 25 h 239"/>
                  <a:gd name="T8" fmla="*/ 68 w 270"/>
                  <a:gd name="T9" fmla="*/ 51 h 239"/>
                  <a:gd name="T10" fmla="*/ 42 w 270"/>
                  <a:gd name="T11" fmla="*/ 82 h 239"/>
                  <a:gd name="T12" fmla="*/ 6 w 270"/>
                  <a:gd name="T13" fmla="*/ 141 h 239"/>
                  <a:gd name="T14" fmla="*/ 0 w 270"/>
                  <a:gd name="T15" fmla="*/ 211 h 239"/>
                  <a:gd name="T16" fmla="*/ 2 w 270"/>
                  <a:gd name="T17" fmla="*/ 224 h 239"/>
                  <a:gd name="T18" fmla="*/ 13 w 270"/>
                  <a:gd name="T19" fmla="*/ 239 h 239"/>
                  <a:gd name="T20" fmla="*/ 23 w 270"/>
                  <a:gd name="T21" fmla="*/ 215 h 239"/>
                  <a:gd name="T22" fmla="*/ 38 w 270"/>
                  <a:gd name="T23" fmla="*/ 123 h 239"/>
                  <a:gd name="T24" fmla="*/ 53 w 270"/>
                  <a:gd name="T25" fmla="*/ 95 h 239"/>
                  <a:gd name="T26" fmla="*/ 74 w 270"/>
                  <a:gd name="T27" fmla="*/ 66 h 239"/>
                  <a:gd name="T28" fmla="*/ 93 w 270"/>
                  <a:gd name="T29" fmla="*/ 42 h 239"/>
                  <a:gd name="T30" fmla="*/ 101 w 270"/>
                  <a:gd name="T31" fmla="*/ 32 h 239"/>
                  <a:gd name="T32" fmla="*/ 156 w 270"/>
                  <a:gd name="T33" fmla="*/ 19 h 239"/>
                  <a:gd name="T34" fmla="*/ 262 w 270"/>
                  <a:gd name="T35" fmla="*/ 21 h 239"/>
                  <a:gd name="T36" fmla="*/ 270 w 270"/>
                  <a:gd name="T37" fmla="*/ 8 h 239"/>
                  <a:gd name="T38" fmla="*/ 270 w 270"/>
                  <a:gd name="T39" fmla="*/ 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0" h="239">
                    <a:moveTo>
                      <a:pt x="270" y="8"/>
                    </a:moveTo>
                    <a:lnTo>
                      <a:pt x="218" y="0"/>
                    </a:lnTo>
                    <a:lnTo>
                      <a:pt x="133" y="6"/>
                    </a:lnTo>
                    <a:lnTo>
                      <a:pt x="99" y="25"/>
                    </a:lnTo>
                    <a:lnTo>
                      <a:pt x="68" y="51"/>
                    </a:lnTo>
                    <a:lnTo>
                      <a:pt x="42" y="82"/>
                    </a:lnTo>
                    <a:lnTo>
                      <a:pt x="6" y="141"/>
                    </a:lnTo>
                    <a:lnTo>
                      <a:pt x="0" y="211"/>
                    </a:lnTo>
                    <a:lnTo>
                      <a:pt x="2" y="224"/>
                    </a:lnTo>
                    <a:lnTo>
                      <a:pt x="13" y="239"/>
                    </a:lnTo>
                    <a:lnTo>
                      <a:pt x="23" y="215"/>
                    </a:lnTo>
                    <a:lnTo>
                      <a:pt x="38" y="123"/>
                    </a:lnTo>
                    <a:lnTo>
                      <a:pt x="53" y="95"/>
                    </a:lnTo>
                    <a:lnTo>
                      <a:pt x="74" y="66"/>
                    </a:lnTo>
                    <a:lnTo>
                      <a:pt x="93" y="42"/>
                    </a:lnTo>
                    <a:lnTo>
                      <a:pt x="101" y="32"/>
                    </a:lnTo>
                    <a:lnTo>
                      <a:pt x="156" y="19"/>
                    </a:lnTo>
                    <a:lnTo>
                      <a:pt x="262" y="21"/>
                    </a:lnTo>
                    <a:lnTo>
                      <a:pt x="270" y="8"/>
                    </a:lnTo>
                    <a:lnTo>
                      <a:pt x="27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6" name="Freeform 118"/>
              <p:cNvSpPr>
                <a:spLocks/>
              </p:cNvSpPr>
              <p:nvPr/>
            </p:nvSpPr>
            <p:spPr bwMode="auto">
              <a:xfrm>
                <a:off x="2195" y="3095"/>
                <a:ext cx="82" cy="39"/>
              </a:xfrm>
              <a:custGeom>
                <a:avLst/>
                <a:gdLst>
                  <a:gd name="T0" fmla="*/ 163 w 163"/>
                  <a:gd name="T1" fmla="*/ 0 h 78"/>
                  <a:gd name="T2" fmla="*/ 106 w 163"/>
                  <a:gd name="T3" fmla="*/ 15 h 78"/>
                  <a:gd name="T4" fmla="*/ 47 w 163"/>
                  <a:gd name="T5" fmla="*/ 38 h 78"/>
                  <a:gd name="T6" fmla="*/ 15 w 163"/>
                  <a:gd name="T7" fmla="*/ 63 h 78"/>
                  <a:gd name="T8" fmla="*/ 0 w 163"/>
                  <a:gd name="T9" fmla="*/ 78 h 78"/>
                  <a:gd name="T10" fmla="*/ 23 w 163"/>
                  <a:gd name="T11" fmla="*/ 47 h 78"/>
                  <a:gd name="T12" fmla="*/ 46 w 163"/>
                  <a:gd name="T13" fmla="*/ 25 h 78"/>
                  <a:gd name="T14" fmla="*/ 74 w 163"/>
                  <a:gd name="T15" fmla="*/ 9 h 78"/>
                  <a:gd name="T16" fmla="*/ 163 w 163"/>
                  <a:gd name="T17" fmla="*/ 0 h 78"/>
                  <a:gd name="T18" fmla="*/ 163 w 163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" h="78">
                    <a:moveTo>
                      <a:pt x="163" y="0"/>
                    </a:moveTo>
                    <a:lnTo>
                      <a:pt x="106" y="15"/>
                    </a:lnTo>
                    <a:lnTo>
                      <a:pt x="47" y="38"/>
                    </a:lnTo>
                    <a:lnTo>
                      <a:pt x="15" y="63"/>
                    </a:lnTo>
                    <a:lnTo>
                      <a:pt x="0" y="78"/>
                    </a:lnTo>
                    <a:lnTo>
                      <a:pt x="23" y="47"/>
                    </a:lnTo>
                    <a:lnTo>
                      <a:pt x="46" y="25"/>
                    </a:lnTo>
                    <a:lnTo>
                      <a:pt x="74" y="9"/>
                    </a:lnTo>
                    <a:lnTo>
                      <a:pt x="163" y="0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7" name="Freeform 119"/>
              <p:cNvSpPr>
                <a:spLocks/>
              </p:cNvSpPr>
              <p:nvPr/>
            </p:nvSpPr>
            <p:spPr bwMode="auto">
              <a:xfrm>
                <a:off x="2169" y="3133"/>
                <a:ext cx="35" cy="70"/>
              </a:xfrm>
              <a:custGeom>
                <a:avLst/>
                <a:gdLst>
                  <a:gd name="T0" fmla="*/ 11 w 68"/>
                  <a:gd name="T1" fmla="*/ 141 h 141"/>
                  <a:gd name="T2" fmla="*/ 41 w 68"/>
                  <a:gd name="T3" fmla="*/ 49 h 141"/>
                  <a:gd name="T4" fmla="*/ 68 w 68"/>
                  <a:gd name="T5" fmla="*/ 0 h 141"/>
                  <a:gd name="T6" fmla="*/ 24 w 68"/>
                  <a:gd name="T7" fmla="*/ 42 h 141"/>
                  <a:gd name="T8" fmla="*/ 9 w 68"/>
                  <a:gd name="T9" fmla="*/ 103 h 141"/>
                  <a:gd name="T10" fmla="*/ 0 w 68"/>
                  <a:gd name="T11" fmla="*/ 137 h 141"/>
                  <a:gd name="T12" fmla="*/ 11 w 68"/>
                  <a:gd name="T13" fmla="*/ 141 h 141"/>
                  <a:gd name="T14" fmla="*/ 11 w 68"/>
                  <a:gd name="T15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41">
                    <a:moveTo>
                      <a:pt x="11" y="141"/>
                    </a:moveTo>
                    <a:lnTo>
                      <a:pt x="41" y="49"/>
                    </a:lnTo>
                    <a:lnTo>
                      <a:pt x="68" y="0"/>
                    </a:lnTo>
                    <a:lnTo>
                      <a:pt x="24" y="42"/>
                    </a:lnTo>
                    <a:lnTo>
                      <a:pt x="9" y="103"/>
                    </a:lnTo>
                    <a:lnTo>
                      <a:pt x="0" y="137"/>
                    </a:lnTo>
                    <a:lnTo>
                      <a:pt x="11" y="141"/>
                    </a:lnTo>
                    <a:lnTo>
                      <a:pt x="11" y="1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8" name="Freeform 120"/>
              <p:cNvSpPr>
                <a:spLocks/>
              </p:cNvSpPr>
              <p:nvPr/>
            </p:nvSpPr>
            <p:spPr bwMode="auto">
              <a:xfrm>
                <a:off x="2225" y="3102"/>
                <a:ext cx="53" cy="59"/>
              </a:xfrm>
              <a:custGeom>
                <a:avLst/>
                <a:gdLst>
                  <a:gd name="T0" fmla="*/ 104 w 104"/>
                  <a:gd name="T1" fmla="*/ 0 h 118"/>
                  <a:gd name="T2" fmla="*/ 87 w 104"/>
                  <a:gd name="T3" fmla="*/ 14 h 118"/>
                  <a:gd name="T4" fmla="*/ 57 w 104"/>
                  <a:gd name="T5" fmla="*/ 36 h 118"/>
                  <a:gd name="T6" fmla="*/ 40 w 104"/>
                  <a:gd name="T7" fmla="*/ 55 h 118"/>
                  <a:gd name="T8" fmla="*/ 21 w 104"/>
                  <a:gd name="T9" fmla="*/ 82 h 118"/>
                  <a:gd name="T10" fmla="*/ 0 w 104"/>
                  <a:gd name="T11" fmla="*/ 118 h 118"/>
                  <a:gd name="T12" fmla="*/ 23 w 104"/>
                  <a:gd name="T13" fmla="*/ 50 h 118"/>
                  <a:gd name="T14" fmla="*/ 47 w 104"/>
                  <a:gd name="T15" fmla="*/ 27 h 118"/>
                  <a:gd name="T16" fmla="*/ 104 w 104"/>
                  <a:gd name="T17" fmla="*/ 0 h 118"/>
                  <a:gd name="T18" fmla="*/ 104 w 104"/>
                  <a:gd name="T1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18">
                    <a:moveTo>
                      <a:pt x="104" y="0"/>
                    </a:moveTo>
                    <a:lnTo>
                      <a:pt x="87" y="14"/>
                    </a:lnTo>
                    <a:lnTo>
                      <a:pt x="57" y="36"/>
                    </a:lnTo>
                    <a:lnTo>
                      <a:pt x="40" y="55"/>
                    </a:lnTo>
                    <a:lnTo>
                      <a:pt x="21" y="82"/>
                    </a:lnTo>
                    <a:lnTo>
                      <a:pt x="0" y="118"/>
                    </a:lnTo>
                    <a:lnTo>
                      <a:pt x="23" y="50"/>
                    </a:lnTo>
                    <a:lnTo>
                      <a:pt x="47" y="27"/>
                    </a:lnTo>
                    <a:lnTo>
                      <a:pt x="104" y="0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9" name="Freeform 121"/>
              <p:cNvSpPr>
                <a:spLocks/>
              </p:cNvSpPr>
              <p:nvPr/>
            </p:nvSpPr>
            <p:spPr bwMode="auto">
              <a:xfrm>
                <a:off x="2432" y="2830"/>
                <a:ext cx="153" cy="225"/>
              </a:xfrm>
              <a:custGeom>
                <a:avLst/>
                <a:gdLst>
                  <a:gd name="T0" fmla="*/ 13 w 306"/>
                  <a:gd name="T1" fmla="*/ 0 h 450"/>
                  <a:gd name="T2" fmla="*/ 25 w 306"/>
                  <a:gd name="T3" fmla="*/ 22 h 450"/>
                  <a:gd name="T4" fmla="*/ 57 w 306"/>
                  <a:gd name="T5" fmla="*/ 72 h 450"/>
                  <a:gd name="T6" fmla="*/ 76 w 306"/>
                  <a:gd name="T7" fmla="*/ 102 h 450"/>
                  <a:gd name="T8" fmla="*/ 95 w 306"/>
                  <a:gd name="T9" fmla="*/ 131 h 450"/>
                  <a:gd name="T10" fmla="*/ 114 w 306"/>
                  <a:gd name="T11" fmla="*/ 156 h 450"/>
                  <a:gd name="T12" fmla="*/ 127 w 306"/>
                  <a:gd name="T13" fmla="*/ 175 h 450"/>
                  <a:gd name="T14" fmla="*/ 158 w 306"/>
                  <a:gd name="T15" fmla="*/ 214 h 450"/>
                  <a:gd name="T16" fmla="*/ 186 w 306"/>
                  <a:gd name="T17" fmla="*/ 264 h 450"/>
                  <a:gd name="T18" fmla="*/ 209 w 306"/>
                  <a:gd name="T19" fmla="*/ 308 h 450"/>
                  <a:gd name="T20" fmla="*/ 219 w 306"/>
                  <a:gd name="T21" fmla="*/ 325 h 450"/>
                  <a:gd name="T22" fmla="*/ 264 w 306"/>
                  <a:gd name="T23" fmla="*/ 399 h 450"/>
                  <a:gd name="T24" fmla="*/ 306 w 306"/>
                  <a:gd name="T25" fmla="*/ 450 h 450"/>
                  <a:gd name="T26" fmla="*/ 285 w 306"/>
                  <a:gd name="T27" fmla="*/ 450 h 450"/>
                  <a:gd name="T28" fmla="*/ 234 w 306"/>
                  <a:gd name="T29" fmla="*/ 382 h 450"/>
                  <a:gd name="T30" fmla="*/ 171 w 306"/>
                  <a:gd name="T31" fmla="*/ 270 h 450"/>
                  <a:gd name="T32" fmla="*/ 126 w 306"/>
                  <a:gd name="T33" fmla="*/ 192 h 450"/>
                  <a:gd name="T34" fmla="*/ 0 w 306"/>
                  <a:gd name="T35" fmla="*/ 19 h 450"/>
                  <a:gd name="T36" fmla="*/ 13 w 306"/>
                  <a:gd name="T37" fmla="*/ 0 h 450"/>
                  <a:gd name="T38" fmla="*/ 13 w 306"/>
                  <a:gd name="T39" fmla="*/ 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6" h="450">
                    <a:moveTo>
                      <a:pt x="13" y="0"/>
                    </a:moveTo>
                    <a:lnTo>
                      <a:pt x="25" y="22"/>
                    </a:lnTo>
                    <a:lnTo>
                      <a:pt x="57" y="72"/>
                    </a:lnTo>
                    <a:lnTo>
                      <a:pt x="76" y="102"/>
                    </a:lnTo>
                    <a:lnTo>
                      <a:pt x="95" y="131"/>
                    </a:lnTo>
                    <a:lnTo>
                      <a:pt x="114" y="156"/>
                    </a:lnTo>
                    <a:lnTo>
                      <a:pt x="127" y="175"/>
                    </a:lnTo>
                    <a:lnTo>
                      <a:pt x="158" y="214"/>
                    </a:lnTo>
                    <a:lnTo>
                      <a:pt x="186" y="264"/>
                    </a:lnTo>
                    <a:lnTo>
                      <a:pt x="209" y="308"/>
                    </a:lnTo>
                    <a:lnTo>
                      <a:pt x="219" y="325"/>
                    </a:lnTo>
                    <a:lnTo>
                      <a:pt x="264" y="399"/>
                    </a:lnTo>
                    <a:lnTo>
                      <a:pt x="306" y="450"/>
                    </a:lnTo>
                    <a:lnTo>
                      <a:pt x="285" y="450"/>
                    </a:lnTo>
                    <a:lnTo>
                      <a:pt x="234" y="382"/>
                    </a:lnTo>
                    <a:lnTo>
                      <a:pt x="171" y="270"/>
                    </a:lnTo>
                    <a:lnTo>
                      <a:pt x="126" y="192"/>
                    </a:lnTo>
                    <a:lnTo>
                      <a:pt x="0" y="19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10" name="Freeform 122"/>
              <p:cNvSpPr>
                <a:spLocks/>
              </p:cNvSpPr>
              <p:nvPr/>
            </p:nvSpPr>
            <p:spPr bwMode="auto">
              <a:xfrm>
                <a:off x="2424" y="3185"/>
                <a:ext cx="51" cy="48"/>
              </a:xfrm>
              <a:custGeom>
                <a:avLst/>
                <a:gdLst>
                  <a:gd name="T0" fmla="*/ 103 w 103"/>
                  <a:gd name="T1" fmla="*/ 3 h 95"/>
                  <a:gd name="T2" fmla="*/ 82 w 103"/>
                  <a:gd name="T3" fmla="*/ 36 h 95"/>
                  <a:gd name="T4" fmla="*/ 76 w 103"/>
                  <a:gd name="T5" fmla="*/ 57 h 95"/>
                  <a:gd name="T6" fmla="*/ 66 w 103"/>
                  <a:gd name="T7" fmla="*/ 79 h 95"/>
                  <a:gd name="T8" fmla="*/ 53 w 103"/>
                  <a:gd name="T9" fmla="*/ 89 h 95"/>
                  <a:gd name="T10" fmla="*/ 45 w 103"/>
                  <a:gd name="T11" fmla="*/ 95 h 95"/>
                  <a:gd name="T12" fmla="*/ 0 w 103"/>
                  <a:gd name="T13" fmla="*/ 95 h 95"/>
                  <a:gd name="T14" fmla="*/ 45 w 103"/>
                  <a:gd name="T15" fmla="*/ 85 h 95"/>
                  <a:gd name="T16" fmla="*/ 63 w 103"/>
                  <a:gd name="T17" fmla="*/ 62 h 95"/>
                  <a:gd name="T18" fmla="*/ 63 w 103"/>
                  <a:gd name="T19" fmla="*/ 22 h 95"/>
                  <a:gd name="T20" fmla="*/ 74 w 103"/>
                  <a:gd name="T21" fmla="*/ 9 h 95"/>
                  <a:gd name="T22" fmla="*/ 82 w 103"/>
                  <a:gd name="T23" fmla="*/ 0 h 95"/>
                  <a:gd name="T24" fmla="*/ 103 w 103"/>
                  <a:gd name="T25" fmla="*/ 3 h 95"/>
                  <a:gd name="T26" fmla="*/ 103 w 103"/>
                  <a:gd name="T27" fmla="*/ 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3" h="95">
                    <a:moveTo>
                      <a:pt x="103" y="3"/>
                    </a:moveTo>
                    <a:lnTo>
                      <a:pt x="82" y="36"/>
                    </a:lnTo>
                    <a:lnTo>
                      <a:pt x="76" y="57"/>
                    </a:lnTo>
                    <a:lnTo>
                      <a:pt x="66" y="79"/>
                    </a:lnTo>
                    <a:lnTo>
                      <a:pt x="53" y="89"/>
                    </a:lnTo>
                    <a:lnTo>
                      <a:pt x="45" y="95"/>
                    </a:lnTo>
                    <a:lnTo>
                      <a:pt x="0" y="95"/>
                    </a:lnTo>
                    <a:lnTo>
                      <a:pt x="45" y="85"/>
                    </a:lnTo>
                    <a:lnTo>
                      <a:pt x="63" y="62"/>
                    </a:lnTo>
                    <a:lnTo>
                      <a:pt x="63" y="22"/>
                    </a:lnTo>
                    <a:lnTo>
                      <a:pt x="74" y="9"/>
                    </a:lnTo>
                    <a:lnTo>
                      <a:pt x="82" y="0"/>
                    </a:lnTo>
                    <a:lnTo>
                      <a:pt x="103" y="3"/>
                    </a:lnTo>
                    <a:lnTo>
                      <a:pt x="10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11" name="Freeform 123"/>
              <p:cNvSpPr>
                <a:spLocks/>
              </p:cNvSpPr>
              <p:nvPr/>
            </p:nvSpPr>
            <p:spPr bwMode="auto">
              <a:xfrm>
                <a:off x="2291" y="3223"/>
                <a:ext cx="502" cy="565"/>
              </a:xfrm>
              <a:custGeom>
                <a:avLst/>
                <a:gdLst>
                  <a:gd name="T0" fmla="*/ 106 w 1003"/>
                  <a:gd name="T1" fmla="*/ 104 h 1129"/>
                  <a:gd name="T2" fmla="*/ 104 w 1003"/>
                  <a:gd name="T3" fmla="*/ 165 h 1129"/>
                  <a:gd name="T4" fmla="*/ 87 w 1003"/>
                  <a:gd name="T5" fmla="*/ 214 h 1129"/>
                  <a:gd name="T6" fmla="*/ 64 w 1003"/>
                  <a:gd name="T7" fmla="*/ 288 h 1129"/>
                  <a:gd name="T8" fmla="*/ 51 w 1003"/>
                  <a:gd name="T9" fmla="*/ 408 h 1129"/>
                  <a:gd name="T10" fmla="*/ 45 w 1003"/>
                  <a:gd name="T11" fmla="*/ 501 h 1129"/>
                  <a:gd name="T12" fmla="*/ 21 w 1003"/>
                  <a:gd name="T13" fmla="*/ 912 h 1129"/>
                  <a:gd name="T14" fmla="*/ 188 w 1003"/>
                  <a:gd name="T15" fmla="*/ 916 h 1129"/>
                  <a:gd name="T16" fmla="*/ 424 w 1003"/>
                  <a:gd name="T17" fmla="*/ 910 h 1129"/>
                  <a:gd name="T18" fmla="*/ 547 w 1003"/>
                  <a:gd name="T19" fmla="*/ 895 h 1129"/>
                  <a:gd name="T20" fmla="*/ 604 w 1003"/>
                  <a:gd name="T21" fmla="*/ 889 h 1129"/>
                  <a:gd name="T22" fmla="*/ 720 w 1003"/>
                  <a:gd name="T23" fmla="*/ 832 h 1129"/>
                  <a:gd name="T24" fmla="*/ 735 w 1003"/>
                  <a:gd name="T25" fmla="*/ 722 h 1129"/>
                  <a:gd name="T26" fmla="*/ 756 w 1003"/>
                  <a:gd name="T27" fmla="*/ 530 h 1129"/>
                  <a:gd name="T28" fmla="*/ 769 w 1003"/>
                  <a:gd name="T29" fmla="*/ 366 h 1129"/>
                  <a:gd name="T30" fmla="*/ 777 w 1003"/>
                  <a:gd name="T31" fmla="*/ 273 h 1129"/>
                  <a:gd name="T32" fmla="*/ 771 w 1003"/>
                  <a:gd name="T33" fmla="*/ 53 h 1129"/>
                  <a:gd name="T34" fmla="*/ 777 w 1003"/>
                  <a:gd name="T35" fmla="*/ 0 h 1129"/>
                  <a:gd name="T36" fmla="*/ 787 w 1003"/>
                  <a:gd name="T37" fmla="*/ 68 h 1129"/>
                  <a:gd name="T38" fmla="*/ 787 w 1003"/>
                  <a:gd name="T39" fmla="*/ 167 h 1129"/>
                  <a:gd name="T40" fmla="*/ 787 w 1003"/>
                  <a:gd name="T41" fmla="*/ 281 h 1129"/>
                  <a:gd name="T42" fmla="*/ 764 w 1003"/>
                  <a:gd name="T43" fmla="*/ 566 h 1129"/>
                  <a:gd name="T44" fmla="*/ 741 w 1003"/>
                  <a:gd name="T45" fmla="*/ 792 h 1129"/>
                  <a:gd name="T46" fmla="*/ 735 w 1003"/>
                  <a:gd name="T47" fmla="*/ 842 h 1129"/>
                  <a:gd name="T48" fmla="*/ 792 w 1003"/>
                  <a:gd name="T49" fmla="*/ 851 h 1129"/>
                  <a:gd name="T50" fmla="*/ 874 w 1003"/>
                  <a:gd name="T51" fmla="*/ 857 h 1129"/>
                  <a:gd name="T52" fmla="*/ 952 w 1003"/>
                  <a:gd name="T53" fmla="*/ 847 h 1129"/>
                  <a:gd name="T54" fmla="*/ 1003 w 1003"/>
                  <a:gd name="T55" fmla="*/ 840 h 1129"/>
                  <a:gd name="T56" fmla="*/ 965 w 1003"/>
                  <a:gd name="T57" fmla="*/ 1129 h 1129"/>
                  <a:gd name="T58" fmla="*/ 771 w 1003"/>
                  <a:gd name="T59" fmla="*/ 1121 h 1129"/>
                  <a:gd name="T60" fmla="*/ 490 w 1003"/>
                  <a:gd name="T61" fmla="*/ 1113 h 1129"/>
                  <a:gd name="T62" fmla="*/ 85 w 1003"/>
                  <a:gd name="T63" fmla="*/ 1123 h 1129"/>
                  <a:gd name="T64" fmla="*/ 74 w 1003"/>
                  <a:gd name="T65" fmla="*/ 940 h 1129"/>
                  <a:gd name="T66" fmla="*/ 0 w 1003"/>
                  <a:gd name="T67" fmla="*/ 925 h 1129"/>
                  <a:gd name="T68" fmla="*/ 25 w 1003"/>
                  <a:gd name="T69" fmla="*/ 543 h 1129"/>
                  <a:gd name="T70" fmla="*/ 34 w 1003"/>
                  <a:gd name="T71" fmla="*/ 444 h 1129"/>
                  <a:gd name="T72" fmla="*/ 47 w 1003"/>
                  <a:gd name="T73" fmla="*/ 313 h 1129"/>
                  <a:gd name="T74" fmla="*/ 57 w 1003"/>
                  <a:gd name="T75" fmla="*/ 273 h 1129"/>
                  <a:gd name="T76" fmla="*/ 70 w 1003"/>
                  <a:gd name="T77" fmla="*/ 222 h 1129"/>
                  <a:gd name="T78" fmla="*/ 87 w 1003"/>
                  <a:gd name="T79" fmla="*/ 161 h 1129"/>
                  <a:gd name="T80" fmla="*/ 91 w 1003"/>
                  <a:gd name="T81" fmla="*/ 93 h 1129"/>
                  <a:gd name="T82" fmla="*/ 106 w 1003"/>
                  <a:gd name="T83" fmla="*/ 104 h 1129"/>
                  <a:gd name="T84" fmla="*/ 106 w 1003"/>
                  <a:gd name="T85" fmla="*/ 104 h 1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03" h="1129">
                    <a:moveTo>
                      <a:pt x="106" y="104"/>
                    </a:moveTo>
                    <a:lnTo>
                      <a:pt x="104" y="165"/>
                    </a:lnTo>
                    <a:lnTo>
                      <a:pt x="87" y="214"/>
                    </a:lnTo>
                    <a:lnTo>
                      <a:pt x="64" y="288"/>
                    </a:lnTo>
                    <a:lnTo>
                      <a:pt x="51" y="408"/>
                    </a:lnTo>
                    <a:lnTo>
                      <a:pt x="45" y="501"/>
                    </a:lnTo>
                    <a:lnTo>
                      <a:pt x="21" y="912"/>
                    </a:lnTo>
                    <a:lnTo>
                      <a:pt x="188" y="916"/>
                    </a:lnTo>
                    <a:lnTo>
                      <a:pt x="424" y="910"/>
                    </a:lnTo>
                    <a:lnTo>
                      <a:pt x="547" y="895"/>
                    </a:lnTo>
                    <a:lnTo>
                      <a:pt x="604" y="889"/>
                    </a:lnTo>
                    <a:lnTo>
                      <a:pt x="720" y="832"/>
                    </a:lnTo>
                    <a:lnTo>
                      <a:pt x="735" y="722"/>
                    </a:lnTo>
                    <a:lnTo>
                      <a:pt x="756" y="530"/>
                    </a:lnTo>
                    <a:lnTo>
                      <a:pt x="769" y="366"/>
                    </a:lnTo>
                    <a:lnTo>
                      <a:pt x="777" y="273"/>
                    </a:lnTo>
                    <a:lnTo>
                      <a:pt x="771" y="53"/>
                    </a:lnTo>
                    <a:lnTo>
                      <a:pt x="777" y="0"/>
                    </a:lnTo>
                    <a:lnTo>
                      <a:pt x="787" y="68"/>
                    </a:lnTo>
                    <a:lnTo>
                      <a:pt x="787" y="167"/>
                    </a:lnTo>
                    <a:lnTo>
                      <a:pt x="787" y="281"/>
                    </a:lnTo>
                    <a:lnTo>
                      <a:pt x="764" y="566"/>
                    </a:lnTo>
                    <a:lnTo>
                      <a:pt x="741" y="792"/>
                    </a:lnTo>
                    <a:lnTo>
                      <a:pt x="735" y="842"/>
                    </a:lnTo>
                    <a:lnTo>
                      <a:pt x="792" y="851"/>
                    </a:lnTo>
                    <a:lnTo>
                      <a:pt x="874" y="857"/>
                    </a:lnTo>
                    <a:lnTo>
                      <a:pt x="952" y="847"/>
                    </a:lnTo>
                    <a:lnTo>
                      <a:pt x="1003" y="840"/>
                    </a:lnTo>
                    <a:lnTo>
                      <a:pt x="965" y="1129"/>
                    </a:lnTo>
                    <a:lnTo>
                      <a:pt x="771" y="1121"/>
                    </a:lnTo>
                    <a:lnTo>
                      <a:pt x="490" y="1113"/>
                    </a:lnTo>
                    <a:lnTo>
                      <a:pt x="85" y="1123"/>
                    </a:lnTo>
                    <a:lnTo>
                      <a:pt x="74" y="940"/>
                    </a:lnTo>
                    <a:lnTo>
                      <a:pt x="0" y="925"/>
                    </a:lnTo>
                    <a:lnTo>
                      <a:pt x="25" y="543"/>
                    </a:lnTo>
                    <a:lnTo>
                      <a:pt x="34" y="444"/>
                    </a:lnTo>
                    <a:lnTo>
                      <a:pt x="47" y="313"/>
                    </a:lnTo>
                    <a:lnTo>
                      <a:pt x="57" y="273"/>
                    </a:lnTo>
                    <a:lnTo>
                      <a:pt x="70" y="222"/>
                    </a:lnTo>
                    <a:lnTo>
                      <a:pt x="87" y="161"/>
                    </a:lnTo>
                    <a:lnTo>
                      <a:pt x="91" y="93"/>
                    </a:lnTo>
                    <a:lnTo>
                      <a:pt x="106" y="104"/>
                    </a:lnTo>
                    <a:lnTo>
                      <a:pt x="106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12" name="Freeform 124"/>
              <p:cNvSpPr>
                <a:spLocks/>
              </p:cNvSpPr>
              <p:nvPr/>
            </p:nvSpPr>
            <p:spPr bwMode="auto">
              <a:xfrm>
                <a:off x="2325" y="3295"/>
                <a:ext cx="194" cy="80"/>
              </a:xfrm>
              <a:custGeom>
                <a:avLst/>
                <a:gdLst>
                  <a:gd name="T0" fmla="*/ 388 w 388"/>
                  <a:gd name="T1" fmla="*/ 0 h 162"/>
                  <a:gd name="T2" fmla="*/ 382 w 388"/>
                  <a:gd name="T3" fmla="*/ 69 h 162"/>
                  <a:gd name="T4" fmla="*/ 378 w 388"/>
                  <a:gd name="T5" fmla="*/ 95 h 162"/>
                  <a:gd name="T6" fmla="*/ 365 w 388"/>
                  <a:gd name="T7" fmla="*/ 126 h 162"/>
                  <a:gd name="T8" fmla="*/ 327 w 388"/>
                  <a:gd name="T9" fmla="*/ 137 h 162"/>
                  <a:gd name="T10" fmla="*/ 297 w 388"/>
                  <a:gd name="T11" fmla="*/ 143 h 162"/>
                  <a:gd name="T12" fmla="*/ 116 w 388"/>
                  <a:gd name="T13" fmla="*/ 146 h 162"/>
                  <a:gd name="T14" fmla="*/ 6 w 388"/>
                  <a:gd name="T15" fmla="*/ 162 h 162"/>
                  <a:gd name="T16" fmla="*/ 0 w 388"/>
                  <a:gd name="T17" fmla="*/ 150 h 162"/>
                  <a:gd name="T18" fmla="*/ 10 w 388"/>
                  <a:gd name="T19" fmla="*/ 141 h 162"/>
                  <a:gd name="T20" fmla="*/ 36 w 388"/>
                  <a:gd name="T21" fmla="*/ 133 h 162"/>
                  <a:gd name="T22" fmla="*/ 202 w 388"/>
                  <a:gd name="T23" fmla="*/ 133 h 162"/>
                  <a:gd name="T24" fmla="*/ 320 w 388"/>
                  <a:gd name="T25" fmla="*/ 129 h 162"/>
                  <a:gd name="T26" fmla="*/ 358 w 388"/>
                  <a:gd name="T27" fmla="*/ 108 h 162"/>
                  <a:gd name="T28" fmla="*/ 369 w 388"/>
                  <a:gd name="T29" fmla="*/ 40 h 162"/>
                  <a:gd name="T30" fmla="*/ 388 w 388"/>
                  <a:gd name="T31" fmla="*/ 0 h 162"/>
                  <a:gd name="T32" fmla="*/ 388 w 388"/>
                  <a:gd name="T33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8" h="162">
                    <a:moveTo>
                      <a:pt x="388" y="0"/>
                    </a:moveTo>
                    <a:lnTo>
                      <a:pt x="382" y="69"/>
                    </a:lnTo>
                    <a:lnTo>
                      <a:pt x="378" y="95"/>
                    </a:lnTo>
                    <a:lnTo>
                      <a:pt x="365" y="126"/>
                    </a:lnTo>
                    <a:lnTo>
                      <a:pt x="327" y="137"/>
                    </a:lnTo>
                    <a:lnTo>
                      <a:pt x="297" y="143"/>
                    </a:lnTo>
                    <a:lnTo>
                      <a:pt x="116" y="146"/>
                    </a:lnTo>
                    <a:lnTo>
                      <a:pt x="6" y="162"/>
                    </a:lnTo>
                    <a:lnTo>
                      <a:pt x="0" y="150"/>
                    </a:lnTo>
                    <a:lnTo>
                      <a:pt x="10" y="141"/>
                    </a:lnTo>
                    <a:lnTo>
                      <a:pt x="36" y="133"/>
                    </a:lnTo>
                    <a:lnTo>
                      <a:pt x="202" y="133"/>
                    </a:lnTo>
                    <a:lnTo>
                      <a:pt x="320" y="129"/>
                    </a:lnTo>
                    <a:lnTo>
                      <a:pt x="358" y="108"/>
                    </a:lnTo>
                    <a:lnTo>
                      <a:pt x="369" y="40"/>
                    </a:lnTo>
                    <a:lnTo>
                      <a:pt x="388" y="0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13" name="Freeform 125"/>
              <p:cNvSpPr>
                <a:spLocks/>
              </p:cNvSpPr>
              <p:nvPr/>
            </p:nvSpPr>
            <p:spPr bwMode="auto">
              <a:xfrm>
                <a:off x="2444" y="3030"/>
                <a:ext cx="103" cy="25"/>
              </a:xfrm>
              <a:custGeom>
                <a:avLst/>
                <a:gdLst>
                  <a:gd name="T0" fmla="*/ 186 w 205"/>
                  <a:gd name="T1" fmla="*/ 42 h 49"/>
                  <a:gd name="T2" fmla="*/ 159 w 205"/>
                  <a:gd name="T3" fmla="*/ 28 h 49"/>
                  <a:gd name="T4" fmla="*/ 131 w 205"/>
                  <a:gd name="T5" fmla="*/ 7 h 49"/>
                  <a:gd name="T6" fmla="*/ 87 w 205"/>
                  <a:gd name="T7" fmla="*/ 19 h 49"/>
                  <a:gd name="T8" fmla="*/ 51 w 205"/>
                  <a:gd name="T9" fmla="*/ 21 h 49"/>
                  <a:gd name="T10" fmla="*/ 26 w 205"/>
                  <a:gd name="T11" fmla="*/ 38 h 49"/>
                  <a:gd name="T12" fmla="*/ 11 w 205"/>
                  <a:gd name="T13" fmla="*/ 49 h 49"/>
                  <a:gd name="T14" fmla="*/ 0 w 205"/>
                  <a:gd name="T15" fmla="*/ 49 h 49"/>
                  <a:gd name="T16" fmla="*/ 19 w 205"/>
                  <a:gd name="T17" fmla="*/ 34 h 49"/>
                  <a:gd name="T18" fmla="*/ 40 w 205"/>
                  <a:gd name="T19" fmla="*/ 17 h 49"/>
                  <a:gd name="T20" fmla="*/ 91 w 205"/>
                  <a:gd name="T21" fmla="*/ 9 h 49"/>
                  <a:gd name="T22" fmla="*/ 131 w 205"/>
                  <a:gd name="T23" fmla="*/ 0 h 49"/>
                  <a:gd name="T24" fmla="*/ 148 w 205"/>
                  <a:gd name="T25" fmla="*/ 7 h 49"/>
                  <a:gd name="T26" fmla="*/ 165 w 205"/>
                  <a:gd name="T27" fmla="*/ 26 h 49"/>
                  <a:gd name="T28" fmla="*/ 205 w 205"/>
                  <a:gd name="T29" fmla="*/ 45 h 49"/>
                  <a:gd name="T30" fmla="*/ 186 w 205"/>
                  <a:gd name="T31" fmla="*/ 42 h 49"/>
                  <a:gd name="T32" fmla="*/ 186 w 205"/>
                  <a:gd name="T33" fmla="*/ 4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5" h="49">
                    <a:moveTo>
                      <a:pt x="186" y="42"/>
                    </a:moveTo>
                    <a:lnTo>
                      <a:pt x="159" y="28"/>
                    </a:lnTo>
                    <a:lnTo>
                      <a:pt x="131" y="7"/>
                    </a:lnTo>
                    <a:lnTo>
                      <a:pt x="87" y="19"/>
                    </a:lnTo>
                    <a:lnTo>
                      <a:pt x="51" y="21"/>
                    </a:lnTo>
                    <a:lnTo>
                      <a:pt x="26" y="38"/>
                    </a:lnTo>
                    <a:lnTo>
                      <a:pt x="11" y="49"/>
                    </a:lnTo>
                    <a:lnTo>
                      <a:pt x="0" y="49"/>
                    </a:lnTo>
                    <a:lnTo>
                      <a:pt x="19" y="34"/>
                    </a:lnTo>
                    <a:lnTo>
                      <a:pt x="40" y="17"/>
                    </a:lnTo>
                    <a:lnTo>
                      <a:pt x="91" y="9"/>
                    </a:lnTo>
                    <a:lnTo>
                      <a:pt x="131" y="0"/>
                    </a:lnTo>
                    <a:lnTo>
                      <a:pt x="148" y="7"/>
                    </a:lnTo>
                    <a:lnTo>
                      <a:pt x="165" y="26"/>
                    </a:lnTo>
                    <a:lnTo>
                      <a:pt x="205" y="45"/>
                    </a:lnTo>
                    <a:lnTo>
                      <a:pt x="186" y="42"/>
                    </a:lnTo>
                    <a:lnTo>
                      <a:pt x="186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14" name="Freeform 126"/>
              <p:cNvSpPr>
                <a:spLocks/>
              </p:cNvSpPr>
              <p:nvPr/>
            </p:nvSpPr>
            <p:spPr bwMode="auto">
              <a:xfrm>
                <a:off x="2451" y="3062"/>
                <a:ext cx="182" cy="69"/>
              </a:xfrm>
              <a:custGeom>
                <a:avLst/>
                <a:gdLst>
                  <a:gd name="T0" fmla="*/ 34 w 365"/>
                  <a:gd name="T1" fmla="*/ 0 h 139"/>
                  <a:gd name="T2" fmla="*/ 86 w 365"/>
                  <a:gd name="T3" fmla="*/ 21 h 139"/>
                  <a:gd name="T4" fmla="*/ 127 w 365"/>
                  <a:gd name="T5" fmla="*/ 37 h 139"/>
                  <a:gd name="T6" fmla="*/ 173 w 365"/>
                  <a:gd name="T7" fmla="*/ 54 h 139"/>
                  <a:gd name="T8" fmla="*/ 219 w 365"/>
                  <a:gd name="T9" fmla="*/ 69 h 139"/>
                  <a:gd name="T10" fmla="*/ 257 w 365"/>
                  <a:gd name="T11" fmla="*/ 82 h 139"/>
                  <a:gd name="T12" fmla="*/ 295 w 365"/>
                  <a:gd name="T13" fmla="*/ 95 h 139"/>
                  <a:gd name="T14" fmla="*/ 365 w 365"/>
                  <a:gd name="T15" fmla="*/ 101 h 139"/>
                  <a:gd name="T16" fmla="*/ 354 w 365"/>
                  <a:gd name="T17" fmla="*/ 109 h 139"/>
                  <a:gd name="T18" fmla="*/ 323 w 365"/>
                  <a:gd name="T19" fmla="*/ 107 h 139"/>
                  <a:gd name="T20" fmla="*/ 302 w 365"/>
                  <a:gd name="T21" fmla="*/ 111 h 139"/>
                  <a:gd name="T22" fmla="*/ 283 w 365"/>
                  <a:gd name="T23" fmla="*/ 133 h 139"/>
                  <a:gd name="T24" fmla="*/ 240 w 365"/>
                  <a:gd name="T25" fmla="*/ 139 h 139"/>
                  <a:gd name="T26" fmla="*/ 145 w 365"/>
                  <a:gd name="T27" fmla="*/ 137 h 139"/>
                  <a:gd name="T28" fmla="*/ 95 w 365"/>
                  <a:gd name="T29" fmla="*/ 128 h 139"/>
                  <a:gd name="T30" fmla="*/ 74 w 365"/>
                  <a:gd name="T31" fmla="*/ 116 h 139"/>
                  <a:gd name="T32" fmla="*/ 50 w 365"/>
                  <a:gd name="T33" fmla="*/ 99 h 139"/>
                  <a:gd name="T34" fmla="*/ 19 w 365"/>
                  <a:gd name="T35" fmla="*/ 76 h 139"/>
                  <a:gd name="T36" fmla="*/ 0 w 365"/>
                  <a:gd name="T37" fmla="*/ 63 h 139"/>
                  <a:gd name="T38" fmla="*/ 8 w 365"/>
                  <a:gd name="T39" fmla="*/ 42 h 139"/>
                  <a:gd name="T40" fmla="*/ 17 w 365"/>
                  <a:gd name="T41" fmla="*/ 63 h 139"/>
                  <a:gd name="T42" fmla="*/ 91 w 365"/>
                  <a:gd name="T43" fmla="*/ 116 h 139"/>
                  <a:gd name="T44" fmla="*/ 124 w 365"/>
                  <a:gd name="T45" fmla="*/ 128 h 139"/>
                  <a:gd name="T46" fmla="*/ 190 w 365"/>
                  <a:gd name="T47" fmla="*/ 135 h 139"/>
                  <a:gd name="T48" fmla="*/ 259 w 365"/>
                  <a:gd name="T49" fmla="*/ 130 h 139"/>
                  <a:gd name="T50" fmla="*/ 278 w 365"/>
                  <a:gd name="T51" fmla="*/ 122 h 139"/>
                  <a:gd name="T52" fmla="*/ 272 w 365"/>
                  <a:gd name="T53" fmla="*/ 103 h 139"/>
                  <a:gd name="T54" fmla="*/ 245 w 365"/>
                  <a:gd name="T55" fmla="*/ 97 h 139"/>
                  <a:gd name="T56" fmla="*/ 224 w 365"/>
                  <a:gd name="T57" fmla="*/ 94 h 139"/>
                  <a:gd name="T58" fmla="*/ 165 w 365"/>
                  <a:gd name="T59" fmla="*/ 86 h 139"/>
                  <a:gd name="T60" fmla="*/ 118 w 365"/>
                  <a:gd name="T61" fmla="*/ 71 h 139"/>
                  <a:gd name="T62" fmla="*/ 91 w 365"/>
                  <a:gd name="T63" fmla="*/ 52 h 139"/>
                  <a:gd name="T64" fmla="*/ 76 w 365"/>
                  <a:gd name="T65" fmla="*/ 38 h 139"/>
                  <a:gd name="T66" fmla="*/ 78 w 365"/>
                  <a:gd name="T67" fmla="*/ 27 h 139"/>
                  <a:gd name="T68" fmla="*/ 23 w 365"/>
                  <a:gd name="T69" fmla="*/ 2 h 139"/>
                  <a:gd name="T70" fmla="*/ 34 w 365"/>
                  <a:gd name="T71" fmla="*/ 0 h 139"/>
                  <a:gd name="T72" fmla="*/ 34 w 365"/>
                  <a:gd name="T7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65" h="139">
                    <a:moveTo>
                      <a:pt x="34" y="0"/>
                    </a:moveTo>
                    <a:lnTo>
                      <a:pt x="86" y="21"/>
                    </a:lnTo>
                    <a:lnTo>
                      <a:pt x="127" y="37"/>
                    </a:lnTo>
                    <a:lnTo>
                      <a:pt x="173" y="54"/>
                    </a:lnTo>
                    <a:lnTo>
                      <a:pt x="219" y="69"/>
                    </a:lnTo>
                    <a:lnTo>
                      <a:pt x="257" y="82"/>
                    </a:lnTo>
                    <a:lnTo>
                      <a:pt x="295" y="95"/>
                    </a:lnTo>
                    <a:lnTo>
                      <a:pt x="365" y="101"/>
                    </a:lnTo>
                    <a:lnTo>
                      <a:pt x="354" y="109"/>
                    </a:lnTo>
                    <a:lnTo>
                      <a:pt x="323" y="107"/>
                    </a:lnTo>
                    <a:lnTo>
                      <a:pt x="302" y="111"/>
                    </a:lnTo>
                    <a:lnTo>
                      <a:pt x="283" y="133"/>
                    </a:lnTo>
                    <a:lnTo>
                      <a:pt x="240" y="139"/>
                    </a:lnTo>
                    <a:lnTo>
                      <a:pt x="145" y="137"/>
                    </a:lnTo>
                    <a:lnTo>
                      <a:pt x="95" y="128"/>
                    </a:lnTo>
                    <a:lnTo>
                      <a:pt x="74" y="116"/>
                    </a:lnTo>
                    <a:lnTo>
                      <a:pt x="50" y="99"/>
                    </a:lnTo>
                    <a:lnTo>
                      <a:pt x="19" y="76"/>
                    </a:lnTo>
                    <a:lnTo>
                      <a:pt x="0" y="63"/>
                    </a:lnTo>
                    <a:lnTo>
                      <a:pt x="8" y="42"/>
                    </a:lnTo>
                    <a:lnTo>
                      <a:pt x="17" y="63"/>
                    </a:lnTo>
                    <a:lnTo>
                      <a:pt x="91" y="116"/>
                    </a:lnTo>
                    <a:lnTo>
                      <a:pt x="124" y="128"/>
                    </a:lnTo>
                    <a:lnTo>
                      <a:pt x="190" y="135"/>
                    </a:lnTo>
                    <a:lnTo>
                      <a:pt x="259" y="130"/>
                    </a:lnTo>
                    <a:lnTo>
                      <a:pt x="278" y="122"/>
                    </a:lnTo>
                    <a:lnTo>
                      <a:pt x="272" y="103"/>
                    </a:lnTo>
                    <a:lnTo>
                      <a:pt x="245" y="97"/>
                    </a:lnTo>
                    <a:lnTo>
                      <a:pt x="224" y="94"/>
                    </a:lnTo>
                    <a:lnTo>
                      <a:pt x="165" y="86"/>
                    </a:lnTo>
                    <a:lnTo>
                      <a:pt x="118" y="71"/>
                    </a:lnTo>
                    <a:lnTo>
                      <a:pt x="91" y="52"/>
                    </a:lnTo>
                    <a:lnTo>
                      <a:pt x="76" y="38"/>
                    </a:lnTo>
                    <a:lnTo>
                      <a:pt x="78" y="27"/>
                    </a:lnTo>
                    <a:lnTo>
                      <a:pt x="23" y="2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15" name="Freeform 127"/>
              <p:cNvSpPr>
                <a:spLocks/>
              </p:cNvSpPr>
              <p:nvPr/>
            </p:nvSpPr>
            <p:spPr bwMode="auto">
              <a:xfrm>
                <a:off x="2621" y="3114"/>
                <a:ext cx="155" cy="34"/>
              </a:xfrm>
              <a:custGeom>
                <a:avLst/>
                <a:gdLst>
                  <a:gd name="T0" fmla="*/ 0 w 312"/>
                  <a:gd name="T1" fmla="*/ 0 h 68"/>
                  <a:gd name="T2" fmla="*/ 312 w 312"/>
                  <a:gd name="T3" fmla="*/ 68 h 68"/>
                  <a:gd name="T4" fmla="*/ 300 w 312"/>
                  <a:gd name="T5" fmla="*/ 53 h 68"/>
                  <a:gd name="T6" fmla="*/ 34 w 312"/>
                  <a:gd name="T7" fmla="*/ 0 h 68"/>
                  <a:gd name="T8" fmla="*/ 0 w 312"/>
                  <a:gd name="T9" fmla="*/ 0 h 68"/>
                  <a:gd name="T10" fmla="*/ 0 w 312"/>
                  <a:gd name="T1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2" h="68">
                    <a:moveTo>
                      <a:pt x="0" y="0"/>
                    </a:moveTo>
                    <a:lnTo>
                      <a:pt x="312" y="68"/>
                    </a:lnTo>
                    <a:lnTo>
                      <a:pt x="300" y="53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16" name="Freeform 128"/>
              <p:cNvSpPr>
                <a:spLocks/>
              </p:cNvSpPr>
              <p:nvPr/>
            </p:nvSpPr>
            <p:spPr bwMode="auto">
              <a:xfrm>
                <a:off x="2750" y="3009"/>
                <a:ext cx="73" cy="53"/>
              </a:xfrm>
              <a:custGeom>
                <a:avLst/>
                <a:gdLst>
                  <a:gd name="T0" fmla="*/ 146 w 146"/>
                  <a:gd name="T1" fmla="*/ 0 h 104"/>
                  <a:gd name="T2" fmla="*/ 100 w 146"/>
                  <a:gd name="T3" fmla="*/ 4 h 104"/>
                  <a:gd name="T4" fmla="*/ 70 w 146"/>
                  <a:gd name="T5" fmla="*/ 15 h 104"/>
                  <a:gd name="T6" fmla="*/ 47 w 146"/>
                  <a:gd name="T7" fmla="*/ 25 h 104"/>
                  <a:gd name="T8" fmla="*/ 9 w 146"/>
                  <a:gd name="T9" fmla="*/ 32 h 104"/>
                  <a:gd name="T10" fmla="*/ 0 w 146"/>
                  <a:gd name="T11" fmla="*/ 57 h 104"/>
                  <a:gd name="T12" fmla="*/ 0 w 146"/>
                  <a:gd name="T13" fmla="*/ 89 h 104"/>
                  <a:gd name="T14" fmla="*/ 13 w 146"/>
                  <a:gd name="T15" fmla="*/ 104 h 104"/>
                  <a:gd name="T16" fmla="*/ 40 w 146"/>
                  <a:gd name="T17" fmla="*/ 95 h 104"/>
                  <a:gd name="T18" fmla="*/ 60 w 146"/>
                  <a:gd name="T19" fmla="*/ 70 h 104"/>
                  <a:gd name="T20" fmla="*/ 70 w 146"/>
                  <a:gd name="T21" fmla="*/ 49 h 104"/>
                  <a:gd name="T22" fmla="*/ 66 w 146"/>
                  <a:gd name="T23" fmla="*/ 32 h 104"/>
                  <a:gd name="T24" fmla="*/ 60 w 146"/>
                  <a:gd name="T25" fmla="*/ 55 h 104"/>
                  <a:gd name="T26" fmla="*/ 41 w 146"/>
                  <a:gd name="T27" fmla="*/ 57 h 104"/>
                  <a:gd name="T28" fmla="*/ 47 w 146"/>
                  <a:gd name="T29" fmla="*/ 68 h 104"/>
                  <a:gd name="T30" fmla="*/ 34 w 146"/>
                  <a:gd name="T31" fmla="*/ 84 h 104"/>
                  <a:gd name="T32" fmla="*/ 13 w 146"/>
                  <a:gd name="T33" fmla="*/ 91 h 104"/>
                  <a:gd name="T34" fmla="*/ 9 w 146"/>
                  <a:gd name="T35" fmla="*/ 53 h 104"/>
                  <a:gd name="T36" fmla="*/ 21 w 146"/>
                  <a:gd name="T37" fmla="*/ 34 h 104"/>
                  <a:gd name="T38" fmla="*/ 49 w 146"/>
                  <a:gd name="T39" fmla="*/ 36 h 104"/>
                  <a:gd name="T40" fmla="*/ 74 w 146"/>
                  <a:gd name="T41" fmla="*/ 23 h 104"/>
                  <a:gd name="T42" fmla="*/ 106 w 146"/>
                  <a:gd name="T43" fmla="*/ 9 h 104"/>
                  <a:gd name="T44" fmla="*/ 135 w 146"/>
                  <a:gd name="T45" fmla="*/ 7 h 104"/>
                  <a:gd name="T46" fmla="*/ 146 w 146"/>
                  <a:gd name="T47" fmla="*/ 0 h 104"/>
                  <a:gd name="T48" fmla="*/ 146 w 146"/>
                  <a:gd name="T4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" h="104">
                    <a:moveTo>
                      <a:pt x="146" y="0"/>
                    </a:moveTo>
                    <a:lnTo>
                      <a:pt x="100" y="4"/>
                    </a:lnTo>
                    <a:lnTo>
                      <a:pt x="70" y="15"/>
                    </a:lnTo>
                    <a:lnTo>
                      <a:pt x="47" y="25"/>
                    </a:lnTo>
                    <a:lnTo>
                      <a:pt x="9" y="32"/>
                    </a:lnTo>
                    <a:lnTo>
                      <a:pt x="0" y="57"/>
                    </a:lnTo>
                    <a:lnTo>
                      <a:pt x="0" y="89"/>
                    </a:lnTo>
                    <a:lnTo>
                      <a:pt x="13" y="104"/>
                    </a:lnTo>
                    <a:lnTo>
                      <a:pt x="40" y="95"/>
                    </a:lnTo>
                    <a:lnTo>
                      <a:pt x="60" y="70"/>
                    </a:lnTo>
                    <a:lnTo>
                      <a:pt x="70" y="49"/>
                    </a:lnTo>
                    <a:lnTo>
                      <a:pt x="66" y="32"/>
                    </a:lnTo>
                    <a:lnTo>
                      <a:pt x="60" y="55"/>
                    </a:lnTo>
                    <a:lnTo>
                      <a:pt x="41" y="57"/>
                    </a:lnTo>
                    <a:lnTo>
                      <a:pt x="47" y="68"/>
                    </a:lnTo>
                    <a:lnTo>
                      <a:pt x="34" y="84"/>
                    </a:lnTo>
                    <a:lnTo>
                      <a:pt x="13" y="91"/>
                    </a:lnTo>
                    <a:lnTo>
                      <a:pt x="9" y="53"/>
                    </a:lnTo>
                    <a:lnTo>
                      <a:pt x="21" y="34"/>
                    </a:lnTo>
                    <a:lnTo>
                      <a:pt x="49" y="36"/>
                    </a:lnTo>
                    <a:lnTo>
                      <a:pt x="74" y="23"/>
                    </a:lnTo>
                    <a:lnTo>
                      <a:pt x="106" y="9"/>
                    </a:lnTo>
                    <a:lnTo>
                      <a:pt x="135" y="7"/>
                    </a:lnTo>
                    <a:lnTo>
                      <a:pt x="146" y="0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17" name="Freeform 129"/>
              <p:cNvSpPr>
                <a:spLocks/>
              </p:cNvSpPr>
              <p:nvPr/>
            </p:nvSpPr>
            <p:spPr bwMode="auto">
              <a:xfrm>
                <a:off x="2754" y="2974"/>
                <a:ext cx="120" cy="95"/>
              </a:xfrm>
              <a:custGeom>
                <a:avLst/>
                <a:gdLst>
                  <a:gd name="T0" fmla="*/ 238 w 242"/>
                  <a:gd name="T1" fmla="*/ 22 h 190"/>
                  <a:gd name="T2" fmla="*/ 166 w 242"/>
                  <a:gd name="T3" fmla="*/ 91 h 190"/>
                  <a:gd name="T4" fmla="*/ 135 w 242"/>
                  <a:gd name="T5" fmla="*/ 117 h 190"/>
                  <a:gd name="T6" fmla="*/ 120 w 242"/>
                  <a:gd name="T7" fmla="*/ 123 h 190"/>
                  <a:gd name="T8" fmla="*/ 99 w 242"/>
                  <a:gd name="T9" fmla="*/ 133 h 190"/>
                  <a:gd name="T10" fmla="*/ 74 w 242"/>
                  <a:gd name="T11" fmla="*/ 144 h 190"/>
                  <a:gd name="T12" fmla="*/ 57 w 242"/>
                  <a:gd name="T13" fmla="*/ 154 h 190"/>
                  <a:gd name="T14" fmla="*/ 31 w 242"/>
                  <a:gd name="T15" fmla="*/ 165 h 190"/>
                  <a:gd name="T16" fmla="*/ 17 w 242"/>
                  <a:gd name="T17" fmla="*/ 174 h 190"/>
                  <a:gd name="T18" fmla="*/ 14 w 242"/>
                  <a:gd name="T19" fmla="*/ 190 h 190"/>
                  <a:gd name="T20" fmla="*/ 0 w 242"/>
                  <a:gd name="T21" fmla="*/ 190 h 190"/>
                  <a:gd name="T22" fmla="*/ 6 w 242"/>
                  <a:gd name="T23" fmla="*/ 174 h 190"/>
                  <a:gd name="T24" fmla="*/ 36 w 242"/>
                  <a:gd name="T25" fmla="*/ 154 h 190"/>
                  <a:gd name="T26" fmla="*/ 67 w 242"/>
                  <a:gd name="T27" fmla="*/ 123 h 190"/>
                  <a:gd name="T28" fmla="*/ 213 w 242"/>
                  <a:gd name="T29" fmla="*/ 11 h 190"/>
                  <a:gd name="T30" fmla="*/ 221 w 242"/>
                  <a:gd name="T31" fmla="*/ 5 h 190"/>
                  <a:gd name="T32" fmla="*/ 234 w 242"/>
                  <a:gd name="T33" fmla="*/ 0 h 190"/>
                  <a:gd name="T34" fmla="*/ 242 w 242"/>
                  <a:gd name="T35" fmla="*/ 11 h 190"/>
                  <a:gd name="T36" fmla="*/ 238 w 242"/>
                  <a:gd name="T37" fmla="*/ 22 h 190"/>
                  <a:gd name="T38" fmla="*/ 238 w 242"/>
                  <a:gd name="T39" fmla="*/ 2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2" h="190">
                    <a:moveTo>
                      <a:pt x="238" y="22"/>
                    </a:moveTo>
                    <a:lnTo>
                      <a:pt x="166" y="91"/>
                    </a:lnTo>
                    <a:lnTo>
                      <a:pt x="135" y="117"/>
                    </a:lnTo>
                    <a:lnTo>
                      <a:pt x="120" y="123"/>
                    </a:lnTo>
                    <a:lnTo>
                      <a:pt x="99" y="133"/>
                    </a:lnTo>
                    <a:lnTo>
                      <a:pt x="74" y="144"/>
                    </a:lnTo>
                    <a:lnTo>
                      <a:pt x="57" y="154"/>
                    </a:lnTo>
                    <a:lnTo>
                      <a:pt x="31" y="165"/>
                    </a:lnTo>
                    <a:lnTo>
                      <a:pt x="17" y="174"/>
                    </a:lnTo>
                    <a:lnTo>
                      <a:pt x="14" y="190"/>
                    </a:lnTo>
                    <a:lnTo>
                      <a:pt x="0" y="190"/>
                    </a:lnTo>
                    <a:lnTo>
                      <a:pt x="6" y="174"/>
                    </a:lnTo>
                    <a:lnTo>
                      <a:pt x="36" y="154"/>
                    </a:lnTo>
                    <a:lnTo>
                      <a:pt x="67" y="123"/>
                    </a:lnTo>
                    <a:lnTo>
                      <a:pt x="213" y="11"/>
                    </a:lnTo>
                    <a:lnTo>
                      <a:pt x="221" y="5"/>
                    </a:lnTo>
                    <a:lnTo>
                      <a:pt x="234" y="0"/>
                    </a:lnTo>
                    <a:lnTo>
                      <a:pt x="242" y="11"/>
                    </a:lnTo>
                    <a:lnTo>
                      <a:pt x="238" y="22"/>
                    </a:lnTo>
                    <a:lnTo>
                      <a:pt x="238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18" name="Freeform 130"/>
              <p:cNvSpPr>
                <a:spLocks/>
              </p:cNvSpPr>
              <p:nvPr/>
            </p:nvSpPr>
            <p:spPr bwMode="auto">
              <a:xfrm>
                <a:off x="2829" y="3004"/>
                <a:ext cx="76" cy="73"/>
              </a:xfrm>
              <a:custGeom>
                <a:avLst/>
                <a:gdLst>
                  <a:gd name="T0" fmla="*/ 27 w 152"/>
                  <a:gd name="T1" fmla="*/ 16 h 147"/>
                  <a:gd name="T2" fmla="*/ 69 w 152"/>
                  <a:gd name="T3" fmla="*/ 10 h 147"/>
                  <a:gd name="T4" fmla="*/ 90 w 152"/>
                  <a:gd name="T5" fmla="*/ 19 h 147"/>
                  <a:gd name="T6" fmla="*/ 107 w 152"/>
                  <a:gd name="T7" fmla="*/ 29 h 147"/>
                  <a:gd name="T8" fmla="*/ 120 w 152"/>
                  <a:gd name="T9" fmla="*/ 42 h 147"/>
                  <a:gd name="T10" fmla="*/ 122 w 152"/>
                  <a:gd name="T11" fmla="*/ 82 h 147"/>
                  <a:gd name="T12" fmla="*/ 141 w 152"/>
                  <a:gd name="T13" fmla="*/ 94 h 147"/>
                  <a:gd name="T14" fmla="*/ 137 w 152"/>
                  <a:gd name="T15" fmla="*/ 124 h 147"/>
                  <a:gd name="T16" fmla="*/ 128 w 152"/>
                  <a:gd name="T17" fmla="*/ 132 h 147"/>
                  <a:gd name="T18" fmla="*/ 14 w 152"/>
                  <a:gd name="T19" fmla="*/ 135 h 147"/>
                  <a:gd name="T20" fmla="*/ 0 w 152"/>
                  <a:gd name="T21" fmla="*/ 143 h 147"/>
                  <a:gd name="T22" fmla="*/ 143 w 152"/>
                  <a:gd name="T23" fmla="*/ 147 h 147"/>
                  <a:gd name="T24" fmla="*/ 152 w 152"/>
                  <a:gd name="T25" fmla="*/ 101 h 147"/>
                  <a:gd name="T26" fmla="*/ 130 w 152"/>
                  <a:gd name="T27" fmla="*/ 71 h 147"/>
                  <a:gd name="T28" fmla="*/ 128 w 152"/>
                  <a:gd name="T29" fmla="*/ 29 h 147"/>
                  <a:gd name="T30" fmla="*/ 86 w 152"/>
                  <a:gd name="T31" fmla="*/ 2 h 147"/>
                  <a:gd name="T32" fmla="*/ 50 w 152"/>
                  <a:gd name="T33" fmla="*/ 0 h 147"/>
                  <a:gd name="T34" fmla="*/ 27 w 152"/>
                  <a:gd name="T35" fmla="*/ 16 h 147"/>
                  <a:gd name="T36" fmla="*/ 27 w 152"/>
                  <a:gd name="T37" fmla="*/ 1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2" h="147">
                    <a:moveTo>
                      <a:pt x="27" y="16"/>
                    </a:moveTo>
                    <a:lnTo>
                      <a:pt x="69" y="10"/>
                    </a:lnTo>
                    <a:lnTo>
                      <a:pt x="90" y="19"/>
                    </a:lnTo>
                    <a:lnTo>
                      <a:pt x="107" y="29"/>
                    </a:lnTo>
                    <a:lnTo>
                      <a:pt x="120" y="42"/>
                    </a:lnTo>
                    <a:lnTo>
                      <a:pt x="122" y="82"/>
                    </a:lnTo>
                    <a:lnTo>
                      <a:pt x="141" y="94"/>
                    </a:lnTo>
                    <a:lnTo>
                      <a:pt x="137" y="124"/>
                    </a:lnTo>
                    <a:lnTo>
                      <a:pt x="128" y="132"/>
                    </a:lnTo>
                    <a:lnTo>
                      <a:pt x="14" y="135"/>
                    </a:lnTo>
                    <a:lnTo>
                      <a:pt x="0" y="143"/>
                    </a:lnTo>
                    <a:lnTo>
                      <a:pt x="143" y="147"/>
                    </a:lnTo>
                    <a:lnTo>
                      <a:pt x="152" y="101"/>
                    </a:lnTo>
                    <a:lnTo>
                      <a:pt x="130" y="71"/>
                    </a:lnTo>
                    <a:lnTo>
                      <a:pt x="128" y="29"/>
                    </a:lnTo>
                    <a:lnTo>
                      <a:pt x="86" y="2"/>
                    </a:lnTo>
                    <a:lnTo>
                      <a:pt x="50" y="0"/>
                    </a:lnTo>
                    <a:lnTo>
                      <a:pt x="27" y="16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19" name="Freeform 131"/>
              <p:cNvSpPr>
                <a:spLocks/>
              </p:cNvSpPr>
              <p:nvPr/>
            </p:nvSpPr>
            <p:spPr bwMode="auto">
              <a:xfrm>
                <a:off x="2785" y="3039"/>
                <a:ext cx="95" cy="31"/>
              </a:xfrm>
              <a:custGeom>
                <a:avLst/>
                <a:gdLst>
                  <a:gd name="T0" fmla="*/ 180 w 190"/>
                  <a:gd name="T1" fmla="*/ 17 h 63"/>
                  <a:gd name="T2" fmla="*/ 122 w 190"/>
                  <a:gd name="T3" fmla="*/ 28 h 63"/>
                  <a:gd name="T4" fmla="*/ 85 w 190"/>
                  <a:gd name="T5" fmla="*/ 49 h 63"/>
                  <a:gd name="T6" fmla="*/ 61 w 190"/>
                  <a:gd name="T7" fmla="*/ 55 h 63"/>
                  <a:gd name="T8" fmla="*/ 42 w 190"/>
                  <a:gd name="T9" fmla="*/ 63 h 63"/>
                  <a:gd name="T10" fmla="*/ 0 w 190"/>
                  <a:gd name="T11" fmla="*/ 63 h 63"/>
                  <a:gd name="T12" fmla="*/ 34 w 190"/>
                  <a:gd name="T13" fmla="*/ 51 h 63"/>
                  <a:gd name="T14" fmla="*/ 68 w 190"/>
                  <a:gd name="T15" fmla="*/ 42 h 63"/>
                  <a:gd name="T16" fmla="*/ 114 w 190"/>
                  <a:gd name="T17" fmla="*/ 21 h 63"/>
                  <a:gd name="T18" fmla="*/ 171 w 190"/>
                  <a:gd name="T19" fmla="*/ 11 h 63"/>
                  <a:gd name="T20" fmla="*/ 190 w 190"/>
                  <a:gd name="T21" fmla="*/ 0 h 63"/>
                  <a:gd name="T22" fmla="*/ 180 w 190"/>
                  <a:gd name="T23" fmla="*/ 17 h 63"/>
                  <a:gd name="T24" fmla="*/ 180 w 190"/>
                  <a:gd name="T25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0" h="63">
                    <a:moveTo>
                      <a:pt x="180" y="17"/>
                    </a:moveTo>
                    <a:lnTo>
                      <a:pt x="122" y="28"/>
                    </a:lnTo>
                    <a:lnTo>
                      <a:pt x="85" y="49"/>
                    </a:lnTo>
                    <a:lnTo>
                      <a:pt x="61" y="55"/>
                    </a:lnTo>
                    <a:lnTo>
                      <a:pt x="42" y="63"/>
                    </a:lnTo>
                    <a:lnTo>
                      <a:pt x="0" y="63"/>
                    </a:lnTo>
                    <a:lnTo>
                      <a:pt x="34" y="51"/>
                    </a:lnTo>
                    <a:lnTo>
                      <a:pt x="68" y="42"/>
                    </a:lnTo>
                    <a:lnTo>
                      <a:pt x="114" y="21"/>
                    </a:lnTo>
                    <a:lnTo>
                      <a:pt x="171" y="11"/>
                    </a:lnTo>
                    <a:lnTo>
                      <a:pt x="190" y="0"/>
                    </a:lnTo>
                    <a:lnTo>
                      <a:pt x="180" y="17"/>
                    </a:lnTo>
                    <a:lnTo>
                      <a:pt x="18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20" name="Freeform 132"/>
              <p:cNvSpPr>
                <a:spLocks/>
              </p:cNvSpPr>
              <p:nvPr/>
            </p:nvSpPr>
            <p:spPr bwMode="auto">
              <a:xfrm>
                <a:off x="2464" y="3046"/>
                <a:ext cx="435" cy="32"/>
              </a:xfrm>
              <a:custGeom>
                <a:avLst/>
                <a:gdLst>
                  <a:gd name="T0" fmla="*/ 862 w 870"/>
                  <a:gd name="T1" fmla="*/ 65 h 65"/>
                  <a:gd name="T2" fmla="*/ 513 w 870"/>
                  <a:gd name="T3" fmla="*/ 53 h 65"/>
                  <a:gd name="T4" fmla="*/ 167 w 870"/>
                  <a:gd name="T5" fmla="*/ 23 h 65"/>
                  <a:gd name="T6" fmla="*/ 0 w 870"/>
                  <a:gd name="T7" fmla="*/ 4 h 65"/>
                  <a:gd name="T8" fmla="*/ 32 w 870"/>
                  <a:gd name="T9" fmla="*/ 0 h 65"/>
                  <a:gd name="T10" fmla="*/ 114 w 870"/>
                  <a:gd name="T11" fmla="*/ 8 h 65"/>
                  <a:gd name="T12" fmla="*/ 180 w 870"/>
                  <a:gd name="T13" fmla="*/ 15 h 65"/>
                  <a:gd name="T14" fmla="*/ 482 w 870"/>
                  <a:gd name="T15" fmla="*/ 42 h 65"/>
                  <a:gd name="T16" fmla="*/ 604 w 870"/>
                  <a:gd name="T17" fmla="*/ 48 h 65"/>
                  <a:gd name="T18" fmla="*/ 794 w 870"/>
                  <a:gd name="T19" fmla="*/ 57 h 65"/>
                  <a:gd name="T20" fmla="*/ 870 w 870"/>
                  <a:gd name="T21" fmla="*/ 53 h 65"/>
                  <a:gd name="T22" fmla="*/ 862 w 870"/>
                  <a:gd name="T23" fmla="*/ 65 h 65"/>
                  <a:gd name="T24" fmla="*/ 862 w 870"/>
                  <a:gd name="T25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0" h="65">
                    <a:moveTo>
                      <a:pt x="862" y="65"/>
                    </a:moveTo>
                    <a:lnTo>
                      <a:pt x="513" y="53"/>
                    </a:lnTo>
                    <a:lnTo>
                      <a:pt x="167" y="23"/>
                    </a:lnTo>
                    <a:lnTo>
                      <a:pt x="0" y="4"/>
                    </a:lnTo>
                    <a:lnTo>
                      <a:pt x="32" y="0"/>
                    </a:lnTo>
                    <a:lnTo>
                      <a:pt x="114" y="8"/>
                    </a:lnTo>
                    <a:lnTo>
                      <a:pt x="180" y="15"/>
                    </a:lnTo>
                    <a:lnTo>
                      <a:pt x="482" y="42"/>
                    </a:lnTo>
                    <a:lnTo>
                      <a:pt x="604" y="48"/>
                    </a:lnTo>
                    <a:lnTo>
                      <a:pt x="794" y="57"/>
                    </a:lnTo>
                    <a:lnTo>
                      <a:pt x="870" y="53"/>
                    </a:lnTo>
                    <a:lnTo>
                      <a:pt x="862" y="65"/>
                    </a:lnTo>
                    <a:lnTo>
                      <a:pt x="862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21" name="Freeform 133"/>
              <p:cNvSpPr>
                <a:spLocks/>
              </p:cNvSpPr>
              <p:nvPr/>
            </p:nvSpPr>
            <p:spPr bwMode="auto">
              <a:xfrm>
                <a:off x="2890" y="3071"/>
                <a:ext cx="134" cy="120"/>
              </a:xfrm>
              <a:custGeom>
                <a:avLst/>
                <a:gdLst>
                  <a:gd name="T0" fmla="*/ 17 w 268"/>
                  <a:gd name="T1" fmla="*/ 8 h 240"/>
                  <a:gd name="T2" fmla="*/ 59 w 268"/>
                  <a:gd name="T3" fmla="*/ 31 h 240"/>
                  <a:gd name="T4" fmla="*/ 97 w 268"/>
                  <a:gd name="T5" fmla="*/ 67 h 240"/>
                  <a:gd name="T6" fmla="*/ 127 w 268"/>
                  <a:gd name="T7" fmla="*/ 95 h 240"/>
                  <a:gd name="T8" fmla="*/ 161 w 268"/>
                  <a:gd name="T9" fmla="*/ 126 h 240"/>
                  <a:gd name="T10" fmla="*/ 196 w 268"/>
                  <a:gd name="T11" fmla="*/ 154 h 240"/>
                  <a:gd name="T12" fmla="*/ 224 w 268"/>
                  <a:gd name="T13" fmla="*/ 179 h 240"/>
                  <a:gd name="T14" fmla="*/ 251 w 268"/>
                  <a:gd name="T15" fmla="*/ 204 h 240"/>
                  <a:gd name="T16" fmla="*/ 249 w 268"/>
                  <a:gd name="T17" fmla="*/ 229 h 240"/>
                  <a:gd name="T18" fmla="*/ 161 w 268"/>
                  <a:gd name="T19" fmla="*/ 221 h 240"/>
                  <a:gd name="T20" fmla="*/ 84 w 268"/>
                  <a:gd name="T21" fmla="*/ 215 h 240"/>
                  <a:gd name="T22" fmla="*/ 87 w 268"/>
                  <a:gd name="T23" fmla="*/ 227 h 240"/>
                  <a:gd name="T24" fmla="*/ 268 w 268"/>
                  <a:gd name="T25" fmla="*/ 240 h 240"/>
                  <a:gd name="T26" fmla="*/ 266 w 268"/>
                  <a:gd name="T27" fmla="*/ 200 h 240"/>
                  <a:gd name="T28" fmla="*/ 74 w 268"/>
                  <a:gd name="T29" fmla="*/ 33 h 240"/>
                  <a:gd name="T30" fmla="*/ 61 w 268"/>
                  <a:gd name="T31" fmla="*/ 19 h 240"/>
                  <a:gd name="T32" fmla="*/ 42 w 268"/>
                  <a:gd name="T33" fmla="*/ 2 h 240"/>
                  <a:gd name="T34" fmla="*/ 21 w 268"/>
                  <a:gd name="T35" fmla="*/ 0 h 240"/>
                  <a:gd name="T36" fmla="*/ 0 w 268"/>
                  <a:gd name="T37" fmla="*/ 10 h 240"/>
                  <a:gd name="T38" fmla="*/ 17 w 268"/>
                  <a:gd name="T39" fmla="*/ 8 h 240"/>
                  <a:gd name="T40" fmla="*/ 17 w 268"/>
                  <a:gd name="T41" fmla="*/ 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8" h="240">
                    <a:moveTo>
                      <a:pt x="17" y="8"/>
                    </a:moveTo>
                    <a:lnTo>
                      <a:pt x="59" y="31"/>
                    </a:lnTo>
                    <a:lnTo>
                      <a:pt x="97" y="67"/>
                    </a:lnTo>
                    <a:lnTo>
                      <a:pt x="127" y="95"/>
                    </a:lnTo>
                    <a:lnTo>
                      <a:pt x="161" y="126"/>
                    </a:lnTo>
                    <a:lnTo>
                      <a:pt x="196" y="154"/>
                    </a:lnTo>
                    <a:lnTo>
                      <a:pt x="224" y="179"/>
                    </a:lnTo>
                    <a:lnTo>
                      <a:pt x="251" y="204"/>
                    </a:lnTo>
                    <a:lnTo>
                      <a:pt x="249" y="229"/>
                    </a:lnTo>
                    <a:lnTo>
                      <a:pt x="161" y="221"/>
                    </a:lnTo>
                    <a:lnTo>
                      <a:pt x="84" y="215"/>
                    </a:lnTo>
                    <a:lnTo>
                      <a:pt x="87" y="227"/>
                    </a:lnTo>
                    <a:lnTo>
                      <a:pt x="268" y="240"/>
                    </a:lnTo>
                    <a:lnTo>
                      <a:pt x="266" y="200"/>
                    </a:lnTo>
                    <a:lnTo>
                      <a:pt x="74" y="33"/>
                    </a:lnTo>
                    <a:lnTo>
                      <a:pt x="61" y="19"/>
                    </a:lnTo>
                    <a:lnTo>
                      <a:pt x="42" y="2"/>
                    </a:lnTo>
                    <a:lnTo>
                      <a:pt x="21" y="0"/>
                    </a:lnTo>
                    <a:lnTo>
                      <a:pt x="0" y="10"/>
                    </a:lnTo>
                    <a:lnTo>
                      <a:pt x="17" y="8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22" name="Freeform 134"/>
              <p:cNvSpPr>
                <a:spLocks/>
              </p:cNvSpPr>
              <p:nvPr/>
            </p:nvSpPr>
            <p:spPr bwMode="auto">
              <a:xfrm>
                <a:off x="2770" y="3142"/>
                <a:ext cx="102" cy="47"/>
              </a:xfrm>
              <a:custGeom>
                <a:avLst/>
                <a:gdLst>
                  <a:gd name="T0" fmla="*/ 0 w 205"/>
                  <a:gd name="T1" fmla="*/ 0 h 95"/>
                  <a:gd name="T2" fmla="*/ 62 w 205"/>
                  <a:gd name="T3" fmla="*/ 17 h 95"/>
                  <a:gd name="T4" fmla="*/ 110 w 205"/>
                  <a:gd name="T5" fmla="*/ 32 h 95"/>
                  <a:gd name="T6" fmla="*/ 131 w 205"/>
                  <a:gd name="T7" fmla="*/ 44 h 95"/>
                  <a:gd name="T8" fmla="*/ 153 w 205"/>
                  <a:gd name="T9" fmla="*/ 40 h 95"/>
                  <a:gd name="T10" fmla="*/ 184 w 205"/>
                  <a:gd name="T11" fmla="*/ 38 h 95"/>
                  <a:gd name="T12" fmla="*/ 205 w 205"/>
                  <a:gd name="T13" fmla="*/ 57 h 95"/>
                  <a:gd name="T14" fmla="*/ 195 w 205"/>
                  <a:gd name="T15" fmla="*/ 89 h 95"/>
                  <a:gd name="T16" fmla="*/ 184 w 205"/>
                  <a:gd name="T17" fmla="*/ 95 h 95"/>
                  <a:gd name="T18" fmla="*/ 193 w 205"/>
                  <a:gd name="T19" fmla="*/ 76 h 95"/>
                  <a:gd name="T20" fmla="*/ 193 w 205"/>
                  <a:gd name="T21" fmla="*/ 51 h 95"/>
                  <a:gd name="T22" fmla="*/ 174 w 205"/>
                  <a:gd name="T23" fmla="*/ 46 h 95"/>
                  <a:gd name="T24" fmla="*/ 140 w 205"/>
                  <a:gd name="T25" fmla="*/ 51 h 95"/>
                  <a:gd name="T26" fmla="*/ 108 w 205"/>
                  <a:gd name="T27" fmla="*/ 78 h 95"/>
                  <a:gd name="T28" fmla="*/ 93 w 205"/>
                  <a:gd name="T29" fmla="*/ 84 h 95"/>
                  <a:gd name="T30" fmla="*/ 74 w 205"/>
                  <a:gd name="T31" fmla="*/ 76 h 95"/>
                  <a:gd name="T32" fmla="*/ 106 w 205"/>
                  <a:gd name="T33" fmla="*/ 59 h 95"/>
                  <a:gd name="T34" fmla="*/ 100 w 205"/>
                  <a:gd name="T35" fmla="*/ 46 h 95"/>
                  <a:gd name="T36" fmla="*/ 95 w 205"/>
                  <a:gd name="T37" fmla="*/ 38 h 95"/>
                  <a:gd name="T38" fmla="*/ 58 w 205"/>
                  <a:gd name="T39" fmla="*/ 23 h 95"/>
                  <a:gd name="T40" fmla="*/ 3 w 205"/>
                  <a:gd name="T41" fmla="*/ 8 h 95"/>
                  <a:gd name="T42" fmla="*/ 0 w 205"/>
                  <a:gd name="T43" fmla="*/ 0 h 95"/>
                  <a:gd name="T44" fmla="*/ 0 w 205"/>
                  <a:gd name="T4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5" h="95">
                    <a:moveTo>
                      <a:pt x="0" y="0"/>
                    </a:moveTo>
                    <a:lnTo>
                      <a:pt x="62" y="17"/>
                    </a:lnTo>
                    <a:lnTo>
                      <a:pt x="110" y="32"/>
                    </a:lnTo>
                    <a:lnTo>
                      <a:pt x="131" y="44"/>
                    </a:lnTo>
                    <a:lnTo>
                      <a:pt x="153" y="40"/>
                    </a:lnTo>
                    <a:lnTo>
                      <a:pt x="184" y="38"/>
                    </a:lnTo>
                    <a:lnTo>
                      <a:pt x="205" y="57"/>
                    </a:lnTo>
                    <a:lnTo>
                      <a:pt x="195" y="89"/>
                    </a:lnTo>
                    <a:lnTo>
                      <a:pt x="184" y="95"/>
                    </a:lnTo>
                    <a:lnTo>
                      <a:pt x="193" y="76"/>
                    </a:lnTo>
                    <a:lnTo>
                      <a:pt x="193" y="51"/>
                    </a:lnTo>
                    <a:lnTo>
                      <a:pt x="174" y="46"/>
                    </a:lnTo>
                    <a:lnTo>
                      <a:pt x="140" y="51"/>
                    </a:lnTo>
                    <a:lnTo>
                      <a:pt x="108" y="78"/>
                    </a:lnTo>
                    <a:lnTo>
                      <a:pt x="93" y="84"/>
                    </a:lnTo>
                    <a:lnTo>
                      <a:pt x="74" y="76"/>
                    </a:lnTo>
                    <a:lnTo>
                      <a:pt x="106" y="59"/>
                    </a:lnTo>
                    <a:lnTo>
                      <a:pt x="100" y="46"/>
                    </a:lnTo>
                    <a:lnTo>
                      <a:pt x="95" y="38"/>
                    </a:lnTo>
                    <a:lnTo>
                      <a:pt x="58" y="23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23" name="Freeform 135"/>
              <p:cNvSpPr>
                <a:spLocks/>
              </p:cNvSpPr>
              <p:nvPr/>
            </p:nvSpPr>
            <p:spPr bwMode="auto">
              <a:xfrm>
                <a:off x="2791" y="3179"/>
                <a:ext cx="27" cy="7"/>
              </a:xfrm>
              <a:custGeom>
                <a:avLst/>
                <a:gdLst>
                  <a:gd name="T0" fmla="*/ 10 w 55"/>
                  <a:gd name="T1" fmla="*/ 10 h 15"/>
                  <a:gd name="T2" fmla="*/ 27 w 55"/>
                  <a:gd name="T3" fmla="*/ 15 h 15"/>
                  <a:gd name="T4" fmla="*/ 55 w 55"/>
                  <a:gd name="T5" fmla="*/ 10 h 15"/>
                  <a:gd name="T6" fmla="*/ 36 w 55"/>
                  <a:gd name="T7" fmla="*/ 2 h 15"/>
                  <a:gd name="T8" fmla="*/ 0 w 55"/>
                  <a:gd name="T9" fmla="*/ 0 h 15"/>
                  <a:gd name="T10" fmla="*/ 10 w 55"/>
                  <a:gd name="T11" fmla="*/ 10 h 15"/>
                  <a:gd name="T12" fmla="*/ 10 w 55"/>
                  <a:gd name="T13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5">
                    <a:moveTo>
                      <a:pt x="10" y="10"/>
                    </a:moveTo>
                    <a:lnTo>
                      <a:pt x="27" y="15"/>
                    </a:lnTo>
                    <a:lnTo>
                      <a:pt x="55" y="10"/>
                    </a:lnTo>
                    <a:lnTo>
                      <a:pt x="36" y="2"/>
                    </a:lnTo>
                    <a:lnTo>
                      <a:pt x="0" y="0"/>
                    </a:lnTo>
                    <a:lnTo>
                      <a:pt x="10" y="1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24" name="Freeform 136"/>
              <p:cNvSpPr>
                <a:spLocks/>
              </p:cNvSpPr>
              <p:nvPr/>
            </p:nvSpPr>
            <p:spPr bwMode="auto">
              <a:xfrm>
                <a:off x="2818" y="3166"/>
                <a:ext cx="116" cy="80"/>
              </a:xfrm>
              <a:custGeom>
                <a:avLst/>
                <a:gdLst>
                  <a:gd name="T0" fmla="*/ 200 w 232"/>
                  <a:gd name="T1" fmla="*/ 28 h 159"/>
                  <a:gd name="T2" fmla="*/ 189 w 232"/>
                  <a:gd name="T3" fmla="*/ 7 h 159"/>
                  <a:gd name="T4" fmla="*/ 162 w 232"/>
                  <a:gd name="T5" fmla="*/ 13 h 159"/>
                  <a:gd name="T6" fmla="*/ 143 w 232"/>
                  <a:gd name="T7" fmla="*/ 22 h 159"/>
                  <a:gd name="T8" fmla="*/ 134 w 232"/>
                  <a:gd name="T9" fmla="*/ 32 h 159"/>
                  <a:gd name="T10" fmla="*/ 120 w 232"/>
                  <a:gd name="T11" fmla="*/ 45 h 159"/>
                  <a:gd name="T12" fmla="*/ 103 w 232"/>
                  <a:gd name="T13" fmla="*/ 57 h 159"/>
                  <a:gd name="T14" fmla="*/ 86 w 232"/>
                  <a:gd name="T15" fmla="*/ 64 h 159"/>
                  <a:gd name="T16" fmla="*/ 56 w 232"/>
                  <a:gd name="T17" fmla="*/ 89 h 159"/>
                  <a:gd name="T18" fmla="*/ 35 w 232"/>
                  <a:gd name="T19" fmla="*/ 104 h 159"/>
                  <a:gd name="T20" fmla="*/ 8 w 232"/>
                  <a:gd name="T21" fmla="*/ 110 h 159"/>
                  <a:gd name="T22" fmla="*/ 0 w 232"/>
                  <a:gd name="T23" fmla="*/ 106 h 159"/>
                  <a:gd name="T24" fmla="*/ 37 w 232"/>
                  <a:gd name="T25" fmla="*/ 95 h 159"/>
                  <a:gd name="T26" fmla="*/ 57 w 232"/>
                  <a:gd name="T27" fmla="*/ 68 h 159"/>
                  <a:gd name="T28" fmla="*/ 86 w 232"/>
                  <a:gd name="T29" fmla="*/ 45 h 159"/>
                  <a:gd name="T30" fmla="*/ 94 w 232"/>
                  <a:gd name="T31" fmla="*/ 34 h 159"/>
                  <a:gd name="T32" fmla="*/ 99 w 232"/>
                  <a:gd name="T33" fmla="*/ 34 h 159"/>
                  <a:gd name="T34" fmla="*/ 84 w 232"/>
                  <a:gd name="T35" fmla="*/ 57 h 159"/>
                  <a:gd name="T36" fmla="*/ 111 w 232"/>
                  <a:gd name="T37" fmla="*/ 45 h 159"/>
                  <a:gd name="T38" fmla="*/ 132 w 232"/>
                  <a:gd name="T39" fmla="*/ 26 h 159"/>
                  <a:gd name="T40" fmla="*/ 145 w 232"/>
                  <a:gd name="T41" fmla="*/ 15 h 159"/>
                  <a:gd name="T42" fmla="*/ 166 w 232"/>
                  <a:gd name="T43" fmla="*/ 0 h 159"/>
                  <a:gd name="T44" fmla="*/ 198 w 232"/>
                  <a:gd name="T45" fmla="*/ 0 h 159"/>
                  <a:gd name="T46" fmla="*/ 202 w 232"/>
                  <a:gd name="T47" fmla="*/ 9 h 159"/>
                  <a:gd name="T48" fmla="*/ 210 w 232"/>
                  <a:gd name="T49" fmla="*/ 19 h 159"/>
                  <a:gd name="T50" fmla="*/ 221 w 232"/>
                  <a:gd name="T51" fmla="*/ 17 h 159"/>
                  <a:gd name="T52" fmla="*/ 232 w 232"/>
                  <a:gd name="T53" fmla="*/ 34 h 159"/>
                  <a:gd name="T54" fmla="*/ 225 w 232"/>
                  <a:gd name="T55" fmla="*/ 64 h 159"/>
                  <a:gd name="T56" fmla="*/ 213 w 232"/>
                  <a:gd name="T57" fmla="*/ 87 h 159"/>
                  <a:gd name="T58" fmla="*/ 202 w 232"/>
                  <a:gd name="T59" fmla="*/ 102 h 159"/>
                  <a:gd name="T60" fmla="*/ 170 w 232"/>
                  <a:gd name="T61" fmla="*/ 159 h 159"/>
                  <a:gd name="T62" fmla="*/ 154 w 232"/>
                  <a:gd name="T63" fmla="*/ 152 h 159"/>
                  <a:gd name="T64" fmla="*/ 147 w 232"/>
                  <a:gd name="T65" fmla="*/ 133 h 159"/>
                  <a:gd name="T66" fmla="*/ 153 w 232"/>
                  <a:gd name="T67" fmla="*/ 140 h 159"/>
                  <a:gd name="T68" fmla="*/ 164 w 232"/>
                  <a:gd name="T69" fmla="*/ 144 h 159"/>
                  <a:gd name="T70" fmla="*/ 192 w 232"/>
                  <a:gd name="T71" fmla="*/ 106 h 159"/>
                  <a:gd name="T72" fmla="*/ 213 w 232"/>
                  <a:gd name="T73" fmla="*/ 72 h 159"/>
                  <a:gd name="T74" fmla="*/ 223 w 232"/>
                  <a:gd name="T75" fmla="*/ 38 h 159"/>
                  <a:gd name="T76" fmla="*/ 217 w 232"/>
                  <a:gd name="T77" fmla="*/ 32 h 159"/>
                  <a:gd name="T78" fmla="*/ 202 w 232"/>
                  <a:gd name="T79" fmla="*/ 41 h 159"/>
                  <a:gd name="T80" fmla="*/ 189 w 232"/>
                  <a:gd name="T81" fmla="*/ 51 h 159"/>
                  <a:gd name="T82" fmla="*/ 141 w 232"/>
                  <a:gd name="T83" fmla="*/ 104 h 159"/>
                  <a:gd name="T84" fmla="*/ 128 w 232"/>
                  <a:gd name="T85" fmla="*/ 119 h 159"/>
                  <a:gd name="T86" fmla="*/ 124 w 232"/>
                  <a:gd name="T87" fmla="*/ 133 h 159"/>
                  <a:gd name="T88" fmla="*/ 116 w 232"/>
                  <a:gd name="T89" fmla="*/ 131 h 159"/>
                  <a:gd name="T90" fmla="*/ 94 w 232"/>
                  <a:gd name="T91" fmla="*/ 150 h 159"/>
                  <a:gd name="T92" fmla="*/ 73 w 232"/>
                  <a:gd name="T93" fmla="*/ 159 h 159"/>
                  <a:gd name="T94" fmla="*/ 46 w 232"/>
                  <a:gd name="T95" fmla="*/ 152 h 159"/>
                  <a:gd name="T96" fmla="*/ 25 w 232"/>
                  <a:gd name="T97" fmla="*/ 144 h 159"/>
                  <a:gd name="T98" fmla="*/ 23 w 232"/>
                  <a:gd name="T99" fmla="*/ 119 h 159"/>
                  <a:gd name="T100" fmla="*/ 35 w 232"/>
                  <a:gd name="T101" fmla="*/ 136 h 159"/>
                  <a:gd name="T102" fmla="*/ 50 w 232"/>
                  <a:gd name="T103" fmla="*/ 142 h 159"/>
                  <a:gd name="T104" fmla="*/ 71 w 232"/>
                  <a:gd name="T105" fmla="*/ 148 h 159"/>
                  <a:gd name="T106" fmla="*/ 97 w 232"/>
                  <a:gd name="T107" fmla="*/ 133 h 159"/>
                  <a:gd name="T108" fmla="*/ 118 w 232"/>
                  <a:gd name="T109" fmla="*/ 115 h 159"/>
                  <a:gd name="T110" fmla="*/ 160 w 232"/>
                  <a:gd name="T111" fmla="*/ 70 h 159"/>
                  <a:gd name="T112" fmla="*/ 192 w 232"/>
                  <a:gd name="T113" fmla="*/ 38 h 159"/>
                  <a:gd name="T114" fmla="*/ 200 w 232"/>
                  <a:gd name="T115" fmla="*/ 28 h 159"/>
                  <a:gd name="T116" fmla="*/ 200 w 232"/>
                  <a:gd name="T117" fmla="*/ 2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2" h="159">
                    <a:moveTo>
                      <a:pt x="200" y="28"/>
                    </a:moveTo>
                    <a:lnTo>
                      <a:pt x="189" y="7"/>
                    </a:lnTo>
                    <a:lnTo>
                      <a:pt x="162" y="13"/>
                    </a:lnTo>
                    <a:lnTo>
                      <a:pt x="143" y="22"/>
                    </a:lnTo>
                    <a:lnTo>
                      <a:pt x="134" y="32"/>
                    </a:lnTo>
                    <a:lnTo>
                      <a:pt x="120" y="45"/>
                    </a:lnTo>
                    <a:lnTo>
                      <a:pt x="103" y="57"/>
                    </a:lnTo>
                    <a:lnTo>
                      <a:pt x="86" y="64"/>
                    </a:lnTo>
                    <a:lnTo>
                      <a:pt x="56" y="89"/>
                    </a:lnTo>
                    <a:lnTo>
                      <a:pt x="35" y="104"/>
                    </a:lnTo>
                    <a:lnTo>
                      <a:pt x="8" y="110"/>
                    </a:lnTo>
                    <a:lnTo>
                      <a:pt x="0" y="106"/>
                    </a:lnTo>
                    <a:lnTo>
                      <a:pt x="37" y="95"/>
                    </a:lnTo>
                    <a:lnTo>
                      <a:pt x="57" y="68"/>
                    </a:lnTo>
                    <a:lnTo>
                      <a:pt x="86" y="45"/>
                    </a:lnTo>
                    <a:lnTo>
                      <a:pt x="94" y="34"/>
                    </a:lnTo>
                    <a:lnTo>
                      <a:pt x="99" y="34"/>
                    </a:lnTo>
                    <a:lnTo>
                      <a:pt x="84" y="57"/>
                    </a:lnTo>
                    <a:lnTo>
                      <a:pt x="111" y="45"/>
                    </a:lnTo>
                    <a:lnTo>
                      <a:pt x="132" y="26"/>
                    </a:lnTo>
                    <a:lnTo>
                      <a:pt x="145" y="15"/>
                    </a:lnTo>
                    <a:lnTo>
                      <a:pt x="166" y="0"/>
                    </a:lnTo>
                    <a:lnTo>
                      <a:pt x="198" y="0"/>
                    </a:lnTo>
                    <a:lnTo>
                      <a:pt x="202" y="9"/>
                    </a:lnTo>
                    <a:lnTo>
                      <a:pt x="210" y="19"/>
                    </a:lnTo>
                    <a:lnTo>
                      <a:pt x="221" y="17"/>
                    </a:lnTo>
                    <a:lnTo>
                      <a:pt x="232" y="34"/>
                    </a:lnTo>
                    <a:lnTo>
                      <a:pt x="225" y="64"/>
                    </a:lnTo>
                    <a:lnTo>
                      <a:pt x="213" y="87"/>
                    </a:lnTo>
                    <a:lnTo>
                      <a:pt x="202" y="102"/>
                    </a:lnTo>
                    <a:lnTo>
                      <a:pt x="170" y="159"/>
                    </a:lnTo>
                    <a:lnTo>
                      <a:pt x="154" y="152"/>
                    </a:lnTo>
                    <a:lnTo>
                      <a:pt x="147" y="133"/>
                    </a:lnTo>
                    <a:lnTo>
                      <a:pt x="153" y="140"/>
                    </a:lnTo>
                    <a:lnTo>
                      <a:pt x="164" y="144"/>
                    </a:lnTo>
                    <a:lnTo>
                      <a:pt x="192" y="106"/>
                    </a:lnTo>
                    <a:lnTo>
                      <a:pt x="213" y="72"/>
                    </a:lnTo>
                    <a:lnTo>
                      <a:pt x="223" y="38"/>
                    </a:lnTo>
                    <a:lnTo>
                      <a:pt x="217" y="32"/>
                    </a:lnTo>
                    <a:lnTo>
                      <a:pt x="202" y="41"/>
                    </a:lnTo>
                    <a:lnTo>
                      <a:pt x="189" y="51"/>
                    </a:lnTo>
                    <a:lnTo>
                      <a:pt x="141" y="104"/>
                    </a:lnTo>
                    <a:lnTo>
                      <a:pt x="128" y="119"/>
                    </a:lnTo>
                    <a:lnTo>
                      <a:pt x="124" y="133"/>
                    </a:lnTo>
                    <a:lnTo>
                      <a:pt x="116" y="131"/>
                    </a:lnTo>
                    <a:lnTo>
                      <a:pt x="94" y="150"/>
                    </a:lnTo>
                    <a:lnTo>
                      <a:pt x="73" y="159"/>
                    </a:lnTo>
                    <a:lnTo>
                      <a:pt x="46" y="152"/>
                    </a:lnTo>
                    <a:lnTo>
                      <a:pt x="25" y="144"/>
                    </a:lnTo>
                    <a:lnTo>
                      <a:pt x="23" y="119"/>
                    </a:lnTo>
                    <a:lnTo>
                      <a:pt x="35" y="136"/>
                    </a:lnTo>
                    <a:lnTo>
                      <a:pt x="50" y="142"/>
                    </a:lnTo>
                    <a:lnTo>
                      <a:pt x="71" y="148"/>
                    </a:lnTo>
                    <a:lnTo>
                      <a:pt x="97" y="133"/>
                    </a:lnTo>
                    <a:lnTo>
                      <a:pt x="118" y="115"/>
                    </a:lnTo>
                    <a:lnTo>
                      <a:pt x="160" y="70"/>
                    </a:lnTo>
                    <a:lnTo>
                      <a:pt x="192" y="38"/>
                    </a:lnTo>
                    <a:lnTo>
                      <a:pt x="200" y="28"/>
                    </a:lnTo>
                    <a:lnTo>
                      <a:pt x="20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25" name="Freeform 137"/>
              <p:cNvSpPr>
                <a:spLocks/>
              </p:cNvSpPr>
              <p:nvPr/>
            </p:nvSpPr>
            <p:spPr bwMode="auto">
              <a:xfrm>
                <a:off x="2851" y="3183"/>
                <a:ext cx="131" cy="130"/>
              </a:xfrm>
              <a:custGeom>
                <a:avLst/>
                <a:gdLst>
                  <a:gd name="T0" fmla="*/ 13 w 262"/>
                  <a:gd name="T1" fmla="*/ 125 h 258"/>
                  <a:gd name="T2" fmla="*/ 34 w 262"/>
                  <a:gd name="T3" fmla="*/ 144 h 258"/>
                  <a:gd name="T4" fmla="*/ 112 w 262"/>
                  <a:gd name="T5" fmla="*/ 144 h 258"/>
                  <a:gd name="T6" fmla="*/ 124 w 262"/>
                  <a:gd name="T7" fmla="*/ 138 h 258"/>
                  <a:gd name="T8" fmla="*/ 139 w 262"/>
                  <a:gd name="T9" fmla="*/ 125 h 258"/>
                  <a:gd name="T10" fmla="*/ 179 w 262"/>
                  <a:gd name="T11" fmla="*/ 106 h 258"/>
                  <a:gd name="T12" fmla="*/ 194 w 262"/>
                  <a:gd name="T13" fmla="*/ 66 h 258"/>
                  <a:gd name="T14" fmla="*/ 203 w 262"/>
                  <a:gd name="T15" fmla="*/ 40 h 258"/>
                  <a:gd name="T16" fmla="*/ 203 w 262"/>
                  <a:gd name="T17" fmla="*/ 2 h 258"/>
                  <a:gd name="T18" fmla="*/ 217 w 262"/>
                  <a:gd name="T19" fmla="*/ 0 h 258"/>
                  <a:gd name="T20" fmla="*/ 213 w 262"/>
                  <a:gd name="T21" fmla="*/ 59 h 258"/>
                  <a:gd name="T22" fmla="*/ 209 w 262"/>
                  <a:gd name="T23" fmla="*/ 80 h 258"/>
                  <a:gd name="T24" fmla="*/ 194 w 262"/>
                  <a:gd name="T25" fmla="*/ 110 h 258"/>
                  <a:gd name="T26" fmla="*/ 169 w 262"/>
                  <a:gd name="T27" fmla="*/ 150 h 258"/>
                  <a:gd name="T28" fmla="*/ 135 w 262"/>
                  <a:gd name="T29" fmla="*/ 230 h 258"/>
                  <a:gd name="T30" fmla="*/ 164 w 262"/>
                  <a:gd name="T31" fmla="*/ 235 h 258"/>
                  <a:gd name="T32" fmla="*/ 245 w 262"/>
                  <a:gd name="T33" fmla="*/ 197 h 258"/>
                  <a:gd name="T34" fmla="*/ 262 w 262"/>
                  <a:gd name="T35" fmla="*/ 207 h 258"/>
                  <a:gd name="T36" fmla="*/ 260 w 262"/>
                  <a:gd name="T37" fmla="*/ 239 h 258"/>
                  <a:gd name="T38" fmla="*/ 156 w 262"/>
                  <a:gd name="T39" fmla="*/ 249 h 258"/>
                  <a:gd name="T40" fmla="*/ 133 w 262"/>
                  <a:gd name="T41" fmla="*/ 258 h 258"/>
                  <a:gd name="T42" fmla="*/ 88 w 262"/>
                  <a:gd name="T43" fmla="*/ 256 h 258"/>
                  <a:gd name="T44" fmla="*/ 32 w 262"/>
                  <a:gd name="T45" fmla="*/ 211 h 258"/>
                  <a:gd name="T46" fmla="*/ 11 w 262"/>
                  <a:gd name="T47" fmla="*/ 167 h 258"/>
                  <a:gd name="T48" fmla="*/ 2 w 262"/>
                  <a:gd name="T49" fmla="*/ 142 h 258"/>
                  <a:gd name="T50" fmla="*/ 0 w 262"/>
                  <a:gd name="T51" fmla="*/ 123 h 258"/>
                  <a:gd name="T52" fmla="*/ 13 w 262"/>
                  <a:gd name="T53" fmla="*/ 125 h 258"/>
                  <a:gd name="T54" fmla="*/ 13 w 262"/>
                  <a:gd name="T55" fmla="*/ 125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2" h="258">
                    <a:moveTo>
                      <a:pt x="13" y="125"/>
                    </a:moveTo>
                    <a:lnTo>
                      <a:pt x="34" y="144"/>
                    </a:lnTo>
                    <a:lnTo>
                      <a:pt x="112" y="144"/>
                    </a:lnTo>
                    <a:lnTo>
                      <a:pt x="124" y="138"/>
                    </a:lnTo>
                    <a:lnTo>
                      <a:pt x="139" y="125"/>
                    </a:lnTo>
                    <a:lnTo>
                      <a:pt x="179" y="106"/>
                    </a:lnTo>
                    <a:lnTo>
                      <a:pt x="194" y="66"/>
                    </a:lnTo>
                    <a:lnTo>
                      <a:pt x="203" y="40"/>
                    </a:lnTo>
                    <a:lnTo>
                      <a:pt x="203" y="2"/>
                    </a:lnTo>
                    <a:lnTo>
                      <a:pt x="217" y="0"/>
                    </a:lnTo>
                    <a:lnTo>
                      <a:pt x="213" y="59"/>
                    </a:lnTo>
                    <a:lnTo>
                      <a:pt x="209" y="80"/>
                    </a:lnTo>
                    <a:lnTo>
                      <a:pt x="194" y="110"/>
                    </a:lnTo>
                    <a:lnTo>
                      <a:pt x="169" y="150"/>
                    </a:lnTo>
                    <a:lnTo>
                      <a:pt x="135" y="230"/>
                    </a:lnTo>
                    <a:lnTo>
                      <a:pt x="164" y="235"/>
                    </a:lnTo>
                    <a:lnTo>
                      <a:pt x="245" y="197"/>
                    </a:lnTo>
                    <a:lnTo>
                      <a:pt x="262" y="207"/>
                    </a:lnTo>
                    <a:lnTo>
                      <a:pt x="260" y="239"/>
                    </a:lnTo>
                    <a:lnTo>
                      <a:pt x="156" y="249"/>
                    </a:lnTo>
                    <a:lnTo>
                      <a:pt x="133" y="258"/>
                    </a:lnTo>
                    <a:lnTo>
                      <a:pt x="88" y="256"/>
                    </a:lnTo>
                    <a:lnTo>
                      <a:pt x="32" y="211"/>
                    </a:lnTo>
                    <a:lnTo>
                      <a:pt x="11" y="167"/>
                    </a:lnTo>
                    <a:lnTo>
                      <a:pt x="2" y="142"/>
                    </a:lnTo>
                    <a:lnTo>
                      <a:pt x="0" y="123"/>
                    </a:lnTo>
                    <a:lnTo>
                      <a:pt x="13" y="125"/>
                    </a:lnTo>
                    <a:lnTo>
                      <a:pt x="13" y="1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26" name="Freeform 138"/>
              <p:cNvSpPr>
                <a:spLocks/>
              </p:cNvSpPr>
              <p:nvPr/>
            </p:nvSpPr>
            <p:spPr bwMode="auto">
              <a:xfrm>
                <a:off x="3023" y="2156"/>
                <a:ext cx="355" cy="274"/>
              </a:xfrm>
              <a:custGeom>
                <a:avLst/>
                <a:gdLst>
                  <a:gd name="T0" fmla="*/ 63 w 709"/>
                  <a:gd name="T1" fmla="*/ 354 h 547"/>
                  <a:gd name="T2" fmla="*/ 0 w 709"/>
                  <a:gd name="T3" fmla="*/ 323 h 547"/>
                  <a:gd name="T4" fmla="*/ 36 w 709"/>
                  <a:gd name="T5" fmla="*/ 205 h 547"/>
                  <a:gd name="T6" fmla="*/ 110 w 709"/>
                  <a:gd name="T7" fmla="*/ 106 h 547"/>
                  <a:gd name="T8" fmla="*/ 211 w 709"/>
                  <a:gd name="T9" fmla="*/ 48 h 547"/>
                  <a:gd name="T10" fmla="*/ 319 w 709"/>
                  <a:gd name="T11" fmla="*/ 21 h 547"/>
                  <a:gd name="T12" fmla="*/ 464 w 709"/>
                  <a:gd name="T13" fmla="*/ 0 h 547"/>
                  <a:gd name="T14" fmla="*/ 580 w 709"/>
                  <a:gd name="T15" fmla="*/ 61 h 547"/>
                  <a:gd name="T16" fmla="*/ 654 w 709"/>
                  <a:gd name="T17" fmla="*/ 198 h 547"/>
                  <a:gd name="T18" fmla="*/ 692 w 709"/>
                  <a:gd name="T19" fmla="*/ 352 h 547"/>
                  <a:gd name="T20" fmla="*/ 684 w 709"/>
                  <a:gd name="T21" fmla="*/ 547 h 547"/>
                  <a:gd name="T22" fmla="*/ 694 w 709"/>
                  <a:gd name="T23" fmla="*/ 456 h 547"/>
                  <a:gd name="T24" fmla="*/ 682 w 709"/>
                  <a:gd name="T25" fmla="*/ 424 h 547"/>
                  <a:gd name="T26" fmla="*/ 526 w 709"/>
                  <a:gd name="T27" fmla="*/ 458 h 547"/>
                  <a:gd name="T28" fmla="*/ 460 w 709"/>
                  <a:gd name="T29" fmla="*/ 403 h 547"/>
                  <a:gd name="T30" fmla="*/ 388 w 709"/>
                  <a:gd name="T31" fmla="*/ 414 h 547"/>
                  <a:gd name="T32" fmla="*/ 363 w 709"/>
                  <a:gd name="T33" fmla="*/ 329 h 547"/>
                  <a:gd name="T34" fmla="*/ 439 w 709"/>
                  <a:gd name="T35" fmla="*/ 355 h 547"/>
                  <a:gd name="T36" fmla="*/ 524 w 709"/>
                  <a:gd name="T37" fmla="*/ 319 h 547"/>
                  <a:gd name="T38" fmla="*/ 581 w 709"/>
                  <a:gd name="T39" fmla="*/ 283 h 547"/>
                  <a:gd name="T40" fmla="*/ 553 w 709"/>
                  <a:gd name="T41" fmla="*/ 219 h 547"/>
                  <a:gd name="T42" fmla="*/ 551 w 709"/>
                  <a:gd name="T43" fmla="*/ 124 h 547"/>
                  <a:gd name="T44" fmla="*/ 604 w 709"/>
                  <a:gd name="T45" fmla="*/ 122 h 547"/>
                  <a:gd name="T46" fmla="*/ 540 w 709"/>
                  <a:gd name="T47" fmla="*/ 80 h 547"/>
                  <a:gd name="T48" fmla="*/ 538 w 709"/>
                  <a:gd name="T49" fmla="*/ 163 h 547"/>
                  <a:gd name="T50" fmla="*/ 475 w 709"/>
                  <a:gd name="T51" fmla="*/ 114 h 547"/>
                  <a:gd name="T52" fmla="*/ 475 w 709"/>
                  <a:gd name="T53" fmla="*/ 162 h 547"/>
                  <a:gd name="T54" fmla="*/ 426 w 709"/>
                  <a:gd name="T55" fmla="*/ 198 h 547"/>
                  <a:gd name="T56" fmla="*/ 422 w 709"/>
                  <a:gd name="T57" fmla="*/ 238 h 547"/>
                  <a:gd name="T58" fmla="*/ 369 w 709"/>
                  <a:gd name="T59" fmla="*/ 228 h 547"/>
                  <a:gd name="T60" fmla="*/ 308 w 709"/>
                  <a:gd name="T61" fmla="*/ 289 h 547"/>
                  <a:gd name="T62" fmla="*/ 334 w 709"/>
                  <a:gd name="T63" fmla="*/ 266 h 547"/>
                  <a:gd name="T64" fmla="*/ 298 w 709"/>
                  <a:gd name="T65" fmla="*/ 146 h 547"/>
                  <a:gd name="T66" fmla="*/ 329 w 709"/>
                  <a:gd name="T67" fmla="*/ 127 h 547"/>
                  <a:gd name="T68" fmla="*/ 363 w 709"/>
                  <a:gd name="T69" fmla="*/ 110 h 547"/>
                  <a:gd name="T70" fmla="*/ 458 w 709"/>
                  <a:gd name="T71" fmla="*/ 95 h 547"/>
                  <a:gd name="T72" fmla="*/ 422 w 709"/>
                  <a:gd name="T73" fmla="*/ 63 h 547"/>
                  <a:gd name="T74" fmla="*/ 473 w 709"/>
                  <a:gd name="T75" fmla="*/ 19 h 547"/>
                  <a:gd name="T76" fmla="*/ 416 w 709"/>
                  <a:gd name="T77" fmla="*/ 21 h 547"/>
                  <a:gd name="T78" fmla="*/ 370 w 709"/>
                  <a:gd name="T79" fmla="*/ 40 h 547"/>
                  <a:gd name="T80" fmla="*/ 289 w 709"/>
                  <a:gd name="T81" fmla="*/ 30 h 547"/>
                  <a:gd name="T82" fmla="*/ 253 w 709"/>
                  <a:gd name="T83" fmla="*/ 59 h 547"/>
                  <a:gd name="T84" fmla="*/ 180 w 709"/>
                  <a:gd name="T85" fmla="*/ 76 h 547"/>
                  <a:gd name="T86" fmla="*/ 156 w 709"/>
                  <a:gd name="T87" fmla="*/ 105 h 547"/>
                  <a:gd name="T88" fmla="*/ 78 w 709"/>
                  <a:gd name="T89" fmla="*/ 192 h 547"/>
                  <a:gd name="T90" fmla="*/ 154 w 709"/>
                  <a:gd name="T91" fmla="*/ 219 h 547"/>
                  <a:gd name="T92" fmla="*/ 61 w 709"/>
                  <a:gd name="T93" fmla="*/ 321 h 547"/>
                  <a:gd name="T94" fmla="*/ 165 w 709"/>
                  <a:gd name="T95" fmla="*/ 230 h 547"/>
                  <a:gd name="T96" fmla="*/ 222 w 709"/>
                  <a:gd name="T97" fmla="*/ 186 h 547"/>
                  <a:gd name="T98" fmla="*/ 277 w 709"/>
                  <a:gd name="T99" fmla="*/ 162 h 547"/>
                  <a:gd name="T100" fmla="*/ 196 w 709"/>
                  <a:gd name="T101" fmla="*/ 247 h 547"/>
                  <a:gd name="T102" fmla="*/ 230 w 709"/>
                  <a:gd name="T103" fmla="*/ 297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09" h="547">
                    <a:moveTo>
                      <a:pt x="165" y="300"/>
                    </a:moveTo>
                    <a:lnTo>
                      <a:pt x="110" y="312"/>
                    </a:lnTo>
                    <a:lnTo>
                      <a:pt x="91" y="331"/>
                    </a:lnTo>
                    <a:lnTo>
                      <a:pt x="63" y="354"/>
                    </a:lnTo>
                    <a:lnTo>
                      <a:pt x="46" y="354"/>
                    </a:lnTo>
                    <a:lnTo>
                      <a:pt x="36" y="348"/>
                    </a:lnTo>
                    <a:lnTo>
                      <a:pt x="0" y="363"/>
                    </a:lnTo>
                    <a:lnTo>
                      <a:pt x="0" y="323"/>
                    </a:lnTo>
                    <a:lnTo>
                      <a:pt x="13" y="295"/>
                    </a:lnTo>
                    <a:lnTo>
                      <a:pt x="21" y="283"/>
                    </a:lnTo>
                    <a:lnTo>
                      <a:pt x="21" y="222"/>
                    </a:lnTo>
                    <a:lnTo>
                      <a:pt x="36" y="205"/>
                    </a:lnTo>
                    <a:lnTo>
                      <a:pt x="46" y="196"/>
                    </a:lnTo>
                    <a:lnTo>
                      <a:pt x="53" y="154"/>
                    </a:lnTo>
                    <a:lnTo>
                      <a:pt x="85" y="125"/>
                    </a:lnTo>
                    <a:lnTo>
                      <a:pt x="110" y="106"/>
                    </a:lnTo>
                    <a:lnTo>
                      <a:pt x="144" y="89"/>
                    </a:lnTo>
                    <a:lnTo>
                      <a:pt x="148" y="76"/>
                    </a:lnTo>
                    <a:lnTo>
                      <a:pt x="163" y="61"/>
                    </a:lnTo>
                    <a:lnTo>
                      <a:pt x="211" y="48"/>
                    </a:lnTo>
                    <a:lnTo>
                      <a:pt x="232" y="32"/>
                    </a:lnTo>
                    <a:lnTo>
                      <a:pt x="249" y="19"/>
                    </a:lnTo>
                    <a:lnTo>
                      <a:pt x="260" y="15"/>
                    </a:lnTo>
                    <a:lnTo>
                      <a:pt x="319" y="21"/>
                    </a:lnTo>
                    <a:lnTo>
                      <a:pt x="342" y="11"/>
                    </a:lnTo>
                    <a:lnTo>
                      <a:pt x="370" y="2"/>
                    </a:lnTo>
                    <a:lnTo>
                      <a:pt x="445" y="2"/>
                    </a:lnTo>
                    <a:lnTo>
                      <a:pt x="464" y="0"/>
                    </a:lnTo>
                    <a:lnTo>
                      <a:pt x="496" y="8"/>
                    </a:lnTo>
                    <a:lnTo>
                      <a:pt x="517" y="19"/>
                    </a:lnTo>
                    <a:lnTo>
                      <a:pt x="541" y="32"/>
                    </a:lnTo>
                    <a:lnTo>
                      <a:pt x="580" y="61"/>
                    </a:lnTo>
                    <a:lnTo>
                      <a:pt x="593" y="82"/>
                    </a:lnTo>
                    <a:lnTo>
                      <a:pt x="606" y="105"/>
                    </a:lnTo>
                    <a:lnTo>
                      <a:pt x="623" y="127"/>
                    </a:lnTo>
                    <a:lnTo>
                      <a:pt x="654" y="198"/>
                    </a:lnTo>
                    <a:lnTo>
                      <a:pt x="678" y="240"/>
                    </a:lnTo>
                    <a:lnTo>
                      <a:pt x="680" y="279"/>
                    </a:lnTo>
                    <a:lnTo>
                      <a:pt x="694" y="310"/>
                    </a:lnTo>
                    <a:lnTo>
                      <a:pt x="692" y="352"/>
                    </a:lnTo>
                    <a:lnTo>
                      <a:pt x="709" y="380"/>
                    </a:lnTo>
                    <a:lnTo>
                      <a:pt x="705" y="445"/>
                    </a:lnTo>
                    <a:lnTo>
                      <a:pt x="707" y="496"/>
                    </a:lnTo>
                    <a:lnTo>
                      <a:pt x="684" y="547"/>
                    </a:lnTo>
                    <a:lnTo>
                      <a:pt x="688" y="511"/>
                    </a:lnTo>
                    <a:lnTo>
                      <a:pt x="659" y="509"/>
                    </a:lnTo>
                    <a:lnTo>
                      <a:pt x="688" y="481"/>
                    </a:lnTo>
                    <a:lnTo>
                      <a:pt x="694" y="456"/>
                    </a:lnTo>
                    <a:lnTo>
                      <a:pt x="678" y="473"/>
                    </a:lnTo>
                    <a:lnTo>
                      <a:pt x="633" y="481"/>
                    </a:lnTo>
                    <a:lnTo>
                      <a:pt x="673" y="462"/>
                    </a:lnTo>
                    <a:lnTo>
                      <a:pt x="682" y="424"/>
                    </a:lnTo>
                    <a:lnTo>
                      <a:pt x="642" y="439"/>
                    </a:lnTo>
                    <a:lnTo>
                      <a:pt x="591" y="441"/>
                    </a:lnTo>
                    <a:lnTo>
                      <a:pt x="530" y="447"/>
                    </a:lnTo>
                    <a:lnTo>
                      <a:pt x="526" y="458"/>
                    </a:lnTo>
                    <a:lnTo>
                      <a:pt x="572" y="481"/>
                    </a:lnTo>
                    <a:lnTo>
                      <a:pt x="526" y="481"/>
                    </a:lnTo>
                    <a:lnTo>
                      <a:pt x="465" y="435"/>
                    </a:lnTo>
                    <a:lnTo>
                      <a:pt x="460" y="403"/>
                    </a:lnTo>
                    <a:lnTo>
                      <a:pt x="412" y="382"/>
                    </a:lnTo>
                    <a:lnTo>
                      <a:pt x="395" y="374"/>
                    </a:lnTo>
                    <a:lnTo>
                      <a:pt x="397" y="426"/>
                    </a:lnTo>
                    <a:lnTo>
                      <a:pt x="388" y="414"/>
                    </a:lnTo>
                    <a:lnTo>
                      <a:pt x="376" y="393"/>
                    </a:lnTo>
                    <a:lnTo>
                      <a:pt x="367" y="350"/>
                    </a:lnTo>
                    <a:lnTo>
                      <a:pt x="315" y="306"/>
                    </a:lnTo>
                    <a:lnTo>
                      <a:pt x="363" y="329"/>
                    </a:lnTo>
                    <a:lnTo>
                      <a:pt x="369" y="308"/>
                    </a:lnTo>
                    <a:lnTo>
                      <a:pt x="382" y="316"/>
                    </a:lnTo>
                    <a:lnTo>
                      <a:pt x="408" y="335"/>
                    </a:lnTo>
                    <a:lnTo>
                      <a:pt x="439" y="355"/>
                    </a:lnTo>
                    <a:lnTo>
                      <a:pt x="460" y="367"/>
                    </a:lnTo>
                    <a:lnTo>
                      <a:pt x="534" y="378"/>
                    </a:lnTo>
                    <a:lnTo>
                      <a:pt x="564" y="367"/>
                    </a:lnTo>
                    <a:lnTo>
                      <a:pt x="524" y="319"/>
                    </a:lnTo>
                    <a:lnTo>
                      <a:pt x="481" y="260"/>
                    </a:lnTo>
                    <a:lnTo>
                      <a:pt x="593" y="323"/>
                    </a:lnTo>
                    <a:lnTo>
                      <a:pt x="629" y="335"/>
                    </a:lnTo>
                    <a:lnTo>
                      <a:pt x="581" y="283"/>
                    </a:lnTo>
                    <a:lnTo>
                      <a:pt x="541" y="245"/>
                    </a:lnTo>
                    <a:lnTo>
                      <a:pt x="638" y="314"/>
                    </a:lnTo>
                    <a:lnTo>
                      <a:pt x="635" y="283"/>
                    </a:lnTo>
                    <a:lnTo>
                      <a:pt x="553" y="219"/>
                    </a:lnTo>
                    <a:lnTo>
                      <a:pt x="612" y="234"/>
                    </a:lnTo>
                    <a:lnTo>
                      <a:pt x="612" y="190"/>
                    </a:lnTo>
                    <a:lnTo>
                      <a:pt x="555" y="150"/>
                    </a:lnTo>
                    <a:lnTo>
                      <a:pt x="551" y="124"/>
                    </a:lnTo>
                    <a:lnTo>
                      <a:pt x="568" y="137"/>
                    </a:lnTo>
                    <a:lnTo>
                      <a:pt x="591" y="148"/>
                    </a:lnTo>
                    <a:lnTo>
                      <a:pt x="618" y="163"/>
                    </a:lnTo>
                    <a:lnTo>
                      <a:pt x="604" y="122"/>
                    </a:lnTo>
                    <a:lnTo>
                      <a:pt x="591" y="93"/>
                    </a:lnTo>
                    <a:lnTo>
                      <a:pt x="578" y="76"/>
                    </a:lnTo>
                    <a:lnTo>
                      <a:pt x="536" y="63"/>
                    </a:lnTo>
                    <a:lnTo>
                      <a:pt x="540" y="80"/>
                    </a:lnTo>
                    <a:lnTo>
                      <a:pt x="500" y="72"/>
                    </a:lnTo>
                    <a:lnTo>
                      <a:pt x="513" y="103"/>
                    </a:lnTo>
                    <a:lnTo>
                      <a:pt x="532" y="137"/>
                    </a:lnTo>
                    <a:lnTo>
                      <a:pt x="538" y="163"/>
                    </a:lnTo>
                    <a:lnTo>
                      <a:pt x="543" y="179"/>
                    </a:lnTo>
                    <a:lnTo>
                      <a:pt x="524" y="150"/>
                    </a:lnTo>
                    <a:lnTo>
                      <a:pt x="507" y="133"/>
                    </a:lnTo>
                    <a:lnTo>
                      <a:pt x="475" y="114"/>
                    </a:lnTo>
                    <a:lnTo>
                      <a:pt x="484" y="139"/>
                    </a:lnTo>
                    <a:lnTo>
                      <a:pt x="519" y="175"/>
                    </a:lnTo>
                    <a:lnTo>
                      <a:pt x="464" y="139"/>
                    </a:lnTo>
                    <a:lnTo>
                      <a:pt x="475" y="162"/>
                    </a:lnTo>
                    <a:lnTo>
                      <a:pt x="515" y="207"/>
                    </a:lnTo>
                    <a:lnTo>
                      <a:pt x="448" y="184"/>
                    </a:lnTo>
                    <a:lnTo>
                      <a:pt x="410" y="167"/>
                    </a:lnTo>
                    <a:lnTo>
                      <a:pt x="426" y="198"/>
                    </a:lnTo>
                    <a:lnTo>
                      <a:pt x="460" y="232"/>
                    </a:lnTo>
                    <a:lnTo>
                      <a:pt x="393" y="186"/>
                    </a:lnTo>
                    <a:lnTo>
                      <a:pt x="395" y="211"/>
                    </a:lnTo>
                    <a:lnTo>
                      <a:pt x="422" y="238"/>
                    </a:lnTo>
                    <a:lnTo>
                      <a:pt x="445" y="257"/>
                    </a:lnTo>
                    <a:lnTo>
                      <a:pt x="471" y="276"/>
                    </a:lnTo>
                    <a:lnTo>
                      <a:pt x="416" y="266"/>
                    </a:lnTo>
                    <a:lnTo>
                      <a:pt x="369" y="228"/>
                    </a:lnTo>
                    <a:lnTo>
                      <a:pt x="382" y="259"/>
                    </a:lnTo>
                    <a:lnTo>
                      <a:pt x="351" y="245"/>
                    </a:lnTo>
                    <a:lnTo>
                      <a:pt x="353" y="283"/>
                    </a:lnTo>
                    <a:lnTo>
                      <a:pt x="308" y="289"/>
                    </a:lnTo>
                    <a:lnTo>
                      <a:pt x="247" y="272"/>
                    </a:lnTo>
                    <a:lnTo>
                      <a:pt x="298" y="274"/>
                    </a:lnTo>
                    <a:lnTo>
                      <a:pt x="325" y="272"/>
                    </a:lnTo>
                    <a:lnTo>
                      <a:pt x="334" y="266"/>
                    </a:lnTo>
                    <a:lnTo>
                      <a:pt x="325" y="221"/>
                    </a:lnTo>
                    <a:lnTo>
                      <a:pt x="344" y="182"/>
                    </a:lnTo>
                    <a:lnTo>
                      <a:pt x="279" y="154"/>
                    </a:lnTo>
                    <a:lnTo>
                      <a:pt x="298" y="146"/>
                    </a:lnTo>
                    <a:lnTo>
                      <a:pt x="340" y="148"/>
                    </a:lnTo>
                    <a:lnTo>
                      <a:pt x="384" y="150"/>
                    </a:lnTo>
                    <a:lnTo>
                      <a:pt x="376" y="139"/>
                    </a:lnTo>
                    <a:lnTo>
                      <a:pt x="329" y="127"/>
                    </a:lnTo>
                    <a:lnTo>
                      <a:pt x="346" y="118"/>
                    </a:lnTo>
                    <a:lnTo>
                      <a:pt x="393" y="137"/>
                    </a:lnTo>
                    <a:lnTo>
                      <a:pt x="420" y="129"/>
                    </a:lnTo>
                    <a:lnTo>
                      <a:pt x="363" y="110"/>
                    </a:lnTo>
                    <a:lnTo>
                      <a:pt x="367" y="103"/>
                    </a:lnTo>
                    <a:lnTo>
                      <a:pt x="391" y="97"/>
                    </a:lnTo>
                    <a:lnTo>
                      <a:pt x="441" y="99"/>
                    </a:lnTo>
                    <a:lnTo>
                      <a:pt x="458" y="95"/>
                    </a:lnTo>
                    <a:lnTo>
                      <a:pt x="429" y="86"/>
                    </a:lnTo>
                    <a:lnTo>
                      <a:pt x="405" y="80"/>
                    </a:lnTo>
                    <a:lnTo>
                      <a:pt x="405" y="72"/>
                    </a:lnTo>
                    <a:lnTo>
                      <a:pt x="422" y="63"/>
                    </a:lnTo>
                    <a:lnTo>
                      <a:pt x="473" y="67"/>
                    </a:lnTo>
                    <a:lnTo>
                      <a:pt x="494" y="53"/>
                    </a:lnTo>
                    <a:lnTo>
                      <a:pt x="486" y="30"/>
                    </a:lnTo>
                    <a:lnTo>
                      <a:pt x="473" y="19"/>
                    </a:lnTo>
                    <a:lnTo>
                      <a:pt x="460" y="17"/>
                    </a:lnTo>
                    <a:lnTo>
                      <a:pt x="431" y="32"/>
                    </a:lnTo>
                    <a:lnTo>
                      <a:pt x="420" y="46"/>
                    </a:lnTo>
                    <a:lnTo>
                      <a:pt x="416" y="21"/>
                    </a:lnTo>
                    <a:lnTo>
                      <a:pt x="395" y="32"/>
                    </a:lnTo>
                    <a:lnTo>
                      <a:pt x="388" y="46"/>
                    </a:lnTo>
                    <a:lnTo>
                      <a:pt x="380" y="51"/>
                    </a:lnTo>
                    <a:lnTo>
                      <a:pt x="370" y="40"/>
                    </a:lnTo>
                    <a:lnTo>
                      <a:pt x="361" y="36"/>
                    </a:lnTo>
                    <a:lnTo>
                      <a:pt x="342" y="74"/>
                    </a:lnTo>
                    <a:lnTo>
                      <a:pt x="321" y="32"/>
                    </a:lnTo>
                    <a:lnTo>
                      <a:pt x="289" y="30"/>
                    </a:lnTo>
                    <a:lnTo>
                      <a:pt x="283" y="78"/>
                    </a:lnTo>
                    <a:lnTo>
                      <a:pt x="277" y="57"/>
                    </a:lnTo>
                    <a:lnTo>
                      <a:pt x="266" y="40"/>
                    </a:lnTo>
                    <a:lnTo>
                      <a:pt x="253" y="59"/>
                    </a:lnTo>
                    <a:lnTo>
                      <a:pt x="255" y="86"/>
                    </a:lnTo>
                    <a:lnTo>
                      <a:pt x="217" y="68"/>
                    </a:lnTo>
                    <a:lnTo>
                      <a:pt x="198" y="67"/>
                    </a:lnTo>
                    <a:lnTo>
                      <a:pt x="180" y="76"/>
                    </a:lnTo>
                    <a:lnTo>
                      <a:pt x="186" y="91"/>
                    </a:lnTo>
                    <a:lnTo>
                      <a:pt x="199" y="105"/>
                    </a:lnTo>
                    <a:lnTo>
                      <a:pt x="218" y="118"/>
                    </a:lnTo>
                    <a:lnTo>
                      <a:pt x="156" y="105"/>
                    </a:lnTo>
                    <a:lnTo>
                      <a:pt x="127" y="118"/>
                    </a:lnTo>
                    <a:lnTo>
                      <a:pt x="175" y="133"/>
                    </a:lnTo>
                    <a:lnTo>
                      <a:pt x="99" y="144"/>
                    </a:lnTo>
                    <a:lnTo>
                      <a:pt x="78" y="192"/>
                    </a:lnTo>
                    <a:lnTo>
                      <a:pt x="99" y="188"/>
                    </a:lnTo>
                    <a:lnTo>
                      <a:pt x="142" y="192"/>
                    </a:lnTo>
                    <a:lnTo>
                      <a:pt x="167" y="207"/>
                    </a:lnTo>
                    <a:lnTo>
                      <a:pt x="154" y="219"/>
                    </a:lnTo>
                    <a:lnTo>
                      <a:pt x="122" y="230"/>
                    </a:lnTo>
                    <a:lnTo>
                      <a:pt x="104" y="240"/>
                    </a:lnTo>
                    <a:lnTo>
                      <a:pt x="61" y="293"/>
                    </a:lnTo>
                    <a:lnTo>
                      <a:pt x="61" y="321"/>
                    </a:lnTo>
                    <a:lnTo>
                      <a:pt x="95" y="308"/>
                    </a:lnTo>
                    <a:lnTo>
                      <a:pt x="122" y="278"/>
                    </a:lnTo>
                    <a:lnTo>
                      <a:pt x="141" y="255"/>
                    </a:lnTo>
                    <a:lnTo>
                      <a:pt x="165" y="230"/>
                    </a:lnTo>
                    <a:lnTo>
                      <a:pt x="190" y="222"/>
                    </a:lnTo>
                    <a:lnTo>
                      <a:pt x="177" y="213"/>
                    </a:lnTo>
                    <a:lnTo>
                      <a:pt x="215" y="207"/>
                    </a:lnTo>
                    <a:lnTo>
                      <a:pt x="222" y="186"/>
                    </a:lnTo>
                    <a:lnTo>
                      <a:pt x="249" y="173"/>
                    </a:lnTo>
                    <a:lnTo>
                      <a:pt x="260" y="158"/>
                    </a:lnTo>
                    <a:lnTo>
                      <a:pt x="249" y="118"/>
                    </a:lnTo>
                    <a:lnTo>
                      <a:pt x="277" y="162"/>
                    </a:lnTo>
                    <a:lnTo>
                      <a:pt x="256" y="198"/>
                    </a:lnTo>
                    <a:lnTo>
                      <a:pt x="247" y="203"/>
                    </a:lnTo>
                    <a:lnTo>
                      <a:pt x="226" y="219"/>
                    </a:lnTo>
                    <a:lnTo>
                      <a:pt x="196" y="247"/>
                    </a:lnTo>
                    <a:lnTo>
                      <a:pt x="201" y="262"/>
                    </a:lnTo>
                    <a:lnTo>
                      <a:pt x="209" y="272"/>
                    </a:lnTo>
                    <a:lnTo>
                      <a:pt x="161" y="272"/>
                    </a:lnTo>
                    <a:lnTo>
                      <a:pt x="230" y="297"/>
                    </a:lnTo>
                    <a:lnTo>
                      <a:pt x="165" y="300"/>
                    </a:lnTo>
                    <a:lnTo>
                      <a:pt x="165" y="3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27" name="Freeform 139"/>
              <p:cNvSpPr>
                <a:spLocks/>
              </p:cNvSpPr>
              <p:nvPr/>
            </p:nvSpPr>
            <p:spPr bwMode="auto">
              <a:xfrm>
                <a:off x="3118" y="2285"/>
                <a:ext cx="95" cy="71"/>
              </a:xfrm>
              <a:custGeom>
                <a:avLst/>
                <a:gdLst>
                  <a:gd name="T0" fmla="*/ 27 w 188"/>
                  <a:gd name="T1" fmla="*/ 20 h 140"/>
                  <a:gd name="T2" fmla="*/ 93 w 188"/>
                  <a:gd name="T3" fmla="*/ 47 h 140"/>
                  <a:gd name="T4" fmla="*/ 114 w 188"/>
                  <a:gd name="T5" fmla="*/ 91 h 140"/>
                  <a:gd name="T6" fmla="*/ 135 w 188"/>
                  <a:gd name="T7" fmla="*/ 104 h 140"/>
                  <a:gd name="T8" fmla="*/ 146 w 188"/>
                  <a:gd name="T9" fmla="*/ 106 h 140"/>
                  <a:gd name="T10" fmla="*/ 163 w 188"/>
                  <a:gd name="T11" fmla="*/ 133 h 140"/>
                  <a:gd name="T12" fmla="*/ 188 w 188"/>
                  <a:gd name="T13" fmla="*/ 140 h 140"/>
                  <a:gd name="T14" fmla="*/ 161 w 188"/>
                  <a:gd name="T15" fmla="*/ 110 h 140"/>
                  <a:gd name="T16" fmla="*/ 150 w 188"/>
                  <a:gd name="T17" fmla="*/ 87 h 140"/>
                  <a:gd name="T18" fmla="*/ 141 w 188"/>
                  <a:gd name="T19" fmla="*/ 93 h 140"/>
                  <a:gd name="T20" fmla="*/ 125 w 188"/>
                  <a:gd name="T21" fmla="*/ 79 h 140"/>
                  <a:gd name="T22" fmla="*/ 110 w 188"/>
                  <a:gd name="T23" fmla="*/ 43 h 140"/>
                  <a:gd name="T24" fmla="*/ 101 w 188"/>
                  <a:gd name="T25" fmla="*/ 26 h 140"/>
                  <a:gd name="T26" fmla="*/ 66 w 188"/>
                  <a:gd name="T27" fmla="*/ 17 h 140"/>
                  <a:gd name="T28" fmla="*/ 0 w 188"/>
                  <a:gd name="T29" fmla="*/ 0 h 140"/>
                  <a:gd name="T30" fmla="*/ 27 w 188"/>
                  <a:gd name="T31" fmla="*/ 20 h 140"/>
                  <a:gd name="T32" fmla="*/ 27 w 188"/>
                  <a:gd name="T33" fmla="*/ 2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8" h="140">
                    <a:moveTo>
                      <a:pt x="27" y="20"/>
                    </a:moveTo>
                    <a:lnTo>
                      <a:pt x="93" y="47"/>
                    </a:lnTo>
                    <a:lnTo>
                      <a:pt x="114" y="91"/>
                    </a:lnTo>
                    <a:lnTo>
                      <a:pt x="135" y="104"/>
                    </a:lnTo>
                    <a:lnTo>
                      <a:pt x="146" y="106"/>
                    </a:lnTo>
                    <a:lnTo>
                      <a:pt x="163" y="133"/>
                    </a:lnTo>
                    <a:lnTo>
                      <a:pt x="188" y="140"/>
                    </a:lnTo>
                    <a:lnTo>
                      <a:pt x="161" y="110"/>
                    </a:lnTo>
                    <a:lnTo>
                      <a:pt x="150" y="87"/>
                    </a:lnTo>
                    <a:lnTo>
                      <a:pt x="141" y="93"/>
                    </a:lnTo>
                    <a:lnTo>
                      <a:pt x="125" y="79"/>
                    </a:lnTo>
                    <a:lnTo>
                      <a:pt x="110" y="43"/>
                    </a:lnTo>
                    <a:lnTo>
                      <a:pt x="101" y="26"/>
                    </a:lnTo>
                    <a:lnTo>
                      <a:pt x="66" y="17"/>
                    </a:lnTo>
                    <a:lnTo>
                      <a:pt x="0" y="0"/>
                    </a:lnTo>
                    <a:lnTo>
                      <a:pt x="27" y="20"/>
                    </a:lnTo>
                    <a:lnTo>
                      <a:pt x="27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28" name="Freeform 140"/>
              <p:cNvSpPr>
                <a:spLocks/>
              </p:cNvSpPr>
              <p:nvPr/>
            </p:nvSpPr>
            <p:spPr bwMode="auto">
              <a:xfrm>
                <a:off x="3212" y="2353"/>
                <a:ext cx="77" cy="101"/>
              </a:xfrm>
              <a:custGeom>
                <a:avLst/>
                <a:gdLst>
                  <a:gd name="T0" fmla="*/ 21 w 154"/>
                  <a:gd name="T1" fmla="*/ 2 h 204"/>
                  <a:gd name="T2" fmla="*/ 31 w 154"/>
                  <a:gd name="T3" fmla="*/ 69 h 204"/>
                  <a:gd name="T4" fmla="*/ 32 w 154"/>
                  <a:gd name="T5" fmla="*/ 101 h 204"/>
                  <a:gd name="T6" fmla="*/ 72 w 154"/>
                  <a:gd name="T7" fmla="*/ 154 h 204"/>
                  <a:gd name="T8" fmla="*/ 63 w 154"/>
                  <a:gd name="T9" fmla="*/ 105 h 204"/>
                  <a:gd name="T10" fmla="*/ 76 w 154"/>
                  <a:gd name="T11" fmla="*/ 135 h 204"/>
                  <a:gd name="T12" fmla="*/ 97 w 154"/>
                  <a:gd name="T13" fmla="*/ 173 h 204"/>
                  <a:gd name="T14" fmla="*/ 145 w 154"/>
                  <a:gd name="T15" fmla="*/ 183 h 204"/>
                  <a:gd name="T16" fmla="*/ 154 w 154"/>
                  <a:gd name="T17" fmla="*/ 198 h 204"/>
                  <a:gd name="T18" fmla="*/ 137 w 154"/>
                  <a:gd name="T19" fmla="*/ 204 h 204"/>
                  <a:gd name="T20" fmla="*/ 89 w 154"/>
                  <a:gd name="T21" fmla="*/ 196 h 204"/>
                  <a:gd name="T22" fmla="*/ 72 w 154"/>
                  <a:gd name="T23" fmla="*/ 204 h 204"/>
                  <a:gd name="T24" fmla="*/ 67 w 154"/>
                  <a:gd name="T25" fmla="*/ 175 h 204"/>
                  <a:gd name="T26" fmla="*/ 53 w 154"/>
                  <a:gd name="T27" fmla="*/ 154 h 204"/>
                  <a:gd name="T28" fmla="*/ 31 w 154"/>
                  <a:gd name="T29" fmla="*/ 128 h 204"/>
                  <a:gd name="T30" fmla="*/ 10 w 154"/>
                  <a:gd name="T31" fmla="*/ 105 h 204"/>
                  <a:gd name="T32" fmla="*/ 0 w 154"/>
                  <a:gd name="T33" fmla="*/ 96 h 204"/>
                  <a:gd name="T34" fmla="*/ 12 w 154"/>
                  <a:gd name="T35" fmla="*/ 59 h 204"/>
                  <a:gd name="T36" fmla="*/ 10 w 154"/>
                  <a:gd name="T37" fmla="*/ 21 h 204"/>
                  <a:gd name="T38" fmla="*/ 4 w 154"/>
                  <a:gd name="T39" fmla="*/ 0 h 204"/>
                  <a:gd name="T40" fmla="*/ 21 w 154"/>
                  <a:gd name="T41" fmla="*/ 2 h 204"/>
                  <a:gd name="T42" fmla="*/ 21 w 154"/>
                  <a:gd name="T43" fmla="*/ 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4" h="204">
                    <a:moveTo>
                      <a:pt x="21" y="2"/>
                    </a:moveTo>
                    <a:lnTo>
                      <a:pt x="31" y="69"/>
                    </a:lnTo>
                    <a:lnTo>
                      <a:pt x="32" y="101"/>
                    </a:lnTo>
                    <a:lnTo>
                      <a:pt x="72" y="154"/>
                    </a:lnTo>
                    <a:lnTo>
                      <a:pt x="63" y="105"/>
                    </a:lnTo>
                    <a:lnTo>
                      <a:pt x="76" y="135"/>
                    </a:lnTo>
                    <a:lnTo>
                      <a:pt x="97" y="173"/>
                    </a:lnTo>
                    <a:lnTo>
                      <a:pt x="145" y="183"/>
                    </a:lnTo>
                    <a:lnTo>
                      <a:pt x="154" y="198"/>
                    </a:lnTo>
                    <a:lnTo>
                      <a:pt x="137" y="204"/>
                    </a:lnTo>
                    <a:lnTo>
                      <a:pt x="89" y="196"/>
                    </a:lnTo>
                    <a:lnTo>
                      <a:pt x="72" y="204"/>
                    </a:lnTo>
                    <a:lnTo>
                      <a:pt x="67" y="175"/>
                    </a:lnTo>
                    <a:lnTo>
                      <a:pt x="53" y="154"/>
                    </a:lnTo>
                    <a:lnTo>
                      <a:pt x="31" y="128"/>
                    </a:lnTo>
                    <a:lnTo>
                      <a:pt x="10" y="105"/>
                    </a:lnTo>
                    <a:lnTo>
                      <a:pt x="0" y="96"/>
                    </a:lnTo>
                    <a:lnTo>
                      <a:pt x="12" y="59"/>
                    </a:lnTo>
                    <a:lnTo>
                      <a:pt x="10" y="21"/>
                    </a:lnTo>
                    <a:lnTo>
                      <a:pt x="4" y="0"/>
                    </a:lnTo>
                    <a:lnTo>
                      <a:pt x="21" y="2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29" name="Freeform 141"/>
              <p:cNvSpPr>
                <a:spLocks/>
              </p:cNvSpPr>
              <p:nvPr/>
            </p:nvSpPr>
            <p:spPr bwMode="auto">
              <a:xfrm>
                <a:off x="3271" y="2415"/>
                <a:ext cx="95" cy="86"/>
              </a:xfrm>
              <a:custGeom>
                <a:avLst/>
                <a:gdLst>
                  <a:gd name="T0" fmla="*/ 25 w 190"/>
                  <a:gd name="T1" fmla="*/ 65 h 173"/>
                  <a:gd name="T2" fmla="*/ 53 w 190"/>
                  <a:gd name="T3" fmla="*/ 53 h 173"/>
                  <a:gd name="T4" fmla="*/ 59 w 190"/>
                  <a:gd name="T5" fmla="*/ 48 h 173"/>
                  <a:gd name="T6" fmla="*/ 76 w 190"/>
                  <a:gd name="T7" fmla="*/ 44 h 173"/>
                  <a:gd name="T8" fmla="*/ 123 w 190"/>
                  <a:gd name="T9" fmla="*/ 40 h 173"/>
                  <a:gd name="T10" fmla="*/ 129 w 190"/>
                  <a:gd name="T11" fmla="*/ 63 h 173"/>
                  <a:gd name="T12" fmla="*/ 125 w 190"/>
                  <a:gd name="T13" fmla="*/ 84 h 173"/>
                  <a:gd name="T14" fmla="*/ 106 w 190"/>
                  <a:gd name="T15" fmla="*/ 101 h 173"/>
                  <a:gd name="T16" fmla="*/ 97 w 190"/>
                  <a:gd name="T17" fmla="*/ 120 h 173"/>
                  <a:gd name="T18" fmla="*/ 84 w 190"/>
                  <a:gd name="T19" fmla="*/ 141 h 173"/>
                  <a:gd name="T20" fmla="*/ 66 w 190"/>
                  <a:gd name="T21" fmla="*/ 156 h 173"/>
                  <a:gd name="T22" fmla="*/ 42 w 190"/>
                  <a:gd name="T23" fmla="*/ 154 h 173"/>
                  <a:gd name="T24" fmla="*/ 28 w 190"/>
                  <a:gd name="T25" fmla="*/ 139 h 173"/>
                  <a:gd name="T26" fmla="*/ 30 w 190"/>
                  <a:gd name="T27" fmla="*/ 167 h 173"/>
                  <a:gd name="T28" fmla="*/ 47 w 190"/>
                  <a:gd name="T29" fmla="*/ 173 h 173"/>
                  <a:gd name="T30" fmla="*/ 61 w 190"/>
                  <a:gd name="T31" fmla="*/ 173 h 173"/>
                  <a:gd name="T32" fmla="*/ 110 w 190"/>
                  <a:gd name="T33" fmla="*/ 158 h 173"/>
                  <a:gd name="T34" fmla="*/ 123 w 190"/>
                  <a:gd name="T35" fmla="*/ 160 h 173"/>
                  <a:gd name="T36" fmla="*/ 156 w 190"/>
                  <a:gd name="T37" fmla="*/ 148 h 173"/>
                  <a:gd name="T38" fmla="*/ 179 w 190"/>
                  <a:gd name="T39" fmla="*/ 118 h 173"/>
                  <a:gd name="T40" fmla="*/ 184 w 190"/>
                  <a:gd name="T41" fmla="*/ 99 h 173"/>
                  <a:gd name="T42" fmla="*/ 190 w 190"/>
                  <a:gd name="T43" fmla="*/ 23 h 173"/>
                  <a:gd name="T44" fmla="*/ 184 w 190"/>
                  <a:gd name="T45" fmla="*/ 63 h 173"/>
                  <a:gd name="T46" fmla="*/ 177 w 190"/>
                  <a:gd name="T47" fmla="*/ 93 h 173"/>
                  <a:gd name="T48" fmla="*/ 165 w 190"/>
                  <a:gd name="T49" fmla="*/ 112 h 173"/>
                  <a:gd name="T50" fmla="*/ 139 w 190"/>
                  <a:gd name="T51" fmla="*/ 127 h 173"/>
                  <a:gd name="T52" fmla="*/ 123 w 190"/>
                  <a:gd name="T53" fmla="*/ 133 h 173"/>
                  <a:gd name="T54" fmla="*/ 127 w 190"/>
                  <a:gd name="T55" fmla="*/ 120 h 173"/>
                  <a:gd name="T56" fmla="*/ 160 w 190"/>
                  <a:gd name="T57" fmla="*/ 91 h 173"/>
                  <a:gd name="T58" fmla="*/ 154 w 190"/>
                  <a:gd name="T59" fmla="*/ 59 h 173"/>
                  <a:gd name="T60" fmla="*/ 141 w 190"/>
                  <a:gd name="T61" fmla="*/ 36 h 173"/>
                  <a:gd name="T62" fmla="*/ 108 w 190"/>
                  <a:gd name="T63" fmla="*/ 29 h 173"/>
                  <a:gd name="T64" fmla="*/ 66 w 190"/>
                  <a:gd name="T65" fmla="*/ 25 h 173"/>
                  <a:gd name="T66" fmla="*/ 36 w 190"/>
                  <a:gd name="T67" fmla="*/ 11 h 173"/>
                  <a:gd name="T68" fmla="*/ 11 w 190"/>
                  <a:gd name="T69" fmla="*/ 0 h 173"/>
                  <a:gd name="T70" fmla="*/ 38 w 190"/>
                  <a:gd name="T71" fmla="*/ 25 h 173"/>
                  <a:gd name="T72" fmla="*/ 53 w 190"/>
                  <a:gd name="T73" fmla="*/ 38 h 173"/>
                  <a:gd name="T74" fmla="*/ 42 w 190"/>
                  <a:gd name="T75" fmla="*/ 51 h 173"/>
                  <a:gd name="T76" fmla="*/ 0 w 190"/>
                  <a:gd name="T77" fmla="*/ 59 h 173"/>
                  <a:gd name="T78" fmla="*/ 25 w 190"/>
                  <a:gd name="T79" fmla="*/ 65 h 173"/>
                  <a:gd name="T80" fmla="*/ 25 w 190"/>
                  <a:gd name="T81" fmla="*/ 65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0" h="173">
                    <a:moveTo>
                      <a:pt x="25" y="65"/>
                    </a:moveTo>
                    <a:lnTo>
                      <a:pt x="53" y="53"/>
                    </a:lnTo>
                    <a:lnTo>
                      <a:pt x="59" y="48"/>
                    </a:lnTo>
                    <a:lnTo>
                      <a:pt x="76" y="44"/>
                    </a:lnTo>
                    <a:lnTo>
                      <a:pt x="123" y="40"/>
                    </a:lnTo>
                    <a:lnTo>
                      <a:pt x="129" y="63"/>
                    </a:lnTo>
                    <a:lnTo>
                      <a:pt x="125" y="84"/>
                    </a:lnTo>
                    <a:lnTo>
                      <a:pt x="106" y="101"/>
                    </a:lnTo>
                    <a:lnTo>
                      <a:pt x="97" y="120"/>
                    </a:lnTo>
                    <a:lnTo>
                      <a:pt x="84" y="141"/>
                    </a:lnTo>
                    <a:lnTo>
                      <a:pt x="66" y="156"/>
                    </a:lnTo>
                    <a:lnTo>
                      <a:pt x="42" y="154"/>
                    </a:lnTo>
                    <a:lnTo>
                      <a:pt x="28" y="139"/>
                    </a:lnTo>
                    <a:lnTo>
                      <a:pt x="30" y="167"/>
                    </a:lnTo>
                    <a:lnTo>
                      <a:pt x="47" y="173"/>
                    </a:lnTo>
                    <a:lnTo>
                      <a:pt x="61" y="173"/>
                    </a:lnTo>
                    <a:lnTo>
                      <a:pt x="110" y="158"/>
                    </a:lnTo>
                    <a:lnTo>
                      <a:pt x="123" y="160"/>
                    </a:lnTo>
                    <a:lnTo>
                      <a:pt x="156" y="148"/>
                    </a:lnTo>
                    <a:lnTo>
                      <a:pt x="179" y="118"/>
                    </a:lnTo>
                    <a:lnTo>
                      <a:pt x="184" y="99"/>
                    </a:lnTo>
                    <a:lnTo>
                      <a:pt x="190" y="23"/>
                    </a:lnTo>
                    <a:lnTo>
                      <a:pt x="184" y="63"/>
                    </a:lnTo>
                    <a:lnTo>
                      <a:pt x="177" y="93"/>
                    </a:lnTo>
                    <a:lnTo>
                      <a:pt x="165" y="112"/>
                    </a:lnTo>
                    <a:lnTo>
                      <a:pt x="139" y="127"/>
                    </a:lnTo>
                    <a:lnTo>
                      <a:pt x="123" y="133"/>
                    </a:lnTo>
                    <a:lnTo>
                      <a:pt x="127" y="120"/>
                    </a:lnTo>
                    <a:lnTo>
                      <a:pt x="160" y="91"/>
                    </a:lnTo>
                    <a:lnTo>
                      <a:pt x="154" y="59"/>
                    </a:lnTo>
                    <a:lnTo>
                      <a:pt x="141" y="36"/>
                    </a:lnTo>
                    <a:lnTo>
                      <a:pt x="108" y="29"/>
                    </a:lnTo>
                    <a:lnTo>
                      <a:pt x="66" y="25"/>
                    </a:lnTo>
                    <a:lnTo>
                      <a:pt x="36" y="11"/>
                    </a:lnTo>
                    <a:lnTo>
                      <a:pt x="11" y="0"/>
                    </a:lnTo>
                    <a:lnTo>
                      <a:pt x="38" y="25"/>
                    </a:lnTo>
                    <a:lnTo>
                      <a:pt x="53" y="38"/>
                    </a:lnTo>
                    <a:lnTo>
                      <a:pt x="42" y="51"/>
                    </a:lnTo>
                    <a:lnTo>
                      <a:pt x="0" y="59"/>
                    </a:lnTo>
                    <a:lnTo>
                      <a:pt x="25" y="65"/>
                    </a:lnTo>
                    <a:lnTo>
                      <a:pt x="25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30" name="Freeform 142"/>
              <p:cNvSpPr>
                <a:spLocks/>
              </p:cNvSpPr>
              <p:nvPr/>
            </p:nvSpPr>
            <p:spPr bwMode="auto">
              <a:xfrm>
                <a:off x="3294" y="2434"/>
                <a:ext cx="28" cy="34"/>
              </a:xfrm>
              <a:custGeom>
                <a:avLst/>
                <a:gdLst>
                  <a:gd name="T0" fmla="*/ 0 w 56"/>
                  <a:gd name="T1" fmla="*/ 15 h 68"/>
                  <a:gd name="T2" fmla="*/ 12 w 56"/>
                  <a:gd name="T3" fmla="*/ 25 h 68"/>
                  <a:gd name="T4" fmla="*/ 4 w 56"/>
                  <a:gd name="T5" fmla="*/ 49 h 68"/>
                  <a:gd name="T6" fmla="*/ 6 w 56"/>
                  <a:gd name="T7" fmla="*/ 68 h 68"/>
                  <a:gd name="T8" fmla="*/ 21 w 56"/>
                  <a:gd name="T9" fmla="*/ 63 h 68"/>
                  <a:gd name="T10" fmla="*/ 21 w 56"/>
                  <a:gd name="T11" fmla="*/ 44 h 68"/>
                  <a:gd name="T12" fmla="*/ 44 w 56"/>
                  <a:gd name="T13" fmla="*/ 36 h 68"/>
                  <a:gd name="T14" fmla="*/ 54 w 56"/>
                  <a:gd name="T15" fmla="*/ 36 h 68"/>
                  <a:gd name="T16" fmla="*/ 56 w 56"/>
                  <a:gd name="T17" fmla="*/ 23 h 68"/>
                  <a:gd name="T18" fmla="*/ 54 w 56"/>
                  <a:gd name="T19" fmla="*/ 2 h 68"/>
                  <a:gd name="T20" fmla="*/ 16 w 56"/>
                  <a:gd name="T21" fmla="*/ 0 h 68"/>
                  <a:gd name="T22" fmla="*/ 18 w 56"/>
                  <a:gd name="T23" fmla="*/ 8 h 68"/>
                  <a:gd name="T24" fmla="*/ 35 w 56"/>
                  <a:gd name="T25" fmla="*/ 27 h 68"/>
                  <a:gd name="T26" fmla="*/ 18 w 56"/>
                  <a:gd name="T27" fmla="*/ 38 h 68"/>
                  <a:gd name="T28" fmla="*/ 20 w 56"/>
                  <a:gd name="T29" fmla="*/ 21 h 68"/>
                  <a:gd name="T30" fmla="*/ 12 w 56"/>
                  <a:gd name="T31" fmla="*/ 8 h 68"/>
                  <a:gd name="T32" fmla="*/ 0 w 56"/>
                  <a:gd name="T33" fmla="*/ 15 h 68"/>
                  <a:gd name="T34" fmla="*/ 0 w 56"/>
                  <a:gd name="T35" fmla="*/ 1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68">
                    <a:moveTo>
                      <a:pt x="0" y="15"/>
                    </a:moveTo>
                    <a:lnTo>
                      <a:pt x="12" y="25"/>
                    </a:lnTo>
                    <a:lnTo>
                      <a:pt x="4" y="49"/>
                    </a:lnTo>
                    <a:lnTo>
                      <a:pt x="6" y="68"/>
                    </a:lnTo>
                    <a:lnTo>
                      <a:pt x="21" y="63"/>
                    </a:lnTo>
                    <a:lnTo>
                      <a:pt x="21" y="44"/>
                    </a:lnTo>
                    <a:lnTo>
                      <a:pt x="44" y="36"/>
                    </a:lnTo>
                    <a:lnTo>
                      <a:pt x="54" y="36"/>
                    </a:lnTo>
                    <a:lnTo>
                      <a:pt x="56" y="23"/>
                    </a:lnTo>
                    <a:lnTo>
                      <a:pt x="54" y="2"/>
                    </a:lnTo>
                    <a:lnTo>
                      <a:pt x="16" y="0"/>
                    </a:lnTo>
                    <a:lnTo>
                      <a:pt x="18" y="8"/>
                    </a:lnTo>
                    <a:lnTo>
                      <a:pt x="35" y="27"/>
                    </a:lnTo>
                    <a:lnTo>
                      <a:pt x="18" y="38"/>
                    </a:lnTo>
                    <a:lnTo>
                      <a:pt x="20" y="21"/>
                    </a:lnTo>
                    <a:lnTo>
                      <a:pt x="12" y="8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31" name="Freeform 143"/>
              <p:cNvSpPr>
                <a:spLocks/>
              </p:cNvSpPr>
              <p:nvPr/>
            </p:nvSpPr>
            <p:spPr bwMode="auto">
              <a:xfrm>
                <a:off x="3315" y="2433"/>
                <a:ext cx="15" cy="30"/>
              </a:xfrm>
              <a:custGeom>
                <a:avLst/>
                <a:gdLst>
                  <a:gd name="T0" fmla="*/ 23 w 31"/>
                  <a:gd name="T1" fmla="*/ 0 h 61"/>
                  <a:gd name="T2" fmla="*/ 21 w 31"/>
                  <a:gd name="T3" fmla="*/ 38 h 61"/>
                  <a:gd name="T4" fmla="*/ 10 w 31"/>
                  <a:gd name="T5" fmla="*/ 53 h 61"/>
                  <a:gd name="T6" fmla="*/ 0 w 31"/>
                  <a:gd name="T7" fmla="*/ 61 h 61"/>
                  <a:gd name="T8" fmla="*/ 12 w 31"/>
                  <a:gd name="T9" fmla="*/ 55 h 61"/>
                  <a:gd name="T10" fmla="*/ 27 w 31"/>
                  <a:gd name="T11" fmla="*/ 46 h 61"/>
                  <a:gd name="T12" fmla="*/ 31 w 31"/>
                  <a:gd name="T13" fmla="*/ 2 h 61"/>
                  <a:gd name="T14" fmla="*/ 23 w 31"/>
                  <a:gd name="T15" fmla="*/ 0 h 61"/>
                  <a:gd name="T16" fmla="*/ 23 w 31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61">
                    <a:moveTo>
                      <a:pt x="23" y="0"/>
                    </a:moveTo>
                    <a:lnTo>
                      <a:pt x="21" y="38"/>
                    </a:lnTo>
                    <a:lnTo>
                      <a:pt x="10" y="53"/>
                    </a:lnTo>
                    <a:lnTo>
                      <a:pt x="0" y="61"/>
                    </a:lnTo>
                    <a:lnTo>
                      <a:pt x="12" y="55"/>
                    </a:lnTo>
                    <a:lnTo>
                      <a:pt x="27" y="46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32" name="Freeform 144"/>
              <p:cNvSpPr>
                <a:spLocks/>
              </p:cNvSpPr>
              <p:nvPr/>
            </p:nvSpPr>
            <p:spPr bwMode="auto">
              <a:xfrm>
                <a:off x="2931" y="2324"/>
                <a:ext cx="335" cy="813"/>
              </a:xfrm>
              <a:custGeom>
                <a:avLst/>
                <a:gdLst>
                  <a:gd name="T0" fmla="*/ 237 w 668"/>
                  <a:gd name="T1" fmla="*/ 132 h 1626"/>
                  <a:gd name="T2" fmla="*/ 273 w 668"/>
                  <a:gd name="T3" fmla="*/ 211 h 1626"/>
                  <a:gd name="T4" fmla="*/ 306 w 668"/>
                  <a:gd name="T5" fmla="*/ 259 h 1626"/>
                  <a:gd name="T6" fmla="*/ 277 w 668"/>
                  <a:gd name="T7" fmla="*/ 396 h 1626"/>
                  <a:gd name="T8" fmla="*/ 347 w 668"/>
                  <a:gd name="T9" fmla="*/ 407 h 1626"/>
                  <a:gd name="T10" fmla="*/ 380 w 668"/>
                  <a:gd name="T11" fmla="*/ 415 h 1626"/>
                  <a:gd name="T12" fmla="*/ 334 w 668"/>
                  <a:gd name="T13" fmla="*/ 443 h 1626"/>
                  <a:gd name="T14" fmla="*/ 414 w 668"/>
                  <a:gd name="T15" fmla="*/ 474 h 1626"/>
                  <a:gd name="T16" fmla="*/ 467 w 668"/>
                  <a:gd name="T17" fmla="*/ 470 h 1626"/>
                  <a:gd name="T18" fmla="*/ 469 w 668"/>
                  <a:gd name="T19" fmla="*/ 481 h 1626"/>
                  <a:gd name="T20" fmla="*/ 370 w 668"/>
                  <a:gd name="T21" fmla="*/ 481 h 1626"/>
                  <a:gd name="T22" fmla="*/ 368 w 668"/>
                  <a:gd name="T23" fmla="*/ 516 h 1626"/>
                  <a:gd name="T24" fmla="*/ 418 w 668"/>
                  <a:gd name="T25" fmla="*/ 519 h 1626"/>
                  <a:gd name="T26" fmla="*/ 372 w 668"/>
                  <a:gd name="T27" fmla="*/ 536 h 1626"/>
                  <a:gd name="T28" fmla="*/ 425 w 668"/>
                  <a:gd name="T29" fmla="*/ 592 h 1626"/>
                  <a:gd name="T30" fmla="*/ 524 w 668"/>
                  <a:gd name="T31" fmla="*/ 569 h 1626"/>
                  <a:gd name="T32" fmla="*/ 581 w 668"/>
                  <a:gd name="T33" fmla="*/ 584 h 1626"/>
                  <a:gd name="T34" fmla="*/ 611 w 668"/>
                  <a:gd name="T35" fmla="*/ 578 h 1626"/>
                  <a:gd name="T36" fmla="*/ 477 w 668"/>
                  <a:gd name="T37" fmla="*/ 611 h 1626"/>
                  <a:gd name="T38" fmla="*/ 459 w 668"/>
                  <a:gd name="T39" fmla="*/ 698 h 1626"/>
                  <a:gd name="T40" fmla="*/ 440 w 668"/>
                  <a:gd name="T41" fmla="*/ 681 h 1626"/>
                  <a:gd name="T42" fmla="*/ 412 w 668"/>
                  <a:gd name="T43" fmla="*/ 677 h 1626"/>
                  <a:gd name="T44" fmla="*/ 321 w 668"/>
                  <a:gd name="T45" fmla="*/ 732 h 1626"/>
                  <a:gd name="T46" fmla="*/ 138 w 668"/>
                  <a:gd name="T47" fmla="*/ 818 h 1626"/>
                  <a:gd name="T48" fmla="*/ 142 w 668"/>
                  <a:gd name="T49" fmla="*/ 934 h 1626"/>
                  <a:gd name="T50" fmla="*/ 117 w 668"/>
                  <a:gd name="T51" fmla="*/ 1213 h 1626"/>
                  <a:gd name="T52" fmla="*/ 106 w 668"/>
                  <a:gd name="T53" fmla="*/ 1626 h 1626"/>
                  <a:gd name="T54" fmla="*/ 9 w 668"/>
                  <a:gd name="T55" fmla="*/ 1515 h 1626"/>
                  <a:gd name="T56" fmla="*/ 19 w 668"/>
                  <a:gd name="T57" fmla="*/ 1407 h 1626"/>
                  <a:gd name="T58" fmla="*/ 74 w 668"/>
                  <a:gd name="T59" fmla="*/ 1156 h 1626"/>
                  <a:gd name="T60" fmla="*/ 110 w 668"/>
                  <a:gd name="T61" fmla="*/ 852 h 1626"/>
                  <a:gd name="T62" fmla="*/ 154 w 668"/>
                  <a:gd name="T63" fmla="*/ 723 h 1626"/>
                  <a:gd name="T64" fmla="*/ 205 w 668"/>
                  <a:gd name="T65" fmla="*/ 696 h 1626"/>
                  <a:gd name="T66" fmla="*/ 296 w 668"/>
                  <a:gd name="T67" fmla="*/ 639 h 1626"/>
                  <a:gd name="T68" fmla="*/ 393 w 668"/>
                  <a:gd name="T69" fmla="*/ 597 h 1626"/>
                  <a:gd name="T70" fmla="*/ 351 w 668"/>
                  <a:gd name="T71" fmla="*/ 523 h 1626"/>
                  <a:gd name="T72" fmla="*/ 317 w 668"/>
                  <a:gd name="T73" fmla="*/ 466 h 1626"/>
                  <a:gd name="T74" fmla="*/ 271 w 668"/>
                  <a:gd name="T75" fmla="*/ 405 h 1626"/>
                  <a:gd name="T76" fmla="*/ 283 w 668"/>
                  <a:gd name="T77" fmla="*/ 310 h 1626"/>
                  <a:gd name="T78" fmla="*/ 271 w 668"/>
                  <a:gd name="T79" fmla="*/ 253 h 1626"/>
                  <a:gd name="T80" fmla="*/ 243 w 668"/>
                  <a:gd name="T81" fmla="*/ 219 h 1626"/>
                  <a:gd name="T82" fmla="*/ 224 w 668"/>
                  <a:gd name="T83" fmla="*/ 151 h 1626"/>
                  <a:gd name="T84" fmla="*/ 235 w 668"/>
                  <a:gd name="T8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8" h="1626">
                    <a:moveTo>
                      <a:pt x="252" y="8"/>
                    </a:moveTo>
                    <a:lnTo>
                      <a:pt x="239" y="54"/>
                    </a:lnTo>
                    <a:lnTo>
                      <a:pt x="237" y="132"/>
                    </a:lnTo>
                    <a:lnTo>
                      <a:pt x="235" y="168"/>
                    </a:lnTo>
                    <a:lnTo>
                      <a:pt x="250" y="185"/>
                    </a:lnTo>
                    <a:lnTo>
                      <a:pt x="273" y="211"/>
                    </a:lnTo>
                    <a:lnTo>
                      <a:pt x="292" y="225"/>
                    </a:lnTo>
                    <a:lnTo>
                      <a:pt x="304" y="232"/>
                    </a:lnTo>
                    <a:lnTo>
                      <a:pt x="306" y="259"/>
                    </a:lnTo>
                    <a:lnTo>
                      <a:pt x="298" y="284"/>
                    </a:lnTo>
                    <a:lnTo>
                      <a:pt x="290" y="352"/>
                    </a:lnTo>
                    <a:lnTo>
                      <a:pt x="277" y="396"/>
                    </a:lnTo>
                    <a:lnTo>
                      <a:pt x="304" y="421"/>
                    </a:lnTo>
                    <a:lnTo>
                      <a:pt x="336" y="424"/>
                    </a:lnTo>
                    <a:lnTo>
                      <a:pt x="347" y="407"/>
                    </a:lnTo>
                    <a:lnTo>
                      <a:pt x="368" y="403"/>
                    </a:lnTo>
                    <a:lnTo>
                      <a:pt x="387" y="405"/>
                    </a:lnTo>
                    <a:lnTo>
                      <a:pt x="380" y="415"/>
                    </a:lnTo>
                    <a:lnTo>
                      <a:pt x="357" y="422"/>
                    </a:lnTo>
                    <a:lnTo>
                      <a:pt x="357" y="441"/>
                    </a:lnTo>
                    <a:lnTo>
                      <a:pt x="334" y="443"/>
                    </a:lnTo>
                    <a:lnTo>
                      <a:pt x="347" y="464"/>
                    </a:lnTo>
                    <a:lnTo>
                      <a:pt x="385" y="468"/>
                    </a:lnTo>
                    <a:lnTo>
                      <a:pt x="414" y="474"/>
                    </a:lnTo>
                    <a:lnTo>
                      <a:pt x="446" y="472"/>
                    </a:lnTo>
                    <a:lnTo>
                      <a:pt x="452" y="457"/>
                    </a:lnTo>
                    <a:lnTo>
                      <a:pt x="467" y="470"/>
                    </a:lnTo>
                    <a:lnTo>
                      <a:pt x="475" y="485"/>
                    </a:lnTo>
                    <a:lnTo>
                      <a:pt x="482" y="493"/>
                    </a:lnTo>
                    <a:lnTo>
                      <a:pt x="469" y="481"/>
                    </a:lnTo>
                    <a:lnTo>
                      <a:pt x="456" y="478"/>
                    </a:lnTo>
                    <a:lnTo>
                      <a:pt x="410" y="483"/>
                    </a:lnTo>
                    <a:lnTo>
                      <a:pt x="370" y="481"/>
                    </a:lnTo>
                    <a:lnTo>
                      <a:pt x="345" y="485"/>
                    </a:lnTo>
                    <a:lnTo>
                      <a:pt x="353" y="502"/>
                    </a:lnTo>
                    <a:lnTo>
                      <a:pt x="368" y="516"/>
                    </a:lnTo>
                    <a:lnTo>
                      <a:pt x="406" y="512"/>
                    </a:lnTo>
                    <a:lnTo>
                      <a:pt x="421" y="504"/>
                    </a:lnTo>
                    <a:lnTo>
                      <a:pt x="418" y="519"/>
                    </a:lnTo>
                    <a:lnTo>
                      <a:pt x="439" y="540"/>
                    </a:lnTo>
                    <a:lnTo>
                      <a:pt x="393" y="531"/>
                    </a:lnTo>
                    <a:lnTo>
                      <a:pt x="372" y="536"/>
                    </a:lnTo>
                    <a:lnTo>
                      <a:pt x="376" y="565"/>
                    </a:lnTo>
                    <a:lnTo>
                      <a:pt x="410" y="586"/>
                    </a:lnTo>
                    <a:lnTo>
                      <a:pt x="425" y="592"/>
                    </a:lnTo>
                    <a:lnTo>
                      <a:pt x="452" y="599"/>
                    </a:lnTo>
                    <a:lnTo>
                      <a:pt x="480" y="588"/>
                    </a:lnTo>
                    <a:lnTo>
                      <a:pt x="524" y="569"/>
                    </a:lnTo>
                    <a:lnTo>
                      <a:pt x="496" y="593"/>
                    </a:lnTo>
                    <a:lnTo>
                      <a:pt x="549" y="601"/>
                    </a:lnTo>
                    <a:lnTo>
                      <a:pt x="581" y="584"/>
                    </a:lnTo>
                    <a:lnTo>
                      <a:pt x="630" y="550"/>
                    </a:lnTo>
                    <a:lnTo>
                      <a:pt x="668" y="523"/>
                    </a:lnTo>
                    <a:lnTo>
                      <a:pt x="611" y="578"/>
                    </a:lnTo>
                    <a:lnTo>
                      <a:pt x="579" y="611"/>
                    </a:lnTo>
                    <a:lnTo>
                      <a:pt x="545" y="612"/>
                    </a:lnTo>
                    <a:lnTo>
                      <a:pt x="477" y="611"/>
                    </a:lnTo>
                    <a:lnTo>
                      <a:pt x="480" y="689"/>
                    </a:lnTo>
                    <a:lnTo>
                      <a:pt x="463" y="774"/>
                    </a:lnTo>
                    <a:lnTo>
                      <a:pt x="459" y="698"/>
                    </a:lnTo>
                    <a:lnTo>
                      <a:pt x="431" y="755"/>
                    </a:lnTo>
                    <a:lnTo>
                      <a:pt x="412" y="810"/>
                    </a:lnTo>
                    <a:lnTo>
                      <a:pt x="440" y="681"/>
                    </a:lnTo>
                    <a:lnTo>
                      <a:pt x="450" y="666"/>
                    </a:lnTo>
                    <a:lnTo>
                      <a:pt x="440" y="650"/>
                    </a:lnTo>
                    <a:lnTo>
                      <a:pt x="412" y="677"/>
                    </a:lnTo>
                    <a:lnTo>
                      <a:pt x="397" y="704"/>
                    </a:lnTo>
                    <a:lnTo>
                      <a:pt x="368" y="717"/>
                    </a:lnTo>
                    <a:lnTo>
                      <a:pt x="321" y="732"/>
                    </a:lnTo>
                    <a:lnTo>
                      <a:pt x="212" y="728"/>
                    </a:lnTo>
                    <a:lnTo>
                      <a:pt x="161" y="751"/>
                    </a:lnTo>
                    <a:lnTo>
                      <a:pt x="138" y="818"/>
                    </a:lnTo>
                    <a:lnTo>
                      <a:pt x="127" y="879"/>
                    </a:lnTo>
                    <a:lnTo>
                      <a:pt x="121" y="1015"/>
                    </a:lnTo>
                    <a:lnTo>
                      <a:pt x="142" y="934"/>
                    </a:lnTo>
                    <a:lnTo>
                      <a:pt x="188" y="841"/>
                    </a:lnTo>
                    <a:lnTo>
                      <a:pt x="146" y="977"/>
                    </a:lnTo>
                    <a:lnTo>
                      <a:pt x="117" y="1213"/>
                    </a:lnTo>
                    <a:lnTo>
                      <a:pt x="108" y="1411"/>
                    </a:lnTo>
                    <a:lnTo>
                      <a:pt x="106" y="1599"/>
                    </a:lnTo>
                    <a:lnTo>
                      <a:pt x="106" y="1626"/>
                    </a:lnTo>
                    <a:lnTo>
                      <a:pt x="13" y="1550"/>
                    </a:lnTo>
                    <a:lnTo>
                      <a:pt x="36" y="1540"/>
                    </a:lnTo>
                    <a:lnTo>
                      <a:pt x="9" y="1515"/>
                    </a:lnTo>
                    <a:lnTo>
                      <a:pt x="0" y="1470"/>
                    </a:lnTo>
                    <a:lnTo>
                      <a:pt x="17" y="1428"/>
                    </a:lnTo>
                    <a:lnTo>
                      <a:pt x="19" y="1407"/>
                    </a:lnTo>
                    <a:lnTo>
                      <a:pt x="30" y="1352"/>
                    </a:lnTo>
                    <a:lnTo>
                      <a:pt x="59" y="1225"/>
                    </a:lnTo>
                    <a:lnTo>
                      <a:pt x="74" y="1156"/>
                    </a:lnTo>
                    <a:lnTo>
                      <a:pt x="87" y="1091"/>
                    </a:lnTo>
                    <a:lnTo>
                      <a:pt x="100" y="1014"/>
                    </a:lnTo>
                    <a:lnTo>
                      <a:pt x="110" y="852"/>
                    </a:lnTo>
                    <a:lnTo>
                      <a:pt x="123" y="795"/>
                    </a:lnTo>
                    <a:lnTo>
                      <a:pt x="140" y="736"/>
                    </a:lnTo>
                    <a:lnTo>
                      <a:pt x="154" y="723"/>
                    </a:lnTo>
                    <a:lnTo>
                      <a:pt x="171" y="713"/>
                    </a:lnTo>
                    <a:lnTo>
                      <a:pt x="195" y="704"/>
                    </a:lnTo>
                    <a:lnTo>
                      <a:pt x="205" y="696"/>
                    </a:lnTo>
                    <a:lnTo>
                      <a:pt x="230" y="677"/>
                    </a:lnTo>
                    <a:lnTo>
                      <a:pt x="264" y="656"/>
                    </a:lnTo>
                    <a:lnTo>
                      <a:pt x="296" y="639"/>
                    </a:lnTo>
                    <a:lnTo>
                      <a:pt x="326" y="626"/>
                    </a:lnTo>
                    <a:lnTo>
                      <a:pt x="359" y="612"/>
                    </a:lnTo>
                    <a:lnTo>
                      <a:pt x="393" y="597"/>
                    </a:lnTo>
                    <a:lnTo>
                      <a:pt x="374" y="586"/>
                    </a:lnTo>
                    <a:lnTo>
                      <a:pt x="353" y="559"/>
                    </a:lnTo>
                    <a:lnTo>
                      <a:pt x="351" y="523"/>
                    </a:lnTo>
                    <a:lnTo>
                      <a:pt x="334" y="500"/>
                    </a:lnTo>
                    <a:lnTo>
                      <a:pt x="332" y="479"/>
                    </a:lnTo>
                    <a:lnTo>
                      <a:pt x="317" y="466"/>
                    </a:lnTo>
                    <a:lnTo>
                      <a:pt x="306" y="432"/>
                    </a:lnTo>
                    <a:lnTo>
                      <a:pt x="290" y="422"/>
                    </a:lnTo>
                    <a:lnTo>
                      <a:pt x="271" y="405"/>
                    </a:lnTo>
                    <a:lnTo>
                      <a:pt x="271" y="377"/>
                    </a:lnTo>
                    <a:lnTo>
                      <a:pt x="279" y="341"/>
                    </a:lnTo>
                    <a:lnTo>
                      <a:pt x="283" y="310"/>
                    </a:lnTo>
                    <a:lnTo>
                      <a:pt x="287" y="268"/>
                    </a:lnTo>
                    <a:lnTo>
                      <a:pt x="285" y="255"/>
                    </a:lnTo>
                    <a:lnTo>
                      <a:pt x="271" y="253"/>
                    </a:lnTo>
                    <a:lnTo>
                      <a:pt x="249" y="249"/>
                    </a:lnTo>
                    <a:lnTo>
                      <a:pt x="250" y="229"/>
                    </a:lnTo>
                    <a:lnTo>
                      <a:pt x="243" y="219"/>
                    </a:lnTo>
                    <a:lnTo>
                      <a:pt x="218" y="189"/>
                    </a:lnTo>
                    <a:lnTo>
                      <a:pt x="216" y="172"/>
                    </a:lnTo>
                    <a:lnTo>
                      <a:pt x="224" y="151"/>
                    </a:lnTo>
                    <a:lnTo>
                      <a:pt x="226" y="69"/>
                    </a:lnTo>
                    <a:lnTo>
                      <a:pt x="226" y="27"/>
                    </a:lnTo>
                    <a:lnTo>
                      <a:pt x="235" y="0"/>
                    </a:lnTo>
                    <a:lnTo>
                      <a:pt x="252" y="8"/>
                    </a:lnTo>
                    <a:lnTo>
                      <a:pt x="25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33" name="Freeform 145"/>
              <p:cNvSpPr>
                <a:spLocks/>
              </p:cNvSpPr>
              <p:nvPr/>
            </p:nvSpPr>
            <p:spPr bwMode="auto">
              <a:xfrm>
                <a:off x="3061" y="2447"/>
                <a:ext cx="13" cy="56"/>
              </a:xfrm>
              <a:custGeom>
                <a:avLst/>
                <a:gdLst>
                  <a:gd name="T0" fmla="*/ 10 w 27"/>
                  <a:gd name="T1" fmla="*/ 3 h 112"/>
                  <a:gd name="T2" fmla="*/ 13 w 27"/>
                  <a:gd name="T3" fmla="*/ 43 h 112"/>
                  <a:gd name="T4" fmla="*/ 19 w 27"/>
                  <a:gd name="T5" fmla="*/ 66 h 112"/>
                  <a:gd name="T6" fmla="*/ 27 w 27"/>
                  <a:gd name="T7" fmla="*/ 83 h 112"/>
                  <a:gd name="T8" fmla="*/ 21 w 27"/>
                  <a:gd name="T9" fmla="*/ 112 h 112"/>
                  <a:gd name="T10" fmla="*/ 6 w 27"/>
                  <a:gd name="T11" fmla="*/ 60 h 112"/>
                  <a:gd name="T12" fmla="*/ 0 w 27"/>
                  <a:gd name="T13" fmla="*/ 0 h 112"/>
                  <a:gd name="T14" fmla="*/ 10 w 27"/>
                  <a:gd name="T15" fmla="*/ 3 h 112"/>
                  <a:gd name="T16" fmla="*/ 10 w 27"/>
                  <a:gd name="T17" fmla="*/ 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12">
                    <a:moveTo>
                      <a:pt x="10" y="3"/>
                    </a:moveTo>
                    <a:lnTo>
                      <a:pt x="13" y="43"/>
                    </a:lnTo>
                    <a:lnTo>
                      <a:pt x="19" y="66"/>
                    </a:lnTo>
                    <a:lnTo>
                      <a:pt x="27" y="83"/>
                    </a:lnTo>
                    <a:lnTo>
                      <a:pt x="21" y="112"/>
                    </a:lnTo>
                    <a:lnTo>
                      <a:pt x="6" y="60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34" name="Freeform 146"/>
              <p:cNvSpPr>
                <a:spLocks/>
              </p:cNvSpPr>
              <p:nvPr/>
            </p:nvSpPr>
            <p:spPr bwMode="auto">
              <a:xfrm>
                <a:off x="3096" y="2434"/>
                <a:ext cx="91" cy="43"/>
              </a:xfrm>
              <a:custGeom>
                <a:avLst/>
                <a:gdLst>
                  <a:gd name="T0" fmla="*/ 4 w 183"/>
                  <a:gd name="T1" fmla="*/ 6 h 85"/>
                  <a:gd name="T2" fmla="*/ 97 w 183"/>
                  <a:gd name="T3" fmla="*/ 6 h 85"/>
                  <a:gd name="T4" fmla="*/ 114 w 183"/>
                  <a:gd name="T5" fmla="*/ 0 h 85"/>
                  <a:gd name="T6" fmla="*/ 126 w 183"/>
                  <a:gd name="T7" fmla="*/ 11 h 85"/>
                  <a:gd name="T8" fmla="*/ 111 w 183"/>
                  <a:gd name="T9" fmla="*/ 9 h 85"/>
                  <a:gd name="T10" fmla="*/ 103 w 183"/>
                  <a:gd name="T11" fmla="*/ 11 h 85"/>
                  <a:gd name="T12" fmla="*/ 103 w 183"/>
                  <a:gd name="T13" fmla="*/ 28 h 85"/>
                  <a:gd name="T14" fmla="*/ 69 w 183"/>
                  <a:gd name="T15" fmla="*/ 27 h 85"/>
                  <a:gd name="T16" fmla="*/ 73 w 183"/>
                  <a:gd name="T17" fmla="*/ 38 h 85"/>
                  <a:gd name="T18" fmla="*/ 84 w 183"/>
                  <a:gd name="T19" fmla="*/ 47 h 85"/>
                  <a:gd name="T20" fmla="*/ 90 w 183"/>
                  <a:gd name="T21" fmla="*/ 63 h 85"/>
                  <a:gd name="T22" fmla="*/ 116 w 183"/>
                  <a:gd name="T23" fmla="*/ 68 h 85"/>
                  <a:gd name="T24" fmla="*/ 131 w 183"/>
                  <a:gd name="T25" fmla="*/ 65 h 85"/>
                  <a:gd name="T26" fmla="*/ 135 w 183"/>
                  <a:gd name="T27" fmla="*/ 55 h 85"/>
                  <a:gd name="T28" fmla="*/ 166 w 183"/>
                  <a:gd name="T29" fmla="*/ 57 h 85"/>
                  <a:gd name="T30" fmla="*/ 183 w 183"/>
                  <a:gd name="T31" fmla="*/ 51 h 85"/>
                  <a:gd name="T32" fmla="*/ 175 w 183"/>
                  <a:gd name="T33" fmla="*/ 63 h 85"/>
                  <a:gd name="T34" fmla="*/ 150 w 183"/>
                  <a:gd name="T35" fmla="*/ 65 h 85"/>
                  <a:gd name="T36" fmla="*/ 135 w 183"/>
                  <a:gd name="T37" fmla="*/ 72 h 85"/>
                  <a:gd name="T38" fmla="*/ 128 w 183"/>
                  <a:gd name="T39" fmla="*/ 85 h 85"/>
                  <a:gd name="T40" fmla="*/ 93 w 183"/>
                  <a:gd name="T41" fmla="*/ 85 h 85"/>
                  <a:gd name="T42" fmla="*/ 74 w 183"/>
                  <a:gd name="T43" fmla="*/ 78 h 85"/>
                  <a:gd name="T44" fmla="*/ 61 w 183"/>
                  <a:gd name="T45" fmla="*/ 63 h 85"/>
                  <a:gd name="T46" fmla="*/ 35 w 183"/>
                  <a:gd name="T47" fmla="*/ 40 h 85"/>
                  <a:gd name="T48" fmla="*/ 21 w 183"/>
                  <a:gd name="T49" fmla="*/ 27 h 85"/>
                  <a:gd name="T50" fmla="*/ 4 w 183"/>
                  <a:gd name="T51" fmla="*/ 23 h 85"/>
                  <a:gd name="T52" fmla="*/ 0 w 183"/>
                  <a:gd name="T53" fmla="*/ 13 h 85"/>
                  <a:gd name="T54" fmla="*/ 4 w 183"/>
                  <a:gd name="T55" fmla="*/ 6 h 85"/>
                  <a:gd name="T56" fmla="*/ 4 w 183"/>
                  <a:gd name="T57" fmla="*/ 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3" h="85">
                    <a:moveTo>
                      <a:pt x="4" y="6"/>
                    </a:moveTo>
                    <a:lnTo>
                      <a:pt x="97" y="6"/>
                    </a:lnTo>
                    <a:lnTo>
                      <a:pt x="114" y="0"/>
                    </a:lnTo>
                    <a:lnTo>
                      <a:pt x="126" y="11"/>
                    </a:lnTo>
                    <a:lnTo>
                      <a:pt x="111" y="9"/>
                    </a:lnTo>
                    <a:lnTo>
                      <a:pt x="103" y="11"/>
                    </a:lnTo>
                    <a:lnTo>
                      <a:pt x="103" y="28"/>
                    </a:lnTo>
                    <a:lnTo>
                      <a:pt x="69" y="27"/>
                    </a:lnTo>
                    <a:lnTo>
                      <a:pt x="73" y="38"/>
                    </a:lnTo>
                    <a:lnTo>
                      <a:pt x="84" y="47"/>
                    </a:lnTo>
                    <a:lnTo>
                      <a:pt x="90" y="63"/>
                    </a:lnTo>
                    <a:lnTo>
                      <a:pt x="116" y="68"/>
                    </a:lnTo>
                    <a:lnTo>
                      <a:pt x="131" y="65"/>
                    </a:lnTo>
                    <a:lnTo>
                      <a:pt x="135" y="55"/>
                    </a:lnTo>
                    <a:lnTo>
                      <a:pt x="166" y="57"/>
                    </a:lnTo>
                    <a:lnTo>
                      <a:pt x="183" y="51"/>
                    </a:lnTo>
                    <a:lnTo>
                      <a:pt x="175" y="63"/>
                    </a:lnTo>
                    <a:lnTo>
                      <a:pt x="150" y="65"/>
                    </a:lnTo>
                    <a:lnTo>
                      <a:pt x="135" y="72"/>
                    </a:lnTo>
                    <a:lnTo>
                      <a:pt x="128" y="85"/>
                    </a:lnTo>
                    <a:lnTo>
                      <a:pt x="93" y="85"/>
                    </a:lnTo>
                    <a:lnTo>
                      <a:pt x="74" y="78"/>
                    </a:lnTo>
                    <a:lnTo>
                      <a:pt x="61" y="63"/>
                    </a:lnTo>
                    <a:lnTo>
                      <a:pt x="35" y="40"/>
                    </a:lnTo>
                    <a:lnTo>
                      <a:pt x="21" y="27"/>
                    </a:lnTo>
                    <a:lnTo>
                      <a:pt x="4" y="23"/>
                    </a:lnTo>
                    <a:lnTo>
                      <a:pt x="0" y="13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35" name="Freeform 147"/>
              <p:cNvSpPr>
                <a:spLocks/>
              </p:cNvSpPr>
              <p:nvPr/>
            </p:nvSpPr>
            <p:spPr bwMode="auto">
              <a:xfrm>
                <a:off x="3108" y="2502"/>
                <a:ext cx="67" cy="47"/>
              </a:xfrm>
              <a:custGeom>
                <a:avLst/>
                <a:gdLst>
                  <a:gd name="T0" fmla="*/ 36 w 133"/>
                  <a:gd name="T1" fmla="*/ 0 h 93"/>
                  <a:gd name="T2" fmla="*/ 51 w 133"/>
                  <a:gd name="T3" fmla="*/ 23 h 93"/>
                  <a:gd name="T4" fmla="*/ 48 w 133"/>
                  <a:gd name="T5" fmla="*/ 42 h 93"/>
                  <a:gd name="T6" fmla="*/ 15 w 133"/>
                  <a:gd name="T7" fmla="*/ 42 h 93"/>
                  <a:gd name="T8" fmla="*/ 0 w 133"/>
                  <a:gd name="T9" fmla="*/ 51 h 93"/>
                  <a:gd name="T10" fmla="*/ 19 w 133"/>
                  <a:gd name="T11" fmla="*/ 57 h 93"/>
                  <a:gd name="T12" fmla="*/ 36 w 133"/>
                  <a:gd name="T13" fmla="*/ 49 h 93"/>
                  <a:gd name="T14" fmla="*/ 49 w 133"/>
                  <a:gd name="T15" fmla="*/ 46 h 93"/>
                  <a:gd name="T16" fmla="*/ 59 w 133"/>
                  <a:gd name="T17" fmla="*/ 40 h 93"/>
                  <a:gd name="T18" fmla="*/ 78 w 133"/>
                  <a:gd name="T19" fmla="*/ 51 h 93"/>
                  <a:gd name="T20" fmla="*/ 93 w 133"/>
                  <a:gd name="T21" fmla="*/ 59 h 93"/>
                  <a:gd name="T22" fmla="*/ 108 w 133"/>
                  <a:gd name="T23" fmla="*/ 76 h 93"/>
                  <a:gd name="T24" fmla="*/ 133 w 133"/>
                  <a:gd name="T25" fmla="*/ 93 h 93"/>
                  <a:gd name="T26" fmla="*/ 129 w 133"/>
                  <a:gd name="T27" fmla="*/ 74 h 93"/>
                  <a:gd name="T28" fmla="*/ 101 w 133"/>
                  <a:gd name="T29" fmla="*/ 51 h 93"/>
                  <a:gd name="T30" fmla="*/ 89 w 133"/>
                  <a:gd name="T31" fmla="*/ 42 h 93"/>
                  <a:gd name="T32" fmla="*/ 70 w 133"/>
                  <a:gd name="T33" fmla="*/ 26 h 93"/>
                  <a:gd name="T34" fmla="*/ 61 w 133"/>
                  <a:gd name="T35" fmla="*/ 6 h 93"/>
                  <a:gd name="T36" fmla="*/ 36 w 133"/>
                  <a:gd name="T37" fmla="*/ 0 h 93"/>
                  <a:gd name="T38" fmla="*/ 36 w 133"/>
                  <a:gd name="T3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3" h="93">
                    <a:moveTo>
                      <a:pt x="36" y="0"/>
                    </a:moveTo>
                    <a:lnTo>
                      <a:pt x="51" y="23"/>
                    </a:lnTo>
                    <a:lnTo>
                      <a:pt x="48" y="42"/>
                    </a:lnTo>
                    <a:lnTo>
                      <a:pt x="15" y="42"/>
                    </a:lnTo>
                    <a:lnTo>
                      <a:pt x="0" y="51"/>
                    </a:lnTo>
                    <a:lnTo>
                      <a:pt x="19" y="57"/>
                    </a:lnTo>
                    <a:lnTo>
                      <a:pt x="36" y="49"/>
                    </a:lnTo>
                    <a:lnTo>
                      <a:pt x="49" y="46"/>
                    </a:lnTo>
                    <a:lnTo>
                      <a:pt x="59" y="40"/>
                    </a:lnTo>
                    <a:lnTo>
                      <a:pt x="78" y="51"/>
                    </a:lnTo>
                    <a:lnTo>
                      <a:pt x="93" y="59"/>
                    </a:lnTo>
                    <a:lnTo>
                      <a:pt x="108" y="76"/>
                    </a:lnTo>
                    <a:lnTo>
                      <a:pt x="133" y="93"/>
                    </a:lnTo>
                    <a:lnTo>
                      <a:pt x="129" y="74"/>
                    </a:lnTo>
                    <a:lnTo>
                      <a:pt x="101" y="51"/>
                    </a:lnTo>
                    <a:lnTo>
                      <a:pt x="89" y="42"/>
                    </a:lnTo>
                    <a:lnTo>
                      <a:pt x="70" y="26"/>
                    </a:lnTo>
                    <a:lnTo>
                      <a:pt x="61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36" name="Freeform 148"/>
              <p:cNvSpPr>
                <a:spLocks/>
              </p:cNvSpPr>
              <p:nvPr/>
            </p:nvSpPr>
            <p:spPr bwMode="auto">
              <a:xfrm>
                <a:off x="3003" y="2414"/>
                <a:ext cx="75" cy="96"/>
              </a:xfrm>
              <a:custGeom>
                <a:avLst/>
                <a:gdLst>
                  <a:gd name="T0" fmla="*/ 146 w 150"/>
                  <a:gd name="T1" fmla="*/ 122 h 194"/>
                  <a:gd name="T2" fmla="*/ 133 w 150"/>
                  <a:gd name="T3" fmla="*/ 107 h 194"/>
                  <a:gd name="T4" fmla="*/ 118 w 150"/>
                  <a:gd name="T5" fmla="*/ 97 h 194"/>
                  <a:gd name="T6" fmla="*/ 95 w 150"/>
                  <a:gd name="T7" fmla="*/ 89 h 194"/>
                  <a:gd name="T8" fmla="*/ 25 w 150"/>
                  <a:gd name="T9" fmla="*/ 76 h 194"/>
                  <a:gd name="T10" fmla="*/ 29 w 150"/>
                  <a:gd name="T11" fmla="*/ 116 h 194"/>
                  <a:gd name="T12" fmla="*/ 34 w 150"/>
                  <a:gd name="T13" fmla="*/ 127 h 194"/>
                  <a:gd name="T14" fmla="*/ 48 w 150"/>
                  <a:gd name="T15" fmla="*/ 145 h 194"/>
                  <a:gd name="T16" fmla="*/ 74 w 150"/>
                  <a:gd name="T17" fmla="*/ 169 h 194"/>
                  <a:gd name="T18" fmla="*/ 108 w 150"/>
                  <a:gd name="T19" fmla="*/ 181 h 194"/>
                  <a:gd name="T20" fmla="*/ 139 w 150"/>
                  <a:gd name="T21" fmla="*/ 181 h 194"/>
                  <a:gd name="T22" fmla="*/ 133 w 150"/>
                  <a:gd name="T23" fmla="*/ 194 h 194"/>
                  <a:gd name="T24" fmla="*/ 101 w 150"/>
                  <a:gd name="T25" fmla="*/ 192 h 194"/>
                  <a:gd name="T26" fmla="*/ 53 w 150"/>
                  <a:gd name="T27" fmla="*/ 167 h 194"/>
                  <a:gd name="T28" fmla="*/ 31 w 150"/>
                  <a:gd name="T29" fmla="*/ 145 h 194"/>
                  <a:gd name="T30" fmla="*/ 21 w 150"/>
                  <a:gd name="T31" fmla="*/ 133 h 194"/>
                  <a:gd name="T32" fmla="*/ 15 w 150"/>
                  <a:gd name="T33" fmla="*/ 95 h 194"/>
                  <a:gd name="T34" fmla="*/ 12 w 150"/>
                  <a:gd name="T35" fmla="*/ 86 h 194"/>
                  <a:gd name="T36" fmla="*/ 0 w 150"/>
                  <a:gd name="T37" fmla="*/ 84 h 194"/>
                  <a:gd name="T38" fmla="*/ 2 w 150"/>
                  <a:gd name="T39" fmla="*/ 63 h 194"/>
                  <a:gd name="T40" fmla="*/ 74 w 150"/>
                  <a:gd name="T41" fmla="*/ 0 h 194"/>
                  <a:gd name="T42" fmla="*/ 84 w 150"/>
                  <a:gd name="T43" fmla="*/ 6 h 194"/>
                  <a:gd name="T44" fmla="*/ 32 w 150"/>
                  <a:gd name="T45" fmla="*/ 61 h 194"/>
                  <a:gd name="T46" fmla="*/ 103 w 150"/>
                  <a:gd name="T47" fmla="*/ 78 h 194"/>
                  <a:gd name="T48" fmla="*/ 135 w 150"/>
                  <a:gd name="T49" fmla="*/ 95 h 194"/>
                  <a:gd name="T50" fmla="*/ 150 w 150"/>
                  <a:gd name="T51" fmla="*/ 105 h 194"/>
                  <a:gd name="T52" fmla="*/ 146 w 150"/>
                  <a:gd name="T53" fmla="*/ 122 h 194"/>
                  <a:gd name="T54" fmla="*/ 146 w 150"/>
                  <a:gd name="T55" fmla="*/ 12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0" h="194">
                    <a:moveTo>
                      <a:pt x="146" y="122"/>
                    </a:moveTo>
                    <a:lnTo>
                      <a:pt x="133" y="107"/>
                    </a:lnTo>
                    <a:lnTo>
                      <a:pt x="118" y="97"/>
                    </a:lnTo>
                    <a:lnTo>
                      <a:pt x="95" y="89"/>
                    </a:lnTo>
                    <a:lnTo>
                      <a:pt x="25" y="76"/>
                    </a:lnTo>
                    <a:lnTo>
                      <a:pt x="29" y="116"/>
                    </a:lnTo>
                    <a:lnTo>
                      <a:pt x="34" y="127"/>
                    </a:lnTo>
                    <a:lnTo>
                      <a:pt x="48" y="145"/>
                    </a:lnTo>
                    <a:lnTo>
                      <a:pt x="74" y="169"/>
                    </a:lnTo>
                    <a:lnTo>
                      <a:pt x="108" y="181"/>
                    </a:lnTo>
                    <a:lnTo>
                      <a:pt x="139" y="181"/>
                    </a:lnTo>
                    <a:lnTo>
                      <a:pt x="133" y="194"/>
                    </a:lnTo>
                    <a:lnTo>
                      <a:pt x="101" y="192"/>
                    </a:lnTo>
                    <a:lnTo>
                      <a:pt x="53" y="167"/>
                    </a:lnTo>
                    <a:lnTo>
                      <a:pt x="31" y="145"/>
                    </a:lnTo>
                    <a:lnTo>
                      <a:pt x="21" y="133"/>
                    </a:lnTo>
                    <a:lnTo>
                      <a:pt x="15" y="95"/>
                    </a:lnTo>
                    <a:lnTo>
                      <a:pt x="12" y="86"/>
                    </a:lnTo>
                    <a:lnTo>
                      <a:pt x="0" y="84"/>
                    </a:lnTo>
                    <a:lnTo>
                      <a:pt x="2" y="63"/>
                    </a:lnTo>
                    <a:lnTo>
                      <a:pt x="74" y="0"/>
                    </a:lnTo>
                    <a:lnTo>
                      <a:pt x="84" y="6"/>
                    </a:lnTo>
                    <a:lnTo>
                      <a:pt x="32" y="61"/>
                    </a:lnTo>
                    <a:lnTo>
                      <a:pt x="103" y="78"/>
                    </a:lnTo>
                    <a:lnTo>
                      <a:pt x="135" y="95"/>
                    </a:lnTo>
                    <a:lnTo>
                      <a:pt x="150" y="105"/>
                    </a:lnTo>
                    <a:lnTo>
                      <a:pt x="146" y="122"/>
                    </a:lnTo>
                    <a:lnTo>
                      <a:pt x="146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37" name="Freeform 149"/>
              <p:cNvSpPr>
                <a:spLocks/>
              </p:cNvSpPr>
              <p:nvPr/>
            </p:nvSpPr>
            <p:spPr bwMode="auto">
              <a:xfrm>
                <a:off x="3076" y="2469"/>
                <a:ext cx="18" cy="7"/>
              </a:xfrm>
              <a:custGeom>
                <a:avLst/>
                <a:gdLst>
                  <a:gd name="T0" fmla="*/ 0 w 37"/>
                  <a:gd name="T1" fmla="*/ 2 h 16"/>
                  <a:gd name="T2" fmla="*/ 16 w 37"/>
                  <a:gd name="T3" fmla="*/ 0 h 16"/>
                  <a:gd name="T4" fmla="*/ 37 w 37"/>
                  <a:gd name="T5" fmla="*/ 4 h 16"/>
                  <a:gd name="T6" fmla="*/ 31 w 37"/>
                  <a:gd name="T7" fmla="*/ 16 h 16"/>
                  <a:gd name="T8" fmla="*/ 18 w 37"/>
                  <a:gd name="T9" fmla="*/ 10 h 16"/>
                  <a:gd name="T10" fmla="*/ 0 w 37"/>
                  <a:gd name="T11" fmla="*/ 12 h 16"/>
                  <a:gd name="T12" fmla="*/ 0 w 37"/>
                  <a:gd name="T13" fmla="*/ 2 h 16"/>
                  <a:gd name="T14" fmla="*/ 0 w 37"/>
                  <a:gd name="T15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6">
                    <a:moveTo>
                      <a:pt x="0" y="2"/>
                    </a:moveTo>
                    <a:lnTo>
                      <a:pt x="16" y="0"/>
                    </a:lnTo>
                    <a:lnTo>
                      <a:pt x="37" y="4"/>
                    </a:lnTo>
                    <a:lnTo>
                      <a:pt x="31" y="16"/>
                    </a:lnTo>
                    <a:lnTo>
                      <a:pt x="18" y="10"/>
                    </a:lnTo>
                    <a:lnTo>
                      <a:pt x="0" y="1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38" name="Freeform 150"/>
              <p:cNvSpPr>
                <a:spLocks/>
              </p:cNvSpPr>
              <p:nvPr/>
            </p:nvSpPr>
            <p:spPr bwMode="auto">
              <a:xfrm>
                <a:off x="3089" y="2472"/>
                <a:ext cx="80" cy="58"/>
              </a:xfrm>
              <a:custGeom>
                <a:avLst/>
                <a:gdLst>
                  <a:gd name="T0" fmla="*/ 11 w 160"/>
                  <a:gd name="T1" fmla="*/ 0 h 118"/>
                  <a:gd name="T2" fmla="*/ 131 w 160"/>
                  <a:gd name="T3" fmla="*/ 11 h 118"/>
                  <a:gd name="T4" fmla="*/ 150 w 160"/>
                  <a:gd name="T5" fmla="*/ 30 h 118"/>
                  <a:gd name="T6" fmla="*/ 152 w 160"/>
                  <a:gd name="T7" fmla="*/ 42 h 118"/>
                  <a:gd name="T8" fmla="*/ 160 w 160"/>
                  <a:gd name="T9" fmla="*/ 80 h 118"/>
                  <a:gd name="T10" fmla="*/ 150 w 160"/>
                  <a:gd name="T11" fmla="*/ 107 h 118"/>
                  <a:gd name="T12" fmla="*/ 135 w 160"/>
                  <a:gd name="T13" fmla="*/ 116 h 118"/>
                  <a:gd name="T14" fmla="*/ 108 w 160"/>
                  <a:gd name="T15" fmla="*/ 118 h 118"/>
                  <a:gd name="T16" fmla="*/ 67 w 160"/>
                  <a:gd name="T17" fmla="*/ 112 h 118"/>
                  <a:gd name="T18" fmla="*/ 51 w 160"/>
                  <a:gd name="T19" fmla="*/ 101 h 118"/>
                  <a:gd name="T20" fmla="*/ 40 w 160"/>
                  <a:gd name="T21" fmla="*/ 89 h 118"/>
                  <a:gd name="T22" fmla="*/ 4 w 160"/>
                  <a:gd name="T23" fmla="*/ 40 h 118"/>
                  <a:gd name="T24" fmla="*/ 0 w 160"/>
                  <a:gd name="T25" fmla="*/ 21 h 118"/>
                  <a:gd name="T26" fmla="*/ 13 w 160"/>
                  <a:gd name="T27" fmla="*/ 25 h 118"/>
                  <a:gd name="T28" fmla="*/ 27 w 160"/>
                  <a:gd name="T29" fmla="*/ 51 h 118"/>
                  <a:gd name="T30" fmla="*/ 40 w 160"/>
                  <a:gd name="T31" fmla="*/ 72 h 118"/>
                  <a:gd name="T32" fmla="*/ 53 w 160"/>
                  <a:gd name="T33" fmla="*/ 87 h 118"/>
                  <a:gd name="T34" fmla="*/ 80 w 160"/>
                  <a:gd name="T35" fmla="*/ 101 h 118"/>
                  <a:gd name="T36" fmla="*/ 93 w 160"/>
                  <a:gd name="T37" fmla="*/ 105 h 118"/>
                  <a:gd name="T38" fmla="*/ 129 w 160"/>
                  <a:gd name="T39" fmla="*/ 105 h 118"/>
                  <a:gd name="T40" fmla="*/ 146 w 160"/>
                  <a:gd name="T41" fmla="*/ 87 h 118"/>
                  <a:gd name="T42" fmla="*/ 143 w 160"/>
                  <a:gd name="T43" fmla="*/ 42 h 118"/>
                  <a:gd name="T44" fmla="*/ 120 w 160"/>
                  <a:gd name="T45" fmla="*/ 19 h 118"/>
                  <a:gd name="T46" fmla="*/ 30 w 160"/>
                  <a:gd name="T47" fmla="*/ 10 h 118"/>
                  <a:gd name="T48" fmla="*/ 4 w 160"/>
                  <a:gd name="T49" fmla="*/ 11 h 118"/>
                  <a:gd name="T50" fmla="*/ 11 w 160"/>
                  <a:gd name="T51" fmla="*/ 0 h 118"/>
                  <a:gd name="T52" fmla="*/ 11 w 160"/>
                  <a:gd name="T5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0" h="118">
                    <a:moveTo>
                      <a:pt x="11" y="0"/>
                    </a:moveTo>
                    <a:lnTo>
                      <a:pt x="131" y="11"/>
                    </a:lnTo>
                    <a:lnTo>
                      <a:pt x="150" y="30"/>
                    </a:lnTo>
                    <a:lnTo>
                      <a:pt x="152" y="42"/>
                    </a:lnTo>
                    <a:lnTo>
                      <a:pt x="160" y="80"/>
                    </a:lnTo>
                    <a:lnTo>
                      <a:pt x="150" y="107"/>
                    </a:lnTo>
                    <a:lnTo>
                      <a:pt x="135" y="116"/>
                    </a:lnTo>
                    <a:lnTo>
                      <a:pt x="108" y="118"/>
                    </a:lnTo>
                    <a:lnTo>
                      <a:pt x="67" y="112"/>
                    </a:lnTo>
                    <a:lnTo>
                      <a:pt x="51" y="101"/>
                    </a:lnTo>
                    <a:lnTo>
                      <a:pt x="40" y="89"/>
                    </a:lnTo>
                    <a:lnTo>
                      <a:pt x="4" y="40"/>
                    </a:lnTo>
                    <a:lnTo>
                      <a:pt x="0" y="21"/>
                    </a:lnTo>
                    <a:lnTo>
                      <a:pt x="13" y="25"/>
                    </a:lnTo>
                    <a:lnTo>
                      <a:pt x="27" y="51"/>
                    </a:lnTo>
                    <a:lnTo>
                      <a:pt x="40" y="72"/>
                    </a:lnTo>
                    <a:lnTo>
                      <a:pt x="53" y="87"/>
                    </a:lnTo>
                    <a:lnTo>
                      <a:pt x="80" y="101"/>
                    </a:lnTo>
                    <a:lnTo>
                      <a:pt x="93" y="105"/>
                    </a:lnTo>
                    <a:lnTo>
                      <a:pt x="129" y="105"/>
                    </a:lnTo>
                    <a:lnTo>
                      <a:pt x="146" y="87"/>
                    </a:lnTo>
                    <a:lnTo>
                      <a:pt x="143" y="42"/>
                    </a:lnTo>
                    <a:lnTo>
                      <a:pt x="120" y="19"/>
                    </a:lnTo>
                    <a:lnTo>
                      <a:pt x="30" y="10"/>
                    </a:lnTo>
                    <a:lnTo>
                      <a:pt x="4" y="11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39" name="Freeform 151"/>
              <p:cNvSpPr>
                <a:spLocks/>
              </p:cNvSpPr>
              <p:nvPr/>
            </p:nvSpPr>
            <p:spPr bwMode="auto">
              <a:xfrm>
                <a:off x="3089" y="2472"/>
                <a:ext cx="9" cy="12"/>
              </a:xfrm>
              <a:custGeom>
                <a:avLst/>
                <a:gdLst>
                  <a:gd name="T0" fmla="*/ 4 w 17"/>
                  <a:gd name="T1" fmla="*/ 0 h 25"/>
                  <a:gd name="T2" fmla="*/ 0 w 17"/>
                  <a:gd name="T3" fmla="*/ 11 h 25"/>
                  <a:gd name="T4" fmla="*/ 2 w 17"/>
                  <a:gd name="T5" fmla="*/ 23 h 25"/>
                  <a:gd name="T6" fmla="*/ 15 w 17"/>
                  <a:gd name="T7" fmla="*/ 25 h 25"/>
                  <a:gd name="T8" fmla="*/ 17 w 17"/>
                  <a:gd name="T9" fmla="*/ 6 h 25"/>
                  <a:gd name="T10" fmla="*/ 4 w 17"/>
                  <a:gd name="T11" fmla="*/ 0 h 25"/>
                  <a:gd name="T12" fmla="*/ 4 w 17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5">
                    <a:moveTo>
                      <a:pt x="4" y="0"/>
                    </a:moveTo>
                    <a:lnTo>
                      <a:pt x="0" y="11"/>
                    </a:lnTo>
                    <a:lnTo>
                      <a:pt x="2" y="23"/>
                    </a:lnTo>
                    <a:lnTo>
                      <a:pt x="15" y="25"/>
                    </a:lnTo>
                    <a:lnTo>
                      <a:pt x="17" y="6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40" name="Freeform 152"/>
              <p:cNvSpPr>
                <a:spLocks/>
              </p:cNvSpPr>
              <p:nvPr/>
            </p:nvSpPr>
            <p:spPr bwMode="auto">
              <a:xfrm>
                <a:off x="3162" y="2434"/>
                <a:ext cx="84" cy="64"/>
              </a:xfrm>
              <a:custGeom>
                <a:avLst/>
                <a:gdLst>
                  <a:gd name="T0" fmla="*/ 168 w 168"/>
                  <a:gd name="T1" fmla="*/ 13 h 127"/>
                  <a:gd name="T2" fmla="*/ 141 w 168"/>
                  <a:gd name="T3" fmla="*/ 34 h 127"/>
                  <a:gd name="T4" fmla="*/ 116 w 168"/>
                  <a:gd name="T5" fmla="*/ 53 h 127"/>
                  <a:gd name="T6" fmla="*/ 86 w 168"/>
                  <a:gd name="T7" fmla="*/ 74 h 127"/>
                  <a:gd name="T8" fmla="*/ 57 w 168"/>
                  <a:gd name="T9" fmla="*/ 95 h 127"/>
                  <a:gd name="T10" fmla="*/ 31 w 168"/>
                  <a:gd name="T11" fmla="*/ 112 h 127"/>
                  <a:gd name="T12" fmla="*/ 6 w 168"/>
                  <a:gd name="T13" fmla="*/ 127 h 127"/>
                  <a:gd name="T14" fmla="*/ 0 w 168"/>
                  <a:gd name="T15" fmla="*/ 112 h 127"/>
                  <a:gd name="T16" fmla="*/ 164 w 168"/>
                  <a:gd name="T17" fmla="*/ 0 h 127"/>
                  <a:gd name="T18" fmla="*/ 168 w 168"/>
                  <a:gd name="T19" fmla="*/ 13 h 127"/>
                  <a:gd name="T20" fmla="*/ 168 w 168"/>
                  <a:gd name="T21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8" h="127">
                    <a:moveTo>
                      <a:pt x="168" y="13"/>
                    </a:moveTo>
                    <a:lnTo>
                      <a:pt x="141" y="34"/>
                    </a:lnTo>
                    <a:lnTo>
                      <a:pt x="116" y="53"/>
                    </a:lnTo>
                    <a:lnTo>
                      <a:pt x="86" y="74"/>
                    </a:lnTo>
                    <a:lnTo>
                      <a:pt x="57" y="95"/>
                    </a:lnTo>
                    <a:lnTo>
                      <a:pt x="31" y="112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164" y="0"/>
                    </a:lnTo>
                    <a:lnTo>
                      <a:pt x="168" y="13"/>
                    </a:lnTo>
                    <a:lnTo>
                      <a:pt x="16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41" name="Freeform 153"/>
              <p:cNvSpPr>
                <a:spLocks/>
              </p:cNvSpPr>
              <p:nvPr/>
            </p:nvSpPr>
            <p:spPr bwMode="auto">
              <a:xfrm>
                <a:off x="3222" y="2483"/>
                <a:ext cx="131" cy="140"/>
              </a:xfrm>
              <a:custGeom>
                <a:avLst/>
                <a:gdLst>
                  <a:gd name="T0" fmla="*/ 245 w 262"/>
                  <a:gd name="T1" fmla="*/ 13 h 279"/>
                  <a:gd name="T2" fmla="*/ 243 w 262"/>
                  <a:gd name="T3" fmla="*/ 55 h 279"/>
                  <a:gd name="T4" fmla="*/ 221 w 262"/>
                  <a:gd name="T5" fmla="*/ 82 h 279"/>
                  <a:gd name="T6" fmla="*/ 202 w 262"/>
                  <a:gd name="T7" fmla="*/ 103 h 279"/>
                  <a:gd name="T8" fmla="*/ 179 w 262"/>
                  <a:gd name="T9" fmla="*/ 123 h 279"/>
                  <a:gd name="T10" fmla="*/ 139 w 262"/>
                  <a:gd name="T11" fmla="*/ 161 h 279"/>
                  <a:gd name="T12" fmla="*/ 122 w 262"/>
                  <a:gd name="T13" fmla="*/ 179 h 279"/>
                  <a:gd name="T14" fmla="*/ 68 w 262"/>
                  <a:gd name="T15" fmla="*/ 220 h 279"/>
                  <a:gd name="T16" fmla="*/ 0 w 262"/>
                  <a:gd name="T17" fmla="*/ 279 h 279"/>
                  <a:gd name="T18" fmla="*/ 40 w 262"/>
                  <a:gd name="T19" fmla="*/ 258 h 279"/>
                  <a:gd name="T20" fmla="*/ 63 w 262"/>
                  <a:gd name="T21" fmla="*/ 241 h 279"/>
                  <a:gd name="T22" fmla="*/ 112 w 262"/>
                  <a:gd name="T23" fmla="*/ 199 h 279"/>
                  <a:gd name="T24" fmla="*/ 141 w 262"/>
                  <a:gd name="T25" fmla="*/ 177 h 279"/>
                  <a:gd name="T26" fmla="*/ 167 w 262"/>
                  <a:gd name="T27" fmla="*/ 152 h 279"/>
                  <a:gd name="T28" fmla="*/ 207 w 262"/>
                  <a:gd name="T29" fmla="*/ 116 h 279"/>
                  <a:gd name="T30" fmla="*/ 259 w 262"/>
                  <a:gd name="T31" fmla="*/ 49 h 279"/>
                  <a:gd name="T32" fmla="*/ 262 w 262"/>
                  <a:gd name="T33" fmla="*/ 0 h 279"/>
                  <a:gd name="T34" fmla="*/ 245 w 262"/>
                  <a:gd name="T35" fmla="*/ 13 h 279"/>
                  <a:gd name="T36" fmla="*/ 245 w 262"/>
                  <a:gd name="T37" fmla="*/ 13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2" h="279">
                    <a:moveTo>
                      <a:pt x="245" y="13"/>
                    </a:moveTo>
                    <a:lnTo>
                      <a:pt x="243" y="55"/>
                    </a:lnTo>
                    <a:lnTo>
                      <a:pt x="221" y="82"/>
                    </a:lnTo>
                    <a:lnTo>
                      <a:pt x="202" y="103"/>
                    </a:lnTo>
                    <a:lnTo>
                      <a:pt x="179" y="123"/>
                    </a:lnTo>
                    <a:lnTo>
                      <a:pt x="139" y="161"/>
                    </a:lnTo>
                    <a:lnTo>
                      <a:pt x="122" y="179"/>
                    </a:lnTo>
                    <a:lnTo>
                      <a:pt x="68" y="220"/>
                    </a:lnTo>
                    <a:lnTo>
                      <a:pt x="0" y="279"/>
                    </a:lnTo>
                    <a:lnTo>
                      <a:pt x="40" y="258"/>
                    </a:lnTo>
                    <a:lnTo>
                      <a:pt x="63" y="241"/>
                    </a:lnTo>
                    <a:lnTo>
                      <a:pt x="112" y="199"/>
                    </a:lnTo>
                    <a:lnTo>
                      <a:pt x="141" y="177"/>
                    </a:lnTo>
                    <a:lnTo>
                      <a:pt x="167" y="152"/>
                    </a:lnTo>
                    <a:lnTo>
                      <a:pt x="207" y="116"/>
                    </a:lnTo>
                    <a:lnTo>
                      <a:pt x="259" y="49"/>
                    </a:lnTo>
                    <a:lnTo>
                      <a:pt x="262" y="0"/>
                    </a:lnTo>
                    <a:lnTo>
                      <a:pt x="245" y="13"/>
                    </a:lnTo>
                    <a:lnTo>
                      <a:pt x="245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42" name="Freeform 154"/>
              <p:cNvSpPr>
                <a:spLocks/>
              </p:cNvSpPr>
              <p:nvPr/>
            </p:nvSpPr>
            <p:spPr bwMode="auto">
              <a:xfrm>
                <a:off x="3088" y="2483"/>
                <a:ext cx="593" cy="511"/>
              </a:xfrm>
              <a:custGeom>
                <a:avLst/>
                <a:gdLst>
                  <a:gd name="T0" fmla="*/ 547 w 1186"/>
                  <a:gd name="T1" fmla="*/ 23 h 1022"/>
                  <a:gd name="T2" fmla="*/ 530 w 1186"/>
                  <a:gd name="T3" fmla="*/ 91 h 1022"/>
                  <a:gd name="T4" fmla="*/ 506 w 1186"/>
                  <a:gd name="T5" fmla="*/ 131 h 1022"/>
                  <a:gd name="T6" fmla="*/ 458 w 1186"/>
                  <a:gd name="T7" fmla="*/ 209 h 1022"/>
                  <a:gd name="T8" fmla="*/ 401 w 1186"/>
                  <a:gd name="T9" fmla="*/ 306 h 1022"/>
                  <a:gd name="T10" fmla="*/ 355 w 1186"/>
                  <a:gd name="T11" fmla="*/ 386 h 1022"/>
                  <a:gd name="T12" fmla="*/ 314 w 1186"/>
                  <a:gd name="T13" fmla="*/ 464 h 1022"/>
                  <a:gd name="T14" fmla="*/ 278 w 1186"/>
                  <a:gd name="T15" fmla="*/ 526 h 1022"/>
                  <a:gd name="T16" fmla="*/ 238 w 1186"/>
                  <a:gd name="T17" fmla="*/ 589 h 1022"/>
                  <a:gd name="T18" fmla="*/ 196 w 1186"/>
                  <a:gd name="T19" fmla="*/ 652 h 1022"/>
                  <a:gd name="T20" fmla="*/ 150 w 1186"/>
                  <a:gd name="T21" fmla="*/ 722 h 1022"/>
                  <a:gd name="T22" fmla="*/ 114 w 1186"/>
                  <a:gd name="T23" fmla="*/ 779 h 1022"/>
                  <a:gd name="T24" fmla="*/ 80 w 1186"/>
                  <a:gd name="T25" fmla="*/ 745 h 1022"/>
                  <a:gd name="T26" fmla="*/ 120 w 1186"/>
                  <a:gd name="T27" fmla="*/ 633 h 1022"/>
                  <a:gd name="T28" fmla="*/ 162 w 1186"/>
                  <a:gd name="T29" fmla="*/ 523 h 1022"/>
                  <a:gd name="T30" fmla="*/ 196 w 1186"/>
                  <a:gd name="T31" fmla="*/ 431 h 1022"/>
                  <a:gd name="T32" fmla="*/ 221 w 1186"/>
                  <a:gd name="T33" fmla="*/ 348 h 1022"/>
                  <a:gd name="T34" fmla="*/ 266 w 1186"/>
                  <a:gd name="T35" fmla="*/ 336 h 1022"/>
                  <a:gd name="T36" fmla="*/ 253 w 1186"/>
                  <a:gd name="T37" fmla="*/ 390 h 1022"/>
                  <a:gd name="T38" fmla="*/ 268 w 1186"/>
                  <a:gd name="T39" fmla="*/ 315 h 1022"/>
                  <a:gd name="T40" fmla="*/ 247 w 1186"/>
                  <a:gd name="T41" fmla="*/ 289 h 1022"/>
                  <a:gd name="T42" fmla="*/ 211 w 1186"/>
                  <a:gd name="T43" fmla="*/ 327 h 1022"/>
                  <a:gd name="T44" fmla="*/ 181 w 1186"/>
                  <a:gd name="T45" fmla="*/ 393 h 1022"/>
                  <a:gd name="T46" fmla="*/ 158 w 1186"/>
                  <a:gd name="T47" fmla="*/ 460 h 1022"/>
                  <a:gd name="T48" fmla="*/ 126 w 1186"/>
                  <a:gd name="T49" fmla="*/ 561 h 1022"/>
                  <a:gd name="T50" fmla="*/ 78 w 1186"/>
                  <a:gd name="T51" fmla="*/ 709 h 1022"/>
                  <a:gd name="T52" fmla="*/ 29 w 1186"/>
                  <a:gd name="T53" fmla="*/ 878 h 1022"/>
                  <a:gd name="T54" fmla="*/ 88 w 1186"/>
                  <a:gd name="T55" fmla="*/ 857 h 1022"/>
                  <a:gd name="T56" fmla="*/ 498 w 1186"/>
                  <a:gd name="T57" fmla="*/ 184 h 1022"/>
                  <a:gd name="T58" fmla="*/ 532 w 1186"/>
                  <a:gd name="T59" fmla="*/ 120 h 1022"/>
                  <a:gd name="T60" fmla="*/ 566 w 1186"/>
                  <a:gd name="T61" fmla="*/ 44 h 1022"/>
                  <a:gd name="T62" fmla="*/ 608 w 1186"/>
                  <a:gd name="T63" fmla="*/ 84 h 1022"/>
                  <a:gd name="T64" fmla="*/ 743 w 1186"/>
                  <a:gd name="T65" fmla="*/ 207 h 1022"/>
                  <a:gd name="T66" fmla="*/ 853 w 1186"/>
                  <a:gd name="T67" fmla="*/ 241 h 1022"/>
                  <a:gd name="T68" fmla="*/ 939 w 1186"/>
                  <a:gd name="T69" fmla="*/ 272 h 1022"/>
                  <a:gd name="T70" fmla="*/ 1045 w 1186"/>
                  <a:gd name="T71" fmla="*/ 329 h 1022"/>
                  <a:gd name="T72" fmla="*/ 1095 w 1186"/>
                  <a:gd name="T73" fmla="*/ 380 h 1022"/>
                  <a:gd name="T74" fmla="*/ 1135 w 1186"/>
                  <a:gd name="T75" fmla="*/ 428 h 1022"/>
                  <a:gd name="T76" fmla="*/ 1161 w 1186"/>
                  <a:gd name="T77" fmla="*/ 519 h 1022"/>
                  <a:gd name="T78" fmla="*/ 1186 w 1186"/>
                  <a:gd name="T79" fmla="*/ 595 h 1022"/>
                  <a:gd name="T80" fmla="*/ 1178 w 1186"/>
                  <a:gd name="T81" fmla="*/ 483 h 1022"/>
                  <a:gd name="T82" fmla="*/ 1150 w 1186"/>
                  <a:gd name="T83" fmla="*/ 401 h 1022"/>
                  <a:gd name="T84" fmla="*/ 1106 w 1186"/>
                  <a:gd name="T85" fmla="*/ 342 h 1022"/>
                  <a:gd name="T86" fmla="*/ 1079 w 1186"/>
                  <a:gd name="T87" fmla="*/ 321 h 1022"/>
                  <a:gd name="T88" fmla="*/ 1036 w 1186"/>
                  <a:gd name="T89" fmla="*/ 294 h 1022"/>
                  <a:gd name="T90" fmla="*/ 990 w 1186"/>
                  <a:gd name="T91" fmla="*/ 266 h 1022"/>
                  <a:gd name="T92" fmla="*/ 926 w 1186"/>
                  <a:gd name="T93" fmla="*/ 236 h 1022"/>
                  <a:gd name="T94" fmla="*/ 789 w 1186"/>
                  <a:gd name="T95" fmla="*/ 192 h 1022"/>
                  <a:gd name="T96" fmla="*/ 696 w 1186"/>
                  <a:gd name="T97" fmla="*/ 144 h 1022"/>
                  <a:gd name="T98" fmla="*/ 658 w 1186"/>
                  <a:gd name="T99" fmla="*/ 122 h 1022"/>
                  <a:gd name="T100" fmla="*/ 612 w 1186"/>
                  <a:gd name="T101" fmla="*/ 63 h 1022"/>
                  <a:gd name="T102" fmla="*/ 580 w 1186"/>
                  <a:gd name="T103" fmla="*/ 15 h 1022"/>
                  <a:gd name="T104" fmla="*/ 532 w 1186"/>
                  <a:gd name="T105" fmla="*/ 0 h 10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86" h="1022">
                    <a:moveTo>
                      <a:pt x="532" y="0"/>
                    </a:moveTo>
                    <a:lnTo>
                      <a:pt x="547" y="23"/>
                    </a:lnTo>
                    <a:lnTo>
                      <a:pt x="540" y="64"/>
                    </a:lnTo>
                    <a:lnTo>
                      <a:pt x="530" y="91"/>
                    </a:lnTo>
                    <a:lnTo>
                      <a:pt x="517" y="112"/>
                    </a:lnTo>
                    <a:lnTo>
                      <a:pt x="506" y="131"/>
                    </a:lnTo>
                    <a:lnTo>
                      <a:pt x="485" y="165"/>
                    </a:lnTo>
                    <a:lnTo>
                      <a:pt x="458" y="209"/>
                    </a:lnTo>
                    <a:lnTo>
                      <a:pt x="430" y="258"/>
                    </a:lnTo>
                    <a:lnTo>
                      <a:pt x="401" y="306"/>
                    </a:lnTo>
                    <a:lnTo>
                      <a:pt x="378" y="348"/>
                    </a:lnTo>
                    <a:lnTo>
                      <a:pt x="355" y="386"/>
                    </a:lnTo>
                    <a:lnTo>
                      <a:pt x="342" y="410"/>
                    </a:lnTo>
                    <a:lnTo>
                      <a:pt x="314" y="464"/>
                    </a:lnTo>
                    <a:lnTo>
                      <a:pt x="295" y="496"/>
                    </a:lnTo>
                    <a:lnTo>
                      <a:pt x="278" y="526"/>
                    </a:lnTo>
                    <a:lnTo>
                      <a:pt x="251" y="570"/>
                    </a:lnTo>
                    <a:lnTo>
                      <a:pt x="238" y="589"/>
                    </a:lnTo>
                    <a:lnTo>
                      <a:pt x="219" y="618"/>
                    </a:lnTo>
                    <a:lnTo>
                      <a:pt x="196" y="652"/>
                    </a:lnTo>
                    <a:lnTo>
                      <a:pt x="173" y="688"/>
                    </a:lnTo>
                    <a:lnTo>
                      <a:pt x="150" y="722"/>
                    </a:lnTo>
                    <a:lnTo>
                      <a:pt x="131" y="751"/>
                    </a:lnTo>
                    <a:lnTo>
                      <a:pt x="114" y="779"/>
                    </a:lnTo>
                    <a:lnTo>
                      <a:pt x="78" y="842"/>
                    </a:lnTo>
                    <a:lnTo>
                      <a:pt x="80" y="745"/>
                    </a:lnTo>
                    <a:lnTo>
                      <a:pt x="101" y="684"/>
                    </a:lnTo>
                    <a:lnTo>
                      <a:pt x="120" y="633"/>
                    </a:lnTo>
                    <a:lnTo>
                      <a:pt x="141" y="578"/>
                    </a:lnTo>
                    <a:lnTo>
                      <a:pt x="162" y="523"/>
                    </a:lnTo>
                    <a:lnTo>
                      <a:pt x="179" y="477"/>
                    </a:lnTo>
                    <a:lnTo>
                      <a:pt x="196" y="431"/>
                    </a:lnTo>
                    <a:lnTo>
                      <a:pt x="207" y="367"/>
                    </a:lnTo>
                    <a:lnTo>
                      <a:pt x="221" y="348"/>
                    </a:lnTo>
                    <a:lnTo>
                      <a:pt x="230" y="336"/>
                    </a:lnTo>
                    <a:lnTo>
                      <a:pt x="266" y="336"/>
                    </a:lnTo>
                    <a:lnTo>
                      <a:pt x="278" y="367"/>
                    </a:lnTo>
                    <a:lnTo>
                      <a:pt x="253" y="390"/>
                    </a:lnTo>
                    <a:lnTo>
                      <a:pt x="316" y="405"/>
                    </a:lnTo>
                    <a:lnTo>
                      <a:pt x="268" y="315"/>
                    </a:lnTo>
                    <a:lnTo>
                      <a:pt x="260" y="289"/>
                    </a:lnTo>
                    <a:lnTo>
                      <a:pt x="247" y="289"/>
                    </a:lnTo>
                    <a:lnTo>
                      <a:pt x="245" y="315"/>
                    </a:lnTo>
                    <a:lnTo>
                      <a:pt x="211" y="327"/>
                    </a:lnTo>
                    <a:lnTo>
                      <a:pt x="186" y="363"/>
                    </a:lnTo>
                    <a:lnTo>
                      <a:pt x="181" y="393"/>
                    </a:lnTo>
                    <a:lnTo>
                      <a:pt x="173" y="422"/>
                    </a:lnTo>
                    <a:lnTo>
                      <a:pt x="158" y="460"/>
                    </a:lnTo>
                    <a:lnTo>
                      <a:pt x="141" y="515"/>
                    </a:lnTo>
                    <a:lnTo>
                      <a:pt x="126" y="561"/>
                    </a:lnTo>
                    <a:lnTo>
                      <a:pt x="101" y="637"/>
                    </a:lnTo>
                    <a:lnTo>
                      <a:pt x="78" y="709"/>
                    </a:lnTo>
                    <a:lnTo>
                      <a:pt x="69" y="741"/>
                    </a:lnTo>
                    <a:lnTo>
                      <a:pt x="29" y="878"/>
                    </a:lnTo>
                    <a:lnTo>
                      <a:pt x="0" y="1022"/>
                    </a:lnTo>
                    <a:lnTo>
                      <a:pt x="88" y="857"/>
                    </a:lnTo>
                    <a:lnTo>
                      <a:pt x="283" y="551"/>
                    </a:lnTo>
                    <a:lnTo>
                      <a:pt x="498" y="184"/>
                    </a:lnTo>
                    <a:lnTo>
                      <a:pt x="509" y="163"/>
                    </a:lnTo>
                    <a:lnTo>
                      <a:pt x="532" y="120"/>
                    </a:lnTo>
                    <a:lnTo>
                      <a:pt x="555" y="72"/>
                    </a:lnTo>
                    <a:lnTo>
                      <a:pt x="566" y="44"/>
                    </a:lnTo>
                    <a:lnTo>
                      <a:pt x="587" y="59"/>
                    </a:lnTo>
                    <a:lnTo>
                      <a:pt x="608" y="84"/>
                    </a:lnTo>
                    <a:lnTo>
                      <a:pt x="680" y="177"/>
                    </a:lnTo>
                    <a:lnTo>
                      <a:pt x="743" y="207"/>
                    </a:lnTo>
                    <a:lnTo>
                      <a:pt x="777" y="217"/>
                    </a:lnTo>
                    <a:lnTo>
                      <a:pt x="853" y="241"/>
                    </a:lnTo>
                    <a:lnTo>
                      <a:pt x="897" y="256"/>
                    </a:lnTo>
                    <a:lnTo>
                      <a:pt x="939" y="272"/>
                    </a:lnTo>
                    <a:lnTo>
                      <a:pt x="1000" y="294"/>
                    </a:lnTo>
                    <a:lnTo>
                      <a:pt x="1045" y="329"/>
                    </a:lnTo>
                    <a:lnTo>
                      <a:pt x="1070" y="353"/>
                    </a:lnTo>
                    <a:lnTo>
                      <a:pt x="1095" y="380"/>
                    </a:lnTo>
                    <a:lnTo>
                      <a:pt x="1116" y="407"/>
                    </a:lnTo>
                    <a:lnTo>
                      <a:pt x="1135" y="428"/>
                    </a:lnTo>
                    <a:lnTo>
                      <a:pt x="1152" y="448"/>
                    </a:lnTo>
                    <a:lnTo>
                      <a:pt x="1161" y="519"/>
                    </a:lnTo>
                    <a:lnTo>
                      <a:pt x="1131" y="515"/>
                    </a:lnTo>
                    <a:lnTo>
                      <a:pt x="1186" y="595"/>
                    </a:lnTo>
                    <a:lnTo>
                      <a:pt x="1184" y="534"/>
                    </a:lnTo>
                    <a:lnTo>
                      <a:pt x="1178" y="483"/>
                    </a:lnTo>
                    <a:lnTo>
                      <a:pt x="1169" y="437"/>
                    </a:lnTo>
                    <a:lnTo>
                      <a:pt x="1150" y="401"/>
                    </a:lnTo>
                    <a:lnTo>
                      <a:pt x="1125" y="369"/>
                    </a:lnTo>
                    <a:lnTo>
                      <a:pt x="1106" y="342"/>
                    </a:lnTo>
                    <a:lnTo>
                      <a:pt x="1098" y="332"/>
                    </a:lnTo>
                    <a:lnTo>
                      <a:pt x="1079" y="321"/>
                    </a:lnTo>
                    <a:lnTo>
                      <a:pt x="1059" y="308"/>
                    </a:lnTo>
                    <a:lnTo>
                      <a:pt x="1036" y="294"/>
                    </a:lnTo>
                    <a:lnTo>
                      <a:pt x="1011" y="279"/>
                    </a:lnTo>
                    <a:lnTo>
                      <a:pt x="990" y="266"/>
                    </a:lnTo>
                    <a:lnTo>
                      <a:pt x="964" y="249"/>
                    </a:lnTo>
                    <a:lnTo>
                      <a:pt x="926" y="236"/>
                    </a:lnTo>
                    <a:lnTo>
                      <a:pt x="857" y="213"/>
                    </a:lnTo>
                    <a:lnTo>
                      <a:pt x="789" y="192"/>
                    </a:lnTo>
                    <a:lnTo>
                      <a:pt x="758" y="184"/>
                    </a:lnTo>
                    <a:lnTo>
                      <a:pt x="696" y="144"/>
                    </a:lnTo>
                    <a:lnTo>
                      <a:pt x="673" y="135"/>
                    </a:lnTo>
                    <a:lnTo>
                      <a:pt x="658" y="122"/>
                    </a:lnTo>
                    <a:lnTo>
                      <a:pt x="629" y="87"/>
                    </a:lnTo>
                    <a:lnTo>
                      <a:pt x="612" y="63"/>
                    </a:lnTo>
                    <a:lnTo>
                      <a:pt x="595" y="36"/>
                    </a:lnTo>
                    <a:lnTo>
                      <a:pt x="580" y="15"/>
                    </a:lnTo>
                    <a:lnTo>
                      <a:pt x="568" y="4"/>
                    </a:lnTo>
                    <a:lnTo>
                      <a:pt x="532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43" name="Freeform 155"/>
              <p:cNvSpPr>
                <a:spLocks/>
              </p:cNvSpPr>
              <p:nvPr/>
            </p:nvSpPr>
            <p:spPr bwMode="auto">
              <a:xfrm>
                <a:off x="2998" y="2549"/>
                <a:ext cx="425" cy="766"/>
              </a:xfrm>
              <a:custGeom>
                <a:avLst/>
                <a:gdLst>
                  <a:gd name="T0" fmla="*/ 838 w 849"/>
                  <a:gd name="T1" fmla="*/ 0 h 1530"/>
                  <a:gd name="T2" fmla="*/ 832 w 849"/>
                  <a:gd name="T3" fmla="*/ 28 h 1530"/>
                  <a:gd name="T4" fmla="*/ 819 w 849"/>
                  <a:gd name="T5" fmla="*/ 95 h 1530"/>
                  <a:gd name="T6" fmla="*/ 803 w 849"/>
                  <a:gd name="T7" fmla="*/ 161 h 1530"/>
                  <a:gd name="T8" fmla="*/ 794 w 849"/>
                  <a:gd name="T9" fmla="*/ 198 h 1530"/>
                  <a:gd name="T10" fmla="*/ 783 w 849"/>
                  <a:gd name="T11" fmla="*/ 232 h 1530"/>
                  <a:gd name="T12" fmla="*/ 764 w 849"/>
                  <a:gd name="T13" fmla="*/ 295 h 1530"/>
                  <a:gd name="T14" fmla="*/ 746 w 849"/>
                  <a:gd name="T15" fmla="*/ 355 h 1530"/>
                  <a:gd name="T16" fmla="*/ 739 w 849"/>
                  <a:gd name="T17" fmla="*/ 382 h 1530"/>
                  <a:gd name="T18" fmla="*/ 693 w 849"/>
                  <a:gd name="T19" fmla="*/ 416 h 1530"/>
                  <a:gd name="T20" fmla="*/ 638 w 849"/>
                  <a:gd name="T21" fmla="*/ 443 h 1530"/>
                  <a:gd name="T22" fmla="*/ 667 w 849"/>
                  <a:gd name="T23" fmla="*/ 580 h 1530"/>
                  <a:gd name="T24" fmla="*/ 359 w 849"/>
                  <a:gd name="T25" fmla="*/ 956 h 1530"/>
                  <a:gd name="T26" fmla="*/ 203 w 849"/>
                  <a:gd name="T27" fmla="*/ 1175 h 1530"/>
                  <a:gd name="T28" fmla="*/ 186 w 849"/>
                  <a:gd name="T29" fmla="*/ 1201 h 1530"/>
                  <a:gd name="T30" fmla="*/ 167 w 849"/>
                  <a:gd name="T31" fmla="*/ 1230 h 1530"/>
                  <a:gd name="T32" fmla="*/ 146 w 849"/>
                  <a:gd name="T33" fmla="*/ 1262 h 1530"/>
                  <a:gd name="T34" fmla="*/ 125 w 849"/>
                  <a:gd name="T35" fmla="*/ 1294 h 1530"/>
                  <a:gd name="T36" fmla="*/ 106 w 849"/>
                  <a:gd name="T37" fmla="*/ 1325 h 1530"/>
                  <a:gd name="T38" fmla="*/ 81 w 849"/>
                  <a:gd name="T39" fmla="*/ 1363 h 1530"/>
                  <a:gd name="T40" fmla="*/ 64 w 849"/>
                  <a:gd name="T41" fmla="*/ 1389 h 1530"/>
                  <a:gd name="T42" fmla="*/ 38 w 849"/>
                  <a:gd name="T43" fmla="*/ 1435 h 1530"/>
                  <a:gd name="T44" fmla="*/ 13 w 849"/>
                  <a:gd name="T45" fmla="*/ 1477 h 1530"/>
                  <a:gd name="T46" fmla="*/ 2 w 849"/>
                  <a:gd name="T47" fmla="*/ 1494 h 1530"/>
                  <a:gd name="T48" fmla="*/ 0 w 849"/>
                  <a:gd name="T49" fmla="*/ 1530 h 1530"/>
                  <a:gd name="T50" fmla="*/ 62 w 849"/>
                  <a:gd name="T51" fmla="*/ 1433 h 1530"/>
                  <a:gd name="T52" fmla="*/ 55 w 849"/>
                  <a:gd name="T53" fmla="*/ 1507 h 1530"/>
                  <a:gd name="T54" fmla="*/ 112 w 849"/>
                  <a:gd name="T55" fmla="*/ 1374 h 1530"/>
                  <a:gd name="T56" fmla="*/ 131 w 849"/>
                  <a:gd name="T57" fmla="*/ 1344 h 1530"/>
                  <a:gd name="T58" fmla="*/ 150 w 849"/>
                  <a:gd name="T59" fmla="*/ 1310 h 1530"/>
                  <a:gd name="T60" fmla="*/ 176 w 849"/>
                  <a:gd name="T61" fmla="*/ 1268 h 1530"/>
                  <a:gd name="T62" fmla="*/ 203 w 849"/>
                  <a:gd name="T63" fmla="*/ 1222 h 1530"/>
                  <a:gd name="T64" fmla="*/ 231 w 849"/>
                  <a:gd name="T65" fmla="*/ 1178 h 1530"/>
                  <a:gd name="T66" fmla="*/ 258 w 849"/>
                  <a:gd name="T67" fmla="*/ 1135 h 1530"/>
                  <a:gd name="T68" fmla="*/ 279 w 849"/>
                  <a:gd name="T69" fmla="*/ 1099 h 1530"/>
                  <a:gd name="T70" fmla="*/ 302 w 849"/>
                  <a:gd name="T71" fmla="*/ 1068 h 1530"/>
                  <a:gd name="T72" fmla="*/ 325 w 849"/>
                  <a:gd name="T73" fmla="*/ 1036 h 1530"/>
                  <a:gd name="T74" fmla="*/ 347 w 849"/>
                  <a:gd name="T75" fmla="*/ 1005 h 1530"/>
                  <a:gd name="T76" fmla="*/ 368 w 849"/>
                  <a:gd name="T77" fmla="*/ 977 h 1530"/>
                  <a:gd name="T78" fmla="*/ 389 w 849"/>
                  <a:gd name="T79" fmla="*/ 954 h 1530"/>
                  <a:gd name="T80" fmla="*/ 404 w 849"/>
                  <a:gd name="T81" fmla="*/ 935 h 1530"/>
                  <a:gd name="T82" fmla="*/ 418 w 849"/>
                  <a:gd name="T83" fmla="*/ 918 h 1530"/>
                  <a:gd name="T84" fmla="*/ 693 w 849"/>
                  <a:gd name="T85" fmla="*/ 580 h 1530"/>
                  <a:gd name="T86" fmla="*/ 674 w 849"/>
                  <a:gd name="T87" fmla="*/ 447 h 1530"/>
                  <a:gd name="T88" fmla="*/ 750 w 849"/>
                  <a:gd name="T89" fmla="*/ 388 h 1530"/>
                  <a:gd name="T90" fmla="*/ 760 w 849"/>
                  <a:gd name="T91" fmla="*/ 359 h 1530"/>
                  <a:gd name="T92" fmla="*/ 779 w 849"/>
                  <a:gd name="T93" fmla="*/ 293 h 1530"/>
                  <a:gd name="T94" fmla="*/ 800 w 849"/>
                  <a:gd name="T95" fmla="*/ 219 h 1530"/>
                  <a:gd name="T96" fmla="*/ 817 w 849"/>
                  <a:gd name="T97" fmla="*/ 163 h 1530"/>
                  <a:gd name="T98" fmla="*/ 840 w 849"/>
                  <a:gd name="T99" fmla="*/ 76 h 1530"/>
                  <a:gd name="T100" fmla="*/ 849 w 849"/>
                  <a:gd name="T101" fmla="*/ 25 h 1530"/>
                  <a:gd name="T102" fmla="*/ 838 w 849"/>
                  <a:gd name="T103" fmla="*/ 0 h 1530"/>
                  <a:gd name="T104" fmla="*/ 838 w 849"/>
                  <a:gd name="T105" fmla="*/ 0 h 1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49" h="1530">
                    <a:moveTo>
                      <a:pt x="838" y="0"/>
                    </a:moveTo>
                    <a:lnTo>
                      <a:pt x="832" y="28"/>
                    </a:lnTo>
                    <a:lnTo>
                      <a:pt x="819" y="95"/>
                    </a:lnTo>
                    <a:lnTo>
                      <a:pt x="803" y="161"/>
                    </a:lnTo>
                    <a:lnTo>
                      <a:pt x="794" y="198"/>
                    </a:lnTo>
                    <a:lnTo>
                      <a:pt x="783" y="232"/>
                    </a:lnTo>
                    <a:lnTo>
                      <a:pt x="764" y="295"/>
                    </a:lnTo>
                    <a:lnTo>
                      <a:pt x="746" y="355"/>
                    </a:lnTo>
                    <a:lnTo>
                      <a:pt x="739" y="382"/>
                    </a:lnTo>
                    <a:lnTo>
                      <a:pt x="693" y="416"/>
                    </a:lnTo>
                    <a:lnTo>
                      <a:pt x="638" y="443"/>
                    </a:lnTo>
                    <a:lnTo>
                      <a:pt x="667" y="580"/>
                    </a:lnTo>
                    <a:lnTo>
                      <a:pt x="359" y="956"/>
                    </a:lnTo>
                    <a:lnTo>
                      <a:pt x="203" y="1175"/>
                    </a:lnTo>
                    <a:lnTo>
                      <a:pt x="186" y="1201"/>
                    </a:lnTo>
                    <a:lnTo>
                      <a:pt x="167" y="1230"/>
                    </a:lnTo>
                    <a:lnTo>
                      <a:pt x="146" y="1262"/>
                    </a:lnTo>
                    <a:lnTo>
                      <a:pt x="125" y="1294"/>
                    </a:lnTo>
                    <a:lnTo>
                      <a:pt x="106" y="1325"/>
                    </a:lnTo>
                    <a:lnTo>
                      <a:pt x="81" y="1363"/>
                    </a:lnTo>
                    <a:lnTo>
                      <a:pt x="64" y="1389"/>
                    </a:lnTo>
                    <a:lnTo>
                      <a:pt x="38" y="1435"/>
                    </a:lnTo>
                    <a:lnTo>
                      <a:pt x="13" y="1477"/>
                    </a:lnTo>
                    <a:lnTo>
                      <a:pt x="2" y="1494"/>
                    </a:lnTo>
                    <a:lnTo>
                      <a:pt x="0" y="1530"/>
                    </a:lnTo>
                    <a:lnTo>
                      <a:pt x="62" y="1433"/>
                    </a:lnTo>
                    <a:lnTo>
                      <a:pt x="55" y="1507"/>
                    </a:lnTo>
                    <a:lnTo>
                      <a:pt x="112" y="1374"/>
                    </a:lnTo>
                    <a:lnTo>
                      <a:pt x="131" y="1344"/>
                    </a:lnTo>
                    <a:lnTo>
                      <a:pt x="150" y="1310"/>
                    </a:lnTo>
                    <a:lnTo>
                      <a:pt x="176" y="1268"/>
                    </a:lnTo>
                    <a:lnTo>
                      <a:pt x="203" y="1222"/>
                    </a:lnTo>
                    <a:lnTo>
                      <a:pt x="231" y="1178"/>
                    </a:lnTo>
                    <a:lnTo>
                      <a:pt x="258" y="1135"/>
                    </a:lnTo>
                    <a:lnTo>
                      <a:pt x="279" y="1099"/>
                    </a:lnTo>
                    <a:lnTo>
                      <a:pt x="302" y="1068"/>
                    </a:lnTo>
                    <a:lnTo>
                      <a:pt x="325" y="1036"/>
                    </a:lnTo>
                    <a:lnTo>
                      <a:pt x="347" y="1005"/>
                    </a:lnTo>
                    <a:lnTo>
                      <a:pt x="368" y="977"/>
                    </a:lnTo>
                    <a:lnTo>
                      <a:pt x="389" y="954"/>
                    </a:lnTo>
                    <a:lnTo>
                      <a:pt x="404" y="935"/>
                    </a:lnTo>
                    <a:lnTo>
                      <a:pt x="418" y="918"/>
                    </a:lnTo>
                    <a:lnTo>
                      <a:pt x="693" y="580"/>
                    </a:lnTo>
                    <a:lnTo>
                      <a:pt x="674" y="447"/>
                    </a:lnTo>
                    <a:lnTo>
                      <a:pt x="750" y="388"/>
                    </a:lnTo>
                    <a:lnTo>
                      <a:pt x="760" y="359"/>
                    </a:lnTo>
                    <a:lnTo>
                      <a:pt x="779" y="293"/>
                    </a:lnTo>
                    <a:lnTo>
                      <a:pt x="800" y="219"/>
                    </a:lnTo>
                    <a:lnTo>
                      <a:pt x="817" y="163"/>
                    </a:lnTo>
                    <a:lnTo>
                      <a:pt x="840" y="76"/>
                    </a:lnTo>
                    <a:lnTo>
                      <a:pt x="849" y="25"/>
                    </a:lnTo>
                    <a:lnTo>
                      <a:pt x="838" y="0"/>
                    </a:lnTo>
                    <a:lnTo>
                      <a:pt x="8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44" name="Freeform 156"/>
              <p:cNvSpPr>
                <a:spLocks/>
              </p:cNvSpPr>
              <p:nvPr/>
            </p:nvSpPr>
            <p:spPr bwMode="auto">
              <a:xfrm>
                <a:off x="3008" y="2838"/>
                <a:ext cx="81" cy="338"/>
              </a:xfrm>
              <a:custGeom>
                <a:avLst/>
                <a:gdLst>
                  <a:gd name="T0" fmla="*/ 161 w 161"/>
                  <a:gd name="T1" fmla="*/ 304 h 675"/>
                  <a:gd name="T2" fmla="*/ 146 w 161"/>
                  <a:gd name="T3" fmla="*/ 344 h 675"/>
                  <a:gd name="T4" fmla="*/ 129 w 161"/>
                  <a:gd name="T5" fmla="*/ 386 h 675"/>
                  <a:gd name="T6" fmla="*/ 110 w 161"/>
                  <a:gd name="T7" fmla="*/ 433 h 675"/>
                  <a:gd name="T8" fmla="*/ 91 w 161"/>
                  <a:gd name="T9" fmla="*/ 483 h 675"/>
                  <a:gd name="T10" fmla="*/ 74 w 161"/>
                  <a:gd name="T11" fmla="*/ 526 h 675"/>
                  <a:gd name="T12" fmla="*/ 55 w 161"/>
                  <a:gd name="T13" fmla="*/ 579 h 675"/>
                  <a:gd name="T14" fmla="*/ 38 w 161"/>
                  <a:gd name="T15" fmla="*/ 635 h 675"/>
                  <a:gd name="T16" fmla="*/ 28 w 161"/>
                  <a:gd name="T17" fmla="*/ 675 h 675"/>
                  <a:gd name="T18" fmla="*/ 5 w 161"/>
                  <a:gd name="T19" fmla="*/ 638 h 675"/>
                  <a:gd name="T20" fmla="*/ 0 w 161"/>
                  <a:gd name="T21" fmla="*/ 610 h 675"/>
                  <a:gd name="T22" fmla="*/ 5 w 161"/>
                  <a:gd name="T23" fmla="*/ 553 h 675"/>
                  <a:gd name="T24" fmla="*/ 17 w 161"/>
                  <a:gd name="T25" fmla="*/ 522 h 675"/>
                  <a:gd name="T26" fmla="*/ 32 w 161"/>
                  <a:gd name="T27" fmla="*/ 492 h 675"/>
                  <a:gd name="T28" fmla="*/ 49 w 161"/>
                  <a:gd name="T29" fmla="*/ 458 h 675"/>
                  <a:gd name="T30" fmla="*/ 39 w 161"/>
                  <a:gd name="T31" fmla="*/ 349 h 675"/>
                  <a:gd name="T32" fmla="*/ 38 w 161"/>
                  <a:gd name="T33" fmla="*/ 194 h 675"/>
                  <a:gd name="T34" fmla="*/ 49 w 161"/>
                  <a:gd name="T35" fmla="*/ 80 h 675"/>
                  <a:gd name="T36" fmla="*/ 57 w 161"/>
                  <a:gd name="T37" fmla="*/ 11 h 675"/>
                  <a:gd name="T38" fmla="*/ 74 w 161"/>
                  <a:gd name="T39" fmla="*/ 0 h 675"/>
                  <a:gd name="T40" fmla="*/ 66 w 161"/>
                  <a:gd name="T41" fmla="*/ 85 h 675"/>
                  <a:gd name="T42" fmla="*/ 58 w 161"/>
                  <a:gd name="T43" fmla="*/ 184 h 675"/>
                  <a:gd name="T44" fmla="*/ 64 w 161"/>
                  <a:gd name="T45" fmla="*/ 283 h 675"/>
                  <a:gd name="T46" fmla="*/ 68 w 161"/>
                  <a:gd name="T47" fmla="*/ 370 h 675"/>
                  <a:gd name="T48" fmla="*/ 91 w 161"/>
                  <a:gd name="T49" fmla="*/ 289 h 675"/>
                  <a:gd name="T50" fmla="*/ 81 w 161"/>
                  <a:gd name="T51" fmla="*/ 256 h 675"/>
                  <a:gd name="T52" fmla="*/ 91 w 161"/>
                  <a:gd name="T53" fmla="*/ 205 h 675"/>
                  <a:gd name="T54" fmla="*/ 112 w 161"/>
                  <a:gd name="T55" fmla="*/ 167 h 675"/>
                  <a:gd name="T56" fmla="*/ 133 w 161"/>
                  <a:gd name="T57" fmla="*/ 110 h 675"/>
                  <a:gd name="T58" fmla="*/ 152 w 161"/>
                  <a:gd name="T59" fmla="*/ 57 h 675"/>
                  <a:gd name="T60" fmla="*/ 159 w 161"/>
                  <a:gd name="T61" fmla="*/ 34 h 675"/>
                  <a:gd name="T62" fmla="*/ 142 w 161"/>
                  <a:gd name="T63" fmla="*/ 127 h 675"/>
                  <a:gd name="T64" fmla="*/ 123 w 161"/>
                  <a:gd name="T65" fmla="*/ 241 h 675"/>
                  <a:gd name="T66" fmla="*/ 115 w 161"/>
                  <a:gd name="T67" fmla="*/ 336 h 675"/>
                  <a:gd name="T68" fmla="*/ 161 w 161"/>
                  <a:gd name="T69" fmla="*/ 304 h 675"/>
                  <a:gd name="T70" fmla="*/ 161 w 161"/>
                  <a:gd name="T71" fmla="*/ 304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1" h="675">
                    <a:moveTo>
                      <a:pt x="161" y="304"/>
                    </a:moveTo>
                    <a:lnTo>
                      <a:pt x="146" y="344"/>
                    </a:lnTo>
                    <a:lnTo>
                      <a:pt x="129" y="386"/>
                    </a:lnTo>
                    <a:lnTo>
                      <a:pt x="110" y="433"/>
                    </a:lnTo>
                    <a:lnTo>
                      <a:pt x="91" y="483"/>
                    </a:lnTo>
                    <a:lnTo>
                      <a:pt x="74" y="526"/>
                    </a:lnTo>
                    <a:lnTo>
                      <a:pt x="55" y="579"/>
                    </a:lnTo>
                    <a:lnTo>
                      <a:pt x="38" y="635"/>
                    </a:lnTo>
                    <a:lnTo>
                      <a:pt x="28" y="675"/>
                    </a:lnTo>
                    <a:lnTo>
                      <a:pt x="5" y="638"/>
                    </a:lnTo>
                    <a:lnTo>
                      <a:pt x="0" y="610"/>
                    </a:lnTo>
                    <a:lnTo>
                      <a:pt x="5" y="553"/>
                    </a:lnTo>
                    <a:lnTo>
                      <a:pt x="17" y="522"/>
                    </a:lnTo>
                    <a:lnTo>
                      <a:pt x="32" y="492"/>
                    </a:lnTo>
                    <a:lnTo>
                      <a:pt x="49" y="458"/>
                    </a:lnTo>
                    <a:lnTo>
                      <a:pt x="39" y="349"/>
                    </a:lnTo>
                    <a:lnTo>
                      <a:pt x="38" y="194"/>
                    </a:lnTo>
                    <a:lnTo>
                      <a:pt x="49" y="80"/>
                    </a:lnTo>
                    <a:lnTo>
                      <a:pt x="57" y="11"/>
                    </a:lnTo>
                    <a:lnTo>
                      <a:pt x="74" y="0"/>
                    </a:lnTo>
                    <a:lnTo>
                      <a:pt x="66" y="85"/>
                    </a:lnTo>
                    <a:lnTo>
                      <a:pt x="58" y="184"/>
                    </a:lnTo>
                    <a:lnTo>
                      <a:pt x="64" y="283"/>
                    </a:lnTo>
                    <a:lnTo>
                      <a:pt x="68" y="370"/>
                    </a:lnTo>
                    <a:lnTo>
                      <a:pt x="91" y="289"/>
                    </a:lnTo>
                    <a:lnTo>
                      <a:pt x="81" y="256"/>
                    </a:lnTo>
                    <a:lnTo>
                      <a:pt x="91" y="205"/>
                    </a:lnTo>
                    <a:lnTo>
                      <a:pt x="112" y="167"/>
                    </a:lnTo>
                    <a:lnTo>
                      <a:pt x="133" y="110"/>
                    </a:lnTo>
                    <a:lnTo>
                      <a:pt x="152" y="57"/>
                    </a:lnTo>
                    <a:lnTo>
                      <a:pt x="159" y="34"/>
                    </a:lnTo>
                    <a:lnTo>
                      <a:pt x="142" y="127"/>
                    </a:lnTo>
                    <a:lnTo>
                      <a:pt x="123" y="241"/>
                    </a:lnTo>
                    <a:lnTo>
                      <a:pt x="115" y="336"/>
                    </a:lnTo>
                    <a:lnTo>
                      <a:pt x="161" y="304"/>
                    </a:lnTo>
                    <a:lnTo>
                      <a:pt x="161" y="3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45" name="Freeform 157"/>
              <p:cNvSpPr>
                <a:spLocks/>
              </p:cNvSpPr>
              <p:nvPr/>
            </p:nvSpPr>
            <p:spPr bwMode="auto">
              <a:xfrm>
                <a:off x="2980" y="3183"/>
                <a:ext cx="263" cy="697"/>
              </a:xfrm>
              <a:custGeom>
                <a:avLst/>
                <a:gdLst>
                  <a:gd name="T0" fmla="*/ 77 w 526"/>
                  <a:gd name="T1" fmla="*/ 21 h 1393"/>
                  <a:gd name="T2" fmla="*/ 51 w 526"/>
                  <a:gd name="T3" fmla="*/ 106 h 1393"/>
                  <a:gd name="T4" fmla="*/ 28 w 526"/>
                  <a:gd name="T5" fmla="*/ 260 h 1393"/>
                  <a:gd name="T6" fmla="*/ 34 w 526"/>
                  <a:gd name="T7" fmla="*/ 374 h 1393"/>
                  <a:gd name="T8" fmla="*/ 39 w 526"/>
                  <a:gd name="T9" fmla="*/ 427 h 1393"/>
                  <a:gd name="T10" fmla="*/ 51 w 526"/>
                  <a:gd name="T11" fmla="*/ 486 h 1393"/>
                  <a:gd name="T12" fmla="*/ 64 w 526"/>
                  <a:gd name="T13" fmla="*/ 534 h 1393"/>
                  <a:gd name="T14" fmla="*/ 70 w 526"/>
                  <a:gd name="T15" fmla="*/ 553 h 1393"/>
                  <a:gd name="T16" fmla="*/ 41 w 526"/>
                  <a:gd name="T17" fmla="*/ 519 h 1393"/>
                  <a:gd name="T18" fmla="*/ 53 w 526"/>
                  <a:gd name="T19" fmla="*/ 636 h 1393"/>
                  <a:gd name="T20" fmla="*/ 53 w 526"/>
                  <a:gd name="T21" fmla="*/ 773 h 1393"/>
                  <a:gd name="T22" fmla="*/ 58 w 526"/>
                  <a:gd name="T23" fmla="*/ 827 h 1393"/>
                  <a:gd name="T24" fmla="*/ 72 w 526"/>
                  <a:gd name="T25" fmla="*/ 903 h 1393"/>
                  <a:gd name="T26" fmla="*/ 89 w 526"/>
                  <a:gd name="T27" fmla="*/ 1000 h 1393"/>
                  <a:gd name="T28" fmla="*/ 91 w 526"/>
                  <a:gd name="T29" fmla="*/ 1148 h 1393"/>
                  <a:gd name="T30" fmla="*/ 112 w 526"/>
                  <a:gd name="T31" fmla="*/ 1169 h 1393"/>
                  <a:gd name="T32" fmla="*/ 152 w 526"/>
                  <a:gd name="T33" fmla="*/ 1190 h 1393"/>
                  <a:gd name="T34" fmla="*/ 190 w 526"/>
                  <a:gd name="T35" fmla="*/ 1209 h 1393"/>
                  <a:gd name="T36" fmla="*/ 207 w 526"/>
                  <a:gd name="T37" fmla="*/ 1216 h 1393"/>
                  <a:gd name="T38" fmla="*/ 260 w 526"/>
                  <a:gd name="T39" fmla="*/ 1222 h 1393"/>
                  <a:gd name="T40" fmla="*/ 311 w 526"/>
                  <a:gd name="T41" fmla="*/ 1228 h 1393"/>
                  <a:gd name="T42" fmla="*/ 416 w 526"/>
                  <a:gd name="T43" fmla="*/ 1252 h 1393"/>
                  <a:gd name="T44" fmla="*/ 522 w 526"/>
                  <a:gd name="T45" fmla="*/ 1288 h 1393"/>
                  <a:gd name="T46" fmla="*/ 526 w 526"/>
                  <a:gd name="T47" fmla="*/ 1393 h 1393"/>
                  <a:gd name="T48" fmla="*/ 488 w 526"/>
                  <a:gd name="T49" fmla="*/ 1382 h 1393"/>
                  <a:gd name="T50" fmla="*/ 397 w 526"/>
                  <a:gd name="T51" fmla="*/ 1357 h 1393"/>
                  <a:gd name="T52" fmla="*/ 343 w 526"/>
                  <a:gd name="T53" fmla="*/ 1344 h 1393"/>
                  <a:gd name="T54" fmla="*/ 294 w 526"/>
                  <a:gd name="T55" fmla="*/ 1330 h 1393"/>
                  <a:gd name="T56" fmla="*/ 220 w 526"/>
                  <a:gd name="T57" fmla="*/ 1311 h 1393"/>
                  <a:gd name="T58" fmla="*/ 123 w 526"/>
                  <a:gd name="T59" fmla="*/ 1294 h 1393"/>
                  <a:gd name="T60" fmla="*/ 72 w 526"/>
                  <a:gd name="T61" fmla="*/ 1287 h 1393"/>
                  <a:gd name="T62" fmla="*/ 64 w 526"/>
                  <a:gd name="T63" fmla="*/ 1165 h 1393"/>
                  <a:gd name="T64" fmla="*/ 32 w 526"/>
                  <a:gd name="T65" fmla="*/ 1140 h 1393"/>
                  <a:gd name="T66" fmla="*/ 13 w 526"/>
                  <a:gd name="T67" fmla="*/ 667 h 1393"/>
                  <a:gd name="T68" fmla="*/ 13 w 526"/>
                  <a:gd name="T69" fmla="*/ 479 h 1393"/>
                  <a:gd name="T70" fmla="*/ 15 w 526"/>
                  <a:gd name="T71" fmla="*/ 412 h 1393"/>
                  <a:gd name="T72" fmla="*/ 9 w 526"/>
                  <a:gd name="T73" fmla="*/ 374 h 1393"/>
                  <a:gd name="T74" fmla="*/ 0 w 526"/>
                  <a:gd name="T75" fmla="*/ 272 h 1393"/>
                  <a:gd name="T76" fmla="*/ 0 w 526"/>
                  <a:gd name="T77" fmla="*/ 150 h 1393"/>
                  <a:gd name="T78" fmla="*/ 38 w 526"/>
                  <a:gd name="T79" fmla="*/ 0 h 1393"/>
                  <a:gd name="T80" fmla="*/ 76 w 526"/>
                  <a:gd name="T81" fmla="*/ 5 h 1393"/>
                  <a:gd name="T82" fmla="*/ 77 w 526"/>
                  <a:gd name="T83" fmla="*/ 21 h 1393"/>
                  <a:gd name="T84" fmla="*/ 77 w 526"/>
                  <a:gd name="T85" fmla="*/ 21 h 1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6" h="1393">
                    <a:moveTo>
                      <a:pt x="77" y="21"/>
                    </a:moveTo>
                    <a:lnTo>
                      <a:pt x="51" y="106"/>
                    </a:lnTo>
                    <a:lnTo>
                      <a:pt x="28" y="260"/>
                    </a:lnTo>
                    <a:lnTo>
                      <a:pt x="34" y="374"/>
                    </a:lnTo>
                    <a:lnTo>
                      <a:pt x="39" y="427"/>
                    </a:lnTo>
                    <a:lnTo>
                      <a:pt x="51" y="486"/>
                    </a:lnTo>
                    <a:lnTo>
                      <a:pt x="64" y="534"/>
                    </a:lnTo>
                    <a:lnTo>
                      <a:pt x="70" y="553"/>
                    </a:lnTo>
                    <a:lnTo>
                      <a:pt x="41" y="519"/>
                    </a:lnTo>
                    <a:lnTo>
                      <a:pt x="53" y="636"/>
                    </a:lnTo>
                    <a:lnTo>
                      <a:pt x="53" y="773"/>
                    </a:lnTo>
                    <a:lnTo>
                      <a:pt x="58" y="827"/>
                    </a:lnTo>
                    <a:lnTo>
                      <a:pt x="72" y="903"/>
                    </a:lnTo>
                    <a:lnTo>
                      <a:pt x="89" y="1000"/>
                    </a:lnTo>
                    <a:lnTo>
                      <a:pt x="91" y="1148"/>
                    </a:lnTo>
                    <a:lnTo>
                      <a:pt x="112" y="1169"/>
                    </a:lnTo>
                    <a:lnTo>
                      <a:pt x="152" y="1190"/>
                    </a:lnTo>
                    <a:lnTo>
                      <a:pt x="190" y="1209"/>
                    </a:lnTo>
                    <a:lnTo>
                      <a:pt x="207" y="1216"/>
                    </a:lnTo>
                    <a:lnTo>
                      <a:pt x="260" y="1222"/>
                    </a:lnTo>
                    <a:lnTo>
                      <a:pt x="311" y="1228"/>
                    </a:lnTo>
                    <a:lnTo>
                      <a:pt x="416" y="1252"/>
                    </a:lnTo>
                    <a:lnTo>
                      <a:pt x="522" y="1288"/>
                    </a:lnTo>
                    <a:lnTo>
                      <a:pt x="526" y="1393"/>
                    </a:lnTo>
                    <a:lnTo>
                      <a:pt x="488" y="1382"/>
                    </a:lnTo>
                    <a:lnTo>
                      <a:pt x="397" y="1357"/>
                    </a:lnTo>
                    <a:lnTo>
                      <a:pt x="343" y="1344"/>
                    </a:lnTo>
                    <a:lnTo>
                      <a:pt x="294" y="1330"/>
                    </a:lnTo>
                    <a:lnTo>
                      <a:pt x="220" y="1311"/>
                    </a:lnTo>
                    <a:lnTo>
                      <a:pt x="123" y="1294"/>
                    </a:lnTo>
                    <a:lnTo>
                      <a:pt x="72" y="1287"/>
                    </a:lnTo>
                    <a:lnTo>
                      <a:pt x="64" y="1165"/>
                    </a:lnTo>
                    <a:lnTo>
                      <a:pt x="32" y="1140"/>
                    </a:lnTo>
                    <a:lnTo>
                      <a:pt x="13" y="667"/>
                    </a:lnTo>
                    <a:lnTo>
                      <a:pt x="13" y="479"/>
                    </a:lnTo>
                    <a:lnTo>
                      <a:pt x="15" y="412"/>
                    </a:lnTo>
                    <a:lnTo>
                      <a:pt x="9" y="374"/>
                    </a:lnTo>
                    <a:lnTo>
                      <a:pt x="0" y="272"/>
                    </a:lnTo>
                    <a:lnTo>
                      <a:pt x="0" y="150"/>
                    </a:lnTo>
                    <a:lnTo>
                      <a:pt x="38" y="0"/>
                    </a:lnTo>
                    <a:lnTo>
                      <a:pt x="76" y="5"/>
                    </a:lnTo>
                    <a:lnTo>
                      <a:pt x="77" y="21"/>
                    </a:lnTo>
                    <a:lnTo>
                      <a:pt x="7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46" name="Freeform 158"/>
              <p:cNvSpPr>
                <a:spLocks/>
              </p:cNvSpPr>
              <p:nvPr/>
            </p:nvSpPr>
            <p:spPr bwMode="auto">
              <a:xfrm>
                <a:off x="3012" y="3449"/>
                <a:ext cx="361" cy="356"/>
              </a:xfrm>
              <a:custGeom>
                <a:avLst/>
                <a:gdLst>
                  <a:gd name="T0" fmla="*/ 0 w 722"/>
                  <a:gd name="T1" fmla="*/ 0 h 713"/>
                  <a:gd name="T2" fmla="*/ 10 w 722"/>
                  <a:gd name="T3" fmla="*/ 21 h 713"/>
                  <a:gd name="T4" fmla="*/ 36 w 722"/>
                  <a:gd name="T5" fmla="*/ 70 h 713"/>
                  <a:gd name="T6" fmla="*/ 51 w 722"/>
                  <a:gd name="T7" fmla="*/ 101 h 713"/>
                  <a:gd name="T8" fmla="*/ 69 w 722"/>
                  <a:gd name="T9" fmla="*/ 133 h 713"/>
                  <a:gd name="T10" fmla="*/ 95 w 722"/>
                  <a:gd name="T11" fmla="*/ 186 h 713"/>
                  <a:gd name="T12" fmla="*/ 116 w 722"/>
                  <a:gd name="T13" fmla="*/ 207 h 713"/>
                  <a:gd name="T14" fmla="*/ 148 w 722"/>
                  <a:gd name="T15" fmla="*/ 230 h 713"/>
                  <a:gd name="T16" fmla="*/ 190 w 722"/>
                  <a:gd name="T17" fmla="*/ 251 h 713"/>
                  <a:gd name="T18" fmla="*/ 236 w 722"/>
                  <a:gd name="T19" fmla="*/ 272 h 713"/>
                  <a:gd name="T20" fmla="*/ 278 w 722"/>
                  <a:gd name="T21" fmla="*/ 289 h 713"/>
                  <a:gd name="T22" fmla="*/ 314 w 722"/>
                  <a:gd name="T23" fmla="*/ 302 h 713"/>
                  <a:gd name="T24" fmla="*/ 350 w 722"/>
                  <a:gd name="T25" fmla="*/ 314 h 713"/>
                  <a:gd name="T26" fmla="*/ 479 w 722"/>
                  <a:gd name="T27" fmla="*/ 289 h 713"/>
                  <a:gd name="T28" fmla="*/ 722 w 722"/>
                  <a:gd name="T29" fmla="*/ 502 h 713"/>
                  <a:gd name="T30" fmla="*/ 705 w 722"/>
                  <a:gd name="T31" fmla="*/ 517 h 713"/>
                  <a:gd name="T32" fmla="*/ 661 w 722"/>
                  <a:gd name="T33" fmla="*/ 549 h 713"/>
                  <a:gd name="T34" fmla="*/ 637 w 722"/>
                  <a:gd name="T35" fmla="*/ 566 h 713"/>
                  <a:gd name="T36" fmla="*/ 612 w 722"/>
                  <a:gd name="T37" fmla="*/ 582 h 713"/>
                  <a:gd name="T38" fmla="*/ 576 w 722"/>
                  <a:gd name="T39" fmla="*/ 597 h 713"/>
                  <a:gd name="T40" fmla="*/ 519 w 722"/>
                  <a:gd name="T41" fmla="*/ 576 h 713"/>
                  <a:gd name="T42" fmla="*/ 475 w 722"/>
                  <a:gd name="T43" fmla="*/ 551 h 713"/>
                  <a:gd name="T44" fmla="*/ 450 w 722"/>
                  <a:gd name="T45" fmla="*/ 538 h 713"/>
                  <a:gd name="T46" fmla="*/ 426 w 722"/>
                  <a:gd name="T47" fmla="*/ 523 h 713"/>
                  <a:gd name="T48" fmla="*/ 403 w 722"/>
                  <a:gd name="T49" fmla="*/ 509 h 713"/>
                  <a:gd name="T50" fmla="*/ 380 w 722"/>
                  <a:gd name="T51" fmla="*/ 494 h 713"/>
                  <a:gd name="T52" fmla="*/ 338 w 722"/>
                  <a:gd name="T53" fmla="*/ 470 h 713"/>
                  <a:gd name="T54" fmla="*/ 312 w 722"/>
                  <a:gd name="T55" fmla="*/ 452 h 713"/>
                  <a:gd name="T56" fmla="*/ 300 w 722"/>
                  <a:gd name="T57" fmla="*/ 447 h 713"/>
                  <a:gd name="T58" fmla="*/ 107 w 722"/>
                  <a:gd name="T59" fmla="*/ 228 h 713"/>
                  <a:gd name="T60" fmla="*/ 86 w 722"/>
                  <a:gd name="T61" fmla="*/ 215 h 713"/>
                  <a:gd name="T62" fmla="*/ 103 w 722"/>
                  <a:gd name="T63" fmla="*/ 260 h 713"/>
                  <a:gd name="T64" fmla="*/ 122 w 722"/>
                  <a:gd name="T65" fmla="*/ 306 h 713"/>
                  <a:gd name="T66" fmla="*/ 143 w 722"/>
                  <a:gd name="T67" fmla="*/ 359 h 713"/>
                  <a:gd name="T68" fmla="*/ 164 w 722"/>
                  <a:gd name="T69" fmla="*/ 414 h 713"/>
                  <a:gd name="T70" fmla="*/ 181 w 722"/>
                  <a:gd name="T71" fmla="*/ 464 h 713"/>
                  <a:gd name="T72" fmla="*/ 200 w 722"/>
                  <a:gd name="T73" fmla="*/ 523 h 713"/>
                  <a:gd name="T74" fmla="*/ 209 w 722"/>
                  <a:gd name="T75" fmla="*/ 561 h 713"/>
                  <a:gd name="T76" fmla="*/ 226 w 722"/>
                  <a:gd name="T77" fmla="*/ 618 h 713"/>
                  <a:gd name="T78" fmla="*/ 243 w 722"/>
                  <a:gd name="T79" fmla="*/ 669 h 713"/>
                  <a:gd name="T80" fmla="*/ 251 w 722"/>
                  <a:gd name="T81" fmla="*/ 692 h 713"/>
                  <a:gd name="T82" fmla="*/ 494 w 722"/>
                  <a:gd name="T83" fmla="*/ 616 h 713"/>
                  <a:gd name="T84" fmla="*/ 483 w 722"/>
                  <a:gd name="T85" fmla="*/ 644 h 713"/>
                  <a:gd name="T86" fmla="*/ 454 w 722"/>
                  <a:gd name="T87" fmla="*/ 669 h 713"/>
                  <a:gd name="T88" fmla="*/ 418 w 722"/>
                  <a:gd name="T89" fmla="*/ 671 h 713"/>
                  <a:gd name="T90" fmla="*/ 257 w 722"/>
                  <a:gd name="T91" fmla="*/ 713 h 713"/>
                  <a:gd name="T92" fmla="*/ 175 w 722"/>
                  <a:gd name="T93" fmla="*/ 711 h 713"/>
                  <a:gd name="T94" fmla="*/ 164 w 722"/>
                  <a:gd name="T95" fmla="*/ 660 h 713"/>
                  <a:gd name="T96" fmla="*/ 139 w 722"/>
                  <a:gd name="T97" fmla="*/ 546 h 713"/>
                  <a:gd name="T98" fmla="*/ 112 w 722"/>
                  <a:gd name="T99" fmla="*/ 426 h 713"/>
                  <a:gd name="T100" fmla="*/ 101 w 722"/>
                  <a:gd name="T101" fmla="*/ 354 h 713"/>
                  <a:gd name="T102" fmla="*/ 88 w 722"/>
                  <a:gd name="T103" fmla="*/ 306 h 713"/>
                  <a:gd name="T104" fmla="*/ 61 w 722"/>
                  <a:gd name="T105" fmla="*/ 234 h 713"/>
                  <a:gd name="T106" fmla="*/ 34 w 722"/>
                  <a:gd name="T107" fmla="*/ 169 h 713"/>
                  <a:gd name="T108" fmla="*/ 23 w 722"/>
                  <a:gd name="T109" fmla="*/ 141 h 713"/>
                  <a:gd name="T110" fmla="*/ 0 w 722"/>
                  <a:gd name="T111" fmla="*/ 0 h 713"/>
                  <a:gd name="T112" fmla="*/ 0 w 722"/>
                  <a:gd name="T113" fmla="*/ 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22" h="713">
                    <a:moveTo>
                      <a:pt x="0" y="0"/>
                    </a:moveTo>
                    <a:lnTo>
                      <a:pt x="10" y="21"/>
                    </a:lnTo>
                    <a:lnTo>
                      <a:pt x="36" y="70"/>
                    </a:lnTo>
                    <a:lnTo>
                      <a:pt x="51" y="101"/>
                    </a:lnTo>
                    <a:lnTo>
                      <a:pt x="69" y="133"/>
                    </a:lnTo>
                    <a:lnTo>
                      <a:pt x="95" y="186"/>
                    </a:lnTo>
                    <a:lnTo>
                      <a:pt x="116" y="207"/>
                    </a:lnTo>
                    <a:lnTo>
                      <a:pt x="148" y="230"/>
                    </a:lnTo>
                    <a:lnTo>
                      <a:pt x="190" y="251"/>
                    </a:lnTo>
                    <a:lnTo>
                      <a:pt x="236" y="272"/>
                    </a:lnTo>
                    <a:lnTo>
                      <a:pt x="278" y="289"/>
                    </a:lnTo>
                    <a:lnTo>
                      <a:pt x="314" y="302"/>
                    </a:lnTo>
                    <a:lnTo>
                      <a:pt x="350" y="314"/>
                    </a:lnTo>
                    <a:lnTo>
                      <a:pt x="479" y="289"/>
                    </a:lnTo>
                    <a:lnTo>
                      <a:pt x="722" y="502"/>
                    </a:lnTo>
                    <a:lnTo>
                      <a:pt x="705" y="517"/>
                    </a:lnTo>
                    <a:lnTo>
                      <a:pt x="661" y="549"/>
                    </a:lnTo>
                    <a:lnTo>
                      <a:pt x="637" y="566"/>
                    </a:lnTo>
                    <a:lnTo>
                      <a:pt x="612" y="582"/>
                    </a:lnTo>
                    <a:lnTo>
                      <a:pt x="576" y="597"/>
                    </a:lnTo>
                    <a:lnTo>
                      <a:pt x="519" y="576"/>
                    </a:lnTo>
                    <a:lnTo>
                      <a:pt x="475" y="551"/>
                    </a:lnTo>
                    <a:lnTo>
                      <a:pt x="450" y="538"/>
                    </a:lnTo>
                    <a:lnTo>
                      <a:pt x="426" y="523"/>
                    </a:lnTo>
                    <a:lnTo>
                      <a:pt x="403" y="509"/>
                    </a:lnTo>
                    <a:lnTo>
                      <a:pt x="380" y="494"/>
                    </a:lnTo>
                    <a:lnTo>
                      <a:pt x="338" y="470"/>
                    </a:lnTo>
                    <a:lnTo>
                      <a:pt x="312" y="452"/>
                    </a:lnTo>
                    <a:lnTo>
                      <a:pt x="300" y="447"/>
                    </a:lnTo>
                    <a:lnTo>
                      <a:pt x="107" y="228"/>
                    </a:lnTo>
                    <a:lnTo>
                      <a:pt x="86" y="215"/>
                    </a:lnTo>
                    <a:lnTo>
                      <a:pt x="103" y="260"/>
                    </a:lnTo>
                    <a:lnTo>
                      <a:pt x="122" y="306"/>
                    </a:lnTo>
                    <a:lnTo>
                      <a:pt x="143" y="359"/>
                    </a:lnTo>
                    <a:lnTo>
                      <a:pt x="164" y="414"/>
                    </a:lnTo>
                    <a:lnTo>
                      <a:pt x="181" y="464"/>
                    </a:lnTo>
                    <a:lnTo>
                      <a:pt x="200" y="523"/>
                    </a:lnTo>
                    <a:lnTo>
                      <a:pt x="209" y="561"/>
                    </a:lnTo>
                    <a:lnTo>
                      <a:pt x="226" y="618"/>
                    </a:lnTo>
                    <a:lnTo>
                      <a:pt x="243" y="669"/>
                    </a:lnTo>
                    <a:lnTo>
                      <a:pt x="251" y="692"/>
                    </a:lnTo>
                    <a:lnTo>
                      <a:pt x="494" y="616"/>
                    </a:lnTo>
                    <a:lnTo>
                      <a:pt x="483" y="644"/>
                    </a:lnTo>
                    <a:lnTo>
                      <a:pt x="454" y="669"/>
                    </a:lnTo>
                    <a:lnTo>
                      <a:pt x="418" y="671"/>
                    </a:lnTo>
                    <a:lnTo>
                      <a:pt x="257" y="713"/>
                    </a:lnTo>
                    <a:lnTo>
                      <a:pt x="175" y="711"/>
                    </a:lnTo>
                    <a:lnTo>
                      <a:pt x="164" y="660"/>
                    </a:lnTo>
                    <a:lnTo>
                      <a:pt x="139" y="546"/>
                    </a:lnTo>
                    <a:lnTo>
                      <a:pt x="112" y="426"/>
                    </a:lnTo>
                    <a:lnTo>
                      <a:pt x="101" y="354"/>
                    </a:lnTo>
                    <a:lnTo>
                      <a:pt x="88" y="306"/>
                    </a:lnTo>
                    <a:lnTo>
                      <a:pt x="61" y="234"/>
                    </a:lnTo>
                    <a:lnTo>
                      <a:pt x="34" y="169"/>
                    </a:lnTo>
                    <a:lnTo>
                      <a:pt x="23" y="14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47" name="Freeform 159"/>
              <p:cNvSpPr>
                <a:spLocks/>
              </p:cNvSpPr>
              <p:nvPr/>
            </p:nvSpPr>
            <p:spPr bwMode="auto">
              <a:xfrm>
                <a:off x="3011" y="3318"/>
                <a:ext cx="199" cy="244"/>
              </a:xfrm>
              <a:custGeom>
                <a:avLst/>
                <a:gdLst>
                  <a:gd name="T0" fmla="*/ 0 w 397"/>
                  <a:gd name="T1" fmla="*/ 0 h 486"/>
                  <a:gd name="T2" fmla="*/ 19 w 397"/>
                  <a:gd name="T3" fmla="*/ 36 h 486"/>
                  <a:gd name="T4" fmla="*/ 38 w 397"/>
                  <a:gd name="T5" fmla="*/ 74 h 486"/>
                  <a:gd name="T6" fmla="*/ 63 w 397"/>
                  <a:gd name="T7" fmla="*/ 119 h 486"/>
                  <a:gd name="T8" fmla="*/ 88 w 397"/>
                  <a:gd name="T9" fmla="*/ 167 h 486"/>
                  <a:gd name="T10" fmla="*/ 112 w 397"/>
                  <a:gd name="T11" fmla="*/ 211 h 486"/>
                  <a:gd name="T12" fmla="*/ 135 w 397"/>
                  <a:gd name="T13" fmla="*/ 247 h 486"/>
                  <a:gd name="T14" fmla="*/ 154 w 397"/>
                  <a:gd name="T15" fmla="*/ 268 h 486"/>
                  <a:gd name="T16" fmla="*/ 190 w 397"/>
                  <a:gd name="T17" fmla="*/ 308 h 486"/>
                  <a:gd name="T18" fmla="*/ 213 w 397"/>
                  <a:gd name="T19" fmla="*/ 330 h 486"/>
                  <a:gd name="T20" fmla="*/ 236 w 397"/>
                  <a:gd name="T21" fmla="*/ 353 h 486"/>
                  <a:gd name="T22" fmla="*/ 274 w 397"/>
                  <a:gd name="T23" fmla="*/ 393 h 486"/>
                  <a:gd name="T24" fmla="*/ 289 w 397"/>
                  <a:gd name="T25" fmla="*/ 408 h 486"/>
                  <a:gd name="T26" fmla="*/ 397 w 397"/>
                  <a:gd name="T27" fmla="*/ 486 h 486"/>
                  <a:gd name="T28" fmla="*/ 281 w 397"/>
                  <a:gd name="T29" fmla="*/ 465 h 486"/>
                  <a:gd name="T30" fmla="*/ 247 w 397"/>
                  <a:gd name="T31" fmla="*/ 433 h 486"/>
                  <a:gd name="T32" fmla="*/ 211 w 397"/>
                  <a:gd name="T33" fmla="*/ 401 h 486"/>
                  <a:gd name="T34" fmla="*/ 171 w 397"/>
                  <a:gd name="T35" fmla="*/ 363 h 486"/>
                  <a:gd name="T36" fmla="*/ 129 w 397"/>
                  <a:gd name="T37" fmla="*/ 323 h 486"/>
                  <a:gd name="T38" fmla="*/ 91 w 397"/>
                  <a:gd name="T39" fmla="*/ 287 h 486"/>
                  <a:gd name="T40" fmla="*/ 52 w 397"/>
                  <a:gd name="T41" fmla="*/ 243 h 486"/>
                  <a:gd name="T42" fmla="*/ 21 w 397"/>
                  <a:gd name="T43" fmla="*/ 114 h 486"/>
                  <a:gd name="T44" fmla="*/ 6 w 397"/>
                  <a:gd name="T45" fmla="*/ 34 h 486"/>
                  <a:gd name="T46" fmla="*/ 0 w 397"/>
                  <a:gd name="T47" fmla="*/ 0 h 486"/>
                  <a:gd name="T48" fmla="*/ 0 w 397"/>
                  <a:gd name="T49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7" h="486">
                    <a:moveTo>
                      <a:pt x="0" y="0"/>
                    </a:moveTo>
                    <a:lnTo>
                      <a:pt x="19" y="36"/>
                    </a:lnTo>
                    <a:lnTo>
                      <a:pt x="38" y="74"/>
                    </a:lnTo>
                    <a:lnTo>
                      <a:pt x="63" y="119"/>
                    </a:lnTo>
                    <a:lnTo>
                      <a:pt x="88" y="167"/>
                    </a:lnTo>
                    <a:lnTo>
                      <a:pt x="112" y="211"/>
                    </a:lnTo>
                    <a:lnTo>
                      <a:pt x="135" y="247"/>
                    </a:lnTo>
                    <a:lnTo>
                      <a:pt x="154" y="268"/>
                    </a:lnTo>
                    <a:lnTo>
                      <a:pt x="190" y="308"/>
                    </a:lnTo>
                    <a:lnTo>
                      <a:pt x="213" y="330"/>
                    </a:lnTo>
                    <a:lnTo>
                      <a:pt x="236" y="353"/>
                    </a:lnTo>
                    <a:lnTo>
                      <a:pt x="274" y="393"/>
                    </a:lnTo>
                    <a:lnTo>
                      <a:pt x="289" y="408"/>
                    </a:lnTo>
                    <a:lnTo>
                      <a:pt x="397" y="486"/>
                    </a:lnTo>
                    <a:lnTo>
                      <a:pt x="281" y="465"/>
                    </a:lnTo>
                    <a:lnTo>
                      <a:pt x="247" y="433"/>
                    </a:lnTo>
                    <a:lnTo>
                      <a:pt x="211" y="401"/>
                    </a:lnTo>
                    <a:lnTo>
                      <a:pt x="171" y="363"/>
                    </a:lnTo>
                    <a:lnTo>
                      <a:pt x="129" y="323"/>
                    </a:lnTo>
                    <a:lnTo>
                      <a:pt x="91" y="287"/>
                    </a:lnTo>
                    <a:lnTo>
                      <a:pt x="52" y="243"/>
                    </a:lnTo>
                    <a:lnTo>
                      <a:pt x="21" y="114"/>
                    </a:lnTo>
                    <a:lnTo>
                      <a:pt x="6" y="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48" name="Freeform 160"/>
              <p:cNvSpPr>
                <a:spLocks/>
              </p:cNvSpPr>
              <p:nvPr/>
            </p:nvSpPr>
            <p:spPr bwMode="auto">
              <a:xfrm>
                <a:off x="3327" y="3592"/>
                <a:ext cx="111" cy="31"/>
              </a:xfrm>
              <a:custGeom>
                <a:avLst/>
                <a:gdLst>
                  <a:gd name="T0" fmla="*/ 222 w 222"/>
                  <a:gd name="T1" fmla="*/ 46 h 63"/>
                  <a:gd name="T2" fmla="*/ 186 w 222"/>
                  <a:gd name="T3" fmla="*/ 38 h 63"/>
                  <a:gd name="T4" fmla="*/ 133 w 222"/>
                  <a:gd name="T5" fmla="*/ 38 h 63"/>
                  <a:gd name="T6" fmla="*/ 57 w 222"/>
                  <a:gd name="T7" fmla="*/ 53 h 63"/>
                  <a:gd name="T8" fmla="*/ 0 w 222"/>
                  <a:gd name="T9" fmla="*/ 63 h 63"/>
                  <a:gd name="T10" fmla="*/ 141 w 222"/>
                  <a:gd name="T11" fmla="*/ 0 h 63"/>
                  <a:gd name="T12" fmla="*/ 222 w 222"/>
                  <a:gd name="T13" fmla="*/ 46 h 63"/>
                  <a:gd name="T14" fmla="*/ 222 w 222"/>
                  <a:gd name="T15" fmla="*/ 4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63">
                    <a:moveTo>
                      <a:pt x="222" y="46"/>
                    </a:moveTo>
                    <a:lnTo>
                      <a:pt x="186" y="38"/>
                    </a:lnTo>
                    <a:lnTo>
                      <a:pt x="133" y="38"/>
                    </a:lnTo>
                    <a:lnTo>
                      <a:pt x="57" y="53"/>
                    </a:lnTo>
                    <a:lnTo>
                      <a:pt x="0" y="63"/>
                    </a:lnTo>
                    <a:lnTo>
                      <a:pt x="141" y="0"/>
                    </a:lnTo>
                    <a:lnTo>
                      <a:pt x="222" y="46"/>
                    </a:lnTo>
                    <a:lnTo>
                      <a:pt x="222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49" name="Freeform 161"/>
              <p:cNvSpPr>
                <a:spLocks/>
              </p:cNvSpPr>
              <p:nvPr/>
            </p:nvSpPr>
            <p:spPr bwMode="auto">
              <a:xfrm>
                <a:off x="3366" y="3622"/>
                <a:ext cx="171" cy="160"/>
              </a:xfrm>
              <a:custGeom>
                <a:avLst/>
                <a:gdLst>
                  <a:gd name="T0" fmla="*/ 19 w 344"/>
                  <a:gd name="T1" fmla="*/ 152 h 319"/>
                  <a:gd name="T2" fmla="*/ 162 w 344"/>
                  <a:gd name="T3" fmla="*/ 64 h 319"/>
                  <a:gd name="T4" fmla="*/ 245 w 344"/>
                  <a:gd name="T5" fmla="*/ 142 h 319"/>
                  <a:gd name="T6" fmla="*/ 302 w 344"/>
                  <a:gd name="T7" fmla="*/ 247 h 319"/>
                  <a:gd name="T8" fmla="*/ 312 w 344"/>
                  <a:gd name="T9" fmla="*/ 319 h 319"/>
                  <a:gd name="T10" fmla="*/ 336 w 344"/>
                  <a:gd name="T11" fmla="*/ 294 h 319"/>
                  <a:gd name="T12" fmla="*/ 344 w 344"/>
                  <a:gd name="T13" fmla="*/ 232 h 319"/>
                  <a:gd name="T14" fmla="*/ 333 w 344"/>
                  <a:gd name="T15" fmla="*/ 209 h 319"/>
                  <a:gd name="T16" fmla="*/ 315 w 344"/>
                  <a:gd name="T17" fmla="*/ 184 h 319"/>
                  <a:gd name="T18" fmla="*/ 295 w 344"/>
                  <a:gd name="T19" fmla="*/ 160 h 319"/>
                  <a:gd name="T20" fmla="*/ 274 w 344"/>
                  <a:gd name="T21" fmla="*/ 133 h 319"/>
                  <a:gd name="T22" fmla="*/ 255 w 344"/>
                  <a:gd name="T23" fmla="*/ 110 h 319"/>
                  <a:gd name="T24" fmla="*/ 238 w 344"/>
                  <a:gd name="T25" fmla="*/ 91 h 319"/>
                  <a:gd name="T26" fmla="*/ 222 w 344"/>
                  <a:gd name="T27" fmla="*/ 74 h 319"/>
                  <a:gd name="T28" fmla="*/ 122 w 344"/>
                  <a:gd name="T29" fmla="*/ 0 h 319"/>
                  <a:gd name="T30" fmla="*/ 137 w 344"/>
                  <a:gd name="T31" fmla="*/ 59 h 319"/>
                  <a:gd name="T32" fmla="*/ 0 w 344"/>
                  <a:gd name="T33" fmla="*/ 148 h 319"/>
                  <a:gd name="T34" fmla="*/ 19 w 344"/>
                  <a:gd name="T35" fmla="*/ 152 h 319"/>
                  <a:gd name="T36" fmla="*/ 19 w 344"/>
                  <a:gd name="T37" fmla="*/ 152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4" h="319">
                    <a:moveTo>
                      <a:pt x="19" y="152"/>
                    </a:moveTo>
                    <a:lnTo>
                      <a:pt x="162" y="64"/>
                    </a:lnTo>
                    <a:lnTo>
                      <a:pt x="245" y="142"/>
                    </a:lnTo>
                    <a:lnTo>
                      <a:pt x="302" y="247"/>
                    </a:lnTo>
                    <a:lnTo>
                      <a:pt x="312" y="319"/>
                    </a:lnTo>
                    <a:lnTo>
                      <a:pt x="336" y="294"/>
                    </a:lnTo>
                    <a:lnTo>
                      <a:pt x="344" y="232"/>
                    </a:lnTo>
                    <a:lnTo>
                      <a:pt x="333" y="209"/>
                    </a:lnTo>
                    <a:lnTo>
                      <a:pt x="315" y="184"/>
                    </a:lnTo>
                    <a:lnTo>
                      <a:pt x="295" y="160"/>
                    </a:lnTo>
                    <a:lnTo>
                      <a:pt x="274" y="133"/>
                    </a:lnTo>
                    <a:lnTo>
                      <a:pt x="255" y="110"/>
                    </a:lnTo>
                    <a:lnTo>
                      <a:pt x="238" y="91"/>
                    </a:lnTo>
                    <a:lnTo>
                      <a:pt x="222" y="74"/>
                    </a:lnTo>
                    <a:lnTo>
                      <a:pt x="122" y="0"/>
                    </a:lnTo>
                    <a:lnTo>
                      <a:pt x="137" y="59"/>
                    </a:lnTo>
                    <a:lnTo>
                      <a:pt x="0" y="148"/>
                    </a:lnTo>
                    <a:lnTo>
                      <a:pt x="19" y="152"/>
                    </a:lnTo>
                    <a:lnTo>
                      <a:pt x="19" y="1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50" name="Freeform 162"/>
              <p:cNvSpPr>
                <a:spLocks/>
              </p:cNvSpPr>
              <p:nvPr/>
            </p:nvSpPr>
            <p:spPr bwMode="auto">
              <a:xfrm>
                <a:off x="3381" y="3237"/>
                <a:ext cx="301" cy="490"/>
              </a:xfrm>
              <a:custGeom>
                <a:avLst/>
                <a:gdLst>
                  <a:gd name="T0" fmla="*/ 274 w 603"/>
                  <a:gd name="T1" fmla="*/ 757 h 981"/>
                  <a:gd name="T2" fmla="*/ 379 w 603"/>
                  <a:gd name="T3" fmla="*/ 688 h 981"/>
                  <a:gd name="T4" fmla="*/ 456 w 603"/>
                  <a:gd name="T5" fmla="*/ 635 h 981"/>
                  <a:gd name="T6" fmla="*/ 508 w 603"/>
                  <a:gd name="T7" fmla="*/ 549 h 981"/>
                  <a:gd name="T8" fmla="*/ 546 w 603"/>
                  <a:gd name="T9" fmla="*/ 489 h 981"/>
                  <a:gd name="T10" fmla="*/ 561 w 603"/>
                  <a:gd name="T11" fmla="*/ 384 h 981"/>
                  <a:gd name="T12" fmla="*/ 555 w 603"/>
                  <a:gd name="T13" fmla="*/ 280 h 981"/>
                  <a:gd name="T14" fmla="*/ 595 w 603"/>
                  <a:gd name="T15" fmla="*/ 242 h 981"/>
                  <a:gd name="T16" fmla="*/ 601 w 603"/>
                  <a:gd name="T17" fmla="*/ 0 h 981"/>
                  <a:gd name="T18" fmla="*/ 519 w 603"/>
                  <a:gd name="T19" fmla="*/ 101 h 981"/>
                  <a:gd name="T20" fmla="*/ 565 w 603"/>
                  <a:gd name="T21" fmla="*/ 226 h 981"/>
                  <a:gd name="T22" fmla="*/ 525 w 603"/>
                  <a:gd name="T23" fmla="*/ 310 h 981"/>
                  <a:gd name="T24" fmla="*/ 548 w 603"/>
                  <a:gd name="T25" fmla="*/ 405 h 981"/>
                  <a:gd name="T26" fmla="*/ 504 w 603"/>
                  <a:gd name="T27" fmla="*/ 523 h 981"/>
                  <a:gd name="T28" fmla="*/ 420 w 603"/>
                  <a:gd name="T29" fmla="*/ 627 h 981"/>
                  <a:gd name="T30" fmla="*/ 367 w 603"/>
                  <a:gd name="T31" fmla="*/ 648 h 981"/>
                  <a:gd name="T32" fmla="*/ 314 w 603"/>
                  <a:gd name="T33" fmla="*/ 597 h 981"/>
                  <a:gd name="T34" fmla="*/ 268 w 603"/>
                  <a:gd name="T35" fmla="*/ 527 h 981"/>
                  <a:gd name="T36" fmla="*/ 238 w 603"/>
                  <a:gd name="T37" fmla="*/ 500 h 981"/>
                  <a:gd name="T38" fmla="*/ 152 w 603"/>
                  <a:gd name="T39" fmla="*/ 399 h 981"/>
                  <a:gd name="T40" fmla="*/ 230 w 603"/>
                  <a:gd name="T41" fmla="*/ 534 h 981"/>
                  <a:gd name="T42" fmla="*/ 257 w 603"/>
                  <a:gd name="T43" fmla="*/ 582 h 981"/>
                  <a:gd name="T44" fmla="*/ 297 w 603"/>
                  <a:gd name="T45" fmla="*/ 635 h 981"/>
                  <a:gd name="T46" fmla="*/ 352 w 603"/>
                  <a:gd name="T47" fmla="*/ 688 h 981"/>
                  <a:gd name="T48" fmla="*/ 251 w 603"/>
                  <a:gd name="T49" fmla="*/ 679 h 981"/>
                  <a:gd name="T50" fmla="*/ 247 w 603"/>
                  <a:gd name="T51" fmla="*/ 700 h 981"/>
                  <a:gd name="T52" fmla="*/ 149 w 603"/>
                  <a:gd name="T53" fmla="*/ 694 h 981"/>
                  <a:gd name="T54" fmla="*/ 65 w 603"/>
                  <a:gd name="T55" fmla="*/ 515 h 981"/>
                  <a:gd name="T56" fmla="*/ 40 w 603"/>
                  <a:gd name="T57" fmla="*/ 460 h 981"/>
                  <a:gd name="T58" fmla="*/ 35 w 603"/>
                  <a:gd name="T59" fmla="*/ 498 h 981"/>
                  <a:gd name="T60" fmla="*/ 92 w 603"/>
                  <a:gd name="T61" fmla="*/ 671 h 981"/>
                  <a:gd name="T62" fmla="*/ 232 w 603"/>
                  <a:gd name="T63" fmla="*/ 825 h 981"/>
                  <a:gd name="T64" fmla="*/ 278 w 603"/>
                  <a:gd name="T65" fmla="*/ 905 h 981"/>
                  <a:gd name="T66" fmla="*/ 299 w 603"/>
                  <a:gd name="T67" fmla="*/ 98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3" h="981">
                    <a:moveTo>
                      <a:pt x="299" y="981"/>
                    </a:moveTo>
                    <a:lnTo>
                      <a:pt x="274" y="757"/>
                    </a:lnTo>
                    <a:lnTo>
                      <a:pt x="341" y="726"/>
                    </a:lnTo>
                    <a:lnTo>
                      <a:pt x="379" y="688"/>
                    </a:lnTo>
                    <a:lnTo>
                      <a:pt x="411" y="643"/>
                    </a:lnTo>
                    <a:lnTo>
                      <a:pt x="456" y="635"/>
                    </a:lnTo>
                    <a:lnTo>
                      <a:pt x="474" y="608"/>
                    </a:lnTo>
                    <a:lnTo>
                      <a:pt x="508" y="549"/>
                    </a:lnTo>
                    <a:lnTo>
                      <a:pt x="529" y="517"/>
                    </a:lnTo>
                    <a:lnTo>
                      <a:pt x="546" y="489"/>
                    </a:lnTo>
                    <a:lnTo>
                      <a:pt x="563" y="453"/>
                    </a:lnTo>
                    <a:lnTo>
                      <a:pt x="561" y="384"/>
                    </a:lnTo>
                    <a:lnTo>
                      <a:pt x="546" y="310"/>
                    </a:lnTo>
                    <a:lnTo>
                      <a:pt x="555" y="280"/>
                    </a:lnTo>
                    <a:lnTo>
                      <a:pt x="574" y="257"/>
                    </a:lnTo>
                    <a:lnTo>
                      <a:pt x="595" y="242"/>
                    </a:lnTo>
                    <a:lnTo>
                      <a:pt x="603" y="236"/>
                    </a:lnTo>
                    <a:lnTo>
                      <a:pt x="601" y="0"/>
                    </a:lnTo>
                    <a:lnTo>
                      <a:pt x="565" y="61"/>
                    </a:lnTo>
                    <a:lnTo>
                      <a:pt x="519" y="101"/>
                    </a:lnTo>
                    <a:lnTo>
                      <a:pt x="576" y="108"/>
                    </a:lnTo>
                    <a:lnTo>
                      <a:pt x="565" y="226"/>
                    </a:lnTo>
                    <a:lnTo>
                      <a:pt x="542" y="272"/>
                    </a:lnTo>
                    <a:lnTo>
                      <a:pt x="525" y="310"/>
                    </a:lnTo>
                    <a:lnTo>
                      <a:pt x="534" y="363"/>
                    </a:lnTo>
                    <a:lnTo>
                      <a:pt x="548" y="405"/>
                    </a:lnTo>
                    <a:lnTo>
                      <a:pt x="542" y="449"/>
                    </a:lnTo>
                    <a:lnTo>
                      <a:pt x="504" y="523"/>
                    </a:lnTo>
                    <a:lnTo>
                      <a:pt x="451" y="612"/>
                    </a:lnTo>
                    <a:lnTo>
                      <a:pt x="420" y="627"/>
                    </a:lnTo>
                    <a:lnTo>
                      <a:pt x="382" y="635"/>
                    </a:lnTo>
                    <a:lnTo>
                      <a:pt x="367" y="648"/>
                    </a:lnTo>
                    <a:lnTo>
                      <a:pt x="337" y="620"/>
                    </a:lnTo>
                    <a:lnTo>
                      <a:pt x="314" y="597"/>
                    </a:lnTo>
                    <a:lnTo>
                      <a:pt x="295" y="574"/>
                    </a:lnTo>
                    <a:lnTo>
                      <a:pt x="268" y="527"/>
                    </a:lnTo>
                    <a:lnTo>
                      <a:pt x="297" y="521"/>
                    </a:lnTo>
                    <a:lnTo>
                      <a:pt x="238" y="500"/>
                    </a:lnTo>
                    <a:lnTo>
                      <a:pt x="166" y="378"/>
                    </a:lnTo>
                    <a:lnTo>
                      <a:pt x="152" y="399"/>
                    </a:lnTo>
                    <a:lnTo>
                      <a:pt x="190" y="473"/>
                    </a:lnTo>
                    <a:lnTo>
                      <a:pt x="230" y="534"/>
                    </a:lnTo>
                    <a:lnTo>
                      <a:pt x="238" y="548"/>
                    </a:lnTo>
                    <a:lnTo>
                      <a:pt x="257" y="582"/>
                    </a:lnTo>
                    <a:lnTo>
                      <a:pt x="280" y="616"/>
                    </a:lnTo>
                    <a:lnTo>
                      <a:pt x="297" y="635"/>
                    </a:lnTo>
                    <a:lnTo>
                      <a:pt x="331" y="665"/>
                    </a:lnTo>
                    <a:lnTo>
                      <a:pt x="352" y="688"/>
                    </a:lnTo>
                    <a:lnTo>
                      <a:pt x="304" y="711"/>
                    </a:lnTo>
                    <a:lnTo>
                      <a:pt x="251" y="679"/>
                    </a:lnTo>
                    <a:lnTo>
                      <a:pt x="255" y="690"/>
                    </a:lnTo>
                    <a:lnTo>
                      <a:pt x="247" y="700"/>
                    </a:lnTo>
                    <a:lnTo>
                      <a:pt x="223" y="703"/>
                    </a:lnTo>
                    <a:lnTo>
                      <a:pt x="149" y="694"/>
                    </a:lnTo>
                    <a:lnTo>
                      <a:pt x="101" y="622"/>
                    </a:lnTo>
                    <a:lnTo>
                      <a:pt x="65" y="515"/>
                    </a:lnTo>
                    <a:lnTo>
                      <a:pt x="78" y="445"/>
                    </a:lnTo>
                    <a:lnTo>
                      <a:pt x="40" y="460"/>
                    </a:lnTo>
                    <a:lnTo>
                      <a:pt x="0" y="513"/>
                    </a:lnTo>
                    <a:lnTo>
                      <a:pt x="35" y="498"/>
                    </a:lnTo>
                    <a:lnTo>
                      <a:pt x="56" y="557"/>
                    </a:lnTo>
                    <a:lnTo>
                      <a:pt x="92" y="671"/>
                    </a:lnTo>
                    <a:lnTo>
                      <a:pt x="122" y="743"/>
                    </a:lnTo>
                    <a:lnTo>
                      <a:pt x="232" y="825"/>
                    </a:lnTo>
                    <a:lnTo>
                      <a:pt x="261" y="810"/>
                    </a:lnTo>
                    <a:lnTo>
                      <a:pt x="278" y="905"/>
                    </a:lnTo>
                    <a:lnTo>
                      <a:pt x="299" y="981"/>
                    </a:lnTo>
                    <a:lnTo>
                      <a:pt x="299" y="9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51" name="Freeform 163"/>
              <p:cNvSpPr>
                <a:spLocks/>
              </p:cNvSpPr>
              <p:nvPr/>
            </p:nvSpPr>
            <p:spPr bwMode="auto">
              <a:xfrm>
                <a:off x="3328" y="2805"/>
                <a:ext cx="198" cy="670"/>
              </a:xfrm>
              <a:custGeom>
                <a:avLst/>
                <a:gdLst>
                  <a:gd name="T0" fmla="*/ 298 w 397"/>
                  <a:gd name="T1" fmla="*/ 0 h 1340"/>
                  <a:gd name="T2" fmla="*/ 295 w 397"/>
                  <a:gd name="T3" fmla="*/ 71 h 1340"/>
                  <a:gd name="T4" fmla="*/ 287 w 397"/>
                  <a:gd name="T5" fmla="*/ 99 h 1340"/>
                  <a:gd name="T6" fmla="*/ 272 w 397"/>
                  <a:gd name="T7" fmla="*/ 160 h 1340"/>
                  <a:gd name="T8" fmla="*/ 253 w 397"/>
                  <a:gd name="T9" fmla="*/ 282 h 1340"/>
                  <a:gd name="T10" fmla="*/ 266 w 397"/>
                  <a:gd name="T11" fmla="*/ 380 h 1340"/>
                  <a:gd name="T12" fmla="*/ 289 w 397"/>
                  <a:gd name="T13" fmla="*/ 555 h 1340"/>
                  <a:gd name="T14" fmla="*/ 310 w 397"/>
                  <a:gd name="T15" fmla="*/ 723 h 1340"/>
                  <a:gd name="T16" fmla="*/ 319 w 397"/>
                  <a:gd name="T17" fmla="*/ 797 h 1340"/>
                  <a:gd name="T18" fmla="*/ 359 w 397"/>
                  <a:gd name="T19" fmla="*/ 848 h 1340"/>
                  <a:gd name="T20" fmla="*/ 325 w 397"/>
                  <a:gd name="T21" fmla="*/ 865 h 1340"/>
                  <a:gd name="T22" fmla="*/ 314 w 397"/>
                  <a:gd name="T23" fmla="*/ 901 h 1340"/>
                  <a:gd name="T24" fmla="*/ 371 w 397"/>
                  <a:gd name="T25" fmla="*/ 977 h 1340"/>
                  <a:gd name="T26" fmla="*/ 372 w 397"/>
                  <a:gd name="T27" fmla="*/ 1025 h 1340"/>
                  <a:gd name="T28" fmla="*/ 314 w 397"/>
                  <a:gd name="T29" fmla="*/ 1032 h 1340"/>
                  <a:gd name="T30" fmla="*/ 310 w 397"/>
                  <a:gd name="T31" fmla="*/ 1065 h 1340"/>
                  <a:gd name="T32" fmla="*/ 342 w 397"/>
                  <a:gd name="T33" fmla="*/ 1074 h 1340"/>
                  <a:gd name="T34" fmla="*/ 334 w 397"/>
                  <a:gd name="T35" fmla="*/ 1110 h 1340"/>
                  <a:gd name="T36" fmla="*/ 291 w 397"/>
                  <a:gd name="T37" fmla="*/ 1089 h 1340"/>
                  <a:gd name="T38" fmla="*/ 283 w 397"/>
                  <a:gd name="T39" fmla="*/ 1144 h 1340"/>
                  <a:gd name="T40" fmla="*/ 304 w 397"/>
                  <a:gd name="T41" fmla="*/ 1207 h 1340"/>
                  <a:gd name="T42" fmla="*/ 319 w 397"/>
                  <a:gd name="T43" fmla="*/ 1249 h 1340"/>
                  <a:gd name="T44" fmla="*/ 397 w 397"/>
                  <a:gd name="T45" fmla="*/ 1336 h 1340"/>
                  <a:gd name="T46" fmla="*/ 390 w 397"/>
                  <a:gd name="T47" fmla="*/ 1340 h 1340"/>
                  <a:gd name="T48" fmla="*/ 371 w 397"/>
                  <a:gd name="T49" fmla="*/ 1340 h 1340"/>
                  <a:gd name="T50" fmla="*/ 331 w 397"/>
                  <a:gd name="T51" fmla="*/ 1308 h 1340"/>
                  <a:gd name="T52" fmla="*/ 306 w 397"/>
                  <a:gd name="T53" fmla="*/ 1283 h 1340"/>
                  <a:gd name="T54" fmla="*/ 264 w 397"/>
                  <a:gd name="T55" fmla="*/ 1194 h 1340"/>
                  <a:gd name="T56" fmla="*/ 232 w 397"/>
                  <a:gd name="T57" fmla="*/ 1181 h 1340"/>
                  <a:gd name="T58" fmla="*/ 232 w 397"/>
                  <a:gd name="T59" fmla="*/ 1152 h 1340"/>
                  <a:gd name="T60" fmla="*/ 160 w 397"/>
                  <a:gd name="T61" fmla="*/ 1150 h 1340"/>
                  <a:gd name="T62" fmla="*/ 0 w 397"/>
                  <a:gd name="T63" fmla="*/ 1160 h 1340"/>
                  <a:gd name="T64" fmla="*/ 78 w 397"/>
                  <a:gd name="T65" fmla="*/ 1129 h 1340"/>
                  <a:gd name="T66" fmla="*/ 162 w 397"/>
                  <a:gd name="T67" fmla="*/ 1124 h 1340"/>
                  <a:gd name="T68" fmla="*/ 255 w 397"/>
                  <a:gd name="T69" fmla="*/ 1106 h 1340"/>
                  <a:gd name="T70" fmla="*/ 279 w 397"/>
                  <a:gd name="T71" fmla="*/ 1057 h 1340"/>
                  <a:gd name="T72" fmla="*/ 295 w 397"/>
                  <a:gd name="T73" fmla="*/ 1015 h 1340"/>
                  <a:gd name="T74" fmla="*/ 295 w 397"/>
                  <a:gd name="T75" fmla="*/ 968 h 1340"/>
                  <a:gd name="T76" fmla="*/ 274 w 397"/>
                  <a:gd name="T77" fmla="*/ 711 h 1340"/>
                  <a:gd name="T78" fmla="*/ 238 w 397"/>
                  <a:gd name="T79" fmla="*/ 601 h 1340"/>
                  <a:gd name="T80" fmla="*/ 163 w 397"/>
                  <a:gd name="T81" fmla="*/ 639 h 1340"/>
                  <a:gd name="T82" fmla="*/ 175 w 397"/>
                  <a:gd name="T83" fmla="*/ 627 h 1340"/>
                  <a:gd name="T84" fmla="*/ 196 w 397"/>
                  <a:gd name="T85" fmla="*/ 599 h 1340"/>
                  <a:gd name="T86" fmla="*/ 228 w 397"/>
                  <a:gd name="T87" fmla="*/ 531 h 1340"/>
                  <a:gd name="T88" fmla="*/ 224 w 397"/>
                  <a:gd name="T89" fmla="*/ 439 h 1340"/>
                  <a:gd name="T90" fmla="*/ 220 w 397"/>
                  <a:gd name="T91" fmla="*/ 378 h 1340"/>
                  <a:gd name="T92" fmla="*/ 144 w 397"/>
                  <a:gd name="T93" fmla="*/ 411 h 1340"/>
                  <a:gd name="T94" fmla="*/ 222 w 397"/>
                  <a:gd name="T95" fmla="*/ 280 h 1340"/>
                  <a:gd name="T96" fmla="*/ 264 w 397"/>
                  <a:gd name="T97" fmla="*/ 74 h 1340"/>
                  <a:gd name="T98" fmla="*/ 298 w 397"/>
                  <a:gd name="T99" fmla="*/ 0 h 1340"/>
                  <a:gd name="T100" fmla="*/ 298 w 397"/>
                  <a:gd name="T101" fmla="*/ 0 h 1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97" h="1340">
                    <a:moveTo>
                      <a:pt x="298" y="0"/>
                    </a:moveTo>
                    <a:lnTo>
                      <a:pt x="295" y="71"/>
                    </a:lnTo>
                    <a:lnTo>
                      <a:pt x="287" y="99"/>
                    </a:lnTo>
                    <a:lnTo>
                      <a:pt x="272" y="160"/>
                    </a:lnTo>
                    <a:lnTo>
                      <a:pt x="253" y="282"/>
                    </a:lnTo>
                    <a:lnTo>
                      <a:pt x="266" y="380"/>
                    </a:lnTo>
                    <a:lnTo>
                      <a:pt x="289" y="555"/>
                    </a:lnTo>
                    <a:lnTo>
                      <a:pt x="310" y="723"/>
                    </a:lnTo>
                    <a:lnTo>
                      <a:pt x="319" y="797"/>
                    </a:lnTo>
                    <a:lnTo>
                      <a:pt x="359" y="848"/>
                    </a:lnTo>
                    <a:lnTo>
                      <a:pt x="325" y="865"/>
                    </a:lnTo>
                    <a:lnTo>
                      <a:pt x="314" y="901"/>
                    </a:lnTo>
                    <a:lnTo>
                      <a:pt x="371" y="977"/>
                    </a:lnTo>
                    <a:lnTo>
                      <a:pt x="372" y="1025"/>
                    </a:lnTo>
                    <a:lnTo>
                      <a:pt x="314" y="1032"/>
                    </a:lnTo>
                    <a:lnTo>
                      <a:pt x="310" y="1065"/>
                    </a:lnTo>
                    <a:lnTo>
                      <a:pt x="342" y="1074"/>
                    </a:lnTo>
                    <a:lnTo>
                      <a:pt x="334" y="1110"/>
                    </a:lnTo>
                    <a:lnTo>
                      <a:pt x="291" y="1089"/>
                    </a:lnTo>
                    <a:lnTo>
                      <a:pt x="283" y="1144"/>
                    </a:lnTo>
                    <a:lnTo>
                      <a:pt x="304" y="1207"/>
                    </a:lnTo>
                    <a:lnTo>
                      <a:pt x="319" y="1249"/>
                    </a:lnTo>
                    <a:lnTo>
                      <a:pt x="397" y="1336"/>
                    </a:lnTo>
                    <a:lnTo>
                      <a:pt x="390" y="1340"/>
                    </a:lnTo>
                    <a:lnTo>
                      <a:pt x="371" y="1340"/>
                    </a:lnTo>
                    <a:lnTo>
                      <a:pt x="331" y="1308"/>
                    </a:lnTo>
                    <a:lnTo>
                      <a:pt x="306" y="1283"/>
                    </a:lnTo>
                    <a:lnTo>
                      <a:pt x="264" y="1194"/>
                    </a:lnTo>
                    <a:lnTo>
                      <a:pt x="232" y="1181"/>
                    </a:lnTo>
                    <a:lnTo>
                      <a:pt x="232" y="1152"/>
                    </a:lnTo>
                    <a:lnTo>
                      <a:pt x="160" y="1150"/>
                    </a:lnTo>
                    <a:lnTo>
                      <a:pt x="0" y="1160"/>
                    </a:lnTo>
                    <a:lnTo>
                      <a:pt x="78" y="1129"/>
                    </a:lnTo>
                    <a:lnTo>
                      <a:pt x="162" y="1124"/>
                    </a:lnTo>
                    <a:lnTo>
                      <a:pt x="255" y="1106"/>
                    </a:lnTo>
                    <a:lnTo>
                      <a:pt x="279" y="1057"/>
                    </a:lnTo>
                    <a:lnTo>
                      <a:pt x="295" y="1015"/>
                    </a:lnTo>
                    <a:lnTo>
                      <a:pt x="295" y="968"/>
                    </a:lnTo>
                    <a:lnTo>
                      <a:pt x="274" y="711"/>
                    </a:lnTo>
                    <a:lnTo>
                      <a:pt x="238" y="601"/>
                    </a:lnTo>
                    <a:lnTo>
                      <a:pt x="163" y="639"/>
                    </a:lnTo>
                    <a:lnTo>
                      <a:pt x="175" y="627"/>
                    </a:lnTo>
                    <a:lnTo>
                      <a:pt x="196" y="599"/>
                    </a:lnTo>
                    <a:lnTo>
                      <a:pt x="228" y="531"/>
                    </a:lnTo>
                    <a:lnTo>
                      <a:pt x="224" y="439"/>
                    </a:lnTo>
                    <a:lnTo>
                      <a:pt x="220" y="378"/>
                    </a:lnTo>
                    <a:lnTo>
                      <a:pt x="144" y="411"/>
                    </a:lnTo>
                    <a:lnTo>
                      <a:pt x="222" y="280"/>
                    </a:lnTo>
                    <a:lnTo>
                      <a:pt x="264" y="74"/>
                    </a:lnTo>
                    <a:lnTo>
                      <a:pt x="298" y="0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52" name="Freeform 164"/>
              <p:cNvSpPr>
                <a:spLocks/>
              </p:cNvSpPr>
              <p:nvPr/>
            </p:nvSpPr>
            <p:spPr bwMode="auto">
              <a:xfrm>
                <a:off x="3509" y="3164"/>
                <a:ext cx="142" cy="66"/>
              </a:xfrm>
              <a:custGeom>
                <a:avLst/>
                <a:gdLst>
                  <a:gd name="T0" fmla="*/ 19 w 285"/>
                  <a:gd name="T1" fmla="*/ 83 h 131"/>
                  <a:gd name="T2" fmla="*/ 4 w 285"/>
                  <a:gd name="T3" fmla="*/ 51 h 131"/>
                  <a:gd name="T4" fmla="*/ 0 w 285"/>
                  <a:gd name="T5" fmla="*/ 13 h 131"/>
                  <a:gd name="T6" fmla="*/ 44 w 285"/>
                  <a:gd name="T7" fmla="*/ 2 h 131"/>
                  <a:gd name="T8" fmla="*/ 74 w 285"/>
                  <a:gd name="T9" fmla="*/ 0 h 131"/>
                  <a:gd name="T10" fmla="*/ 125 w 285"/>
                  <a:gd name="T11" fmla="*/ 15 h 131"/>
                  <a:gd name="T12" fmla="*/ 165 w 285"/>
                  <a:gd name="T13" fmla="*/ 30 h 131"/>
                  <a:gd name="T14" fmla="*/ 199 w 285"/>
                  <a:gd name="T15" fmla="*/ 45 h 131"/>
                  <a:gd name="T16" fmla="*/ 226 w 285"/>
                  <a:gd name="T17" fmla="*/ 66 h 131"/>
                  <a:gd name="T18" fmla="*/ 255 w 285"/>
                  <a:gd name="T19" fmla="*/ 97 h 131"/>
                  <a:gd name="T20" fmla="*/ 277 w 285"/>
                  <a:gd name="T21" fmla="*/ 121 h 131"/>
                  <a:gd name="T22" fmla="*/ 285 w 285"/>
                  <a:gd name="T23" fmla="*/ 131 h 131"/>
                  <a:gd name="T24" fmla="*/ 258 w 285"/>
                  <a:gd name="T25" fmla="*/ 131 h 131"/>
                  <a:gd name="T26" fmla="*/ 239 w 285"/>
                  <a:gd name="T27" fmla="*/ 119 h 131"/>
                  <a:gd name="T28" fmla="*/ 207 w 285"/>
                  <a:gd name="T29" fmla="*/ 93 h 131"/>
                  <a:gd name="T30" fmla="*/ 179 w 285"/>
                  <a:gd name="T31" fmla="*/ 68 h 131"/>
                  <a:gd name="T32" fmla="*/ 167 w 285"/>
                  <a:gd name="T33" fmla="*/ 59 h 131"/>
                  <a:gd name="T34" fmla="*/ 84 w 285"/>
                  <a:gd name="T35" fmla="*/ 61 h 131"/>
                  <a:gd name="T36" fmla="*/ 59 w 285"/>
                  <a:gd name="T37" fmla="*/ 83 h 131"/>
                  <a:gd name="T38" fmla="*/ 34 w 285"/>
                  <a:gd name="T39" fmla="*/ 100 h 131"/>
                  <a:gd name="T40" fmla="*/ 19 w 285"/>
                  <a:gd name="T41" fmla="*/ 83 h 131"/>
                  <a:gd name="T42" fmla="*/ 19 w 285"/>
                  <a:gd name="T43" fmla="*/ 83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5" h="131">
                    <a:moveTo>
                      <a:pt x="19" y="83"/>
                    </a:moveTo>
                    <a:lnTo>
                      <a:pt x="4" y="51"/>
                    </a:lnTo>
                    <a:lnTo>
                      <a:pt x="0" y="13"/>
                    </a:lnTo>
                    <a:lnTo>
                      <a:pt x="44" y="2"/>
                    </a:lnTo>
                    <a:lnTo>
                      <a:pt x="74" y="0"/>
                    </a:lnTo>
                    <a:lnTo>
                      <a:pt x="125" y="15"/>
                    </a:lnTo>
                    <a:lnTo>
                      <a:pt x="165" y="30"/>
                    </a:lnTo>
                    <a:lnTo>
                      <a:pt x="199" y="45"/>
                    </a:lnTo>
                    <a:lnTo>
                      <a:pt x="226" y="66"/>
                    </a:lnTo>
                    <a:lnTo>
                      <a:pt x="255" y="97"/>
                    </a:lnTo>
                    <a:lnTo>
                      <a:pt x="277" y="121"/>
                    </a:lnTo>
                    <a:lnTo>
                      <a:pt x="285" y="131"/>
                    </a:lnTo>
                    <a:lnTo>
                      <a:pt x="258" y="131"/>
                    </a:lnTo>
                    <a:lnTo>
                      <a:pt x="239" y="119"/>
                    </a:lnTo>
                    <a:lnTo>
                      <a:pt x="207" y="93"/>
                    </a:lnTo>
                    <a:lnTo>
                      <a:pt x="179" y="68"/>
                    </a:lnTo>
                    <a:lnTo>
                      <a:pt x="167" y="59"/>
                    </a:lnTo>
                    <a:lnTo>
                      <a:pt x="84" y="61"/>
                    </a:lnTo>
                    <a:lnTo>
                      <a:pt x="59" y="83"/>
                    </a:lnTo>
                    <a:lnTo>
                      <a:pt x="34" y="100"/>
                    </a:lnTo>
                    <a:lnTo>
                      <a:pt x="19" y="83"/>
                    </a:lnTo>
                    <a:lnTo>
                      <a:pt x="19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53" name="Freeform 165"/>
              <p:cNvSpPr>
                <a:spLocks/>
              </p:cNvSpPr>
              <p:nvPr/>
            </p:nvSpPr>
            <p:spPr bwMode="auto">
              <a:xfrm>
                <a:off x="3495" y="3331"/>
                <a:ext cx="79" cy="42"/>
              </a:xfrm>
              <a:custGeom>
                <a:avLst/>
                <a:gdLst>
                  <a:gd name="T0" fmla="*/ 69 w 158"/>
                  <a:gd name="T1" fmla="*/ 0 h 86"/>
                  <a:gd name="T2" fmla="*/ 158 w 158"/>
                  <a:gd name="T3" fmla="*/ 86 h 86"/>
                  <a:gd name="T4" fmla="*/ 116 w 158"/>
                  <a:gd name="T5" fmla="*/ 74 h 86"/>
                  <a:gd name="T6" fmla="*/ 48 w 158"/>
                  <a:gd name="T7" fmla="*/ 38 h 86"/>
                  <a:gd name="T8" fmla="*/ 0 w 158"/>
                  <a:gd name="T9" fmla="*/ 38 h 86"/>
                  <a:gd name="T10" fmla="*/ 10 w 158"/>
                  <a:gd name="T11" fmla="*/ 25 h 86"/>
                  <a:gd name="T12" fmla="*/ 29 w 158"/>
                  <a:gd name="T13" fmla="*/ 8 h 86"/>
                  <a:gd name="T14" fmla="*/ 69 w 158"/>
                  <a:gd name="T15" fmla="*/ 0 h 86"/>
                  <a:gd name="T16" fmla="*/ 69 w 158"/>
                  <a:gd name="T1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8" h="86">
                    <a:moveTo>
                      <a:pt x="69" y="0"/>
                    </a:moveTo>
                    <a:lnTo>
                      <a:pt x="158" y="86"/>
                    </a:lnTo>
                    <a:lnTo>
                      <a:pt x="116" y="74"/>
                    </a:lnTo>
                    <a:lnTo>
                      <a:pt x="48" y="38"/>
                    </a:lnTo>
                    <a:lnTo>
                      <a:pt x="0" y="38"/>
                    </a:lnTo>
                    <a:lnTo>
                      <a:pt x="10" y="25"/>
                    </a:lnTo>
                    <a:lnTo>
                      <a:pt x="29" y="8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54" name="Freeform 166"/>
              <p:cNvSpPr>
                <a:spLocks/>
              </p:cNvSpPr>
              <p:nvPr/>
            </p:nvSpPr>
            <p:spPr bwMode="auto">
              <a:xfrm>
                <a:off x="3511" y="3395"/>
                <a:ext cx="135" cy="61"/>
              </a:xfrm>
              <a:custGeom>
                <a:avLst/>
                <a:gdLst>
                  <a:gd name="T0" fmla="*/ 270 w 270"/>
                  <a:gd name="T1" fmla="*/ 95 h 121"/>
                  <a:gd name="T2" fmla="*/ 235 w 270"/>
                  <a:gd name="T3" fmla="*/ 85 h 121"/>
                  <a:gd name="T4" fmla="*/ 173 w 270"/>
                  <a:gd name="T5" fmla="*/ 68 h 121"/>
                  <a:gd name="T6" fmla="*/ 119 w 270"/>
                  <a:gd name="T7" fmla="*/ 30 h 121"/>
                  <a:gd name="T8" fmla="*/ 93 w 270"/>
                  <a:gd name="T9" fmla="*/ 0 h 121"/>
                  <a:gd name="T10" fmla="*/ 5 w 270"/>
                  <a:gd name="T11" fmla="*/ 5 h 121"/>
                  <a:gd name="T12" fmla="*/ 0 w 270"/>
                  <a:gd name="T13" fmla="*/ 28 h 121"/>
                  <a:gd name="T14" fmla="*/ 53 w 270"/>
                  <a:gd name="T15" fmla="*/ 83 h 121"/>
                  <a:gd name="T16" fmla="*/ 43 w 270"/>
                  <a:gd name="T17" fmla="*/ 39 h 121"/>
                  <a:gd name="T18" fmla="*/ 110 w 270"/>
                  <a:gd name="T19" fmla="*/ 87 h 121"/>
                  <a:gd name="T20" fmla="*/ 226 w 270"/>
                  <a:gd name="T21" fmla="*/ 121 h 121"/>
                  <a:gd name="T22" fmla="*/ 270 w 270"/>
                  <a:gd name="T23" fmla="*/ 95 h 121"/>
                  <a:gd name="T24" fmla="*/ 270 w 270"/>
                  <a:gd name="T25" fmla="*/ 9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0" h="121">
                    <a:moveTo>
                      <a:pt x="270" y="95"/>
                    </a:moveTo>
                    <a:lnTo>
                      <a:pt x="235" y="85"/>
                    </a:lnTo>
                    <a:lnTo>
                      <a:pt x="173" y="68"/>
                    </a:lnTo>
                    <a:lnTo>
                      <a:pt x="119" y="30"/>
                    </a:lnTo>
                    <a:lnTo>
                      <a:pt x="93" y="0"/>
                    </a:lnTo>
                    <a:lnTo>
                      <a:pt x="5" y="5"/>
                    </a:lnTo>
                    <a:lnTo>
                      <a:pt x="0" y="28"/>
                    </a:lnTo>
                    <a:lnTo>
                      <a:pt x="53" y="83"/>
                    </a:lnTo>
                    <a:lnTo>
                      <a:pt x="43" y="39"/>
                    </a:lnTo>
                    <a:lnTo>
                      <a:pt x="110" y="87"/>
                    </a:lnTo>
                    <a:lnTo>
                      <a:pt x="226" y="121"/>
                    </a:lnTo>
                    <a:lnTo>
                      <a:pt x="270" y="95"/>
                    </a:lnTo>
                    <a:lnTo>
                      <a:pt x="27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55" name="Freeform 167"/>
              <p:cNvSpPr>
                <a:spLocks/>
              </p:cNvSpPr>
              <p:nvPr/>
            </p:nvSpPr>
            <p:spPr bwMode="auto">
              <a:xfrm>
                <a:off x="3322" y="3437"/>
                <a:ext cx="91" cy="88"/>
              </a:xfrm>
              <a:custGeom>
                <a:avLst/>
                <a:gdLst>
                  <a:gd name="T0" fmla="*/ 182 w 182"/>
                  <a:gd name="T1" fmla="*/ 0 h 175"/>
                  <a:gd name="T2" fmla="*/ 112 w 182"/>
                  <a:gd name="T3" fmla="*/ 80 h 175"/>
                  <a:gd name="T4" fmla="*/ 55 w 182"/>
                  <a:gd name="T5" fmla="*/ 152 h 175"/>
                  <a:gd name="T6" fmla="*/ 0 w 182"/>
                  <a:gd name="T7" fmla="*/ 175 h 175"/>
                  <a:gd name="T8" fmla="*/ 110 w 182"/>
                  <a:gd name="T9" fmla="*/ 38 h 175"/>
                  <a:gd name="T10" fmla="*/ 182 w 182"/>
                  <a:gd name="T11" fmla="*/ 0 h 175"/>
                  <a:gd name="T12" fmla="*/ 182 w 182"/>
                  <a:gd name="T13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" h="175">
                    <a:moveTo>
                      <a:pt x="182" y="0"/>
                    </a:moveTo>
                    <a:lnTo>
                      <a:pt x="112" y="80"/>
                    </a:lnTo>
                    <a:lnTo>
                      <a:pt x="55" y="152"/>
                    </a:lnTo>
                    <a:lnTo>
                      <a:pt x="0" y="175"/>
                    </a:lnTo>
                    <a:lnTo>
                      <a:pt x="110" y="38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56" name="Freeform 168"/>
              <p:cNvSpPr>
                <a:spLocks/>
              </p:cNvSpPr>
              <p:nvPr/>
            </p:nvSpPr>
            <p:spPr bwMode="auto">
              <a:xfrm>
                <a:off x="3267" y="3403"/>
                <a:ext cx="193" cy="105"/>
              </a:xfrm>
              <a:custGeom>
                <a:avLst/>
                <a:gdLst>
                  <a:gd name="T0" fmla="*/ 386 w 386"/>
                  <a:gd name="T1" fmla="*/ 108 h 211"/>
                  <a:gd name="T2" fmla="*/ 354 w 386"/>
                  <a:gd name="T3" fmla="*/ 53 h 211"/>
                  <a:gd name="T4" fmla="*/ 371 w 386"/>
                  <a:gd name="T5" fmla="*/ 9 h 211"/>
                  <a:gd name="T6" fmla="*/ 301 w 386"/>
                  <a:gd name="T7" fmla="*/ 2 h 211"/>
                  <a:gd name="T8" fmla="*/ 111 w 386"/>
                  <a:gd name="T9" fmla="*/ 0 h 211"/>
                  <a:gd name="T10" fmla="*/ 147 w 386"/>
                  <a:gd name="T11" fmla="*/ 21 h 211"/>
                  <a:gd name="T12" fmla="*/ 166 w 386"/>
                  <a:gd name="T13" fmla="*/ 38 h 211"/>
                  <a:gd name="T14" fmla="*/ 114 w 386"/>
                  <a:gd name="T15" fmla="*/ 82 h 211"/>
                  <a:gd name="T16" fmla="*/ 208 w 386"/>
                  <a:gd name="T17" fmla="*/ 51 h 211"/>
                  <a:gd name="T18" fmla="*/ 132 w 386"/>
                  <a:gd name="T19" fmla="*/ 116 h 211"/>
                  <a:gd name="T20" fmla="*/ 0 w 386"/>
                  <a:gd name="T21" fmla="*/ 211 h 211"/>
                  <a:gd name="T22" fmla="*/ 152 w 386"/>
                  <a:gd name="T23" fmla="*/ 144 h 211"/>
                  <a:gd name="T24" fmla="*/ 255 w 386"/>
                  <a:gd name="T25" fmla="*/ 40 h 211"/>
                  <a:gd name="T26" fmla="*/ 282 w 386"/>
                  <a:gd name="T27" fmla="*/ 24 h 211"/>
                  <a:gd name="T28" fmla="*/ 329 w 386"/>
                  <a:gd name="T29" fmla="*/ 66 h 211"/>
                  <a:gd name="T30" fmla="*/ 386 w 386"/>
                  <a:gd name="T31" fmla="*/ 108 h 211"/>
                  <a:gd name="T32" fmla="*/ 386 w 386"/>
                  <a:gd name="T33" fmla="*/ 10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6" h="211">
                    <a:moveTo>
                      <a:pt x="386" y="108"/>
                    </a:moveTo>
                    <a:lnTo>
                      <a:pt x="354" y="53"/>
                    </a:lnTo>
                    <a:lnTo>
                      <a:pt x="371" y="9"/>
                    </a:lnTo>
                    <a:lnTo>
                      <a:pt x="301" y="2"/>
                    </a:lnTo>
                    <a:lnTo>
                      <a:pt x="111" y="0"/>
                    </a:lnTo>
                    <a:lnTo>
                      <a:pt x="147" y="21"/>
                    </a:lnTo>
                    <a:lnTo>
                      <a:pt x="166" y="38"/>
                    </a:lnTo>
                    <a:lnTo>
                      <a:pt x="114" y="82"/>
                    </a:lnTo>
                    <a:lnTo>
                      <a:pt x="208" y="51"/>
                    </a:lnTo>
                    <a:lnTo>
                      <a:pt x="132" y="116"/>
                    </a:lnTo>
                    <a:lnTo>
                      <a:pt x="0" y="211"/>
                    </a:lnTo>
                    <a:lnTo>
                      <a:pt x="152" y="144"/>
                    </a:lnTo>
                    <a:lnTo>
                      <a:pt x="255" y="40"/>
                    </a:lnTo>
                    <a:lnTo>
                      <a:pt x="282" y="24"/>
                    </a:lnTo>
                    <a:lnTo>
                      <a:pt x="329" y="66"/>
                    </a:lnTo>
                    <a:lnTo>
                      <a:pt x="386" y="108"/>
                    </a:lnTo>
                    <a:lnTo>
                      <a:pt x="386" y="1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57" name="Freeform 169"/>
              <p:cNvSpPr>
                <a:spLocks/>
              </p:cNvSpPr>
              <p:nvPr/>
            </p:nvSpPr>
            <p:spPr bwMode="auto">
              <a:xfrm>
                <a:off x="3035" y="3320"/>
                <a:ext cx="186" cy="124"/>
              </a:xfrm>
              <a:custGeom>
                <a:avLst/>
                <a:gdLst>
                  <a:gd name="T0" fmla="*/ 17 w 372"/>
                  <a:gd name="T1" fmla="*/ 0 h 248"/>
                  <a:gd name="T2" fmla="*/ 26 w 372"/>
                  <a:gd name="T3" fmla="*/ 29 h 248"/>
                  <a:gd name="T4" fmla="*/ 38 w 372"/>
                  <a:gd name="T5" fmla="*/ 75 h 248"/>
                  <a:gd name="T6" fmla="*/ 42 w 372"/>
                  <a:gd name="T7" fmla="*/ 92 h 248"/>
                  <a:gd name="T8" fmla="*/ 53 w 372"/>
                  <a:gd name="T9" fmla="*/ 105 h 248"/>
                  <a:gd name="T10" fmla="*/ 76 w 372"/>
                  <a:gd name="T11" fmla="*/ 122 h 248"/>
                  <a:gd name="T12" fmla="*/ 129 w 372"/>
                  <a:gd name="T13" fmla="*/ 139 h 248"/>
                  <a:gd name="T14" fmla="*/ 175 w 372"/>
                  <a:gd name="T15" fmla="*/ 151 h 248"/>
                  <a:gd name="T16" fmla="*/ 184 w 372"/>
                  <a:gd name="T17" fmla="*/ 156 h 248"/>
                  <a:gd name="T18" fmla="*/ 207 w 372"/>
                  <a:gd name="T19" fmla="*/ 171 h 248"/>
                  <a:gd name="T20" fmla="*/ 233 w 372"/>
                  <a:gd name="T21" fmla="*/ 185 h 248"/>
                  <a:gd name="T22" fmla="*/ 251 w 372"/>
                  <a:gd name="T23" fmla="*/ 190 h 248"/>
                  <a:gd name="T24" fmla="*/ 315 w 372"/>
                  <a:gd name="T25" fmla="*/ 210 h 248"/>
                  <a:gd name="T26" fmla="*/ 372 w 372"/>
                  <a:gd name="T27" fmla="*/ 227 h 248"/>
                  <a:gd name="T28" fmla="*/ 365 w 372"/>
                  <a:gd name="T29" fmla="*/ 248 h 248"/>
                  <a:gd name="T30" fmla="*/ 304 w 372"/>
                  <a:gd name="T31" fmla="*/ 232 h 248"/>
                  <a:gd name="T32" fmla="*/ 230 w 372"/>
                  <a:gd name="T33" fmla="*/ 219 h 248"/>
                  <a:gd name="T34" fmla="*/ 178 w 372"/>
                  <a:gd name="T35" fmla="*/ 206 h 248"/>
                  <a:gd name="T36" fmla="*/ 140 w 372"/>
                  <a:gd name="T37" fmla="*/ 190 h 248"/>
                  <a:gd name="T38" fmla="*/ 32 w 372"/>
                  <a:gd name="T39" fmla="*/ 114 h 248"/>
                  <a:gd name="T40" fmla="*/ 9 w 372"/>
                  <a:gd name="T41" fmla="*/ 46 h 248"/>
                  <a:gd name="T42" fmla="*/ 0 w 372"/>
                  <a:gd name="T43" fmla="*/ 2 h 248"/>
                  <a:gd name="T44" fmla="*/ 17 w 372"/>
                  <a:gd name="T45" fmla="*/ 0 h 248"/>
                  <a:gd name="T46" fmla="*/ 17 w 372"/>
                  <a:gd name="T4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72" h="248">
                    <a:moveTo>
                      <a:pt x="17" y="0"/>
                    </a:moveTo>
                    <a:lnTo>
                      <a:pt x="26" y="29"/>
                    </a:lnTo>
                    <a:lnTo>
                      <a:pt x="38" y="75"/>
                    </a:lnTo>
                    <a:lnTo>
                      <a:pt x="42" y="92"/>
                    </a:lnTo>
                    <a:lnTo>
                      <a:pt x="53" y="105"/>
                    </a:lnTo>
                    <a:lnTo>
                      <a:pt x="76" y="122"/>
                    </a:lnTo>
                    <a:lnTo>
                      <a:pt x="129" y="139"/>
                    </a:lnTo>
                    <a:lnTo>
                      <a:pt x="175" y="151"/>
                    </a:lnTo>
                    <a:lnTo>
                      <a:pt x="184" y="156"/>
                    </a:lnTo>
                    <a:lnTo>
                      <a:pt x="207" y="171"/>
                    </a:lnTo>
                    <a:lnTo>
                      <a:pt x="233" y="185"/>
                    </a:lnTo>
                    <a:lnTo>
                      <a:pt x="251" y="190"/>
                    </a:lnTo>
                    <a:lnTo>
                      <a:pt x="315" y="210"/>
                    </a:lnTo>
                    <a:lnTo>
                      <a:pt x="372" y="227"/>
                    </a:lnTo>
                    <a:lnTo>
                      <a:pt x="365" y="248"/>
                    </a:lnTo>
                    <a:lnTo>
                      <a:pt x="304" y="232"/>
                    </a:lnTo>
                    <a:lnTo>
                      <a:pt x="230" y="219"/>
                    </a:lnTo>
                    <a:lnTo>
                      <a:pt x="178" y="206"/>
                    </a:lnTo>
                    <a:lnTo>
                      <a:pt x="140" y="190"/>
                    </a:lnTo>
                    <a:lnTo>
                      <a:pt x="32" y="114"/>
                    </a:lnTo>
                    <a:lnTo>
                      <a:pt x="9" y="46"/>
                    </a:lnTo>
                    <a:lnTo>
                      <a:pt x="0" y="2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58" name="Freeform 170"/>
              <p:cNvSpPr>
                <a:spLocks/>
              </p:cNvSpPr>
              <p:nvPr/>
            </p:nvSpPr>
            <p:spPr bwMode="auto">
              <a:xfrm>
                <a:off x="3149" y="3128"/>
                <a:ext cx="32" cy="33"/>
              </a:xfrm>
              <a:custGeom>
                <a:avLst/>
                <a:gdLst>
                  <a:gd name="T0" fmla="*/ 24 w 64"/>
                  <a:gd name="T1" fmla="*/ 0 h 65"/>
                  <a:gd name="T2" fmla="*/ 57 w 64"/>
                  <a:gd name="T3" fmla="*/ 8 h 65"/>
                  <a:gd name="T4" fmla="*/ 64 w 64"/>
                  <a:gd name="T5" fmla="*/ 40 h 65"/>
                  <a:gd name="T6" fmla="*/ 42 w 64"/>
                  <a:gd name="T7" fmla="*/ 65 h 65"/>
                  <a:gd name="T8" fmla="*/ 11 w 64"/>
                  <a:gd name="T9" fmla="*/ 52 h 65"/>
                  <a:gd name="T10" fmla="*/ 0 w 64"/>
                  <a:gd name="T11" fmla="*/ 27 h 65"/>
                  <a:gd name="T12" fmla="*/ 24 w 64"/>
                  <a:gd name="T13" fmla="*/ 0 h 65"/>
                  <a:gd name="T14" fmla="*/ 24 w 64"/>
                  <a:gd name="T1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65">
                    <a:moveTo>
                      <a:pt x="24" y="0"/>
                    </a:moveTo>
                    <a:lnTo>
                      <a:pt x="57" y="8"/>
                    </a:lnTo>
                    <a:lnTo>
                      <a:pt x="64" y="40"/>
                    </a:lnTo>
                    <a:lnTo>
                      <a:pt x="42" y="65"/>
                    </a:lnTo>
                    <a:lnTo>
                      <a:pt x="11" y="52"/>
                    </a:lnTo>
                    <a:lnTo>
                      <a:pt x="0" y="2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59" name="Freeform 171"/>
              <p:cNvSpPr>
                <a:spLocks/>
              </p:cNvSpPr>
              <p:nvPr/>
            </p:nvSpPr>
            <p:spPr bwMode="auto">
              <a:xfrm>
                <a:off x="3116" y="3327"/>
                <a:ext cx="27" cy="24"/>
              </a:xfrm>
              <a:custGeom>
                <a:avLst/>
                <a:gdLst>
                  <a:gd name="T0" fmla="*/ 29 w 55"/>
                  <a:gd name="T1" fmla="*/ 0 h 47"/>
                  <a:gd name="T2" fmla="*/ 0 w 55"/>
                  <a:gd name="T3" fmla="*/ 5 h 47"/>
                  <a:gd name="T4" fmla="*/ 0 w 55"/>
                  <a:gd name="T5" fmla="*/ 32 h 47"/>
                  <a:gd name="T6" fmla="*/ 25 w 55"/>
                  <a:gd name="T7" fmla="*/ 47 h 47"/>
                  <a:gd name="T8" fmla="*/ 55 w 55"/>
                  <a:gd name="T9" fmla="*/ 30 h 47"/>
                  <a:gd name="T10" fmla="*/ 46 w 55"/>
                  <a:gd name="T11" fmla="*/ 2 h 47"/>
                  <a:gd name="T12" fmla="*/ 29 w 55"/>
                  <a:gd name="T13" fmla="*/ 0 h 47"/>
                  <a:gd name="T14" fmla="*/ 29 w 55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47">
                    <a:moveTo>
                      <a:pt x="29" y="0"/>
                    </a:moveTo>
                    <a:lnTo>
                      <a:pt x="0" y="5"/>
                    </a:lnTo>
                    <a:lnTo>
                      <a:pt x="0" y="32"/>
                    </a:lnTo>
                    <a:lnTo>
                      <a:pt x="25" y="47"/>
                    </a:lnTo>
                    <a:lnTo>
                      <a:pt x="55" y="30"/>
                    </a:lnTo>
                    <a:lnTo>
                      <a:pt x="46" y="2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60" name="Freeform 172"/>
              <p:cNvSpPr>
                <a:spLocks/>
              </p:cNvSpPr>
              <p:nvPr/>
            </p:nvSpPr>
            <p:spPr bwMode="auto">
              <a:xfrm>
                <a:off x="3642" y="2744"/>
                <a:ext cx="57" cy="499"/>
              </a:xfrm>
              <a:custGeom>
                <a:avLst/>
                <a:gdLst>
                  <a:gd name="T0" fmla="*/ 68 w 114"/>
                  <a:gd name="T1" fmla="*/ 0 h 997"/>
                  <a:gd name="T2" fmla="*/ 85 w 114"/>
                  <a:gd name="T3" fmla="*/ 57 h 997"/>
                  <a:gd name="T4" fmla="*/ 104 w 114"/>
                  <a:gd name="T5" fmla="*/ 142 h 997"/>
                  <a:gd name="T6" fmla="*/ 106 w 114"/>
                  <a:gd name="T7" fmla="*/ 281 h 997"/>
                  <a:gd name="T8" fmla="*/ 95 w 114"/>
                  <a:gd name="T9" fmla="*/ 391 h 997"/>
                  <a:gd name="T10" fmla="*/ 104 w 114"/>
                  <a:gd name="T11" fmla="*/ 458 h 997"/>
                  <a:gd name="T12" fmla="*/ 114 w 114"/>
                  <a:gd name="T13" fmla="*/ 556 h 997"/>
                  <a:gd name="T14" fmla="*/ 108 w 114"/>
                  <a:gd name="T15" fmla="*/ 754 h 997"/>
                  <a:gd name="T16" fmla="*/ 101 w 114"/>
                  <a:gd name="T17" fmla="*/ 920 h 997"/>
                  <a:gd name="T18" fmla="*/ 80 w 114"/>
                  <a:gd name="T19" fmla="*/ 997 h 997"/>
                  <a:gd name="T20" fmla="*/ 74 w 114"/>
                  <a:gd name="T21" fmla="*/ 874 h 997"/>
                  <a:gd name="T22" fmla="*/ 49 w 114"/>
                  <a:gd name="T23" fmla="*/ 752 h 997"/>
                  <a:gd name="T24" fmla="*/ 82 w 114"/>
                  <a:gd name="T25" fmla="*/ 737 h 997"/>
                  <a:gd name="T26" fmla="*/ 76 w 114"/>
                  <a:gd name="T27" fmla="*/ 553 h 997"/>
                  <a:gd name="T28" fmla="*/ 68 w 114"/>
                  <a:gd name="T29" fmla="*/ 460 h 997"/>
                  <a:gd name="T30" fmla="*/ 85 w 114"/>
                  <a:gd name="T31" fmla="*/ 452 h 997"/>
                  <a:gd name="T32" fmla="*/ 76 w 114"/>
                  <a:gd name="T33" fmla="*/ 389 h 997"/>
                  <a:gd name="T34" fmla="*/ 0 w 114"/>
                  <a:gd name="T35" fmla="*/ 224 h 997"/>
                  <a:gd name="T36" fmla="*/ 57 w 114"/>
                  <a:gd name="T37" fmla="*/ 273 h 997"/>
                  <a:gd name="T38" fmla="*/ 76 w 114"/>
                  <a:gd name="T39" fmla="*/ 142 h 997"/>
                  <a:gd name="T40" fmla="*/ 46 w 114"/>
                  <a:gd name="T41" fmla="*/ 13 h 997"/>
                  <a:gd name="T42" fmla="*/ 68 w 114"/>
                  <a:gd name="T43" fmla="*/ 0 h 997"/>
                  <a:gd name="T44" fmla="*/ 68 w 114"/>
                  <a:gd name="T45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4" h="997">
                    <a:moveTo>
                      <a:pt x="68" y="0"/>
                    </a:moveTo>
                    <a:lnTo>
                      <a:pt x="85" y="57"/>
                    </a:lnTo>
                    <a:lnTo>
                      <a:pt x="104" y="142"/>
                    </a:lnTo>
                    <a:lnTo>
                      <a:pt x="106" y="281"/>
                    </a:lnTo>
                    <a:lnTo>
                      <a:pt x="95" y="391"/>
                    </a:lnTo>
                    <a:lnTo>
                      <a:pt x="104" y="458"/>
                    </a:lnTo>
                    <a:lnTo>
                      <a:pt x="114" y="556"/>
                    </a:lnTo>
                    <a:lnTo>
                      <a:pt x="108" y="754"/>
                    </a:lnTo>
                    <a:lnTo>
                      <a:pt x="101" y="920"/>
                    </a:lnTo>
                    <a:lnTo>
                      <a:pt x="80" y="997"/>
                    </a:lnTo>
                    <a:lnTo>
                      <a:pt x="74" y="874"/>
                    </a:lnTo>
                    <a:lnTo>
                      <a:pt x="49" y="752"/>
                    </a:lnTo>
                    <a:lnTo>
                      <a:pt x="82" y="737"/>
                    </a:lnTo>
                    <a:lnTo>
                      <a:pt x="76" y="553"/>
                    </a:lnTo>
                    <a:lnTo>
                      <a:pt x="68" y="460"/>
                    </a:lnTo>
                    <a:lnTo>
                      <a:pt x="85" y="452"/>
                    </a:lnTo>
                    <a:lnTo>
                      <a:pt x="76" y="389"/>
                    </a:lnTo>
                    <a:lnTo>
                      <a:pt x="0" y="224"/>
                    </a:lnTo>
                    <a:lnTo>
                      <a:pt x="57" y="273"/>
                    </a:lnTo>
                    <a:lnTo>
                      <a:pt x="76" y="142"/>
                    </a:lnTo>
                    <a:lnTo>
                      <a:pt x="46" y="13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61" name="Freeform 173"/>
              <p:cNvSpPr>
                <a:spLocks/>
              </p:cNvSpPr>
              <p:nvPr/>
            </p:nvSpPr>
            <p:spPr bwMode="auto">
              <a:xfrm>
                <a:off x="2611" y="3242"/>
                <a:ext cx="50" cy="30"/>
              </a:xfrm>
              <a:custGeom>
                <a:avLst/>
                <a:gdLst>
                  <a:gd name="T0" fmla="*/ 50 w 99"/>
                  <a:gd name="T1" fmla="*/ 43 h 58"/>
                  <a:gd name="T2" fmla="*/ 55 w 99"/>
                  <a:gd name="T3" fmla="*/ 53 h 58"/>
                  <a:gd name="T4" fmla="*/ 74 w 99"/>
                  <a:gd name="T5" fmla="*/ 58 h 58"/>
                  <a:gd name="T6" fmla="*/ 99 w 99"/>
                  <a:gd name="T7" fmla="*/ 34 h 58"/>
                  <a:gd name="T8" fmla="*/ 95 w 99"/>
                  <a:gd name="T9" fmla="*/ 11 h 58"/>
                  <a:gd name="T10" fmla="*/ 82 w 99"/>
                  <a:gd name="T11" fmla="*/ 1 h 58"/>
                  <a:gd name="T12" fmla="*/ 72 w 99"/>
                  <a:gd name="T13" fmla="*/ 0 h 58"/>
                  <a:gd name="T14" fmla="*/ 52 w 99"/>
                  <a:gd name="T15" fmla="*/ 1 h 58"/>
                  <a:gd name="T16" fmla="*/ 44 w 99"/>
                  <a:gd name="T17" fmla="*/ 24 h 58"/>
                  <a:gd name="T18" fmla="*/ 0 w 99"/>
                  <a:gd name="T19" fmla="*/ 26 h 58"/>
                  <a:gd name="T20" fmla="*/ 4 w 99"/>
                  <a:gd name="T21" fmla="*/ 38 h 58"/>
                  <a:gd name="T22" fmla="*/ 50 w 99"/>
                  <a:gd name="T23" fmla="*/ 39 h 58"/>
                  <a:gd name="T24" fmla="*/ 50 w 99"/>
                  <a:gd name="T25" fmla="*/ 43 h 58"/>
                  <a:gd name="T26" fmla="*/ 50 w 99"/>
                  <a:gd name="T27" fmla="*/ 4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58">
                    <a:moveTo>
                      <a:pt x="50" y="43"/>
                    </a:moveTo>
                    <a:lnTo>
                      <a:pt x="55" y="53"/>
                    </a:lnTo>
                    <a:lnTo>
                      <a:pt x="74" y="58"/>
                    </a:lnTo>
                    <a:lnTo>
                      <a:pt x="99" y="34"/>
                    </a:lnTo>
                    <a:lnTo>
                      <a:pt x="95" y="11"/>
                    </a:lnTo>
                    <a:lnTo>
                      <a:pt x="82" y="1"/>
                    </a:lnTo>
                    <a:lnTo>
                      <a:pt x="72" y="0"/>
                    </a:lnTo>
                    <a:lnTo>
                      <a:pt x="52" y="1"/>
                    </a:lnTo>
                    <a:lnTo>
                      <a:pt x="44" y="24"/>
                    </a:lnTo>
                    <a:lnTo>
                      <a:pt x="0" y="26"/>
                    </a:lnTo>
                    <a:lnTo>
                      <a:pt x="4" y="38"/>
                    </a:lnTo>
                    <a:lnTo>
                      <a:pt x="50" y="39"/>
                    </a:lnTo>
                    <a:lnTo>
                      <a:pt x="50" y="43"/>
                    </a:lnTo>
                    <a:lnTo>
                      <a:pt x="50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62" name="Freeform 174"/>
              <p:cNvSpPr>
                <a:spLocks/>
              </p:cNvSpPr>
              <p:nvPr/>
            </p:nvSpPr>
            <p:spPr bwMode="auto">
              <a:xfrm>
                <a:off x="2615" y="3348"/>
                <a:ext cx="48" cy="29"/>
              </a:xfrm>
              <a:custGeom>
                <a:avLst/>
                <a:gdLst>
                  <a:gd name="T0" fmla="*/ 91 w 97"/>
                  <a:gd name="T1" fmla="*/ 9 h 58"/>
                  <a:gd name="T2" fmla="*/ 83 w 97"/>
                  <a:gd name="T3" fmla="*/ 3 h 58"/>
                  <a:gd name="T4" fmla="*/ 66 w 97"/>
                  <a:gd name="T5" fmla="*/ 0 h 58"/>
                  <a:gd name="T6" fmla="*/ 45 w 97"/>
                  <a:gd name="T7" fmla="*/ 13 h 58"/>
                  <a:gd name="T8" fmla="*/ 38 w 97"/>
                  <a:gd name="T9" fmla="*/ 26 h 58"/>
                  <a:gd name="T10" fmla="*/ 0 w 97"/>
                  <a:gd name="T11" fmla="*/ 28 h 58"/>
                  <a:gd name="T12" fmla="*/ 0 w 97"/>
                  <a:gd name="T13" fmla="*/ 36 h 58"/>
                  <a:gd name="T14" fmla="*/ 40 w 97"/>
                  <a:gd name="T15" fmla="*/ 39 h 58"/>
                  <a:gd name="T16" fmla="*/ 47 w 97"/>
                  <a:gd name="T17" fmla="*/ 49 h 58"/>
                  <a:gd name="T18" fmla="*/ 70 w 97"/>
                  <a:gd name="T19" fmla="*/ 58 h 58"/>
                  <a:gd name="T20" fmla="*/ 91 w 97"/>
                  <a:gd name="T21" fmla="*/ 49 h 58"/>
                  <a:gd name="T22" fmla="*/ 97 w 97"/>
                  <a:gd name="T23" fmla="*/ 38 h 58"/>
                  <a:gd name="T24" fmla="*/ 97 w 97"/>
                  <a:gd name="T25" fmla="*/ 20 h 58"/>
                  <a:gd name="T26" fmla="*/ 91 w 97"/>
                  <a:gd name="T27" fmla="*/ 9 h 58"/>
                  <a:gd name="T28" fmla="*/ 91 w 97"/>
                  <a:gd name="T29" fmla="*/ 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" h="58">
                    <a:moveTo>
                      <a:pt x="91" y="9"/>
                    </a:moveTo>
                    <a:lnTo>
                      <a:pt x="83" y="3"/>
                    </a:lnTo>
                    <a:lnTo>
                      <a:pt x="66" y="0"/>
                    </a:lnTo>
                    <a:lnTo>
                      <a:pt x="45" y="13"/>
                    </a:lnTo>
                    <a:lnTo>
                      <a:pt x="38" y="26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40" y="39"/>
                    </a:lnTo>
                    <a:lnTo>
                      <a:pt x="47" y="49"/>
                    </a:lnTo>
                    <a:lnTo>
                      <a:pt x="70" y="58"/>
                    </a:lnTo>
                    <a:lnTo>
                      <a:pt x="91" y="49"/>
                    </a:lnTo>
                    <a:lnTo>
                      <a:pt x="97" y="38"/>
                    </a:lnTo>
                    <a:lnTo>
                      <a:pt x="97" y="20"/>
                    </a:lnTo>
                    <a:lnTo>
                      <a:pt x="91" y="9"/>
                    </a:lnTo>
                    <a:lnTo>
                      <a:pt x="9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63" name="Freeform 175"/>
              <p:cNvSpPr>
                <a:spLocks/>
              </p:cNvSpPr>
              <p:nvPr/>
            </p:nvSpPr>
            <p:spPr bwMode="auto">
              <a:xfrm>
                <a:off x="3010" y="3931"/>
                <a:ext cx="472" cy="150"/>
              </a:xfrm>
              <a:custGeom>
                <a:avLst/>
                <a:gdLst>
                  <a:gd name="T0" fmla="*/ 434 w 945"/>
                  <a:gd name="T1" fmla="*/ 13 h 298"/>
                  <a:gd name="T2" fmla="*/ 221 w 945"/>
                  <a:gd name="T3" fmla="*/ 19 h 298"/>
                  <a:gd name="T4" fmla="*/ 107 w 945"/>
                  <a:gd name="T5" fmla="*/ 34 h 298"/>
                  <a:gd name="T6" fmla="*/ 31 w 945"/>
                  <a:gd name="T7" fmla="*/ 47 h 298"/>
                  <a:gd name="T8" fmla="*/ 14 w 945"/>
                  <a:gd name="T9" fmla="*/ 68 h 298"/>
                  <a:gd name="T10" fmla="*/ 12 w 945"/>
                  <a:gd name="T11" fmla="*/ 133 h 298"/>
                  <a:gd name="T12" fmla="*/ 86 w 945"/>
                  <a:gd name="T13" fmla="*/ 155 h 298"/>
                  <a:gd name="T14" fmla="*/ 97 w 945"/>
                  <a:gd name="T15" fmla="*/ 135 h 298"/>
                  <a:gd name="T16" fmla="*/ 126 w 945"/>
                  <a:gd name="T17" fmla="*/ 146 h 298"/>
                  <a:gd name="T18" fmla="*/ 128 w 945"/>
                  <a:gd name="T19" fmla="*/ 176 h 298"/>
                  <a:gd name="T20" fmla="*/ 435 w 945"/>
                  <a:gd name="T21" fmla="*/ 281 h 298"/>
                  <a:gd name="T22" fmla="*/ 454 w 945"/>
                  <a:gd name="T23" fmla="*/ 285 h 298"/>
                  <a:gd name="T24" fmla="*/ 481 w 945"/>
                  <a:gd name="T25" fmla="*/ 285 h 298"/>
                  <a:gd name="T26" fmla="*/ 517 w 945"/>
                  <a:gd name="T27" fmla="*/ 275 h 298"/>
                  <a:gd name="T28" fmla="*/ 588 w 945"/>
                  <a:gd name="T29" fmla="*/ 256 h 298"/>
                  <a:gd name="T30" fmla="*/ 669 w 945"/>
                  <a:gd name="T31" fmla="*/ 239 h 298"/>
                  <a:gd name="T32" fmla="*/ 736 w 945"/>
                  <a:gd name="T33" fmla="*/ 226 h 298"/>
                  <a:gd name="T34" fmla="*/ 838 w 945"/>
                  <a:gd name="T35" fmla="*/ 211 h 298"/>
                  <a:gd name="T36" fmla="*/ 890 w 945"/>
                  <a:gd name="T37" fmla="*/ 205 h 298"/>
                  <a:gd name="T38" fmla="*/ 945 w 945"/>
                  <a:gd name="T39" fmla="*/ 195 h 298"/>
                  <a:gd name="T40" fmla="*/ 945 w 945"/>
                  <a:gd name="T41" fmla="*/ 224 h 298"/>
                  <a:gd name="T42" fmla="*/ 916 w 945"/>
                  <a:gd name="T43" fmla="*/ 247 h 298"/>
                  <a:gd name="T44" fmla="*/ 848 w 945"/>
                  <a:gd name="T45" fmla="*/ 271 h 298"/>
                  <a:gd name="T46" fmla="*/ 795 w 945"/>
                  <a:gd name="T47" fmla="*/ 283 h 298"/>
                  <a:gd name="T48" fmla="*/ 707 w 945"/>
                  <a:gd name="T49" fmla="*/ 287 h 298"/>
                  <a:gd name="T50" fmla="*/ 850 w 945"/>
                  <a:gd name="T51" fmla="*/ 250 h 298"/>
                  <a:gd name="T52" fmla="*/ 920 w 945"/>
                  <a:gd name="T53" fmla="*/ 222 h 298"/>
                  <a:gd name="T54" fmla="*/ 907 w 945"/>
                  <a:gd name="T55" fmla="*/ 214 h 298"/>
                  <a:gd name="T56" fmla="*/ 749 w 945"/>
                  <a:gd name="T57" fmla="*/ 239 h 298"/>
                  <a:gd name="T58" fmla="*/ 502 w 945"/>
                  <a:gd name="T59" fmla="*/ 289 h 298"/>
                  <a:gd name="T60" fmla="*/ 481 w 945"/>
                  <a:gd name="T61" fmla="*/ 296 h 298"/>
                  <a:gd name="T62" fmla="*/ 447 w 945"/>
                  <a:gd name="T63" fmla="*/ 298 h 298"/>
                  <a:gd name="T64" fmla="*/ 390 w 945"/>
                  <a:gd name="T65" fmla="*/ 279 h 298"/>
                  <a:gd name="T66" fmla="*/ 337 w 945"/>
                  <a:gd name="T67" fmla="*/ 262 h 298"/>
                  <a:gd name="T68" fmla="*/ 278 w 945"/>
                  <a:gd name="T69" fmla="*/ 241 h 298"/>
                  <a:gd name="T70" fmla="*/ 219 w 945"/>
                  <a:gd name="T71" fmla="*/ 222 h 298"/>
                  <a:gd name="T72" fmla="*/ 169 w 945"/>
                  <a:gd name="T73" fmla="*/ 205 h 298"/>
                  <a:gd name="T74" fmla="*/ 120 w 945"/>
                  <a:gd name="T75" fmla="*/ 188 h 298"/>
                  <a:gd name="T76" fmla="*/ 101 w 945"/>
                  <a:gd name="T77" fmla="*/ 188 h 298"/>
                  <a:gd name="T78" fmla="*/ 101 w 945"/>
                  <a:gd name="T79" fmla="*/ 155 h 298"/>
                  <a:gd name="T80" fmla="*/ 86 w 945"/>
                  <a:gd name="T81" fmla="*/ 169 h 298"/>
                  <a:gd name="T82" fmla="*/ 0 w 945"/>
                  <a:gd name="T83" fmla="*/ 144 h 298"/>
                  <a:gd name="T84" fmla="*/ 0 w 945"/>
                  <a:gd name="T85" fmla="*/ 66 h 298"/>
                  <a:gd name="T86" fmla="*/ 19 w 945"/>
                  <a:gd name="T87" fmla="*/ 43 h 298"/>
                  <a:gd name="T88" fmla="*/ 93 w 945"/>
                  <a:gd name="T89" fmla="*/ 26 h 298"/>
                  <a:gd name="T90" fmla="*/ 152 w 945"/>
                  <a:gd name="T91" fmla="*/ 17 h 298"/>
                  <a:gd name="T92" fmla="*/ 196 w 945"/>
                  <a:gd name="T93" fmla="*/ 11 h 298"/>
                  <a:gd name="T94" fmla="*/ 396 w 945"/>
                  <a:gd name="T95" fmla="*/ 3 h 298"/>
                  <a:gd name="T96" fmla="*/ 449 w 945"/>
                  <a:gd name="T97" fmla="*/ 0 h 298"/>
                  <a:gd name="T98" fmla="*/ 434 w 945"/>
                  <a:gd name="T99" fmla="*/ 13 h 298"/>
                  <a:gd name="T100" fmla="*/ 434 w 945"/>
                  <a:gd name="T101" fmla="*/ 13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45" h="298">
                    <a:moveTo>
                      <a:pt x="434" y="13"/>
                    </a:moveTo>
                    <a:lnTo>
                      <a:pt x="221" y="19"/>
                    </a:lnTo>
                    <a:lnTo>
                      <a:pt x="107" y="34"/>
                    </a:lnTo>
                    <a:lnTo>
                      <a:pt x="31" y="47"/>
                    </a:lnTo>
                    <a:lnTo>
                      <a:pt x="14" y="68"/>
                    </a:lnTo>
                    <a:lnTo>
                      <a:pt x="12" y="133"/>
                    </a:lnTo>
                    <a:lnTo>
                      <a:pt x="86" y="155"/>
                    </a:lnTo>
                    <a:lnTo>
                      <a:pt x="97" y="135"/>
                    </a:lnTo>
                    <a:lnTo>
                      <a:pt x="126" y="146"/>
                    </a:lnTo>
                    <a:lnTo>
                      <a:pt x="128" y="176"/>
                    </a:lnTo>
                    <a:lnTo>
                      <a:pt x="435" y="281"/>
                    </a:lnTo>
                    <a:lnTo>
                      <a:pt x="454" y="285"/>
                    </a:lnTo>
                    <a:lnTo>
                      <a:pt x="481" y="285"/>
                    </a:lnTo>
                    <a:lnTo>
                      <a:pt x="517" y="275"/>
                    </a:lnTo>
                    <a:lnTo>
                      <a:pt x="588" y="256"/>
                    </a:lnTo>
                    <a:lnTo>
                      <a:pt x="669" y="239"/>
                    </a:lnTo>
                    <a:lnTo>
                      <a:pt x="736" y="226"/>
                    </a:lnTo>
                    <a:lnTo>
                      <a:pt x="838" y="211"/>
                    </a:lnTo>
                    <a:lnTo>
                      <a:pt x="890" y="205"/>
                    </a:lnTo>
                    <a:lnTo>
                      <a:pt x="945" y="195"/>
                    </a:lnTo>
                    <a:lnTo>
                      <a:pt x="945" y="224"/>
                    </a:lnTo>
                    <a:lnTo>
                      <a:pt x="916" y="247"/>
                    </a:lnTo>
                    <a:lnTo>
                      <a:pt x="848" y="271"/>
                    </a:lnTo>
                    <a:lnTo>
                      <a:pt x="795" y="283"/>
                    </a:lnTo>
                    <a:lnTo>
                      <a:pt x="707" y="287"/>
                    </a:lnTo>
                    <a:lnTo>
                      <a:pt x="850" y="250"/>
                    </a:lnTo>
                    <a:lnTo>
                      <a:pt x="920" y="222"/>
                    </a:lnTo>
                    <a:lnTo>
                      <a:pt x="907" y="214"/>
                    </a:lnTo>
                    <a:lnTo>
                      <a:pt x="749" y="239"/>
                    </a:lnTo>
                    <a:lnTo>
                      <a:pt x="502" y="289"/>
                    </a:lnTo>
                    <a:lnTo>
                      <a:pt x="481" y="296"/>
                    </a:lnTo>
                    <a:lnTo>
                      <a:pt x="447" y="298"/>
                    </a:lnTo>
                    <a:lnTo>
                      <a:pt x="390" y="279"/>
                    </a:lnTo>
                    <a:lnTo>
                      <a:pt x="337" y="262"/>
                    </a:lnTo>
                    <a:lnTo>
                      <a:pt x="278" y="241"/>
                    </a:lnTo>
                    <a:lnTo>
                      <a:pt x="219" y="222"/>
                    </a:lnTo>
                    <a:lnTo>
                      <a:pt x="169" y="205"/>
                    </a:lnTo>
                    <a:lnTo>
                      <a:pt x="120" y="188"/>
                    </a:lnTo>
                    <a:lnTo>
                      <a:pt x="101" y="188"/>
                    </a:lnTo>
                    <a:lnTo>
                      <a:pt x="101" y="155"/>
                    </a:lnTo>
                    <a:lnTo>
                      <a:pt x="86" y="169"/>
                    </a:lnTo>
                    <a:lnTo>
                      <a:pt x="0" y="144"/>
                    </a:lnTo>
                    <a:lnTo>
                      <a:pt x="0" y="66"/>
                    </a:lnTo>
                    <a:lnTo>
                      <a:pt x="19" y="43"/>
                    </a:lnTo>
                    <a:lnTo>
                      <a:pt x="93" y="26"/>
                    </a:lnTo>
                    <a:lnTo>
                      <a:pt x="152" y="17"/>
                    </a:lnTo>
                    <a:lnTo>
                      <a:pt x="196" y="11"/>
                    </a:lnTo>
                    <a:lnTo>
                      <a:pt x="396" y="3"/>
                    </a:lnTo>
                    <a:lnTo>
                      <a:pt x="449" y="0"/>
                    </a:lnTo>
                    <a:lnTo>
                      <a:pt x="434" y="13"/>
                    </a:lnTo>
                    <a:lnTo>
                      <a:pt x="434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64" name="Freeform 176"/>
              <p:cNvSpPr>
                <a:spLocks/>
              </p:cNvSpPr>
              <p:nvPr/>
            </p:nvSpPr>
            <p:spPr bwMode="auto">
              <a:xfrm>
                <a:off x="3020" y="4003"/>
                <a:ext cx="555" cy="222"/>
              </a:xfrm>
              <a:custGeom>
                <a:avLst/>
                <a:gdLst>
                  <a:gd name="T0" fmla="*/ 14 w 1110"/>
                  <a:gd name="T1" fmla="*/ 69 h 445"/>
                  <a:gd name="T2" fmla="*/ 76 w 1110"/>
                  <a:gd name="T3" fmla="*/ 91 h 445"/>
                  <a:gd name="T4" fmla="*/ 207 w 1110"/>
                  <a:gd name="T5" fmla="*/ 135 h 445"/>
                  <a:gd name="T6" fmla="*/ 335 w 1110"/>
                  <a:gd name="T7" fmla="*/ 179 h 445"/>
                  <a:gd name="T8" fmla="*/ 411 w 1110"/>
                  <a:gd name="T9" fmla="*/ 204 h 445"/>
                  <a:gd name="T10" fmla="*/ 523 w 1110"/>
                  <a:gd name="T11" fmla="*/ 186 h 445"/>
                  <a:gd name="T12" fmla="*/ 588 w 1110"/>
                  <a:gd name="T13" fmla="*/ 167 h 445"/>
                  <a:gd name="T14" fmla="*/ 605 w 1110"/>
                  <a:gd name="T15" fmla="*/ 190 h 445"/>
                  <a:gd name="T16" fmla="*/ 711 w 1110"/>
                  <a:gd name="T17" fmla="*/ 202 h 445"/>
                  <a:gd name="T18" fmla="*/ 899 w 1110"/>
                  <a:gd name="T19" fmla="*/ 166 h 445"/>
                  <a:gd name="T20" fmla="*/ 954 w 1110"/>
                  <a:gd name="T21" fmla="*/ 133 h 445"/>
                  <a:gd name="T22" fmla="*/ 1000 w 1110"/>
                  <a:gd name="T23" fmla="*/ 147 h 445"/>
                  <a:gd name="T24" fmla="*/ 1004 w 1110"/>
                  <a:gd name="T25" fmla="*/ 192 h 445"/>
                  <a:gd name="T26" fmla="*/ 1038 w 1110"/>
                  <a:gd name="T27" fmla="*/ 272 h 445"/>
                  <a:gd name="T28" fmla="*/ 1063 w 1110"/>
                  <a:gd name="T29" fmla="*/ 340 h 445"/>
                  <a:gd name="T30" fmla="*/ 1110 w 1110"/>
                  <a:gd name="T31" fmla="*/ 420 h 445"/>
                  <a:gd name="T32" fmla="*/ 1104 w 1110"/>
                  <a:gd name="T33" fmla="*/ 443 h 445"/>
                  <a:gd name="T34" fmla="*/ 1038 w 1110"/>
                  <a:gd name="T35" fmla="*/ 428 h 445"/>
                  <a:gd name="T36" fmla="*/ 1085 w 1110"/>
                  <a:gd name="T37" fmla="*/ 403 h 445"/>
                  <a:gd name="T38" fmla="*/ 1057 w 1110"/>
                  <a:gd name="T39" fmla="*/ 359 h 445"/>
                  <a:gd name="T40" fmla="*/ 1028 w 1110"/>
                  <a:gd name="T41" fmla="*/ 285 h 445"/>
                  <a:gd name="T42" fmla="*/ 996 w 1110"/>
                  <a:gd name="T43" fmla="*/ 202 h 445"/>
                  <a:gd name="T44" fmla="*/ 964 w 1110"/>
                  <a:gd name="T45" fmla="*/ 162 h 445"/>
                  <a:gd name="T46" fmla="*/ 844 w 1110"/>
                  <a:gd name="T47" fmla="*/ 196 h 445"/>
                  <a:gd name="T48" fmla="*/ 705 w 1110"/>
                  <a:gd name="T49" fmla="*/ 217 h 445"/>
                  <a:gd name="T50" fmla="*/ 593 w 1110"/>
                  <a:gd name="T51" fmla="*/ 202 h 445"/>
                  <a:gd name="T52" fmla="*/ 529 w 1110"/>
                  <a:gd name="T53" fmla="*/ 196 h 445"/>
                  <a:gd name="T54" fmla="*/ 435 w 1110"/>
                  <a:gd name="T55" fmla="*/ 221 h 445"/>
                  <a:gd name="T56" fmla="*/ 321 w 1110"/>
                  <a:gd name="T57" fmla="*/ 192 h 445"/>
                  <a:gd name="T58" fmla="*/ 133 w 1110"/>
                  <a:gd name="T59" fmla="*/ 143 h 445"/>
                  <a:gd name="T60" fmla="*/ 116 w 1110"/>
                  <a:gd name="T61" fmla="*/ 116 h 445"/>
                  <a:gd name="T62" fmla="*/ 84 w 1110"/>
                  <a:gd name="T63" fmla="*/ 131 h 445"/>
                  <a:gd name="T64" fmla="*/ 71 w 1110"/>
                  <a:gd name="T65" fmla="*/ 101 h 445"/>
                  <a:gd name="T66" fmla="*/ 48 w 1110"/>
                  <a:gd name="T67" fmla="*/ 131 h 445"/>
                  <a:gd name="T68" fmla="*/ 177 w 1110"/>
                  <a:gd name="T69" fmla="*/ 185 h 445"/>
                  <a:gd name="T70" fmla="*/ 198 w 1110"/>
                  <a:gd name="T71" fmla="*/ 173 h 445"/>
                  <a:gd name="T72" fmla="*/ 390 w 1110"/>
                  <a:gd name="T73" fmla="*/ 257 h 445"/>
                  <a:gd name="T74" fmla="*/ 447 w 1110"/>
                  <a:gd name="T75" fmla="*/ 243 h 445"/>
                  <a:gd name="T76" fmla="*/ 477 w 1110"/>
                  <a:gd name="T77" fmla="*/ 245 h 445"/>
                  <a:gd name="T78" fmla="*/ 405 w 1110"/>
                  <a:gd name="T79" fmla="*/ 274 h 445"/>
                  <a:gd name="T80" fmla="*/ 304 w 1110"/>
                  <a:gd name="T81" fmla="*/ 242 h 445"/>
                  <a:gd name="T82" fmla="*/ 217 w 1110"/>
                  <a:gd name="T83" fmla="*/ 211 h 445"/>
                  <a:gd name="T84" fmla="*/ 35 w 1110"/>
                  <a:gd name="T85" fmla="*/ 88 h 445"/>
                  <a:gd name="T86" fmla="*/ 0 w 1110"/>
                  <a:gd name="T87" fmla="*/ 0 h 445"/>
                  <a:gd name="T88" fmla="*/ 10 w 1110"/>
                  <a:gd name="T89" fmla="*/ 6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10" h="445">
                    <a:moveTo>
                      <a:pt x="10" y="6"/>
                    </a:moveTo>
                    <a:lnTo>
                      <a:pt x="14" y="69"/>
                    </a:lnTo>
                    <a:lnTo>
                      <a:pt x="33" y="74"/>
                    </a:lnTo>
                    <a:lnTo>
                      <a:pt x="76" y="91"/>
                    </a:lnTo>
                    <a:lnTo>
                      <a:pt x="137" y="112"/>
                    </a:lnTo>
                    <a:lnTo>
                      <a:pt x="207" y="135"/>
                    </a:lnTo>
                    <a:lnTo>
                      <a:pt x="276" y="160"/>
                    </a:lnTo>
                    <a:lnTo>
                      <a:pt x="335" y="179"/>
                    </a:lnTo>
                    <a:lnTo>
                      <a:pt x="394" y="200"/>
                    </a:lnTo>
                    <a:lnTo>
                      <a:pt x="411" y="204"/>
                    </a:lnTo>
                    <a:lnTo>
                      <a:pt x="441" y="207"/>
                    </a:lnTo>
                    <a:lnTo>
                      <a:pt x="523" y="186"/>
                    </a:lnTo>
                    <a:lnTo>
                      <a:pt x="567" y="173"/>
                    </a:lnTo>
                    <a:lnTo>
                      <a:pt x="588" y="167"/>
                    </a:lnTo>
                    <a:lnTo>
                      <a:pt x="599" y="166"/>
                    </a:lnTo>
                    <a:lnTo>
                      <a:pt x="605" y="190"/>
                    </a:lnTo>
                    <a:lnTo>
                      <a:pt x="665" y="200"/>
                    </a:lnTo>
                    <a:lnTo>
                      <a:pt x="711" y="202"/>
                    </a:lnTo>
                    <a:lnTo>
                      <a:pt x="797" y="188"/>
                    </a:lnTo>
                    <a:lnTo>
                      <a:pt x="899" y="166"/>
                    </a:lnTo>
                    <a:lnTo>
                      <a:pt x="935" y="145"/>
                    </a:lnTo>
                    <a:lnTo>
                      <a:pt x="954" y="133"/>
                    </a:lnTo>
                    <a:lnTo>
                      <a:pt x="981" y="128"/>
                    </a:lnTo>
                    <a:lnTo>
                      <a:pt x="1000" y="147"/>
                    </a:lnTo>
                    <a:lnTo>
                      <a:pt x="987" y="160"/>
                    </a:lnTo>
                    <a:lnTo>
                      <a:pt x="1004" y="192"/>
                    </a:lnTo>
                    <a:lnTo>
                      <a:pt x="1025" y="236"/>
                    </a:lnTo>
                    <a:lnTo>
                      <a:pt x="1038" y="272"/>
                    </a:lnTo>
                    <a:lnTo>
                      <a:pt x="1053" y="316"/>
                    </a:lnTo>
                    <a:lnTo>
                      <a:pt x="1063" y="340"/>
                    </a:lnTo>
                    <a:lnTo>
                      <a:pt x="1082" y="369"/>
                    </a:lnTo>
                    <a:lnTo>
                      <a:pt x="1110" y="420"/>
                    </a:lnTo>
                    <a:lnTo>
                      <a:pt x="1108" y="441"/>
                    </a:lnTo>
                    <a:lnTo>
                      <a:pt x="1104" y="443"/>
                    </a:lnTo>
                    <a:lnTo>
                      <a:pt x="1038" y="445"/>
                    </a:lnTo>
                    <a:lnTo>
                      <a:pt x="1038" y="428"/>
                    </a:lnTo>
                    <a:lnTo>
                      <a:pt x="1082" y="424"/>
                    </a:lnTo>
                    <a:lnTo>
                      <a:pt x="1085" y="403"/>
                    </a:lnTo>
                    <a:lnTo>
                      <a:pt x="1072" y="384"/>
                    </a:lnTo>
                    <a:lnTo>
                      <a:pt x="1057" y="359"/>
                    </a:lnTo>
                    <a:lnTo>
                      <a:pt x="1036" y="314"/>
                    </a:lnTo>
                    <a:lnTo>
                      <a:pt x="1028" y="285"/>
                    </a:lnTo>
                    <a:lnTo>
                      <a:pt x="1011" y="242"/>
                    </a:lnTo>
                    <a:lnTo>
                      <a:pt x="996" y="202"/>
                    </a:lnTo>
                    <a:lnTo>
                      <a:pt x="987" y="181"/>
                    </a:lnTo>
                    <a:lnTo>
                      <a:pt x="964" y="162"/>
                    </a:lnTo>
                    <a:lnTo>
                      <a:pt x="918" y="175"/>
                    </a:lnTo>
                    <a:lnTo>
                      <a:pt x="844" y="196"/>
                    </a:lnTo>
                    <a:lnTo>
                      <a:pt x="772" y="209"/>
                    </a:lnTo>
                    <a:lnTo>
                      <a:pt x="705" y="217"/>
                    </a:lnTo>
                    <a:lnTo>
                      <a:pt x="620" y="213"/>
                    </a:lnTo>
                    <a:lnTo>
                      <a:pt x="593" y="202"/>
                    </a:lnTo>
                    <a:lnTo>
                      <a:pt x="529" y="221"/>
                    </a:lnTo>
                    <a:lnTo>
                      <a:pt x="529" y="196"/>
                    </a:lnTo>
                    <a:lnTo>
                      <a:pt x="491" y="207"/>
                    </a:lnTo>
                    <a:lnTo>
                      <a:pt x="435" y="221"/>
                    </a:lnTo>
                    <a:lnTo>
                      <a:pt x="371" y="209"/>
                    </a:lnTo>
                    <a:lnTo>
                      <a:pt x="321" y="192"/>
                    </a:lnTo>
                    <a:lnTo>
                      <a:pt x="135" y="126"/>
                    </a:lnTo>
                    <a:lnTo>
                      <a:pt x="133" y="143"/>
                    </a:lnTo>
                    <a:lnTo>
                      <a:pt x="118" y="137"/>
                    </a:lnTo>
                    <a:lnTo>
                      <a:pt x="116" y="116"/>
                    </a:lnTo>
                    <a:lnTo>
                      <a:pt x="86" y="107"/>
                    </a:lnTo>
                    <a:lnTo>
                      <a:pt x="84" y="131"/>
                    </a:lnTo>
                    <a:lnTo>
                      <a:pt x="71" y="128"/>
                    </a:lnTo>
                    <a:lnTo>
                      <a:pt x="71" y="101"/>
                    </a:lnTo>
                    <a:lnTo>
                      <a:pt x="46" y="93"/>
                    </a:lnTo>
                    <a:lnTo>
                      <a:pt x="48" y="131"/>
                    </a:lnTo>
                    <a:lnTo>
                      <a:pt x="168" y="179"/>
                    </a:lnTo>
                    <a:lnTo>
                      <a:pt x="177" y="185"/>
                    </a:lnTo>
                    <a:lnTo>
                      <a:pt x="177" y="164"/>
                    </a:lnTo>
                    <a:lnTo>
                      <a:pt x="198" y="173"/>
                    </a:lnTo>
                    <a:lnTo>
                      <a:pt x="196" y="194"/>
                    </a:lnTo>
                    <a:lnTo>
                      <a:pt x="390" y="257"/>
                    </a:lnTo>
                    <a:lnTo>
                      <a:pt x="415" y="259"/>
                    </a:lnTo>
                    <a:lnTo>
                      <a:pt x="447" y="243"/>
                    </a:lnTo>
                    <a:lnTo>
                      <a:pt x="477" y="230"/>
                    </a:lnTo>
                    <a:lnTo>
                      <a:pt x="477" y="245"/>
                    </a:lnTo>
                    <a:lnTo>
                      <a:pt x="449" y="259"/>
                    </a:lnTo>
                    <a:lnTo>
                      <a:pt x="405" y="274"/>
                    </a:lnTo>
                    <a:lnTo>
                      <a:pt x="369" y="264"/>
                    </a:lnTo>
                    <a:lnTo>
                      <a:pt x="304" y="242"/>
                    </a:lnTo>
                    <a:lnTo>
                      <a:pt x="244" y="221"/>
                    </a:lnTo>
                    <a:lnTo>
                      <a:pt x="217" y="211"/>
                    </a:lnTo>
                    <a:lnTo>
                      <a:pt x="38" y="139"/>
                    </a:lnTo>
                    <a:lnTo>
                      <a:pt x="35" y="88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65" name="Freeform 177"/>
              <p:cNvSpPr>
                <a:spLocks/>
              </p:cNvSpPr>
              <p:nvPr/>
            </p:nvSpPr>
            <p:spPr bwMode="auto">
              <a:xfrm>
                <a:off x="3254" y="4106"/>
                <a:ext cx="37" cy="21"/>
              </a:xfrm>
              <a:custGeom>
                <a:avLst/>
                <a:gdLst>
                  <a:gd name="T0" fmla="*/ 60 w 74"/>
                  <a:gd name="T1" fmla="*/ 0 h 42"/>
                  <a:gd name="T2" fmla="*/ 2 w 74"/>
                  <a:gd name="T3" fmla="*/ 27 h 42"/>
                  <a:gd name="T4" fmla="*/ 0 w 74"/>
                  <a:gd name="T5" fmla="*/ 42 h 42"/>
                  <a:gd name="T6" fmla="*/ 74 w 74"/>
                  <a:gd name="T7" fmla="*/ 10 h 42"/>
                  <a:gd name="T8" fmla="*/ 60 w 74"/>
                  <a:gd name="T9" fmla="*/ 0 h 42"/>
                  <a:gd name="T10" fmla="*/ 60 w 7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42">
                    <a:moveTo>
                      <a:pt x="60" y="0"/>
                    </a:moveTo>
                    <a:lnTo>
                      <a:pt x="2" y="27"/>
                    </a:lnTo>
                    <a:lnTo>
                      <a:pt x="0" y="42"/>
                    </a:lnTo>
                    <a:lnTo>
                      <a:pt x="74" y="10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66" name="Freeform 178"/>
              <p:cNvSpPr>
                <a:spLocks/>
              </p:cNvSpPr>
              <p:nvPr/>
            </p:nvSpPr>
            <p:spPr bwMode="auto">
              <a:xfrm>
                <a:off x="3169" y="3902"/>
                <a:ext cx="436" cy="352"/>
              </a:xfrm>
              <a:custGeom>
                <a:avLst/>
                <a:gdLst>
                  <a:gd name="T0" fmla="*/ 289 w 872"/>
                  <a:gd name="T1" fmla="*/ 243 h 705"/>
                  <a:gd name="T2" fmla="*/ 230 w 872"/>
                  <a:gd name="T3" fmla="*/ 266 h 705"/>
                  <a:gd name="T4" fmla="*/ 152 w 872"/>
                  <a:gd name="T5" fmla="*/ 279 h 705"/>
                  <a:gd name="T6" fmla="*/ 19 w 872"/>
                  <a:gd name="T7" fmla="*/ 194 h 705"/>
                  <a:gd name="T8" fmla="*/ 93 w 872"/>
                  <a:gd name="T9" fmla="*/ 83 h 705"/>
                  <a:gd name="T10" fmla="*/ 155 w 872"/>
                  <a:gd name="T11" fmla="*/ 47 h 705"/>
                  <a:gd name="T12" fmla="*/ 245 w 872"/>
                  <a:gd name="T13" fmla="*/ 17 h 705"/>
                  <a:gd name="T14" fmla="*/ 444 w 872"/>
                  <a:gd name="T15" fmla="*/ 15 h 705"/>
                  <a:gd name="T16" fmla="*/ 568 w 872"/>
                  <a:gd name="T17" fmla="*/ 51 h 705"/>
                  <a:gd name="T18" fmla="*/ 596 w 872"/>
                  <a:gd name="T19" fmla="*/ 99 h 705"/>
                  <a:gd name="T20" fmla="*/ 642 w 872"/>
                  <a:gd name="T21" fmla="*/ 239 h 705"/>
                  <a:gd name="T22" fmla="*/ 663 w 872"/>
                  <a:gd name="T23" fmla="*/ 268 h 705"/>
                  <a:gd name="T24" fmla="*/ 726 w 872"/>
                  <a:gd name="T25" fmla="*/ 308 h 705"/>
                  <a:gd name="T26" fmla="*/ 743 w 872"/>
                  <a:gd name="T27" fmla="*/ 389 h 705"/>
                  <a:gd name="T28" fmla="*/ 786 w 872"/>
                  <a:gd name="T29" fmla="*/ 482 h 705"/>
                  <a:gd name="T30" fmla="*/ 821 w 872"/>
                  <a:gd name="T31" fmla="*/ 539 h 705"/>
                  <a:gd name="T32" fmla="*/ 860 w 872"/>
                  <a:gd name="T33" fmla="*/ 617 h 705"/>
                  <a:gd name="T34" fmla="*/ 838 w 872"/>
                  <a:gd name="T35" fmla="*/ 667 h 705"/>
                  <a:gd name="T36" fmla="*/ 796 w 872"/>
                  <a:gd name="T37" fmla="*/ 686 h 705"/>
                  <a:gd name="T38" fmla="*/ 737 w 872"/>
                  <a:gd name="T39" fmla="*/ 705 h 705"/>
                  <a:gd name="T40" fmla="*/ 847 w 872"/>
                  <a:gd name="T41" fmla="*/ 674 h 705"/>
                  <a:gd name="T42" fmla="*/ 872 w 872"/>
                  <a:gd name="T43" fmla="*/ 602 h 705"/>
                  <a:gd name="T44" fmla="*/ 832 w 872"/>
                  <a:gd name="T45" fmla="*/ 530 h 705"/>
                  <a:gd name="T46" fmla="*/ 800 w 872"/>
                  <a:gd name="T47" fmla="*/ 479 h 705"/>
                  <a:gd name="T48" fmla="*/ 741 w 872"/>
                  <a:gd name="T49" fmla="*/ 302 h 705"/>
                  <a:gd name="T50" fmla="*/ 712 w 872"/>
                  <a:gd name="T51" fmla="*/ 270 h 705"/>
                  <a:gd name="T52" fmla="*/ 657 w 872"/>
                  <a:gd name="T53" fmla="*/ 233 h 705"/>
                  <a:gd name="T54" fmla="*/ 631 w 872"/>
                  <a:gd name="T55" fmla="*/ 125 h 705"/>
                  <a:gd name="T56" fmla="*/ 604 w 872"/>
                  <a:gd name="T57" fmla="*/ 89 h 705"/>
                  <a:gd name="T58" fmla="*/ 577 w 872"/>
                  <a:gd name="T59" fmla="*/ 45 h 705"/>
                  <a:gd name="T60" fmla="*/ 475 w 872"/>
                  <a:gd name="T61" fmla="*/ 13 h 705"/>
                  <a:gd name="T62" fmla="*/ 281 w 872"/>
                  <a:gd name="T63" fmla="*/ 0 h 705"/>
                  <a:gd name="T64" fmla="*/ 133 w 872"/>
                  <a:gd name="T65" fmla="*/ 51 h 705"/>
                  <a:gd name="T66" fmla="*/ 68 w 872"/>
                  <a:gd name="T67" fmla="*/ 85 h 705"/>
                  <a:gd name="T68" fmla="*/ 0 w 872"/>
                  <a:gd name="T69" fmla="*/ 239 h 705"/>
                  <a:gd name="T70" fmla="*/ 21 w 872"/>
                  <a:gd name="T71" fmla="*/ 254 h 705"/>
                  <a:gd name="T72" fmla="*/ 125 w 872"/>
                  <a:gd name="T73" fmla="*/ 283 h 705"/>
                  <a:gd name="T74" fmla="*/ 203 w 872"/>
                  <a:gd name="T75" fmla="*/ 281 h 705"/>
                  <a:gd name="T76" fmla="*/ 289 w 872"/>
                  <a:gd name="T77" fmla="*/ 252 h 705"/>
                  <a:gd name="T78" fmla="*/ 290 w 872"/>
                  <a:gd name="T79" fmla="*/ 159 h 705"/>
                  <a:gd name="T80" fmla="*/ 336 w 872"/>
                  <a:gd name="T81" fmla="*/ 152 h 705"/>
                  <a:gd name="T82" fmla="*/ 290 w 872"/>
                  <a:gd name="T83" fmla="*/ 135 h 705"/>
                  <a:gd name="T84" fmla="*/ 325 w 872"/>
                  <a:gd name="T85" fmla="*/ 123 h 705"/>
                  <a:gd name="T86" fmla="*/ 357 w 872"/>
                  <a:gd name="T87" fmla="*/ 157 h 705"/>
                  <a:gd name="T88" fmla="*/ 439 w 872"/>
                  <a:gd name="T89" fmla="*/ 209 h 705"/>
                  <a:gd name="T90" fmla="*/ 494 w 872"/>
                  <a:gd name="T91" fmla="*/ 195 h 705"/>
                  <a:gd name="T92" fmla="*/ 408 w 872"/>
                  <a:gd name="T93" fmla="*/ 176 h 705"/>
                  <a:gd name="T94" fmla="*/ 363 w 872"/>
                  <a:gd name="T95" fmla="*/ 106 h 705"/>
                  <a:gd name="T96" fmla="*/ 456 w 872"/>
                  <a:gd name="T97" fmla="*/ 108 h 705"/>
                  <a:gd name="T98" fmla="*/ 330 w 872"/>
                  <a:gd name="T99" fmla="*/ 100 h 705"/>
                  <a:gd name="T100" fmla="*/ 281 w 872"/>
                  <a:gd name="T101" fmla="*/ 121 h 705"/>
                  <a:gd name="T102" fmla="*/ 279 w 872"/>
                  <a:gd name="T103" fmla="*/ 140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72" h="705">
                    <a:moveTo>
                      <a:pt x="279" y="140"/>
                    </a:moveTo>
                    <a:lnTo>
                      <a:pt x="289" y="243"/>
                    </a:lnTo>
                    <a:lnTo>
                      <a:pt x="270" y="252"/>
                    </a:lnTo>
                    <a:lnTo>
                      <a:pt x="230" y="266"/>
                    </a:lnTo>
                    <a:lnTo>
                      <a:pt x="173" y="279"/>
                    </a:lnTo>
                    <a:lnTo>
                      <a:pt x="152" y="279"/>
                    </a:lnTo>
                    <a:lnTo>
                      <a:pt x="19" y="241"/>
                    </a:lnTo>
                    <a:lnTo>
                      <a:pt x="19" y="194"/>
                    </a:lnTo>
                    <a:lnTo>
                      <a:pt x="78" y="95"/>
                    </a:lnTo>
                    <a:lnTo>
                      <a:pt x="93" y="83"/>
                    </a:lnTo>
                    <a:lnTo>
                      <a:pt x="131" y="60"/>
                    </a:lnTo>
                    <a:lnTo>
                      <a:pt x="155" y="47"/>
                    </a:lnTo>
                    <a:lnTo>
                      <a:pt x="184" y="36"/>
                    </a:lnTo>
                    <a:lnTo>
                      <a:pt x="245" y="17"/>
                    </a:lnTo>
                    <a:lnTo>
                      <a:pt x="355" y="7"/>
                    </a:lnTo>
                    <a:lnTo>
                      <a:pt x="444" y="15"/>
                    </a:lnTo>
                    <a:lnTo>
                      <a:pt x="526" y="36"/>
                    </a:lnTo>
                    <a:lnTo>
                      <a:pt x="568" y="51"/>
                    </a:lnTo>
                    <a:lnTo>
                      <a:pt x="577" y="81"/>
                    </a:lnTo>
                    <a:lnTo>
                      <a:pt x="596" y="99"/>
                    </a:lnTo>
                    <a:lnTo>
                      <a:pt x="627" y="142"/>
                    </a:lnTo>
                    <a:lnTo>
                      <a:pt x="642" y="239"/>
                    </a:lnTo>
                    <a:lnTo>
                      <a:pt x="651" y="256"/>
                    </a:lnTo>
                    <a:lnTo>
                      <a:pt x="663" y="268"/>
                    </a:lnTo>
                    <a:lnTo>
                      <a:pt x="682" y="277"/>
                    </a:lnTo>
                    <a:lnTo>
                      <a:pt x="726" y="308"/>
                    </a:lnTo>
                    <a:lnTo>
                      <a:pt x="731" y="363"/>
                    </a:lnTo>
                    <a:lnTo>
                      <a:pt x="743" y="389"/>
                    </a:lnTo>
                    <a:lnTo>
                      <a:pt x="764" y="435"/>
                    </a:lnTo>
                    <a:lnTo>
                      <a:pt x="786" y="482"/>
                    </a:lnTo>
                    <a:lnTo>
                      <a:pt x="805" y="515"/>
                    </a:lnTo>
                    <a:lnTo>
                      <a:pt x="821" y="539"/>
                    </a:lnTo>
                    <a:lnTo>
                      <a:pt x="838" y="570"/>
                    </a:lnTo>
                    <a:lnTo>
                      <a:pt x="860" y="617"/>
                    </a:lnTo>
                    <a:lnTo>
                      <a:pt x="851" y="646"/>
                    </a:lnTo>
                    <a:lnTo>
                      <a:pt x="838" y="667"/>
                    </a:lnTo>
                    <a:lnTo>
                      <a:pt x="815" y="678"/>
                    </a:lnTo>
                    <a:lnTo>
                      <a:pt x="796" y="686"/>
                    </a:lnTo>
                    <a:lnTo>
                      <a:pt x="739" y="690"/>
                    </a:lnTo>
                    <a:lnTo>
                      <a:pt x="737" y="705"/>
                    </a:lnTo>
                    <a:lnTo>
                      <a:pt x="817" y="693"/>
                    </a:lnTo>
                    <a:lnTo>
                      <a:pt x="847" y="674"/>
                    </a:lnTo>
                    <a:lnTo>
                      <a:pt x="868" y="646"/>
                    </a:lnTo>
                    <a:lnTo>
                      <a:pt x="872" y="602"/>
                    </a:lnTo>
                    <a:lnTo>
                      <a:pt x="857" y="570"/>
                    </a:lnTo>
                    <a:lnTo>
                      <a:pt x="832" y="530"/>
                    </a:lnTo>
                    <a:lnTo>
                      <a:pt x="809" y="494"/>
                    </a:lnTo>
                    <a:lnTo>
                      <a:pt x="800" y="479"/>
                    </a:lnTo>
                    <a:lnTo>
                      <a:pt x="741" y="355"/>
                    </a:lnTo>
                    <a:lnTo>
                      <a:pt x="741" y="302"/>
                    </a:lnTo>
                    <a:lnTo>
                      <a:pt x="731" y="289"/>
                    </a:lnTo>
                    <a:lnTo>
                      <a:pt x="712" y="270"/>
                    </a:lnTo>
                    <a:lnTo>
                      <a:pt x="672" y="258"/>
                    </a:lnTo>
                    <a:lnTo>
                      <a:pt x="657" y="233"/>
                    </a:lnTo>
                    <a:lnTo>
                      <a:pt x="650" y="190"/>
                    </a:lnTo>
                    <a:lnTo>
                      <a:pt x="631" y="125"/>
                    </a:lnTo>
                    <a:lnTo>
                      <a:pt x="617" y="106"/>
                    </a:lnTo>
                    <a:lnTo>
                      <a:pt x="604" y="89"/>
                    </a:lnTo>
                    <a:lnTo>
                      <a:pt x="587" y="76"/>
                    </a:lnTo>
                    <a:lnTo>
                      <a:pt x="577" y="45"/>
                    </a:lnTo>
                    <a:lnTo>
                      <a:pt x="522" y="26"/>
                    </a:lnTo>
                    <a:lnTo>
                      <a:pt x="475" y="13"/>
                    </a:lnTo>
                    <a:lnTo>
                      <a:pt x="435" y="3"/>
                    </a:lnTo>
                    <a:lnTo>
                      <a:pt x="281" y="0"/>
                    </a:lnTo>
                    <a:lnTo>
                      <a:pt x="174" y="28"/>
                    </a:lnTo>
                    <a:lnTo>
                      <a:pt x="133" y="51"/>
                    </a:lnTo>
                    <a:lnTo>
                      <a:pt x="98" y="68"/>
                    </a:lnTo>
                    <a:lnTo>
                      <a:pt x="68" y="85"/>
                    </a:lnTo>
                    <a:lnTo>
                      <a:pt x="7" y="186"/>
                    </a:lnTo>
                    <a:lnTo>
                      <a:pt x="0" y="239"/>
                    </a:lnTo>
                    <a:lnTo>
                      <a:pt x="0" y="249"/>
                    </a:lnTo>
                    <a:lnTo>
                      <a:pt x="21" y="254"/>
                    </a:lnTo>
                    <a:lnTo>
                      <a:pt x="72" y="268"/>
                    </a:lnTo>
                    <a:lnTo>
                      <a:pt x="125" y="283"/>
                    </a:lnTo>
                    <a:lnTo>
                      <a:pt x="154" y="289"/>
                    </a:lnTo>
                    <a:lnTo>
                      <a:pt x="203" y="281"/>
                    </a:lnTo>
                    <a:lnTo>
                      <a:pt x="256" y="268"/>
                    </a:lnTo>
                    <a:lnTo>
                      <a:pt x="289" y="252"/>
                    </a:lnTo>
                    <a:lnTo>
                      <a:pt x="306" y="245"/>
                    </a:lnTo>
                    <a:lnTo>
                      <a:pt x="290" y="159"/>
                    </a:lnTo>
                    <a:lnTo>
                      <a:pt x="290" y="148"/>
                    </a:lnTo>
                    <a:lnTo>
                      <a:pt x="336" y="152"/>
                    </a:lnTo>
                    <a:lnTo>
                      <a:pt x="336" y="137"/>
                    </a:lnTo>
                    <a:lnTo>
                      <a:pt x="290" y="135"/>
                    </a:lnTo>
                    <a:lnTo>
                      <a:pt x="304" y="129"/>
                    </a:lnTo>
                    <a:lnTo>
                      <a:pt x="325" y="123"/>
                    </a:lnTo>
                    <a:lnTo>
                      <a:pt x="357" y="125"/>
                    </a:lnTo>
                    <a:lnTo>
                      <a:pt x="357" y="157"/>
                    </a:lnTo>
                    <a:lnTo>
                      <a:pt x="357" y="184"/>
                    </a:lnTo>
                    <a:lnTo>
                      <a:pt x="439" y="209"/>
                    </a:lnTo>
                    <a:lnTo>
                      <a:pt x="494" y="207"/>
                    </a:lnTo>
                    <a:lnTo>
                      <a:pt x="494" y="195"/>
                    </a:lnTo>
                    <a:lnTo>
                      <a:pt x="456" y="192"/>
                    </a:lnTo>
                    <a:lnTo>
                      <a:pt x="408" y="176"/>
                    </a:lnTo>
                    <a:lnTo>
                      <a:pt x="363" y="159"/>
                    </a:lnTo>
                    <a:lnTo>
                      <a:pt x="363" y="106"/>
                    </a:lnTo>
                    <a:lnTo>
                      <a:pt x="414" y="106"/>
                    </a:lnTo>
                    <a:lnTo>
                      <a:pt x="456" y="108"/>
                    </a:lnTo>
                    <a:lnTo>
                      <a:pt x="454" y="97"/>
                    </a:lnTo>
                    <a:lnTo>
                      <a:pt x="330" y="100"/>
                    </a:lnTo>
                    <a:lnTo>
                      <a:pt x="300" y="114"/>
                    </a:lnTo>
                    <a:lnTo>
                      <a:pt x="281" y="121"/>
                    </a:lnTo>
                    <a:lnTo>
                      <a:pt x="279" y="140"/>
                    </a:lnTo>
                    <a:lnTo>
                      <a:pt x="279" y="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67" name="Freeform 179"/>
              <p:cNvSpPr>
                <a:spLocks/>
              </p:cNvSpPr>
              <p:nvPr/>
            </p:nvSpPr>
            <p:spPr bwMode="auto">
              <a:xfrm>
                <a:off x="3461" y="3964"/>
                <a:ext cx="17" cy="43"/>
              </a:xfrm>
              <a:custGeom>
                <a:avLst/>
                <a:gdLst>
                  <a:gd name="T0" fmla="*/ 4 w 32"/>
                  <a:gd name="T1" fmla="*/ 0 h 88"/>
                  <a:gd name="T2" fmla="*/ 9 w 32"/>
                  <a:gd name="T3" fmla="*/ 55 h 88"/>
                  <a:gd name="T4" fmla="*/ 0 w 32"/>
                  <a:gd name="T5" fmla="*/ 78 h 88"/>
                  <a:gd name="T6" fmla="*/ 8 w 32"/>
                  <a:gd name="T7" fmla="*/ 88 h 88"/>
                  <a:gd name="T8" fmla="*/ 32 w 32"/>
                  <a:gd name="T9" fmla="*/ 88 h 88"/>
                  <a:gd name="T10" fmla="*/ 32 w 32"/>
                  <a:gd name="T11" fmla="*/ 55 h 88"/>
                  <a:gd name="T12" fmla="*/ 25 w 32"/>
                  <a:gd name="T13" fmla="*/ 36 h 88"/>
                  <a:gd name="T14" fmla="*/ 17 w 32"/>
                  <a:gd name="T15" fmla="*/ 12 h 88"/>
                  <a:gd name="T16" fmla="*/ 4 w 32"/>
                  <a:gd name="T17" fmla="*/ 0 h 88"/>
                  <a:gd name="T18" fmla="*/ 4 w 32"/>
                  <a:gd name="T1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88">
                    <a:moveTo>
                      <a:pt x="4" y="0"/>
                    </a:moveTo>
                    <a:lnTo>
                      <a:pt x="9" y="55"/>
                    </a:lnTo>
                    <a:lnTo>
                      <a:pt x="0" y="78"/>
                    </a:lnTo>
                    <a:lnTo>
                      <a:pt x="8" y="88"/>
                    </a:lnTo>
                    <a:lnTo>
                      <a:pt x="32" y="88"/>
                    </a:lnTo>
                    <a:lnTo>
                      <a:pt x="32" y="55"/>
                    </a:lnTo>
                    <a:lnTo>
                      <a:pt x="25" y="36"/>
                    </a:lnTo>
                    <a:lnTo>
                      <a:pt x="17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68" name="Freeform 180"/>
              <p:cNvSpPr>
                <a:spLocks/>
              </p:cNvSpPr>
              <p:nvPr/>
            </p:nvSpPr>
            <p:spPr bwMode="auto">
              <a:xfrm>
                <a:off x="3035" y="3955"/>
                <a:ext cx="145" cy="42"/>
              </a:xfrm>
              <a:custGeom>
                <a:avLst/>
                <a:gdLst>
                  <a:gd name="T0" fmla="*/ 0 w 290"/>
                  <a:gd name="T1" fmla="*/ 0 h 84"/>
                  <a:gd name="T2" fmla="*/ 279 w 290"/>
                  <a:gd name="T3" fmla="*/ 84 h 84"/>
                  <a:gd name="T4" fmla="*/ 290 w 290"/>
                  <a:gd name="T5" fmla="*/ 74 h 84"/>
                  <a:gd name="T6" fmla="*/ 40 w 290"/>
                  <a:gd name="T7" fmla="*/ 2 h 84"/>
                  <a:gd name="T8" fmla="*/ 0 w 290"/>
                  <a:gd name="T9" fmla="*/ 0 h 84"/>
                  <a:gd name="T10" fmla="*/ 0 w 290"/>
                  <a:gd name="T1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84">
                    <a:moveTo>
                      <a:pt x="0" y="0"/>
                    </a:moveTo>
                    <a:lnTo>
                      <a:pt x="279" y="84"/>
                    </a:lnTo>
                    <a:lnTo>
                      <a:pt x="290" y="74"/>
                    </a:lnTo>
                    <a:lnTo>
                      <a:pt x="4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69" name="Freeform 181"/>
              <p:cNvSpPr>
                <a:spLocks/>
              </p:cNvSpPr>
              <p:nvPr/>
            </p:nvSpPr>
            <p:spPr bwMode="auto">
              <a:xfrm>
                <a:off x="3321" y="4008"/>
                <a:ext cx="100" cy="14"/>
              </a:xfrm>
              <a:custGeom>
                <a:avLst/>
                <a:gdLst>
                  <a:gd name="T0" fmla="*/ 9 w 199"/>
                  <a:gd name="T1" fmla="*/ 26 h 26"/>
                  <a:gd name="T2" fmla="*/ 38 w 199"/>
                  <a:gd name="T3" fmla="*/ 20 h 26"/>
                  <a:gd name="T4" fmla="*/ 104 w 199"/>
                  <a:gd name="T5" fmla="*/ 9 h 26"/>
                  <a:gd name="T6" fmla="*/ 199 w 199"/>
                  <a:gd name="T7" fmla="*/ 3 h 26"/>
                  <a:gd name="T8" fmla="*/ 152 w 199"/>
                  <a:gd name="T9" fmla="*/ 0 h 26"/>
                  <a:gd name="T10" fmla="*/ 57 w 199"/>
                  <a:gd name="T11" fmla="*/ 7 h 26"/>
                  <a:gd name="T12" fmla="*/ 0 w 199"/>
                  <a:gd name="T13" fmla="*/ 19 h 26"/>
                  <a:gd name="T14" fmla="*/ 9 w 199"/>
                  <a:gd name="T15" fmla="*/ 26 h 26"/>
                  <a:gd name="T16" fmla="*/ 9 w 199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9" h="26">
                    <a:moveTo>
                      <a:pt x="9" y="26"/>
                    </a:moveTo>
                    <a:lnTo>
                      <a:pt x="38" y="20"/>
                    </a:lnTo>
                    <a:lnTo>
                      <a:pt x="104" y="9"/>
                    </a:lnTo>
                    <a:lnTo>
                      <a:pt x="199" y="3"/>
                    </a:lnTo>
                    <a:lnTo>
                      <a:pt x="152" y="0"/>
                    </a:lnTo>
                    <a:lnTo>
                      <a:pt x="57" y="7"/>
                    </a:lnTo>
                    <a:lnTo>
                      <a:pt x="0" y="19"/>
                    </a:lnTo>
                    <a:lnTo>
                      <a:pt x="9" y="26"/>
                    </a:ln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70" name="Freeform 182"/>
              <p:cNvSpPr>
                <a:spLocks/>
              </p:cNvSpPr>
              <p:nvPr/>
            </p:nvSpPr>
            <p:spPr bwMode="auto">
              <a:xfrm>
                <a:off x="2111" y="3794"/>
                <a:ext cx="932" cy="236"/>
              </a:xfrm>
              <a:custGeom>
                <a:avLst/>
                <a:gdLst>
                  <a:gd name="T0" fmla="*/ 680 w 1864"/>
                  <a:gd name="T1" fmla="*/ 38 h 471"/>
                  <a:gd name="T2" fmla="*/ 918 w 1864"/>
                  <a:gd name="T3" fmla="*/ 74 h 471"/>
                  <a:gd name="T4" fmla="*/ 1100 w 1864"/>
                  <a:gd name="T5" fmla="*/ 103 h 471"/>
                  <a:gd name="T6" fmla="*/ 1356 w 1864"/>
                  <a:gd name="T7" fmla="*/ 142 h 471"/>
                  <a:gd name="T8" fmla="*/ 1564 w 1864"/>
                  <a:gd name="T9" fmla="*/ 177 h 471"/>
                  <a:gd name="T10" fmla="*/ 1737 w 1864"/>
                  <a:gd name="T11" fmla="*/ 205 h 471"/>
                  <a:gd name="T12" fmla="*/ 1666 w 1864"/>
                  <a:gd name="T13" fmla="*/ 323 h 471"/>
                  <a:gd name="T14" fmla="*/ 1864 w 1864"/>
                  <a:gd name="T15" fmla="*/ 217 h 471"/>
                  <a:gd name="T16" fmla="*/ 1505 w 1864"/>
                  <a:gd name="T17" fmla="*/ 150 h 471"/>
                  <a:gd name="T18" fmla="*/ 1260 w 1864"/>
                  <a:gd name="T19" fmla="*/ 110 h 471"/>
                  <a:gd name="T20" fmla="*/ 992 w 1864"/>
                  <a:gd name="T21" fmla="*/ 66 h 471"/>
                  <a:gd name="T22" fmla="*/ 821 w 1864"/>
                  <a:gd name="T23" fmla="*/ 38 h 471"/>
                  <a:gd name="T24" fmla="*/ 636 w 1864"/>
                  <a:gd name="T25" fmla="*/ 13 h 471"/>
                  <a:gd name="T26" fmla="*/ 518 w 1864"/>
                  <a:gd name="T27" fmla="*/ 4 h 471"/>
                  <a:gd name="T28" fmla="*/ 479 w 1864"/>
                  <a:gd name="T29" fmla="*/ 27 h 471"/>
                  <a:gd name="T30" fmla="*/ 418 w 1864"/>
                  <a:gd name="T31" fmla="*/ 61 h 471"/>
                  <a:gd name="T32" fmla="*/ 317 w 1864"/>
                  <a:gd name="T33" fmla="*/ 101 h 471"/>
                  <a:gd name="T34" fmla="*/ 203 w 1864"/>
                  <a:gd name="T35" fmla="*/ 144 h 471"/>
                  <a:gd name="T36" fmla="*/ 129 w 1864"/>
                  <a:gd name="T37" fmla="*/ 180 h 471"/>
                  <a:gd name="T38" fmla="*/ 53 w 1864"/>
                  <a:gd name="T39" fmla="*/ 220 h 471"/>
                  <a:gd name="T40" fmla="*/ 0 w 1864"/>
                  <a:gd name="T41" fmla="*/ 262 h 471"/>
                  <a:gd name="T42" fmla="*/ 59 w 1864"/>
                  <a:gd name="T43" fmla="*/ 302 h 471"/>
                  <a:gd name="T44" fmla="*/ 232 w 1864"/>
                  <a:gd name="T45" fmla="*/ 344 h 471"/>
                  <a:gd name="T46" fmla="*/ 323 w 1864"/>
                  <a:gd name="T47" fmla="*/ 361 h 471"/>
                  <a:gd name="T48" fmla="*/ 555 w 1864"/>
                  <a:gd name="T49" fmla="*/ 401 h 471"/>
                  <a:gd name="T50" fmla="*/ 661 w 1864"/>
                  <a:gd name="T51" fmla="*/ 420 h 471"/>
                  <a:gd name="T52" fmla="*/ 868 w 1864"/>
                  <a:gd name="T53" fmla="*/ 462 h 471"/>
                  <a:gd name="T54" fmla="*/ 916 w 1864"/>
                  <a:gd name="T55" fmla="*/ 448 h 471"/>
                  <a:gd name="T56" fmla="*/ 786 w 1864"/>
                  <a:gd name="T57" fmla="*/ 424 h 471"/>
                  <a:gd name="T58" fmla="*/ 629 w 1864"/>
                  <a:gd name="T59" fmla="*/ 395 h 471"/>
                  <a:gd name="T60" fmla="*/ 450 w 1864"/>
                  <a:gd name="T61" fmla="*/ 365 h 471"/>
                  <a:gd name="T62" fmla="*/ 306 w 1864"/>
                  <a:gd name="T63" fmla="*/ 340 h 471"/>
                  <a:gd name="T64" fmla="*/ 49 w 1864"/>
                  <a:gd name="T65" fmla="*/ 275 h 471"/>
                  <a:gd name="T66" fmla="*/ 40 w 1864"/>
                  <a:gd name="T67" fmla="*/ 241 h 471"/>
                  <a:gd name="T68" fmla="*/ 201 w 1864"/>
                  <a:gd name="T69" fmla="*/ 165 h 471"/>
                  <a:gd name="T70" fmla="*/ 302 w 1864"/>
                  <a:gd name="T71" fmla="*/ 123 h 471"/>
                  <a:gd name="T72" fmla="*/ 366 w 1864"/>
                  <a:gd name="T73" fmla="*/ 101 h 471"/>
                  <a:gd name="T74" fmla="*/ 450 w 1864"/>
                  <a:gd name="T75" fmla="*/ 70 h 471"/>
                  <a:gd name="T76" fmla="*/ 536 w 1864"/>
                  <a:gd name="T77" fmla="*/ 17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4" h="471">
                    <a:moveTo>
                      <a:pt x="536" y="17"/>
                    </a:moveTo>
                    <a:lnTo>
                      <a:pt x="680" y="38"/>
                    </a:lnTo>
                    <a:lnTo>
                      <a:pt x="832" y="61"/>
                    </a:lnTo>
                    <a:lnTo>
                      <a:pt x="918" y="74"/>
                    </a:lnTo>
                    <a:lnTo>
                      <a:pt x="1009" y="89"/>
                    </a:lnTo>
                    <a:lnTo>
                      <a:pt x="1100" y="103"/>
                    </a:lnTo>
                    <a:lnTo>
                      <a:pt x="1189" y="116"/>
                    </a:lnTo>
                    <a:lnTo>
                      <a:pt x="1356" y="142"/>
                    </a:lnTo>
                    <a:lnTo>
                      <a:pt x="1488" y="163"/>
                    </a:lnTo>
                    <a:lnTo>
                      <a:pt x="1564" y="177"/>
                    </a:lnTo>
                    <a:lnTo>
                      <a:pt x="1651" y="192"/>
                    </a:lnTo>
                    <a:lnTo>
                      <a:pt x="1737" y="205"/>
                    </a:lnTo>
                    <a:lnTo>
                      <a:pt x="1824" y="218"/>
                    </a:lnTo>
                    <a:lnTo>
                      <a:pt x="1666" y="323"/>
                    </a:lnTo>
                    <a:lnTo>
                      <a:pt x="1700" y="327"/>
                    </a:lnTo>
                    <a:lnTo>
                      <a:pt x="1864" y="217"/>
                    </a:lnTo>
                    <a:lnTo>
                      <a:pt x="1613" y="167"/>
                    </a:lnTo>
                    <a:lnTo>
                      <a:pt x="1505" y="150"/>
                    </a:lnTo>
                    <a:lnTo>
                      <a:pt x="1393" y="131"/>
                    </a:lnTo>
                    <a:lnTo>
                      <a:pt x="1260" y="110"/>
                    </a:lnTo>
                    <a:lnTo>
                      <a:pt x="1121" y="87"/>
                    </a:lnTo>
                    <a:lnTo>
                      <a:pt x="992" y="66"/>
                    </a:lnTo>
                    <a:lnTo>
                      <a:pt x="887" y="49"/>
                    </a:lnTo>
                    <a:lnTo>
                      <a:pt x="821" y="38"/>
                    </a:lnTo>
                    <a:lnTo>
                      <a:pt x="728" y="27"/>
                    </a:lnTo>
                    <a:lnTo>
                      <a:pt x="636" y="13"/>
                    </a:lnTo>
                    <a:lnTo>
                      <a:pt x="537" y="0"/>
                    </a:lnTo>
                    <a:lnTo>
                      <a:pt x="518" y="4"/>
                    </a:lnTo>
                    <a:lnTo>
                      <a:pt x="507" y="11"/>
                    </a:lnTo>
                    <a:lnTo>
                      <a:pt x="479" y="27"/>
                    </a:lnTo>
                    <a:lnTo>
                      <a:pt x="446" y="46"/>
                    </a:lnTo>
                    <a:lnTo>
                      <a:pt x="418" y="61"/>
                    </a:lnTo>
                    <a:lnTo>
                      <a:pt x="380" y="78"/>
                    </a:lnTo>
                    <a:lnTo>
                      <a:pt x="317" y="101"/>
                    </a:lnTo>
                    <a:lnTo>
                      <a:pt x="251" y="123"/>
                    </a:lnTo>
                    <a:lnTo>
                      <a:pt x="203" y="144"/>
                    </a:lnTo>
                    <a:lnTo>
                      <a:pt x="157" y="167"/>
                    </a:lnTo>
                    <a:lnTo>
                      <a:pt x="129" y="180"/>
                    </a:lnTo>
                    <a:lnTo>
                      <a:pt x="100" y="196"/>
                    </a:lnTo>
                    <a:lnTo>
                      <a:pt x="53" y="220"/>
                    </a:lnTo>
                    <a:lnTo>
                      <a:pt x="32" y="230"/>
                    </a:lnTo>
                    <a:lnTo>
                      <a:pt x="0" y="262"/>
                    </a:lnTo>
                    <a:lnTo>
                      <a:pt x="13" y="287"/>
                    </a:lnTo>
                    <a:lnTo>
                      <a:pt x="59" y="302"/>
                    </a:lnTo>
                    <a:lnTo>
                      <a:pt x="146" y="323"/>
                    </a:lnTo>
                    <a:lnTo>
                      <a:pt x="232" y="344"/>
                    </a:lnTo>
                    <a:lnTo>
                      <a:pt x="271" y="352"/>
                    </a:lnTo>
                    <a:lnTo>
                      <a:pt x="323" y="361"/>
                    </a:lnTo>
                    <a:lnTo>
                      <a:pt x="439" y="382"/>
                    </a:lnTo>
                    <a:lnTo>
                      <a:pt x="555" y="401"/>
                    </a:lnTo>
                    <a:lnTo>
                      <a:pt x="610" y="410"/>
                    </a:lnTo>
                    <a:lnTo>
                      <a:pt x="661" y="420"/>
                    </a:lnTo>
                    <a:lnTo>
                      <a:pt x="766" y="441"/>
                    </a:lnTo>
                    <a:lnTo>
                      <a:pt x="868" y="462"/>
                    </a:lnTo>
                    <a:lnTo>
                      <a:pt x="916" y="471"/>
                    </a:lnTo>
                    <a:lnTo>
                      <a:pt x="916" y="448"/>
                    </a:lnTo>
                    <a:lnTo>
                      <a:pt x="853" y="437"/>
                    </a:lnTo>
                    <a:lnTo>
                      <a:pt x="786" y="424"/>
                    </a:lnTo>
                    <a:lnTo>
                      <a:pt x="709" y="410"/>
                    </a:lnTo>
                    <a:lnTo>
                      <a:pt x="629" y="395"/>
                    </a:lnTo>
                    <a:lnTo>
                      <a:pt x="553" y="382"/>
                    </a:lnTo>
                    <a:lnTo>
                      <a:pt x="450" y="365"/>
                    </a:lnTo>
                    <a:lnTo>
                      <a:pt x="384" y="353"/>
                    </a:lnTo>
                    <a:lnTo>
                      <a:pt x="306" y="340"/>
                    </a:lnTo>
                    <a:lnTo>
                      <a:pt x="213" y="323"/>
                    </a:lnTo>
                    <a:lnTo>
                      <a:pt x="49" y="275"/>
                    </a:lnTo>
                    <a:lnTo>
                      <a:pt x="24" y="266"/>
                    </a:lnTo>
                    <a:lnTo>
                      <a:pt x="40" y="241"/>
                    </a:lnTo>
                    <a:lnTo>
                      <a:pt x="180" y="175"/>
                    </a:lnTo>
                    <a:lnTo>
                      <a:pt x="201" y="165"/>
                    </a:lnTo>
                    <a:lnTo>
                      <a:pt x="249" y="144"/>
                    </a:lnTo>
                    <a:lnTo>
                      <a:pt x="302" y="123"/>
                    </a:lnTo>
                    <a:lnTo>
                      <a:pt x="338" y="110"/>
                    </a:lnTo>
                    <a:lnTo>
                      <a:pt x="366" y="101"/>
                    </a:lnTo>
                    <a:lnTo>
                      <a:pt x="404" y="87"/>
                    </a:lnTo>
                    <a:lnTo>
                      <a:pt x="450" y="70"/>
                    </a:lnTo>
                    <a:lnTo>
                      <a:pt x="536" y="17"/>
                    </a:lnTo>
                    <a:lnTo>
                      <a:pt x="536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71" name="Freeform 183"/>
              <p:cNvSpPr>
                <a:spLocks/>
              </p:cNvSpPr>
              <p:nvPr/>
            </p:nvSpPr>
            <p:spPr bwMode="auto">
              <a:xfrm>
                <a:off x="2569" y="3898"/>
                <a:ext cx="423" cy="205"/>
              </a:xfrm>
              <a:custGeom>
                <a:avLst/>
                <a:gdLst>
                  <a:gd name="T0" fmla="*/ 412 w 845"/>
                  <a:gd name="T1" fmla="*/ 15 h 411"/>
                  <a:gd name="T2" fmla="*/ 805 w 845"/>
                  <a:gd name="T3" fmla="*/ 126 h 411"/>
                  <a:gd name="T4" fmla="*/ 809 w 845"/>
                  <a:gd name="T5" fmla="*/ 145 h 411"/>
                  <a:gd name="T6" fmla="*/ 826 w 845"/>
                  <a:gd name="T7" fmla="*/ 148 h 411"/>
                  <a:gd name="T8" fmla="*/ 819 w 845"/>
                  <a:gd name="T9" fmla="*/ 175 h 411"/>
                  <a:gd name="T10" fmla="*/ 701 w 845"/>
                  <a:gd name="T11" fmla="*/ 259 h 411"/>
                  <a:gd name="T12" fmla="*/ 564 w 845"/>
                  <a:gd name="T13" fmla="*/ 327 h 411"/>
                  <a:gd name="T14" fmla="*/ 477 w 845"/>
                  <a:gd name="T15" fmla="*/ 390 h 411"/>
                  <a:gd name="T16" fmla="*/ 435 w 845"/>
                  <a:gd name="T17" fmla="*/ 376 h 411"/>
                  <a:gd name="T18" fmla="*/ 391 w 845"/>
                  <a:gd name="T19" fmla="*/ 365 h 411"/>
                  <a:gd name="T20" fmla="*/ 340 w 845"/>
                  <a:gd name="T21" fmla="*/ 350 h 411"/>
                  <a:gd name="T22" fmla="*/ 287 w 845"/>
                  <a:gd name="T23" fmla="*/ 335 h 411"/>
                  <a:gd name="T24" fmla="*/ 239 w 845"/>
                  <a:gd name="T25" fmla="*/ 321 h 411"/>
                  <a:gd name="T26" fmla="*/ 176 w 845"/>
                  <a:gd name="T27" fmla="*/ 304 h 411"/>
                  <a:gd name="T28" fmla="*/ 79 w 845"/>
                  <a:gd name="T29" fmla="*/ 283 h 411"/>
                  <a:gd name="T30" fmla="*/ 9 w 845"/>
                  <a:gd name="T31" fmla="*/ 270 h 411"/>
                  <a:gd name="T32" fmla="*/ 9 w 845"/>
                  <a:gd name="T33" fmla="*/ 215 h 411"/>
                  <a:gd name="T34" fmla="*/ 0 w 845"/>
                  <a:gd name="T35" fmla="*/ 213 h 411"/>
                  <a:gd name="T36" fmla="*/ 0 w 845"/>
                  <a:gd name="T37" fmla="*/ 276 h 411"/>
                  <a:gd name="T38" fmla="*/ 40 w 845"/>
                  <a:gd name="T39" fmla="*/ 291 h 411"/>
                  <a:gd name="T40" fmla="*/ 72 w 845"/>
                  <a:gd name="T41" fmla="*/ 310 h 411"/>
                  <a:gd name="T42" fmla="*/ 36 w 845"/>
                  <a:gd name="T43" fmla="*/ 323 h 411"/>
                  <a:gd name="T44" fmla="*/ 26 w 845"/>
                  <a:gd name="T45" fmla="*/ 333 h 411"/>
                  <a:gd name="T46" fmla="*/ 53 w 845"/>
                  <a:gd name="T47" fmla="*/ 338 h 411"/>
                  <a:gd name="T48" fmla="*/ 144 w 845"/>
                  <a:gd name="T49" fmla="*/ 354 h 411"/>
                  <a:gd name="T50" fmla="*/ 207 w 845"/>
                  <a:gd name="T51" fmla="*/ 365 h 411"/>
                  <a:gd name="T52" fmla="*/ 275 w 845"/>
                  <a:gd name="T53" fmla="*/ 380 h 411"/>
                  <a:gd name="T54" fmla="*/ 342 w 845"/>
                  <a:gd name="T55" fmla="*/ 394 h 411"/>
                  <a:gd name="T56" fmla="*/ 401 w 845"/>
                  <a:gd name="T57" fmla="*/ 405 h 411"/>
                  <a:gd name="T58" fmla="*/ 467 w 845"/>
                  <a:gd name="T59" fmla="*/ 411 h 411"/>
                  <a:gd name="T60" fmla="*/ 499 w 845"/>
                  <a:gd name="T61" fmla="*/ 397 h 411"/>
                  <a:gd name="T62" fmla="*/ 543 w 845"/>
                  <a:gd name="T63" fmla="*/ 373 h 411"/>
                  <a:gd name="T64" fmla="*/ 583 w 845"/>
                  <a:gd name="T65" fmla="*/ 348 h 411"/>
                  <a:gd name="T66" fmla="*/ 608 w 845"/>
                  <a:gd name="T67" fmla="*/ 337 h 411"/>
                  <a:gd name="T68" fmla="*/ 640 w 845"/>
                  <a:gd name="T69" fmla="*/ 317 h 411"/>
                  <a:gd name="T70" fmla="*/ 669 w 845"/>
                  <a:gd name="T71" fmla="*/ 298 h 411"/>
                  <a:gd name="T72" fmla="*/ 699 w 845"/>
                  <a:gd name="T73" fmla="*/ 279 h 411"/>
                  <a:gd name="T74" fmla="*/ 729 w 845"/>
                  <a:gd name="T75" fmla="*/ 259 h 411"/>
                  <a:gd name="T76" fmla="*/ 756 w 845"/>
                  <a:gd name="T77" fmla="*/ 241 h 411"/>
                  <a:gd name="T78" fmla="*/ 781 w 845"/>
                  <a:gd name="T79" fmla="*/ 224 h 411"/>
                  <a:gd name="T80" fmla="*/ 845 w 845"/>
                  <a:gd name="T81" fmla="*/ 169 h 411"/>
                  <a:gd name="T82" fmla="*/ 834 w 845"/>
                  <a:gd name="T83" fmla="*/ 126 h 411"/>
                  <a:gd name="T84" fmla="*/ 815 w 845"/>
                  <a:gd name="T85" fmla="*/ 110 h 411"/>
                  <a:gd name="T86" fmla="*/ 439 w 845"/>
                  <a:gd name="T87" fmla="*/ 11 h 411"/>
                  <a:gd name="T88" fmla="*/ 410 w 845"/>
                  <a:gd name="T89" fmla="*/ 0 h 411"/>
                  <a:gd name="T90" fmla="*/ 412 w 845"/>
                  <a:gd name="T91" fmla="*/ 15 h 411"/>
                  <a:gd name="T92" fmla="*/ 412 w 845"/>
                  <a:gd name="T93" fmla="*/ 15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45" h="411">
                    <a:moveTo>
                      <a:pt x="412" y="15"/>
                    </a:moveTo>
                    <a:lnTo>
                      <a:pt x="805" y="126"/>
                    </a:lnTo>
                    <a:lnTo>
                      <a:pt x="809" y="145"/>
                    </a:lnTo>
                    <a:lnTo>
                      <a:pt x="826" y="148"/>
                    </a:lnTo>
                    <a:lnTo>
                      <a:pt x="819" y="175"/>
                    </a:lnTo>
                    <a:lnTo>
                      <a:pt x="701" y="259"/>
                    </a:lnTo>
                    <a:lnTo>
                      <a:pt x="564" y="327"/>
                    </a:lnTo>
                    <a:lnTo>
                      <a:pt x="477" y="390"/>
                    </a:lnTo>
                    <a:lnTo>
                      <a:pt x="435" y="376"/>
                    </a:lnTo>
                    <a:lnTo>
                      <a:pt x="391" y="365"/>
                    </a:lnTo>
                    <a:lnTo>
                      <a:pt x="340" y="350"/>
                    </a:lnTo>
                    <a:lnTo>
                      <a:pt x="287" y="335"/>
                    </a:lnTo>
                    <a:lnTo>
                      <a:pt x="239" y="321"/>
                    </a:lnTo>
                    <a:lnTo>
                      <a:pt x="176" y="304"/>
                    </a:lnTo>
                    <a:lnTo>
                      <a:pt x="79" y="283"/>
                    </a:lnTo>
                    <a:lnTo>
                      <a:pt x="9" y="270"/>
                    </a:lnTo>
                    <a:lnTo>
                      <a:pt x="9" y="215"/>
                    </a:lnTo>
                    <a:lnTo>
                      <a:pt x="0" y="213"/>
                    </a:lnTo>
                    <a:lnTo>
                      <a:pt x="0" y="276"/>
                    </a:lnTo>
                    <a:lnTo>
                      <a:pt x="40" y="291"/>
                    </a:lnTo>
                    <a:lnTo>
                      <a:pt x="72" y="310"/>
                    </a:lnTo>
                    <a:lnTo>
                      <a:pt x="36" y="323"/>
                    </a:lnTo>
                    <a:lnTo>
                      <a:pt x="26" y="333"/>
                    </a:lnTo>
                    <a:lnTo>
                      <a:pt x="53" y="338"/>
                    </a:lnTo>
                    <a:lnTo>
                      <a:pt x="144" y="354"/>
                    </a:lnTo>
                    <a:lnTo>
                      <a:pt x="207" y="365"/>
                    </a:lnTo>
                    <a:lnTo>
                      <a:pt x="275" y="380"/>
                    </a:lnTo>
                    <a:lnTo>
                      <a:pt x="342" y="394"/>
                    </a:lnTo>
                    <a:lnTo>
                      <a:pt x="401" y="405"/>
                    </a:lnTo>
                    <a:lnTo>
                      <a:pt x="467" y="411"/>
                    </a:lnTo>
                    <a:lnTo>
                      <a:pt x="499" y="397"/>
                    </a:lnTo>
                    <a:lnTo>
                      <a:pt x="543" y="373"/>
                    </a:lnTo>
                    <a:lnTo>
                      <a:pt x="583" y="348"/>
                    </a:lnTo>
                    <a:lnTo>
                      <a:pt x="608" y="337"/>
                    </a:lnTo>
                    <a:lnTo>
                      <a:pt x="640" y="317"/>
                    </a:lnTo>
                    <a:lnTo>
                      <a:pt x="669" y="298"/>
                    </a:lnTo>
                    <a:lnTo>
                      <a:pt x="699" y="279"/>
                    </a:lnTo>
                    <a:lnTo>
                      <a:pt x="729" y="259"/>
                    </a:lnTo>
                    <a:lnTo>
                      <a:pt x="756" y="241"/>
                    </a:lnTo>
                    <a:lnTo>
                      <a:pt x="781" y="224"/>
                    </a:lnTo>
                    <a:lnTo>
                      <a:pt x="845" y="169"/>
                    </a:lnTo>
                    <a:lnTo>
                      <a:pt x="834" y="126"/>
                    </a:lnTo>
                    <a:lnTo>
                      <a:pt x="815" y="110"/>
                    </a:lnTo>
                    <a:lnTo>
                      <a:pt x="439" y="11"/>
                    </a:lnTo>
                    <a:lnTo>
                      <a:pt x="410" y="0"/>
                    </a:lnTo>
                    <a:lnTo>
                      <a:pt x="412" y="15"/>
                    </a:lnTo>
                    <a:lnTo>
                      <a:pt x="41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72" name="Freeform 184"/>
              <p:cNvSpPr>
                <a:spLocks/>
              </p:cNvSpPr>
              <p:nvPr/>
            </p:nvSpPr>
            <p:spPr bwMode="auto">
              <a:xfrm>
                <a:off x="2570" y="3897"/>
                <a:ext cx="209" cy="107"/>
              </a:xfrm>
              <a:custGeom>
                <a:avLst/>
                <a:gdLst>
                  <a:gd name="T0" fmla="*/ 418 w 418"/>
                  <a:gd name="T1" fmla="*/ 15 h 213"/>
                  <a:gd name="T2" fmla="*/ 0 w 418"/>
                  <a:gd name="T3" fmla="*/ 213 h 213"/>
                  <a:gd name="T4" fmla="*/ 0 w 418"/>
                  <a:gd name="T5" fmla="*/ 202 h 213"/>
                  <a:gd name="T6" fmla="*/ 406 w 418"/>
                  <a:gd name="T7" fmla="*/ 0 h 213"/>
                  <a:gd name="T8" fmla="*/ 418 w 418"/>
                  <a:gd name="T9" fmla="*/ 15 h 213"/>
                  <a:gd name="T10" fmla="*/ 418 w 418"/>
                  <a:gd name="T11" fmla="*/ 15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213">
                    <a:moveTo>
                      <a:pt x="418" y="15"/>
                    </a:moveTo>
                    <a:lnTo>
                      <a:pt x="0" y="213"/>
                    </a:lnTo>
                    <a:lnTo>
                      <a:pt x="0" y="202"/>
                    </a:lnTo>
                    <a:lnTo>
                      <a:pt x="406" y="0"/>
                    </a:lnTo>
                    <a:lnTo>
                      <a:pt x="418" y="15"/>
                    </a:lnTo>
                    <a:lnTo>
                      <a:pt x="418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73" name="Freeform 185"/>
              <p:cNvSpPr>
                <a:spLocks/>
              </p:cNvSpPr>
              <p:nvPr/>
            </p:nvSpPr>
            <p:spPr bwMode="auto">
              <a:xfrm>
                <a:off x="2556" y="3923"/>
                <a:ext cx="115" cy="44"/>
              </a:xfrm>
              <a:custGeom>
                <a:avLst/>
                <a:gdLst>
                  <a:gd name="T0" fmla="*/ 29 w 230"/>
                  <a:gd name="T1" fmla="*/ 90 h 90"/>
                  <a:gd name="T2" fmla="*/ 230 w 230"/>
                  <a:gd name="T3" fmla="*/ 44 h 90"/>
                  <a:gd name="T4" fmla="*/ 226 w 230"/>
                  <a:gd name="T5" fmla="*/ 0 h 90"/>
                  <a:gd name="T6" fmla="*/ 70 w 230"/>
                  <a:gd name="T7" fmla="*/ 42 h 90"/>
                  <a:gd name="T8" fmla="*/ 27 w 230"/>
                  <a:gd name="T9" fmla="*/ 58 h 90"/>
                  <a:gd name="T10" fmla="*/ 19 w 230"/>
                  <a:gd name="T11" fmla="*/ 69 h 90"/>
                  <a:gd name="T12" fmla="*/ 0 w 230"/>
                  <a:gd name="T13" fmla="*/ 77 h 90"/>
                  <a:gd name="T14" fmla="*/ 0 w 230"/>
                  <a:gd name="T15" fmla="*/ 90 h 90"/>
                  <a:gd name="T16" fmla="*/ 29 w 230"/>
                  <a:gd name="T17" fmla="*/ 90 h 90"/>
                  <a:gd name="T18" fmla="*/ 29 w 230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90">
                    <a:moveTo>
                      <a:pt x="29" y="90"/>
                    </a:moveTo>
                    <a:lnTo>
                      <a:pt x="230" y="44"/>
                    </a:lnTo>
                    <a:lnTo>
                      <a:pt x="226" y="0"/>
                    </a:lnTo>
                    <a:lnTo>
                      <a:pt x="70" y="42"/>
                    </a:lnTo>
                    <a:lnTo>
                      <a:pt x="27" y="58"/>
                    </a:lnTo>
                    <a:lnTo>
                      <a:pt x="19" y="69"/>
                    </a:lnTo>
                    <a:lnTo>
                      <a:pt x="0" y="77"/>
                    </a:lnTo>
                    <a:lnTo>
                      <a:pt x="0" y="90"/>
                    </a:lnTo>
                    <a:lnTo>
                      <a:pt x="29" y="90"/>
                    </a:lnTo>
                    <a:lnTo>
                      <a:pt x="29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74" name="Freeform 186"/>
              <p:cNvSpPr>
                <a:spLocks/>
              </p:cNvSpPr>
              <p:nvPr/>
            </p:nvSpPr>
            <p:spPr bwMode="auto">
              <a:xfrm>
                <a:off x="2675" y="3907"/>
                <a:ext cx="98" cy="36"/>
              </a:xfrm>
              <a:custGeom>
                <a:avLst/>
                <a:gdLst>
                  <a:gd name="T0" fmla="*/ 20 w 195"/>
                  <a:gd name="T1" fmla="*/ 71 h 72"/>
                  <a:gd name="T2" fmla="*/ 95 w 195"/>
                  <a:gd name="T3" fmla="*/ 51 h 72"/>
                  <a:gd name="T4" fmla="*/ 161 w 195"/>
                  <a:gd name="T5" fmla="*/ 21 h 72"/>
                  <a:gd name="T6" fmla="*/ 195 w 195"/>
                  <a:gd name="T7" fmla="*/ 0 h 72"/>
                  <a:gd name="T8" fmla="*/ 121 w 195"/>
                  <a:gd name="T9" fmla="*/ 4 h 72"/>
                  <a:gd name="T10" fmla="*/ 17 w 195"/>
                  <a:gd name="T11" fmla="*/ 25 h 72"/>
                  <a:gd name="T12" fmla="*/ 0 w 195"/>
                  <a:gd name="T13" fmla="*/ 29 h 72"/>
                  <a:gd name="T14" fmla="*/ 9 w 195"/>
                  <a:gd name="T15" fmla="*/ 46 h 72"/>
                  <a:gd name="T16" fmla="*/ 9 w 195"/>
                  <a:gd name="T17" fmla="*/ 57 h 72"/>
                  <a:gd name="T18" fmla="*/ 7 w 195"/>
                  <a:gd name="T19" fmla="*/ 72 h 72"/>
                  <a:gd name="T20" fmla="*/ 20 w 195"/>
                  <a:gd name="T21" fmla="*/ 71 h 72"/>
                  <a:gd name="T22" fmla="*/ 20 w 195"/>
                  <a:gd name="T23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72">
                    <a:moveTo>
                      <a:pt x="20" y="71"/>
                    </a:moveTo>
                    <a:lnTo>
                      <a:pt x="95" y="51"/>
                    </a:lnTo>
                    <a:lnTo>
                      <a:pt x="161" y="21"/>
                    </a:lnTo>
                    <a:lnTo>
                      <a:pt x="195" y="0"/>
                    </a:lnTo>
                    <a:lnTo>
                      <a:pt x="121" y="4"/>
                    </a:lnTo>
                    <a:lnTo>
                      <a:pt x="17" y="25"/>
                    </a:lnTo>
                    <a:lnTo>
                      <a:pt x="0" y="29"/>
                    </a:lnTo>
                    <a:lnTo>
                      <a:pt x="9" y="46"/>
                    </a:lnTo>
                    <a:lnTo>
                      <a:pt x="9" y="57"/>
                    </a:lnTo>
                    <a:lnTo>
                      <a:pt x="7" y="72"/>
                    </a:lnTo>
                    <a:lnTo>
                      <a:pt x="20" y="71"/>
                    </a:lnTo>
                    <a:lnTo>
                      <a:pt x="20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75" name="Freeform 187"/>
              <p:cNvSpPr>
                <a:spLocks/>
              </p:cNvSpPr>
              <p:nvPr/>
            </p:nvSpPr>
            <p:spPr bwMode="auto">
              <a:xfrm>
                <a:off x="2042" y="3777"/>
                <a:ext cx="1258" cy="131"/>
              </a:xfrm>
              <a:custGeom>
                <a:avLst/>
                <a:gdLst>
                  <a:gd name="T0" fmla="*/ 38 w 2516"/>
                  <a:gd name="T1" fmla="*/ 72 h 262"/>
                  <a:gd name="T2" fmla="*/ 116 w 2516"/>
                  <a:gd name="T3" fmla="*/ 64 h 262"/>
                  <a:gd name="T4" fmla="*/ 314 w 2516"/>
                  <a:gd name="T5" fmla="*/ 47 h 262"/>
                  <a:gd name="T6" fmla="*/ 570 w 2516"/>
                  <a:gd name="T7" fmla="*/ 28 h 262"/>
                  <a:gd name="T8" fmla="*/ 827 w 2516"/>
                  <a:gd name="T9" fmla="*/ 21 h 262"/>
                  <a:gd name="T10" fmla="*/ 1271 w 2516"/>
                  <a:gd name="T11" fmla="*/ 30 h 262"/>
                  <a:gd name="T12" fmla="*/ 1478 w 2516"/>
                  <a:gd name="T13" fmla="*/ 40 h 262"/>
                  <a:gd name="T14" fmla="*/ 1606 w 2516"/>
                  <a:gd name="T15" fmla="*/ 53 h 262"/>
                  <a:gd name="T16" fmla="*/ 1724 w 2516"/>
                  <a:gd name="T17" fmla="*/ 68 h 262"/>
                  <a:gd name="T18" fmla="*/ 1847 w 2516"/>
                  <a:gd name="T19" fmla="*/ 87 h 262"/>
                  <a:gd name="T20" fmla="*/ 1912 w 2516"/>
                  <a:gd name="T21" fmla="*/ 100 h 262"/>
                  <a:gd name="T22" fmla="*/ 1988 w 2516"/>
                  <a:gd name="T23" fmla="*/ 118 h 262"/>
                  <a:gd name="T24" fmla="*/ 2069 w 2516"/>
                  <a:gd name="T25" fmla="*/ 137 h 262"/>
                  <a:gd name="T26" fmla="*/ 2149 w 2516"/>
                  <a:gd name="T27" fmla="*/ 156 h 262"/>
                  <a:gd name="T28" fmla="*/ 2227 w 2516"/>
                  <a:gd name="T29" fmla="*/ 176 h 262"/>
                  <a:gd name="T30" fmla="*/ 2294 w 2516"/>
                  <a:gd name="T31" fmla="*/ 194 h 262"/>
                  <a:gd name="T32" fmla="*/ 2375 w 2516"/>
                  <a:gd name="T33" fmla="*/ 218 h 262"/>
                  <a:gd name="T34" fmla="*/ 2415 w 2516"/>
                  <a:gd name="T35" fmla="*/ 233 h 262"/>
                  <a:gd name="T36" fmla="*/ 2455 w 2516"/>
                  <a:gd name="T37" fmla="*/ 247 h 262"/>
                  <a:gd name="T38" fmla="*/ 2495 w 2516"/>
                  <a:gd name="T39" fmla="*/ 262 h 262"/>
                  <a:gd name="T40" fmla="*/ 2516 w 2516"/>
                  <a:gd name="T41" fmla="*/ 256 h 262"/>
                  <a:gd name="T42" fmla="*/ 2474 w 2516"/>
                  <a:gd name="T43" fmla="*/ 243 h 262"/>
                  <a:gd name="T44" fmla="*/ 2430 w 2516"/>
                  <a:gd name="T45" fmla="*/ 228 h 262"/>
                  <a:gd name="T46" fmla="*/ 2375 w 2516"/>
                  <a:gd name="T47" fmla="*/ 209 h 262"/>
                  <a:gd name="T48" fmla="*/ 2314 w 2516"/>
                  <a:gd name="T49" fmla="*/ 190 h 262"/>
                  <a:gd name="T50" fmla="*/ 2254 w 2516"/>
                  <a:gd name="T51" fmla="*/ 169 h 262"/>
                  <a:gd name="T52" fmla="*/ 2195 w 2516"/>
                  <a:gd name="T53" fmla="*/ 152 h 262"/>
                  <a:gd name="T54" fmla="*/ 2145 w 2516"/>
                  <a:gd name="T55" fmla="*/ 138 h 262"/>
                  <a:gd name="T56" fmla="*/ 2060 w 2516"/>
                  <a:gd name="T57" fmla="*/ 119 h 262"/>
                  <a:gd name="T58" fmla="*/ 1988 w 2516"/>
                  <a:gd name="T59" fmla="*/ 104 h 262"/>
                  <a:gd name="T60" fmla="*/ 1921 w 2516"/>
                  <a:gd name="T61" fmla="*/ 89 h 262"/>
                  <a:gd name="T62" fmla="*/ 1877 w 2516"/>
                  <a:gd name="T63" fmla="*/ 81 h 262"/>
                  <a:gd name="T64" fmla="*/ 1773 w 2516"/>
                  <a:gd name="T65" fmla="*/ 62 h 262"/>
                  <a:gd name="T66" fmla="*/ 1647 w 2516"/>
                  <a:gd name="T67" fmla="*/ 43 h 262"/>
                  <a:gd name="T68" fmla="*/ 1545 w 2516"/>
                  <a:gd name="T69" fmla="*/ 28 h 262"/>
                  <a:gd name="T70" fmla="*/ 1309 w 2516"/>
                  <a:gd name="T71" fmla="*/ 13 h 262"/>
                  <a:gd name="T72" fmla="*/ 912 w 2516"/>
                  <a:gd name="T73" fmla="*/ 0 h 262"/>
                  <a:gd name="T74" fmla="*/ 576 w 2516"/>
                  <a:gd name="T75" fmla="*/ 9 h 262"/>
                  <a:gd name="T76" fmla="*/ 272 w 2516"/>
                  <a:gd name="T77" fmla="*/ 32 h 262"/>
                  <a:gd name="T78" fmla="*/ 40 w 2516"/>
                  <a:gd name="T79" fmla="*/ 57 h 262"/>
                  <a:gd name="T80" fmla="*/ 0 w 2516"/>
                  <a:gd name="T81" fmla="*/ 61 h 262"/>
                  <a:gd name="T82" fmla="*/ 38 w 2516"/>
                  <a:gd name="T83" fmla="*/ 72 h 262"/>
                  <a:gd name="T84" fmla="*/ 38 w 2516"/>
                  <a:gd name="T85" fmla="*/ 7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16" h="262">
                    <a:moveTo>
                      <a:pt x="38" y="72"/>
                    </a:moveTo>
                    <a:lnTo>
                      <a:pt x="116" y="64"/>
                    </a:lnTo>
                    <a:lnTo>
                      <a:pt x="314" y="47"/>
                    </a:lnTo>
                    <a:lnTo>
                      <a:pt x="570" y="28"/>
                    </a:lnTo>
                    <a:lnTo>
                      <a:pt x="827" y="21"/>
                    </a:lnTo>
                    <a:lnTo>
                      <a:pt x="1271" y="30"/>
                    </a:lnTo>
                    <a:lnTo>
                      <a:pt x="1478" y="40"/>
                    </a:lnTo>
                    <a:lnTo>
                      <a:pt x="1606" y="53"/>
                    </a:lnTo>
                    <a:lnTo>
                      <a:pt x="1724" y="68"/>
                    </a:lnTo>
                    <a:lnTo>
                      <a:pt x="1847" y="87"/>
                    </a:lnTo>
                    <a:lnTo>
                      <a:pt x="1912" y="100"/>
                    </a:lnTo>
                    <a:lnTo>
                      <a:pt x="1988" y="118"/>
                    </a:lnTo>
                    <a:lnTo>
                      <a:pt x="2069" y="137"/>
                    </a:lnTo>
                    <a:lnTo>
                      <a:pt x="2149" y="156"/>
                    </a:lnTo>
                    <a:lnTo>
                      <a:pt x="2227" y="176"/>
                    </a:lnTo>
                    <a:lnTo>
                      <a:pt x="2294" y="194"/>
                    </a:lnTo>
                    <a:lnTo>
                      <a:pt x="2375" y="218"/>
                    </a:lnTo>
                    <a:lnTo>
                      <a:pt x="2415" y="233"/>
                    </a:lnTo>
                    <a:lnTo>
                      <a:pt x="2455" y="247"/>
                    </a:lnTo>
                    <a:lnTo>
                      <a:pt x="2495" y="262"/>
                    </a:lnTo>
                    <a:lnTo>
                      <a:pt x="2516" y="256"/>
                    </a:lnTo>
                    <a:lnTo>
                      <a:pt x="2474" y="243"/>
                    </a:lnTo>
                    <a:lnTo>
                      <a:pt x="2430" y="228"/>
                    </a:lnTo>
                    <a:lnTo>
                      <a:pt x="2375" y="209"/>
                    </a:lnTo>
                    <a:lnTo>
                      <a:pt x="2314" y="190"/>
                    </a:lnTo>
                    <a:lnTo>
                      <a:pt x="2254" y="169"/>
                    </a:lnTo>
                    <a:lnTo>
                      <a:pt x="2195" y="152"/>
                    </a:lnTo>
                    <a:lnTo>
                      <a:pt x="2145" y="138"/>
                    </a:lnTo>
                    <a:lnTo>
                      <a:pt x="2060" y="119"/>
                    </a:lnTo>
                    <a:lnTo>
                      <a:pt x="1988" y="104"/>
                    </a:lnTo>
                    <a:lnTo>
                      <a:pt x="1921" y="89"/>
                    </a:lnTo>
                    <a:lnTo>
                      <a:pt x="1877" y="81"/>
                    </a:lnTo>
                    <a:lnTo>
                      <a:pt x="1773" y="62"/>
                    </a:lnTo>
                    <a:lnTo>
                      <a:pt x="1647" y="43"/>
                    </a:lnTo>
                    <a:lnTo>
                      <a:pt x="1545" y="28"/>
                    </a:lnTo>
                    <a:lnTo>
                      <a:pt x="1309" y="13"/>
                    </a:lnTo>
                    <a:lnTo>
                      <a:pt x="912" y="0"/>
                    </a:lnTo>
                    <a:lnTo>
                      <a:pt x="576" y="9"/>
                    </a:lnTo>
                    <a:lnTo>
                      <a:pt x="272" y="32"/>
                    </a:lnTo>
                    <a:lnTo>
                      <a:pt x="40" y="57"/>
                    </a:lnTo>
                    <a:lnTo>
                      <a:pt x="0" y="61"/>
                    </a:lnTo>
                    <a:lnTo>
                      <a:pt x="38" y="72"/>
                    </a:lnTo>
                    <a:lnTo>
                      <a:pt x="38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76" name="Freeform 188"/>
              <p:cNvSpPr>
                <a:spLocks/>
              </p:cNvSpPr>
              <p:nvPr/>
            </p:nvSpPr>
            <p:spPr bwMode="auto">
              <a:xfrm>
                <a:off x="3460" y="4124"/>
                <a:ext cx="76" cy="173"/>
              </a:xfrm>
              <a:custGeom>
                <a:avLst/>
                <a:gdLst>
                  <a:gd name="T0" fmla="*/ 152 w 152"/>
                  <a:gd name="T1" fmla="*/ 25 h 346"/>
                  <a:gd name="T2" fmla="*/ 141 w 152"/>
                  <a:gd name="T3" fmla="*/ 166 h 346"/>
                  <a:gd name="T4" fmla="*/ 124 w 152"/>
                  <a:gd name="T5" fmla="*/ 202 h 346"/>
                  <a:gd name="T6" fmla="*/ 105 w 152"/>
                  <a:gd name="T7" fmla="*/ 244 h 346"/>
                  <a:gd name="T8" fmla="*/ 80 w 152"/>
                  <a:gd name="T9" fmla="*/ 289 h 346"/>
                  <a:gd name="T10" fmla="*/ 31 w 152"/>
                  <a:gd name="T11" fmla="*/ 344 h 346"/>
                  <a:gd name="T12" fmla="*/ 0 w 152"/>
                  <a:gd name="T13" fmla="*/ 346 h 346"/>
                  <a:gd name="T14" fmla="*/ 15 w 152"/>
                  <a:gd name="T15" fmla="*/ 329 h 346"/>
                  <a:gd name="T16" fmla="*/ 50 w 152"/>
                  <a:gd name="T17" fmla="*/ 289 h 346"/>
                  <a:gd name="T18" fmla="*/ 69 w 152"/>
                  <a:gd name="T19" fmla="*/ 265 h 346"/>
                  <a:gd name="T20" fmla="*/ 86 w 152"/>
                  <a:gd name="T21" fmla="*/ 240 h 346"/>
                  <a:gd name="T22" fmla="*/ 110 w 152"/>
                  <a:gd name="T23" fmla="*/ 198 h 346"/>
                  <a:gd name="T24" fmla="*/ 135 w 152"/>
                  <a:gd name="T25" fmla="*/ 56 h 346"/>
                  <a:gd name="T26" fmla="*/ 135 w 152"/>
                  <a:gd name="T27" fmla="*/ 0 h 346"/>
                  <a:gd name="T28" fmla="*/ 152 w 152"/>
                  <a:gd name="T29" fmla="*/ 25 h 346"/>
                  <a:gd name="T30" fmla="*/ 152 w 152"/>
                  <a:gd name="T31" fmla="*/ 25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346">
                    <a:moveTo>
                      <a:pt x="152" y="25"/>
                    </a:moveTo>
                    <a:lnTo>
                      <a:pt x="141" y="166"/>
                    </a:lnTo>
                    <a:lnTo>
                      <a:pt x="124" y="202"/>
                    </a:lnTo>
                    <a:lnTo>
                      <a:pt x="105" y="244"/>
                    </a:lnTo>
                    <a:lnTo>
                      <a:pt x="80" y="289"/>
                    </a:lnTo>
                    <a:lnTo>
                      <a:pt x="31" y="344"/>
                    </a:lnTo>
                    <a:lnTo>
                      <a:pt x="0" y="346"/>
                    </a:lnTo>
                    <a:lnTo>
                      <a:pt x="15" y="329"/>
                    </a:lnTo>
                    <a:lnTo>
                      <a:pt x="50" y="289"/>
                    </a:lnTo>
                    <a:lnTo>
                      <a:pt x="69" y="265"/>
                    </a:lnTo>
                    <a:lnTo>
                      <a:pt x="86" y="240"/>
                    </a:lnTo>
                    <a:lnTo>
                      <a:pt x="110" y="198"/>
                    </a:lnTo>
                    <a:lnTo>
                      <a:pt x="135" y="56"/>
                    </a:lnTo>
                    <a:lnTo>
                      <a:pt x="135" y="0"/>
                    </a:lnTo>
                    <a:lnTo>
                      <a:pt x="152" y="25"/>
                    </a:lnTo>
                    <a:lnTo>
                      <a:pt x="152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77" name="Freeform 189"/>
              <p:cNvSpPr>
                <a:spLocks/>
              </p:cNvSpPr>
              <p:nvPr/>
            </p:nvSpPr>
            <p:spPr bwMode="auto">
              <a:xfrm>
                <a:off x="3517" y="4157"/>
                <a:ext cx="28" cy="144"/>
              </a:xfrm>
              <a:custGeom>
                <a:avLst/>
                <a:gdLst>
                  <a:gd name="T0" fmla="*/ 46 w 57"/>
                  <a:gd name="T1" fmla="*/ 0 h 287"/>
                  <a:gd name="T2" fmla="*/ 46 w 57"/>
                  <a:gd name="T3" fmla="*/ 162 h 287"/>
                  <a:gd name="T4" fmla="*/ 32 w 57"/>
                  <a:gd name="T5" fmla="*/ 219 h 287"/>
                  <a:gd name="T6" fmla="*/ 0 w 57"/>
                  <a:gd name="T7" fmla="*/ 287 h 287"/>
                  <a:gd name="T8" fmla="*/ 23 w 57"/>
                  <a:gd name="T9" fmla="*/ 279 h 287"/>
                  <a:gd name="T10" fmla="*/ 36 w 57"/>
                  <a:gd name="T11" fmla="*/ 251 h 287"/>
                  <a:gd name="T12" fmla="*/ 53 w 57"/>
                  <a:gd name="T13" fmla="*/ 200 h 287"/>
                  <a:gd name="T14" fmla="*/ 57 w 57"/>
                  <a:gd name="T15" fmla="*/ 76 h 287"/>
                  <a:gd name="T16" fmla="*/ 57 w 57"/>
                  <a:gd name="T17" fmla="*/ 17 h 287"/>
                  <a:gd name="T18" fmla="*/ 46 w 57"/>
                  <a:gd name="T19" fmla="*/ 0 h 287"/>
                  <a:gd name="T20" fmla="*/ 46 w 57"/>
                  <a:gd name="T2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287">
                    <a:moveTo>
                      <a:pt x="46" y="0"/>
                    </a:moveTo>
                    <a:lnTo>
                      <a:pt x="46" y="162"/>
                    </a:lnTo>
                    <a:lnTo>
                      <a:pt x="32" y="219"/>
                    </a:lnTo>
                    <a:lnTo>
                      <a:pt x="0" y="287"/>
                    </a:lnTo>
                    <a:lnTo>
                      <a:pt x="23" y="279"/>
                    </a:lnTo>
                    <a:lnTo>
                      <a:pt x="36" y="251"/>
                    </a:lnTo>
                    <a:lnTo>
                      <a:pt x="53" y="200"/>
                    </a:lnTo>
                    <a:lnTo>
                      <a:pt x="57" y="76"/>
                    </a:lnTo>
                    <a:lnTo>
                      <a:pt x="57" y="17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78" name="Freeform 190"/>
              <p:cNvSpPr>
                <a:spLocks/>
              </p:cNvSpPr>
              <p:nvPr/>
            </p:nvSpPr>
            <p:spPr bwMode="auto">
              <a:xfrm>
                <a:off x="3513" y="3748"/>
                <a:ext cx="11" cy="294"/>
              </a:xfrm>
              <a:custGeom>
                <a:avLst/>
                <a:gdLst>
                  <a:gd name="T0" fmla="*/ 5 w 22"/>
                  <a:gd name="T1" fmla="*/ 0 h 589"/>
                  <a:gd name="T2" fmla="*/ 0 w 22"/>
                  <a:gd name="T3" fmla="*/ 359 h 589"/>
                  <a:gd name="T4" fmla="*/ 1 w 22"/>
                  <a:gd name="T5" fmla="*/ 579 h 589"/>
                  <a:gd name="T6" fmla="*/ 20 w 22"/>
                  <a:gd name="T7" fmla="*/ 589 h 589"/>
                  <a:gd name="T8" fmla="*/ 17 w 22"/>
                  <a:gd name="T9" fmla="*/ 135 h 589"/>
                  <a:gd name="T10" fmla="*/ 22 w 22"/>
                  <a:gd name="T11" fmla="*/ 15 h 589"/>
                  <a:gd name="T12" fmla="*/ 5 w 22"/>
                  <a:gd name="T13" fmla="*/ 0 h 589"/>
                  <a:gd name="T14" fmla="*/ 5 w 22"/>
                  <a:gd name="T15" fmla="*/ 0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589">
                    <a:moveTo>
                      <a:pt x="5" y="0"/>
                    </a:moveTo>
                    <a:lnTo>
                      <a:pt x="0" y="359"/>
                    </a:lnTo>
                    <a:lnTo>
                      <a:pt x="1" y="579"/>
                    </a:lnTo>
                    <a:lnTo>
                      <a:pt x="20" y="589"/>
                    </a:lnTo>
                    <a:lnTo>
                      <a:pt x="17" y="135"/>
                    </a:lnTo>
                    <a:lnTo>
                      <a:pt x="22" y="1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79" name="Freeform 191"/>
              <p:cNvSpPr>
                <a:spLocks/>
              </p:cNvSpPr>
              <p:nvPr/>
            </p:nvSpPr>
            <p:spPr bwMode="auto">
              <a:xfrm>
                <a:off x="3466" y="3723"/>
                <a:ext cx="29" cy="199"/>
              </a:xfrm>
              <a:custGeom>
                <a:avLst/>
                <a:gdLst>
                  <a:gd name="T0" fmla="*/ 31 w 57"/>
                  <a:gd name="T1" fmla="*/ 0 h 398"/>
                  <a:gd name="T2" fmla="*/ 25 w 57"/>
                  <a:gd name="T3" fmla="*/ 103 h 398"/>
                  <a:gd name="T4" fmla="*/ 19 w 57"/>
                  <a:gd name="T5" fmla="*/ 177 h 398"/>
                  <a:gd name="T6" fmla="*/ 0 w 57"/>
                  <a:gd name="T7" fmla="*/ 325 h 398"/>
                  <a:gd name="T8" fmla="*/ 0 w 57"/>
                  <a:gd name="T9" fmla="*/ 398 h 398"/>
                  <a:gd name="T10" fmla="*/ 18 w 57"/>
                  <a:gd name="T11" fmla="*/ 335 h 398"/>
                  <a:gd name="T12" fmla="*/ 29 w 57"/>
                  <a:gd name="T13" fmla="*/ 285 h 398"/>
                  <a:gd name="T14" fmla="*/ 38 w 57"/>
                  <a:gd name="T15" fmla="*/ 255 h 398"/>
                  <a:gd name="T16" fmla="*/ 57 w 57"/>
                  <a:gd name="T17" fmla="*/ 200 h 398"/>
                  <a:gd name="T18" fmla="*/ 31 w 57"/>
                  <a:gd name="T19" fmla="*/ 0 h 398"/>
                  <a:gd name="T20" fmla="*/ 31 w 57"/>
                  <a:gd name="T21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398">
                    <a:moveTo>
                      <a:pt x="31" y="0"/>
                    </a:moveTo>
                    <a:lnTo>
                      <a:pt x="25" y="103"/>
                    </a:lnTo>
                    <a:lnTo>
                      <a:pt x="19" y="177"/>
                    </a:lnTo>
                    <a:lnTo>
                      <a:pt x="0" y="325"/>
                    </a:lnTo>
                    <a:lnTo>
                      <a:pt x="0" y="398"/>
                    </a:lnTo>
                    <a:lnTo>
                      <a:pt x="18" y="335"/>
                    </a:lnTo>
                    <a:lnTo>
                      <a:pt x="29" y="285"/>
                    </a:lnTo>
                    <a:lnTo>
                      <a:pt x="38" y="255"/>
                    </a:lnTo>
                    <a:lnTo>
                      <a:pt x="57" y="200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80" name="Freeform 192"/>
              <p:cNvSpPr>
                <a:spLocks/>
              </p:cNvSpPr>
              <p:nvPr/>
            </p:nvSpPr>
            <p:spPr bwMode="auto">
              <a:xfrm>
                <a:off x="2705" y="2662"/>
                <a:ext cx="204" cy="417"/>
              </a:xfrm>
              <a:custGeom>
                <a:avLst/>
                <a:gdLst>
                  <a:gd name="T0" fmla="*/ 0 w 409"/>
                  <a:gd name="T1" fmla="*/ 6 h 835"/>
                  <a:gd name="T2" fmla="*/ 46 w 409"/>
                  <a:gd name="T3" fmla="*/ 25 h 835"/>
                  <a:gd name="T4" fmla="*/ 84 w 409"/>
                  <a:gd name="T5" fmla="*/ 38 h 835"/>
                  <a:gd name="T6" fmla="*/ 116 w 409"/>
                  <a:gd name="T7" fmla="*/ 46 h 835"/>
                  <a:gd name="T8" fmla="*/ 202 w 409"/>
                  <a:gd name="T9" fmla="*/ 72 h 835"/>
                  <a:gd name="T10" fmla="*/ 244 w 409"/>
                  <a:gd name="T11" fmla="*/ 90 h 835"/>
                  <a:gd name="T12" fmla="*/ 263 w 409"/>
                  <a:gd name="T13" fmla="*/ 97 h 835"/>
                  <a:gd name="T14" fmla="*/ 302 w 409"/>
                  <a:gd name="T15" fmla="*/ 114 h 835"/>
                  <a:gd name="T16" fmla="*/ 302 w 409"/>
                  <a:gd name="T17" fmla="*/ 183 h 835"/>
                  <a:gd name="T18" fmla="*/ 291 w 409"/>
                  <a:gd name="T19" fmla="*/ 274 h 835"/>
                  <a:gd name="T20" fmla="*/ 283 w 409"/>
                  <a:gd name="T21" fmla="*/ 344 h 835"/>
                  <a:gd name="T22" fmla="*/ 299 w 409"/>
                  <a:gd name="T23" fmla="*/ 299 h 835"/>
                  <a:gd name="T24" fmla="*/ 312 w 409"/>
                  <a:gd name="T25" fmla="*/ 236 h 835"/>
                  <a:gd name="T26" fmla="*/ 320 w 409"/>
                  <a:gd name="T27" fmla="*/ 118 h 835"/>
                  <a:gd name="T28" fmla="*/ 350 w 409"/>
                  <a:gd name="T29" fmla="*/ 164 h 835"/>
                  <a:gd name="T30" fmla="*/ 371 w 409"/>
                  <a:gd name="T31" fmla="*/ 327 h 835"/>
                  <a:gd name="T32" fmla="*/ 375 w 409"/>
                  <a:gd name="T33" fmla="*/ 434 h 835"/>
                  <a:gd name="T34" fmla="*/ 346 w 409"/>
                  <a:gd name="T35" fmla="*/ 485 h 835"/>
                  <a:gd name="T36" fmla="*/ 384 w 409"/>
                  <a:gd name="T37" fmla="*/ 464 h 835"/>
                  <a:gd name="T38" fmla="*/ 396 w 409"/>
                  <a:gd name="T39" fmla="*/ 563 h 835"/>
                  <a:gd name="T40" fmla="*/ 388 w 409"/>
                  <a:gd name="T41" fmla="*/ 740 h 835"/>
                  <a:gd name="T42" fmla="*/ 388 w 409"/>
                  <a:gd name="T43" fmla="*/ 772 h 835"/>
                  <a:gd name="T44" fmla="*/ 396 w 409"/>
                  <a:gd name="T45" fmla="*/ 802 h 835"/>
                  <a:gd name="T46" fmla="*/ 390 w 409"/>
                  <a:gd name="T47" fmla="*/ 829 h 835"/>
                  <a:gd name="T48" fmla="*/ 398 w 409"/>
                  <a:gd name="T49" fmla="*/ 835 h 835"/>
                  <a:gd name="T50" fmla="*/ 405 w 409"/>
                  <a:gd name="T51" fmla="*/ 823 h 835"/>
                  <a:gd name="T52" fmla="*/ 409 w 409"/>
                  <a:gd name="T53" fmla="*/ 532 h 835"/>
                  <a:gd name="T54" fmla="*/ 398 w 409"/>
                  <a:gd name="T55" fmla="*/ 453 h 835"/>
                  <a:gd name="T56" fmla="*/ 390 w 409"/>
                  <a:gd name="T57" fmla="*/ 428 h 835"/>
                  <a:gd name="T58" fmla="*/ 386 w 409"/>
                  <a:gd name="T59" fmla="*/ 312 h 835"/>
                  <a:gd name="T60" fmla="*/ 380 w 409"/>
                  <a:gd name="T61" fmla="*/ 224 h 835"/>
                  <a:gd name="T62" fmla="*/ 369 w 409"/>
                  <a:gd name="T63" fmla="*/ 169 h 835"/>
                  <a:gd name="T64" fmla="*/ 348 w 409"/>
                  <a:gd name="T65" fmla="*/ 124 h 835"/>
                  <a:gd name="T66" fmla="*/ 339 w 409"/>
                  <a:gd name="T67" fmla="*/ 107 h 835"/>
                  <a:gd name="T68" fmla="*/ 316 w 409"/>
                  <a:gd name="T69" fmla="*/ 90 h 835"/>
                  <a:gd name="T70" fmla="*/ 285 w 409"/>
                  <a:gd name="T71" fmla="*/ 90 h 835"/>
                  <a:gd name="T72" fmla="*/ 274 w 409"/>
                  <a:gd name="T73" fmla="*/ 82 h 835"/>
                  <a:gd name="T74" fmla="*/ 242 w 409"/>
                  <a:gd name="T75" fmla="*/ 67 h 835"/>
                  <a:gd name="T76" fmla="*/ 202 w 409"/>
                  <a:gd name="T77" fmla="*/ 50 h 835"/>
                  <a:gd name="T78" fmla="*/ 168 w 409"/>
                  <a:gd name="T79" fmla="*/ 36 h 835"/>
                  <a:gd name="T80" fmla="*/ 88 w 409"/>
                  <a:gd name="T81" fmla="*/ 23 h 835"/>
                  <a:gd name="T82" fmla="*/ 19 w 409"/>
                  <a:gd name="T83" fmla="*/ 0 h 835"/>
                  <a:gd name="T84" fmla="*/ 0 w 409"/>
                  <a:gd name="T85" fmla="*/ 6 h 835"/>
                  <a:gd name="T86" fmla="*/ 0 w 409"/>
                  <a:gd name="T87" fmla="*/ 6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9" h="835">
                    <a:moveTo>
                      <a:pt x="0" y="6"/>
                    </a:moveTo>
                    <a:lnTo>
                      <a:pt x="46" y="25"/>
                    </a:lnTo>
                    <a:lnTo>
                      <a:pt x="84" y="38"/>
                    </a:lnTo>
                    <a:lnTo>
                      <a:pt x="116" y="46"/>
                    </a:lnTo>
                    <a:lnTo>
                      <a:pt x="202" y="72"/>
                    </a:lnTo>
                    <a:lnTo>
                      <a:pt x="244" y="90"/>
                    </a:lnTo>
                    <a:lnTo>
                      <a:pt x="263" y="97"/>
                    </a:lnTo>
                    <a:lnTo>
                      <a:pt x="302" y="114"/>
                    </a:lnTo>
                    <a:lnTo>
                      <a:pt x="302" y="183"/>
                    </a:lnTo>
                    <a:lnTo>
                      <a:pt x="291" y="274"/>
                    </a:lnTo>
                    <a:lnTo>
                      <a:pt x="283" y="344"/>
                    </a:lnTo>
                    <a:lnTo>
                      <a:pt x="299" y="299"/>
                    </a:lnTo>
                    <a:lnTo>
                      <a:pt x="312" y="236"/>
                    </a:lnTo>
                    <a:lnTo>
                      <a:pt x="320" y="118"/>
                    </a:lnTo>
                    <a:lnTo>
                      <a:pt x="350" y="164"/>
                    </a:lnTo>
                    <a:lnTo>
                      <a:pt x="371" y="327"/>
                    </a:lnTo>
                    <a:lnTo>
                      <a:pt x="375" y="434"/>
                    </a:lnTo>
                    <a:lnTo>
                      <a:pt x="346" y="485"/>
                    </a:lnTo>
                    <a:lnTo>
                      <a:pt x="384" y="464"/>
                    </a:lnTo>
                    <a:lnTo>
                      <a:pt x="396" y="563"/>
                    </a:lnTo>
                    <a:lnTo>
                      <a:pt x="388" y="740"/>
                    </a:lnTo>
                    <a:lnTo>
                      <a:pt x="388" y="772"/>
                    </a:lnTo>
                    <a:lnTo>
                      <a:pt x="396" y="802"/>
                    </a:lnTo>
                    <a:lnTo>
                      <a:pt x="390" y="829"/>
                    </a:lnTo>
                    <a:lnTo>
                      <a:pt x="398" y="835"/>
                    </a:lnTo>
                    <a:lnTo>
                      <a:pt x="405" y="823"/>
                    </a:lnTo>
                    <a:lnTo>
                      <a:pt x="409" y="532"/>
                    </a:lnTo>
                    <a:lnTo>
                      <a:pt x="398" y="453"/>
                    </a:lnTo>
                    <a:lnTo>
                      <a:pt x="390" y="428"/>
                    </a:lnTo>
                    <a:lnTo>
                      <a:pt x="386" y="312"/>
                    </a:lnTo>
                    <a:lnTo>
                      <a:pt x="380" y="224"/>
                    </a:lnTo>
                    <a:lnTo>
                      <a:pt x="369" y="169"/>
                    </a:lnTo>
                    <a:lnTo>
                      <a:pt x="348" y="124"/>
                    </a:lnTo>
                    <a:lnTo>
                      <a:pt x="339" y="107"/>
                    </a:lnTo>
                    <a:lnTo>
                      <a:pt x="316" y="90"/>
                    </a:lnTo>
                    <a:lnTo>
                      <a:pt x="285" y="90"/>
                    </a:lnTo>
                    <a:lnTo>
                      <a:pt x="274" y="82"/>
                    </a:lnTo>
                    <a:lnTo>
                      <a:pt x="242" y="67"/>
                    </a:lnTo>
                    <a:lnTo>
                      <a:pt x="202" y="50"/>
                    </a:lnTo>
                    <a:lnTo>
                      <a:pt x="168" y="36"/>
                    </a:lnTo>
                    <a:lnTo>
                      <a:pt x="88" y="23"/>
                    </a:lnTo>
                    <a:lnTo>
                      <a:pt x="19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81" name="Freeform 193"/>
              <p:cNvSpPr>
                <a:spLocks/>
              </p:cNvSpPr>
              <p:nvPr/>
            </p:nvSpPr>
            <p:spPr bwMode="auto">
              <a:xfrm>
                <a:off x="2702" y="2778"/>
                <a:ext cx="85" cy="289"/>
              </a:xfrm>
              <a:custGeom>
                <a:avLst/>
                <a:gdLst>
                  <a:gd name="T0" fmla="*/ 146 w 169"/>
                  <a:gd name="T1" fmla="*/ 95 h 578"/>
                  <a:gd name="T2" fmla="*/ 148 w 169"/>
                  <a:gd name="T3" fmla="*/ 264 h 578"/>
                  <a:gd name="T4" fmla="*/ 136 w 169"/>
                  <a:gd name="T5" fmla="*/ 314 h 578"/>
                  <a:gd name="T6" fmla="*/ 119 w 169"/>
                  <a:gd name="T7" fmla="*/ 371 h 578"/>
                  <a:gd name="T8" fmla="*/ 97 w 169"/>
                  <a:gd name="T9" fmla="*/ 433 h 578"/>
                  <a:gd name="T10" fmla="*/ 11 w 169"/>
                  <a:gd name="T11" fmla="*/ 566 h 578"/>
                  <a:gd name="T12" fmla="*/ 0 w 169"/>
                  <a:gd name="T13" fmla="*/ 578 h 578"/>
                  <a:gd name="T14" fmla="*/ 15 w 169"/>
                  <a:gd name="T15" fmla="*/ 578 h 578"/>
                  <a:gd name="T16" fmla="*/ 81 w 169"/>
                  <a:gd name="T17" fmla="*/ 481 h 578"/>
                  <a:gd name="T18" fmla="*/ 98 w 169"/>
                  <a:gd name="T19" fmla="*/ 452 h 578"/>
                  <a:gd name="T20" fmla="*/ 125 w 169"/>
                  <a:gd name="T21" fmla="*/ 399 h 578"/>
                  <a:gd name="T22" fmla="*/ 148 w 169"/>
                  <a:gd name="T23" fmla="*/ 340 h 578"/>
                  <a:gd name="T24" fmla="*/ 165 w 169"/>
                  <a:gd name="T25" fmla="*/ 268 h 578"/>
                  <a:gd name="T26" fmla="*/ 169 w 169"/>
                  <a:gd name="T27" fmla="*/ 144 h 578"/>
                  <a:gd name="T28" fmla="*/ 163 w 169"/>
                  <a:gd name="T29" fmla="*/ 74 h 578"/>
                  <a:gd name="T30" fmla="*/ 163 w 169"/>
                  <a:gd name="T31" fmla="*/ 0 h 578"/>
                  <a:gd name="T32" fmla="*/ 146 w 169"/>
                  <a:gd name="T33" fmla="*/ 95 h 578"/>
                  <a:gd name="T34" fmla="*/ 146 w 169"/>
                  <a:gd name="T35" fmla="*/ 95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9" h="578">
                    <a:moveTo>
                      <a:pt x="146" y="95"/>
                    </a:moveTo>
                    <a:lnTo>
                      <a:pt x="148" y="264"/>
                    </a:lnTo>
                    <a:lnTo>
                      <a:pt x="136" y="314"/>
                    </a:lnTo>
                    <a:lnTo>
                      <a:pt x="119" y="371"/>
                    </a:lnTo>
                    <a:lnTo>
                      <a:pt x="97" y="433"/>
                    </a:lnTo>
                    <a:lnTo>
                      <a:pt x="11" y="566"/>
                    </a:lnTo>
                    <a:lnTo>
                      <a:pt x="0" y="578"/>
                    </a:lnTo>
                    <a:lnTo>
                      <a:pt x="15" y="578"/>
                    </a:lnTo>
                    <a:lnTo>
                      <a:pt x="81" y="481"/>
                    </a:lnTo>
                    <a:lnTo>
                      <a:pt x="98" y="452"/>
                    </a:lnTo>
                    <a:lnTo>
                      <a:pt x="125" y="399"/>
                    </a:lnTo>
                    <a:lnTo>
                      <a:pt x="148" y="340"/>
                    </a:lnTo>
                    <a:lnTo>
                      <a:pt x="165" y="268"/>
                    </a:lnTo>
                    <a:lnTo>
                      <a:pt x="169" y="144"/>
                    </a:lnTo>
                    <a:lnTo>
                      <a:pt x="163" y="74"/>
                    </a:lnTo>
                    <a:lnTo>
                      <a:pt x="163" y="0"/>
                    </a:lnTo>
                    <a:lnTo>
                      <a:pt x="146" y="95"/>
                    </a:lnTo>
                    <a:lnTo>
                      <a:pt x="146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82" name="Freeform 194"/>
              <p:cNvSpPr>
                <a:spLocks/>
              </p:cNvSpPr>
              <p:nvPr/>
            </p:nvSpPr>
            <p:spPr bwMode="auto">
              <a:xfrm>
                <a:off x="2778" y="2822"/>
                <a:ext cx="40" cy="200"/>
              </a:xfrm>
              <a:custGeom>
                <a:avLst/>
                <a:gdLst>
                  <a:gd name="T0" fmla="*/ 66 w 79"/>
                  <a:gd name="T1" fmla="*/ 0 h 400"/>
                  <a:gd name="T2" fmla="*/ 59 w 79"/>
                  <a:gd name="T3" fmla="*/ 185 h 400"/>
                  <a:gd name="T4" fmla="*/ 41 w 79"/>
                  <a:gd name="T5" fmla="*/ 278 h 400"/>
                  <a:gd name="T6" fmla="*/ 28 w 79"/>
                  <a:gd name="T7" fmla="*/ 335 h 400"/>
                  <a:gd name="T8" fmla="*/ 0 w 79"/>
                  <a:gd name="T9" fmla="*/ 400 h 400"/>
                  <a:gd name="T10" fmla="*/ 19 w 79"/>
                  <a:gd name="T11" fmla="*/ 392 h 400"/>
                  <a:gd name="T12" fmla="*/ 38 w 79"/>
                  <a:gd name="T13" fmla="*/ 346 h 400"/>
                  <a:gd name="T14" fmla="*/ 53 w 79"/>
                  <a:gd name="T15" fmla="*/ 312 h 400"/>
                  <a:gd name="T16" fmla="*/ 64 w 79"/>
                  <a:gd name="T17" fmla="*/ 270 h 400"/>
                  <a:gd name="T18" fmla="*/ 79 w 79"/>
                  <a:gd name="T19" fmla="*/ 194 h 400"/>
                  <a:gd name="T20" fmla="*/ 76 w 79"/>
                  <a:gd name="T21" fmla="*/ 80 h 400"/>
                  <a:gd name="T22" fmla="*/ 66 w 79"/>
                  <a:gd name="T23" fmla="*/ 0 h 400"/>
                  <a:gd name="T24" fmla="*/ 66 w 79"/>
                  <a:gd name="T25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" h="400">
                    <a:moveTo>
                      <a:pt x="66" y="0"/>
                    </a:moveTo>
                    <a:lnTo>
                      <a:pt x="59" y="185"/>
                    </a:lnTo>
                    <a:lnTo>
                      <a:pt x="41" y="278"/>
                    </a:lnTo>
                    <a:lnTo>
                      <a:pt x="28" y="335"/>
                    </a:lnTo>
                    <a:lnTo>
                      <a:pt x="0" y="400"/>
                    </a:lnTo>
                    <a:lnTo>
                      <a:pt x="19" y="392"/>
                    </a:lnTo>
                    <a:lnTo>
                      <a:pt x="38" y="346"/>
                    </a:lnTo>
                    <a:lnTo>
                      <a:pt x="53" y="312"/>
                    </a:lnTo>
                    <a:lnTo>
                      <a:pt x="64" y="270"/>
                    </a:lnTo>
                    <a:lnTo>
                      <a:pt x="79" y="194"/>
                    </a:lnTo>
                    <a:lnTo>
                      <a:pt x="76" y="8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83" name="Freeform 195"/>
              <p:cNvSpPr>
                <a:spLocks/>
              </p:cNvSpPr>
              <p:nvPr/>
            </p:nvSpPr>
            <p:spPr bwMode="auto">
              <a:xfrm>
                <a:off x="2585" y="2545"/>
                <a:ext cx="37" cy="14"/>
              </a:xfrm>
              <a:custGeom>
                <a:avLst/>
                <a:gdLst>
                  <a:gd name="T0" fmla="*/ 0 w 72"/>
                  <a:gd name="T1" fmla="*/ 8 h 29"/>
                  <a:gd name="T2" fmla="*/ 19 w 72"/>
                  <a:gd name="T3" fmla="*/ 6 h 29"/>
                  <a:gd name="T4" fmla="*/ 38 w 72"/>
                  <a:gd name="T5" fmla="*/ 21 h 29"/>
                  <a:gd name="T6" fmla="*/ 72 w 72"/>
                  <a:gd name="T7" fmla="*/ 29 h 29"/>
                  <a:gd name="T8" fmla="*/ 51 w 72"/>
                  <a:gd name="T9" fmla="*/ 19 h 29"/>
                  <a:gd name="T10" fmla="*/ 28 w 72"/>
                  <a:gd name="T11" fmla="*/ 2 h 29"/>
                  <a:gd name="T12" fmla="*/ 15 w 72"/>
                  <a:gd name="T13" fmla="*/ 0 h 29"/>
                  <a:gd name="T14" fmla="*/ 0 w 72"/>
                  <a:gd name="T15" fmla="*/ 8 h 29"/>
                  <a:gd name="T16" fmla="*/ 0 w 72"/>
                  <a:gd name="T17" fmla="*/ 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29">
                    <a:moveTo>
                      <a:pt x="0" y="8"/>
                    </a:moveTo>
                    <a:lnTo>
                      <a:pt x="19" y="6"/>
                    </a:lnTo>
                    <a:lnTo>
                      <a:pt x="38" y="21"/>
                    </a:lnTo>
                    <a:lnTo>
                      <a:pt x="72" y="29"/>
                    </a:lnTo>
                    <a:lnTo>
                      <a:pt x="51" y="19"/>
                    </a:lnTo>
                    <a:lnTo>
                      <a:pt x="28" y="2"/>
                    </a:lnTo>
                    <a:lnTo>
                      <a:pt x="15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84" name="Freeform 196"/>
              <p:cNvSpPr>
                <a:spLocks/>
              </p:cNvSpPr>
              <p:nvPr/>
            </p:nvSpPr>
            <p:spPr bwMode="auto">
              <a:xfrm>
                <a:off x="2522" y="2587"/>
                <a:ext cx="80" cy="40"/>
              </a:xfrm>
              <a:custGeom>
                <a:avLst/>
                <a:gdLst>
                  <a:gd name="T0" fmla="*/ 83 w 159"/>
                  <a:gd name="T1" fmla="*/ 32 h 82"/>
                  <a:gd name="T2" fmla="*/ 41 w 159"/>
                  <a:gd name="T3" fmla="*/ 30 h 82"/>
                  <a:gd name="T4" fmla="*/ 53 w 159"/>
                  <a:gd name="T5" fmla="*/ 51 h 82"/>
                  <a:gd name="T6" fmla="*/ 93 w 159"/>
                  <a:gd name="T7" fmla="*/ 59 h 82"/>
                  <a:gd name="T8" fmla="*/ 131 w 159"/>
                  <a:gd name="T9" fmla="*/ 46 h 82"/>
                  <a:gd name="T10" fmla="*/ 142 w 159"/>
                  <a:gd name="T11" fmla="*/ 30 h 82"/>
                  <a:gd name="T12" fmla="*/ 152 w 159"/>
                  <a:gd name="T13" fmla="*/ 19 h 82"/>
                  <a:gd name="T14" fmla="*/ 159 w 159"/>
                  <a:gd name="T15" fmla="*/ 0 h 82"/>
                  <a:gd name="T16" fmla="*/ 152 w 159"/>
                  <a:gd name="T17" fmla="*/ 30 h 82"/>
                  <a:gd name="T18" fmla="*/ 142 w 159"/>
                  <a:gd name="T19" fmla="*/ 44 h 82"/>
                  <a:gd name="T20" fmla="*/ 136 w 159"/>
                  <a:gd name="T21" fmla="*/ 51 h 82"/>
                  <a:gd name="T22" fmla="*/ 123 w 159"/>
                  <a:gd name="T23" fmla="*/ 59 h 82"/>
                  <a:gd name="T24" fmla="*/ 100 w 159"/>
                  <a:gd name="T25" fmla="*/ 68 h 82"/>
                  <a:gd name="T26" fmla="*/ 93 w 159"/>
                  <a:gd name="T27" fmla="*/ 74 h 82"/>
                  <a:gd name="T28" fmla="*/ 81 w 159"/>
                  <a:gd name="T29" fmla="*/ 82 h 82"/>
                  <a:gd name="T30" fmla="*/ 60 w 159"/>
                  <a:gd name="T31" fmla="*/ 74 h 82"/>
                  <a:gd name="T32" fmla="*/ 40 w 159"/>
                  <a:gd name="T33" fmla="*/ 61 h 82"/>
                  <a:gd name="T34" fmla="*/ 32 w 159"/>
                  <a:gd name="T35" fmla="*/ 38 h 82"/>
                  <a:gd name="T36" fmla="*/ 24 w 159"/>
                  <a:gd name="T37" fmla="*/ 32 h 82"/>
                  <a:gd name="T38" fmla="*/ 0 w 159"/>
                  <a:gd name="T39" fmla="*/ 30 h 82"/>
                  <a:gd name="T40" fmla="*/ 0 w 159"/>
                  <a:gd name="T41" fmla="*/ 15 h 82"/>
                  <a:gd name="T42" fmla="*/ 3 w 159"/>
                  <a:gd name="T43" fmla="*/ 10 h 82"/>
                  <a:gd name="T44" fmla="*/ 11 w 159"/>
                  <a:gd name="T45" fmla="*/ 10 h 82"/>
                  <a:gd name="T46" fmla="*/ 15 w 159"/>
                  <a:gd name="T47" fmla="*/ 23 h 82"/>
                  <a:gd name="T48" fmla="*/ 47 w 159"/>
                  <a:gd name="T49" fmla="*/ 21 h 82"/>
                  <a:gd name="T50" fmla="*/ 72 w 159"/>
                  <a:gd name="T51" fmla="*/ 15 h 82"/>
                  <a:gd name="T52" fmla="*/ 81 w 159"/>
                  <a:gd name="T53" fmla="*/ 17 h 82"/>
                  <a:gd name="T54" fmla="*/ 83 w 159"/>
                  <a:gd name="T55" fmla="*/ 32 h 82"/>
                  <a:gd name="T56" fmla="*/ 83 w 159"/>
                  <a:gd name="T57" fmla="*/ 3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9" h="82">
                    <a:moveTo>
                      <a:pt x="83" y="32"/>
                    </a:moveTo>
                    <a:lnTo>
                      <a:pt x="41" y="30"/>
                    </a:lnTo>
                    <a:lnTo>
                      <a:pt x="53" y="51"/>
                    </a:lnTo>
                    <a:lnTo>
                      <a:pt x="93" y="59"/>
                    </a:lnTo>
                    <a:lnTo>
                      <a:pt x="131" y="46"/>
                    </a:lnTo>
                    <a:lnTo>
                      <a:pt x="142" y="30"/>
                    </a:lnTo>
                    <a:lnTo>
                      <a:pt x="152" y="19"/>
                    </a:lnTo>
                    <a:lnTo>
                      <a:pt x="159" y="0"/>
                    </a:lnTo>
                    <a:lnTo>
                      <a:pt x="152" y="30"/>
                    </a:lnTo>
                    <a:lnTo>
                      <a:pt x="142" y="44"/>
                    </a:lnTo>
                    <a:lnTo>
                      <a:pt x="136" y="51"/>
                    </a:lnTo>
                    <a:lnTo>
                      <a:pt x="123" y="59"/>
                    </a:lnTo>
                    <a:lnTo>
                      <a:pt x="100" y="68"/>
                    </a:lnTo>
                    <a:lnTo>
                      <a:pt x="93" y="74"/>
                    </a:lnTo>
                    <a:lnTo>
                      <a:pt x="81" y="82"/>
                    </a:lnTo>
                    <a:lnTo>
                      <a:pt x="60" y="74"/>
                    </a:lnTo>
                    <a:lnTo>
                      <a:pt x="40" y="61"/>
                    </a:lnTo>
                    <a:lnTo>
                      <a:pt x="32" y="38"/>
                    </a:lnTo>
                    <a:lnTo>
                      <a:pt x="24" y="32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3" y="10"/>
                    </a:lnTo>
                    <a:lnTo>
                      <a:pt x="11" y="10"/>
                    </a:lnTo>
                    <a:lnTo>
                      <a:pt x="15" y="23"/>
                    </a:lnTo>
                    <a:lnTo>
                      <a:pt x="47" y="21"/>
                    </a:lnTo>
                    <a:lnTo>
                      <a:pt x="72" y="15"/>
                    </a:lnTo>
                    <a:lnTo>
                      <a:pt x="81" y="17"/>
                    </a:lnTo>
                    <a:lnTo>
                      <a:pt x="83" y="32"/>
                    </a:lnTo>
                    <a:lnTo>
                      <a:pt x="83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85" name="Freeform 197"/>
              <p:cNvSpPr>
                <a:spLocks/>
              </p:cNvSpPr>
              <p:nvPr/>
            </p:nvSpPr>
            <p:spPr bwMode="auto">
              <a:xfrm>
                <a:off x="2585" y="2574"/>
                <a:ext cx="25" cy="16"/>
              </a:xfrm>
              <a:custGeom>
                <a:avLst/>
                <a:gdLst>
                  <a:gd name="T0" fmla="*/ 2 w 51"/>
                  <a:gd name="T1" fmla="*/ 33 h 33"/>
                  <a:gd name="T2" fmla="*/ 27 w 51"/>
                  <a:gd name="T3" fmla="*/ 17 h 33"/>
                  <a:gd name="T4" fmla="*/ 38 w 51"/>
                  <a:gd name="T5" fmla="*/ 14 h 33"/>
                  <a:gd name="T6" fmla="*/ 51 w 51"/>
                  <a:gd name="T7" fmla="*/ 17 h 33"/>
                  <a:gd name="T8" fmla="*/ 49 w 51"/>
                  <a:gd name="T9" fmla="*/ 2 h 33"/>
                  <a:gd name="T10" fmla="*/ 44 w 51"/>
                  <a:gd name="T11" fmla="*/ 0 h 33"/>
                  <a:gd name="T12" fmla="*/ 30 w 51"/>
                  <a:gd name="T13" fmla="*/ 6 h 33"/>
                  <a:gd name="T14" fmla="*/ 0 w 51"/>
                  <a:gd name="T15" fmla="*/ 25 h 33"/>
                  <a:gd name="T16" fmla="*/ 2 w 51"/>
                  <a:gd name="T17" fmla="*/ 33 h 33"/>
                  <a:gd name="T18" fmla="*/ 2 w 51"/>
                  <a:gd name="T1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33">
                    <a:moveTo>
                      <a:pt x="2" y="33"/>
                    </a:moveTo>
                    <a:lnTo>
                      <a:pt x="27" y="17"/>
                    </a:lnTo>
                    <a:lnTo>
                      <a:pt x="38" y="14"/>
                    </a:lnTo>
                    <a:lnTo>
                      <a:pt x="51" y="1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0" y="6"/>
                    </a:lnTo>
                    <a:lnTo>
                      <a:pt x="0" y="25"/>
                    </a:lnTo>
                    <a:lnTo>
                      <a:pt x="2" y="33"/>
                    </a:lnTo>
                    <a:lnTo>
                      <a:pt x="2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86" name="Freeform 198"/>
              <p:cNvSpPr>
                <a:spLocks/>
              </p:cNvSpPr>
              <p:nvPr/>
            </p:nvSpPr>
            <p:spPr bwMode="auto">
              <a:xfrm>
                <a:off x="3044" y="2683"/>
                <a:ext cx="74" cy="157"/>
              </a:xfrm>
              <a:custGeom>
                <a:avLst/>
                <a:gdLst>
                  <a:gd name="T0" fmla="*/ 146 w 146"/>
                  <a:gd name="T1" fmla="*/ 2 h 316"/>
                  <a:gd name="T2" fmla="*/ 91 w 146"/>
                  <a:gd name="T3" fmla="*/ 84 h 316"/>
                  <a:gd name="T4" fmla="*/ 57 w 146"/>
                  <a:gd name="T5" fmla="*/ 122 h 316"/>
                  <a:gd name="T6" fmla="*/ 80 w 146"/>
                  <a:gd name="T7" fmla="*/ 175 h 316"/>
                  <a:gd name="T8" fmla="*/ 42 w 146"/>
                  <a:gd name="T9" fmla="*/ 224 h 316"/>
                  <a:gd name="T10" fmla="*/ 0 w 146"/>
                  <a:gd name="T11" fmla="*/ 316 h 316"/>
                  <a:gd name="T12" fmla="*/ 0 w 146"/>
                  <a:gd name="T13" fmla="*/ 291 h 316"/>
                  <a:gd name="T14" fmla="*/ 51 w 146"/>
                  <a:gd name="T15" fmla="*/ 192 h 316"/>
                  <a:gd name="T16" fmla="*/ 36 w 146"/>
                  <a:gd name="T17" fmla="*/ 150 h 316"/>
                  <a:gd name="T18" fmla="*/ 38 w 146"/>
                  <a:gd name="T19" fmla="*/ 127 h 316"/>
                  <a:gd name="T20" fmla="*/ 85 w 146"/>
                  <a:gd name="T21" fmla="*/ 63 h 316"/>
                  <a:gd name="T22" fmla="*/ 135 w 146"/>
                  <a:gd name="T23" fmla="*/ 0 h 316"/>
                  <a:gd name="T24" fmla="*/ 146 w 146"/>
                  <a:gd name="T25" fmla="*/ 2 h 316"/>
                  <a:gd name="T26" fmla="*/ 146 w 146"/>
                  <a:gd name="T27" fmla="*/ 2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6" h="316">
                    <a:moveTo>
                      <a:pt x="146" y="2"/>
                    </a:moveTo>
                    <a:lnTo>
                      <a:pt x="91" y="84"/>
                    </a:lnTo>
                    <a:lnTo>
                      <a:pt x="57" y="122"/>
                    </a:lnTo>
                    <a:lnTo>
                      <a:pt x="80" y="175"/>
                    </a:lnTo>
                    <a:lnTo>
                      <a:pt x="42" y="224"/>
                    </a:lnTo>
                    <a:lnTo>
                      <a:pt x="0" y="316"/>
                    </a:lnTo>
                    <a:lnTo>
                      <a:pt x="0" y="291"/>
                    </a:lnTo>
                    <a:lnTo>
                      <a:pt x="51" y="192"/>
                    </a:lnTo>
                    <a:lnTo>
                      <a:pt x="36" y="150"/>
                    </a:lnTo>
                    <a:lnTo>
                      <a:pt x="38" y="127"/>
                    </a:lnTo>
                    <a:lnTo>
                      <a:pt x="85" y="63"/>
                    </a:lnTo>
                    <a:lnTo>
                      <a:pt x="135" y="0"/>
                    </a:lnTo>
                    <a:lnTo>
                      <a:pt x="146" y="2"/>
                    </a:lnTo>
                    <a:lnTo>
                      <a:pt x="14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87" name="Freeform 199"/>
              <p:cNvSpPr>
                <a:spLocks/>
              </p:cNvSpPr>
              <p:nvPr/>
            </p:nvSpPr>
            <p:spPr bwMode="auto">
              <a:xfrm>
                <a:off x="3094" y="2690"/>
                <a:ext cx="59" cy="268"/>
              </a:xfrm>
              <a:custGeom>
                <a:avLst/>
                <a:gdLst>
                  <a:gd name="T0" fmla="*/ 117 w 117"/>
                  <a:gd name="T1" fmla="*/ 0 h 536"/>
                  <a:gd name="T2" fmla="*/ 110 w 117"/>
                  <a:gd name="T3" fmla="*/ 29 h 536"/>
                  <a:gd name="T4" fmla="*/ 91 w 117"/>
                  <a:gd name="T5" fmla="*/ 97 h 536"/>
                  <a:gd name="T6" fmla="*/ 70 w 117"/>
                  <a:gd name="T7" fmla="*/ 177 h 536"/>
                  <a:gd name="T8" fmla="*/ 53 w 117"/>
                  <a:gd name="T9" fmla="*/ 240 h 536"/>
                  <a:gd name="T10" fmla="*/ 30 w 117"/>
                  <a:gd name="T11" fmla="*/ 342 h 536"/>
                  <a:gd name="T12" fmla="*/ 19 w 117"/>
                  <a:gd name="T13" fmla="*/ 396 h 536"/>
                  <a:gd name="T14" fmla="*/ 11 w 117"/>
                  <a:gd name="T15" fmla="*/ 477 h 536"/>
                  <a:gd name="T16" fmla="*/ 0 w 117"/>
                  <a:gd name="T17" fmla="*/ 536 h 536"/>
                  <a:gd name="T18" fmla="*/ 7 w 117"/>
                  <a:gd name="T19" fmla="*/ 390 h 536"/>
                  <a:gd name="T20" fmla="*/ 17 w 117"/>
                  <a:gd name="T21" fmla="*/ 335 h 536"/>
                  <a:gd name="T22" fmla="*/ 34 w 117"/>
                  <a:gd name="T23" fmla="*/ 251 h 536"/>
                  <a:gd name="T24" fmla="*/ 53 w 117"/>
                  <a:gd name="T25" fmla="*/ 177 h 536"/>
                  <a:gd name="T26" fmla="*/ 60 w 117"/>
                  <a:gd name="T27" fmla="*/ 143 h 536"/>
                  <a:gd name="T28" fmla="*/ 87 w 117"/>
                  <a:gd name="T29" fmla="*/ 48 h 536"/>
                  <a:gd name="T30" fmla="*/ 117 w 117"/>
                  <a:gd name="T31" fmla="*/ 0 h 536"/>
                  <a:gd name="T32" fmla="*/ 117 w 117"/>
                  <a:gd name="T33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536">
                    <a:moveTo>
                      <a:pt x="117" y="0"/>
                    </a:moveTo>
                    <a:lnTo>
                      <a:pt x="110" y="29"/>
                    </a:lnTo>
                    <a:lnTo>
                      <a:pt x="91" y="97"/>
                    </a:lnTo>
                    <a:lnTo>
                      <a:pt x="70" y="177"/>
                    </a:lnTo>
                    <a:lnTo>
                      <a:pt x="53" y="240"/>
                    </a:lnTo>
                    <a:lnTo>
                      <a:pt x="30" y="342"/>
                    </a:lnTo>
                    <a:lnTo>
                      <a:pt x="19" y="396"/>
                    </a:lnTo>
                    <a:lnTo>
                      <a:pt x="11" y="477"/>
                    </a:lnTo>
                    <a:lnTo>
                      <a:pt x="0" y="536"/>
                    </a:lnTo>
                    <a:lnTo>
                      <a:pt x="7" y="390"/>
                    </a:lnTo>
                    <a:lnTo>
                      <a:pt x="17" y="335"/>
                    </a:lnTo>
                    <a:lnTo>
                      <a:pt x="34" y="251"/>
                    </a:lnTo>
                    <a:lnTo>
                      <a:pt x="53" y="177"/>
                    </a:lnTo>
                    <a:lnTo>
                      <a:pt x="60" y="143"/>
                    </a:lnTo>
                    <a:lnTo>
                      <a:pt x="87" y="48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88" name="Freeform 200"/>
              <p:cNvSpPr>
                <a:spLocks/>
              </p:cNvSpPr>
              <p:nvPr/>
            </p:nvSpPr>
            <p:spPr bwMode="auto">
              <a:xfrm>
                <a:off x="3196" y="2669"/>
                <a:ext cx="33" cy="125"/>
              </a:xfrm>
              <a:custGeom>
                <a:avLst/>
                <a:gdLst>
                  <a:gd name="T0" fmla="*/ 43 w 64"/>
                  <a:gd name="T1" fmla="*/ 18 h 249"/>
                  <a:gd name="T2" fmla="*/ 32 w 64"/>
                  <a:gd name="T3" fmla="*/ 35 h 249"/>
                  <a:gd name="T4" fmla="*/ 30 w 64"/>
                  <a:gd name="T5" fmla="*/ 137 h 249"/>
                  <a:gd name="T6" fmla="*/ 17 w 64"/>
                  <a:gd name="T7" fmla="*/ 236 h 249"/>
                  <a:gd name="T8" fmla="*/ 0 w 64"/>
                  <a:gd name="T9" fmla="*/ 249 h 249"/>
                  <a:gd name="T10" fmla="*/ 19 w 64"/>
                  <a:gd name="T11" fmla="*/ 128 h 249"/>
                  <a:gd name="T12" fmla="*/ 21 w 64"/>
                  <a:gd name="T13" fmla="*/ 59 h 249"/>
                  <a:gd name="T14" fmla="*/ 9 w 64"/>
                  <a:gd name="T15" fmla="*/ 67 h 249"/>
                  <a:gd name="T16" fmla="*/ 23 w 64"/>
                  <a:gd name="T17" fmla="*/ 21 h 249"/>
                  <a:gd name="T18" fmla="*/ 34 w 64"/>
                  <a:gd name="T19" fmla="*/ 10 h 249"/>
                  <a:gd name="T20" fmla="*/ 64 w 64"/>
                  <a:gd name="T21" fmla="*/ 0 h 249"/>
                  <a:gd name="T22" fmla="*/ 43 w 64"/>
                  <a:gd name="T23" fmla="*/ 18 h 249"/>
                  <a:gd name="T24" fmla="*/ 43 w 64"/>
                  <a:gd name="T25" fmla="*/ 1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249">
                    <a:moveTo>
                      <a:pt x="43" y="18"/>
                    </a:moveTo>
                    <a:lnTo>
                      <a:pt x="32" y="35"/>
                    </a:lnTo>
                    <a:lnTo>
                      <a:pt x="30" y="137"/>
                    </a:lnTo>
                    <a:lnTo>
                      <a:pt x="17" y="236"/>
                    </a:lnTo>
                    <a:lnTo>
                      <a:pt x="0" y="249"/>
                    </a:lnTo>
                    <a:lnTo>
                      <a:pt x="19" y="128"/>
                    </a:lnTo>
                    <a:lnTo>
                      <a:pt x="21" y="59"/>
                    </a:lnTo>
                    <a:lnTo>
                      <a:pt x="9" y="67"/>
                    </a:lnTo>
                    <a:lnTo>
                      <a:pt x="23" y="21"/>
                    </a:lnTo>
                    <a:lnTo>
                      <a:pt x="34" y="10"/>
                    </a:lnTo>
                    <a:lnTo>
                      <a:pt x="64" y="0"/>
                    </a:lnTo>
                    <a:lnTo>
                      <a:pt x="43" y="18"/>
                    </a:lnTo>
                    <a:lnTo>
                      <a:pt x="43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89" name="Freeform 201"/>
              <p:cNvSpPr>
                <a:spLocks/>
              </p:cNvSpPr>
              <p:nvPr/>
            </p:nvSpPr>
            <p:spPr bwMode="auto">
              <a:xfrm>
                <a:off x="3236" y="2677"/>
                <a:ext cx="17" cy="16"/>
              </a:xfrm>
              <a:custGeom>
                <a:avLst/>
                <a:gdLst>
                  <a:gd name="T0" fmla="*/ 13 w 34"/>
                  <a:gd name="T1" fmla="*/ 0 h 32"/>
                  <a:gd name="T2" fmla="*/ 34 w 34"/>
                  <a:gd name="T3" fmla="*/ 32 h 32"/>
                  <a:gd name="T4" fmla="*/ 0 w 34"/>
                  <a:gd name="T5" fmla="*/ 9 h 32"/>
                  <a:gd name="T6" fmla="*/ 13 w 34"/>
                  <a:gd name="T7" fmla="*/ 0 h 32"/>
                  <a:gd name="T8" fmla="*/ 13 w 3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2">
                    <a:moveTo>
                      <a:pt x="13" y="0"/>
                    </a:moveTo>
                    <a:lnTo>
                      <a:pt x="34" y="32"/>
                    </a:lnTo>
                    <a:lnTo>
                      <a:pt x="0" y="9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90" name="Freeform 202"/>
              <p:cNvSpPr>
                <a:spLocks/>
              </p:cNvSpPr>
              <p:nvPr/>
            </p:nvSpPr>
            <p:spPr bwMode="auto">
              <a:xfrm>
                <a:off x="2455" y="3115"/>
                <a:ext cx="177" cy="32"/>
              </a:xfrm>
              <a:custGeom>
                <a:avLst/>
                <a:gdLst>
                  <a:gd name="T0" fmla="*/ 319 w 353"/>
                  <a:gd name="T1" fmla="*/ 0 h 64"/>
                  <a:gd name="T2" fmla="*/ 344 w 353"/>
                  <a:gd name="T3" fmla="*/ 13 h 64"/>
                  <a:gd name="T4" fmla="*/ 334 w 353"/>
                  <a:gd name="T5" fmla="*/ 28 h 64"/>
                  <a:gd name="T6" fmla="*/ 269 w 353"/>
                  <a:gd name="T7" fmla="*/ 40 h 64"/>
                  <a:gd name="T8" fmla="*/ 249 w 353"/>
                  <a:gd name="T9" fmla="*/ 45 h 64"/>
                  <a:gd name="T10" fmla="*/ 222 w 353"/>
                  <a:gd name="T11" fmla="*/ 51 h 64"/>
                  <a:gd name="T12" fmla="*/ 127 w 353"/>
                  <a:gd name="T13" fmla="*/ 49 h 64"/>
                  <a:gd name="T14" fmla="*/ 62 w 353"/>
                  <a:gd name="T15" fmla="*/ 44 h 64"/>
                  <a:gd name="T16" fmla="*/ 28 w 353"/>
                  <a:gd name="T17" fmla="*/ 38 h 64"/>
                  <a:gd name="T18" fmla="*/ 0 w 353"/>
                  <a:gd name="T19" fmla="*/ 34 h 64"/>
                  <a:gd name="T20" fmla="*/ 22 w 353"/>
                  <a:gd name="T21" fmla="*/ 55 h 64"/>
                  <a:gd name="T22" fmla="*/ 74 w 353"/>
                  <a:gd name="T23" fmla="*/ 59 h 64"/>
                  <a:gd name="T24" fmla="*/ 218 w 353"/>
                  <a:gd name="T25" fmla="*/ 64 h 64"/>
                  <a:gd name="T26" fmla="*/ 269 w 353"/>
                  <a:gd name="T27" fmla="*/ 53 h 64"/>
                  <a:gd name="T28" fmla="*/ 304 w 353"/>
                  <a:gd name="T29" fmla="*/ 44 h 64"/>
                  <a:gd name="T30" fmla="*/ 338 w 353"/>
                  <a:gd name="T31" fmla="*/ 36 h 64"/>
                  <a:gd name="T32" fmla="*/ 351 w 353"/>
                  <a:gd name="T33" fmla="*/ 26 h 64"/>
                  <a:gd name="T34" fmla="*/ 353 w 353"/>
                  <a:gd name="T35" fmla="*/ 9 h 64"/>
                  <a:gd name="T36" fmla="*/ 345 w 353"/>
                  <a:gd name="T37" fmla="*/ 2 h 64"/>
                  <a:gd name="T38" fmla="*/ 319 w 353"/>
                  <a:gd name="T39" fmla="*/ 0 h 64"/>
                  <a:gd name="T40" fmla="*/ 319 w 353"/>
                  <a:gd name="T4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3" h="64">
                    <a:moveTo>
                      <a:pt x="319" y="0"/>
                    </a:moveTo>
                    <a:lnTo>
                      <a:pt x="344" y="13"/>
                    </a:lnTo>
                    <a:lnTo>
                      <a:pt x="334" y="28"/>
                    </a:lnTo>
                    <a:lnTo>
                      <a:pt x="269" y="40"/>
                    </a:lnTo>
                    <a:lnTo>
                      <a:pt x="249" y="45"/>
                    </a:lnTo>
                    <a:lnTo>
                      <a:pt x="222" y="51"/>
                    </a:lnTo>
                    <a:lnTo>
                      <a:pt x="127" y="49"/>
                    </a:lnTo>
                    <a:lnTo>
                      <a:pt x="62" y="44"/>
                    </a:lnTo>
                    <a:lnTo>
                      <a:pt x="28" y="38"/>
                    </a:lnTo>
                    <a:lnTo>
                      <a:pt x="0" y="34"/>
                    </a:lnTo>
                    <a:lnTo>
                      <a:pt x="22" y="55"/>
                    </a:lnTo>
                    <a:lnTo>
                      <a:pt x="74" y="59"/>
                    </a:lnTo>
                    <a:lnTo>
                      <a:pt x="218" y="64"/>
                    </a:lnTo>
                    <a:lnTo>
                      <a:pt x="269" y="53"/>
                    </a:lnTo>
                    <a:lnTo>
                      <a:pt x="304" y="44"/>
                    </a:lnTo>
                    <a:lnTo>
                      <a:pt x="338" y="36"/>
                    </a:lnTo>
                    <a:lnTo>
                      <a:pt x="351" y="26"/>
                    </a:lnTo>
                    <a:lnTo>
                      <a:pt x="353" y="9"/>
                    </a:lnTo>
                    <a:lnTo>
                      <a:pt x="345" y="2"/>
                    </a:lnTo>
                    <a:lnTo>
                      <a:pt x="319" y="0"/>
                    </a:lnTo>
                    <a:lnTo>
                      <a:pt x="3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91" name="Freeform 203"/>
              <p:cNvSpPr>
                <a:spLocks/>
              </p:cNvSpPr>
              <p:nvPr/>
            </p:nvSpPr>
            <p:spPr bwMode="auto">
              <a:xfrm>
                <a:off x="2491" y="3136"/>
                <a:ext cx="118" cy="27"/>
              </a:xfrm>
              <a:custGeom>
                <a:avLst/>
                <a:gdLst>
                  <a:gd name="T0" fmla="*/ 230 w 235"/>
                  <a:gd name="T1" fmla="*/ 0 h 55"/>
                  <a:gd name="T2" fmla="*/ 197 w 235"/>
                  <a:gd name="T3" fmla="*/ 28 h 55"/>
                  <a:gd name="T4" fmla="*/ 135 w 235"/>
                  <a:gd name="T5" fmla="*/ 43 h 55"/>
                  <a:gd name="T6" fmla="*/ 80 w 235"/>
                  <a:gd name="T7" fmla="*/ 40 h 55"/>
                  <a:gd name="T8" fmla="*/ 36 w 235"/>
                  <a:gd name="T9" fmla="*/ 40 h 55"/>
                  <a:gd name="T10" fmla="*/ 0 w 235"/>
                  <a:gd name="T11" fmla="*/ 47 h 55"/>
                  <a:gd name="T12" fmla="*/ 74 w 235"/>
                  <a:gd name="T13" fmla="*/ 47 h 55"/>
                  <a:gd name="T14" fmla="*/ 129 w 235"/>
                  <a:gd name="T15" fmla="*/ 55 h 55"/>
                  <a:gd name="T16" fmla="*/ 182 w 235"/>
                  <a:gd name="T17" fmla="*/ 45 h 55"/>
                  <a:gd name="T18" fmla="*/ 222 w 235"/>
                  <a:gd name="T19" fmla="*/ 22 h 55"/>
                  <a:gd name="T20" fmla="*/ 235 w 235"/>
                  <a:gd name="T21" fmla="*/ 0 h 55"/>
                  <a:gd name="T22" fmla="*/ 230 w 235"/>
                  <a:gd name="T23" fmla="*/ 0 h 55"/>
                  <a:gd name="T24" fmla="*/ 230 w 235"/>
                  <a:gd name="T2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5" h="55">
                    <a:moveTo>
                      <a:pt x="230" y="0"/>
                    </a:moveTo>
                    <a:lnTo>
                      <a:pt x="197" y="28"/>
                    </a:lnTo>
                    <a:lnTo>
                      <a:pt x="135" y="43"/>
                    </a:lnTo>
                    <a:lnTo>
                      <a:pt x="80" y="40"/>
                    </a:lnTo>
                    <a:lnTo>
                      <a:pt x="36" y="40"/>
                    </a:lnTo>
                    <a:lnTo>
                      <a:pt x="0" y="47"/>
                    </a:lnTo>
                    <a:lnTo>
                      <a:pt x="74" y="47"/>
                    </a:lnTo>
                    <a:lnTo>
                      <a:pt x="129" y="55"/>
                    </a:lnTo>
                    <a:lnTo>
                      <a:pt x="182" y="45"/>
                    </a:lnTo>
                    <a:lnTo>
                      <a:pt x="222" y="22"/>
                    </a:lnTo>
                    <a:lnTo>
                      <a:pt x="235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92" name="Freeform 204"/>
              <p:cNvSpPr>
                <a:spLocks/>
              </p:cNvSpPr>
              <p:nvPr/>
            </p:nvSpPr>
            <p:spPr bwMode="auto">
              <a:xfrm>
                <a:off x="2411" y="3052"/>
                <a:ext cx="174" cy="166"/>
              </a:xfrm>
              <a:custGeom>
                <a:avLst/>
                <a:gdLst>
                  <a:gd name="T0" fmla="*/ 331 w 348"/>
                  <a:gd name="T1" fmla="*/ 217 h 331"/>
                  <a:gd name="T2" fmla="*/ 261 w 348"/>
                  <a:gd name="T3" fmla="*/ 236 h 331"/>
                  <a:gd name="T4" fmla="*/ 242 w 348"/>
                  <a:gd name="T5" fmla="*/ 248 h 331"/>
                  <a:gd name="T6" fmla="*/ 215 w 348"/>
                  <a:gd name="T7" fmla="*/ 257 h 331"/>
                  <a:gd name="T8" fmla="*/ 179 w 348"/>
                  <a:gd name="T9" fmla="*/ 268 h 331"/>
                  <a:gd name="T10" fmla="*/ 162 w 348"/>
                  <a:gd name="T11" fmla="*/ 284 h 331"/>
                  <a:gd name="T12" fmla="*/ 109 w 348"/>
                  <a:gd name="T13" fmla="*/ 293 h 331"/>
                  <a:gd name="T14" fmla="*/ 80 w 348"/>
                  <a:gd name="T15" fmla="*/ 308 h 331"/>
                  <a:gd name="T16" fmla="*/ 74 w 348"/>
                  <a:gd name="T17" fmla="*/ 324 h 331"/>
                  <a:gd name="T18" fmla="*/ 67 w 348"/>
                  <a:gd name="T19" fmla="*/ 331 h 331"/>
                  <a:gd name="T20" fmla="*/ 55 w 348"/>
                  <a:gd name="T21" fmla="*/ 329 h 331"/>
                  <a:gd name="T22" fmla="*/ 27 w 348"/>
                  <a:gd name="T23" fmla="*/ 280 h 331"/>
                  <a:gd name="T24" fmla="*/ 19 w 348"/>
                  <a:gd name="T25" fmla="*/ 213 h 331"/>
                  <a:gd name="T26" fmla="*/ 10 w 348"/>
                  <a:gd name="T27" fmla="*/ 171 h 331"/>
                  <a:gd name="T28" fmla="*/ 0 w 348"/>
                  <a:gd name="T29" fmla="*/ 103 h 331"/>
                  <a:gd name="T30" fmla="*/ 12 w 348"/>
                  <a:gd name="T31" fmla="*/ 52 h 331"/>
                  <a:gd name="T32" fmla="*/ 23 w 348"/>
                  <a:gd name="T33" fmla="*/ 29 h 331"/>
                  <a:gd name="T34" fmla="*/ 42 w 348"/>
                  <a:gd name="T35" fmla="*/ 10 h 331"/>
                  <a:gd name="T36" fmla="*/ 63 w 348"/>
                  <a:gd name="T37" fmla="*/ 0 h 331"/>
                  <a:gd name="T38" fmla="*/ 76 w 348"/>
                  <a:gd name="T39" fmla="*/ 0 h 331"/>
                  <a:gd name="T40" fmla="*/ 65 w 348"/>
                  <a:gd name="T41" fmla="*/ 14 h 331"/>
                  <a:gd name="T42" fmla="*/ 36 w 348"/>
                  <a:gd name="T43" fmla="*/ 37 h 331"/>
                  <a:gd name="T44" fmla="*/ 29 w 348"/>
                  <a:gd name="T45" fmla="*/ 120 h 331"/>
                  <a:gd name="T46" fmla="*/ 53 w 348"/>
                  <a:gd name="T47" fmla="*/ 166 h 331"/>
                  <a:gd name="T48" fmla="*/ 82 w 348"/>
                  <a:gd name="T49" fmla="*/ 196 h 331"/>
                  <a:gd name="T50" fmla="*/ 93 w 348"/>
                  <a:gd name="T51" fmla="*/ 221 h 331"/>
                  <a:gd name="T52" fmla="*/ 124 w 348"/>
                  <a:gd name="T53" fmla="*/ 234 h 331"/>
                  <a:gd name="T54" fmla="*/ 139 w 348"/>
                  <a:gd name="T55" fmla="*/ 257 h 331"/>
                  <a:gd name="T56" fmla="*/ 179 w 348"/>
                  <a:gd name="T57" fmla="*/ 255 h 331"/>
                  <a:gd name="T58" fmla="*/ 238 w 348"/>
                  <a:gd name="T59" fmla="*/ 232 h 331"/>
                  <a:gd name="T60" fmla="*/ 272 w 348"/>
                  <a:gd name="T61" fmla="*/ 221 h 331"/>
                  <a:gd name="T62" fmla="*/ 310 w 348"/>
                  <a:gd name="T63" fmla="*/ 213 h 331"/>
                  <a:gd name="T64" fmla="*/ 348 w 348"/>
                  <a:gd name="T65" fmla="*/ 206 h 331"/>
                  <a:gd name="T66" fmla="*/ 342 w 348"/>
                  <a:gd name="T67" fmla="*/ 215 h 331"/>
                  <a:gd name="T68" fmla="*/ 331 w 348"/>
                  <a:gd name="T69" fmla="*/ 217 h 331"/>
                  <a:gd name="T70" fmla="*/ 331 w 348"/>
                  <a:gd name="T71" fmla="*/ 21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8" h="331">
                    <a:moveTo>
                      <a:pt x="331" y="217"/>
                    </a:moveTo>
                    <a:lnTo>
                      <a:pt x="261" y="236"/>
                    </a:lnTo>
                    <a:lnTo>
                      <a:pt x="242" y="248"/>
                    </a:lnTo>
                    <a:lnTo>
                      <a:pt x="215" y="257"/>
                    </a:lnTo>
                    <a:lnTo>
                      <a:pt x="179" y="268"/>
                    </a:lnTo>
                    <a:lnTo>
                      <a:pt x="162" y="284"/>
                    </a:lnTo>
                    <a:lnTo>
                      <a:pt x="109" y="293"/>
                    </a:lnTo>
                    <a:lnTo>
                      <a:pt x="80" y="308"/>
                    </a:lnTo>
                    <a:lnTo>
                      <a:pt x="74" y="324"/>
                    </a:lnTo>
                    <a:lnTo>
                      <a:pt x="67" y="331"/>
                    </a:lnTo>
                    <a:lnTo>
                      <a:pt x="55" y="329"/>
                    </a:lnTo>
                    <a:lnTo>
                      <a:pt x="27" y="280"/>
                    </a:lnTo>
                    <a:lnTo>
                      <a:pt x="19" y="213"/>
                    </a:lnTo>
                    <a:lnTo>
                      <a:pt x="10" y="171"/>
                    </a:lnTo>
                    <a:lnTo>
                      <a:pt x="0" y="103"/>
                    </a:lnTo>
                    <a:lnTo>
                      <a:pt x="12" y="52"/>
                    </a:lnTo>
                    <a:lnTo>
                      <a:pt x="23" y="29"/>
                    </a:lnTo>
                    <a:lnTo>
                      <a:pt x="42" y="10"/>
                    </a:lnTo>
                    <a:lnTo>
                      <a:pt x="63" y="0"/>
                    </a:lnTo>
                    <a:lnTo>
                      <a:pt x="76" y="0"/>
                    </a:lnTo>
                    <a:lnTo>
                      <a:pt x="65" y="14"/>
                    </a:lnTo>
                    <a:lnTo>
                      <a:pt x="36" y="37"/>
                    </a:lnTo>
                    <a:lnTo>
                      <a:pt x="29" y="120"/>
                    </a:lnTo>
                    <a:lnTo>
                      <a:pt x="53" y="166"/>
                    </a:lnTo>
                    <a:lnTo>
                      <a:pt x="82" y="196"/>
                    </a:lnTo>
                    <a:lnTo>
                      <a:pt x="93" y="221"/>
                    </a:lnTo>
                    <a:lnTo>
                      <a:pt x="124" y="234"/>
                    </a:lnTo>
                    <a:lnTo>
                      <a:pt x="139" y="257"/>
                    </a:lnTo>
                    <a:lnTo>
                      <a:pt x="179" y="255"/>
                    </a:lnTo>
                    <a:lnTo>
                      <a:pt x="238" y="232"/>
                    </a:lnTo>
                    <a:lnTo>
                      <a:pt x="272" y="221"/>
                    </a:lnTo>
                    <a:lnTo>
                      <a:pt x="310" y="213"/>
                    </a:lnTo>
                    <a:lnTo>
                      <a:pt x="348" y="206"/>
                    </a:lnTo>
                    <a:lnTo>
                      <a:pt x="342" y="215"/>
                    </a:lnTo>
                    <a:lnTo>
                      <a:pt x="331" y="217"/>
                    </a:lnTo>
                    <a:lnTo>
                      <a:pt x="331" y="2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93" name="Freeform 205"/>
              <p:cNvSpPr>
                <a:spLocks/>
              </p:cNvSpPr>
              <p:nvPr/>
            </p:nvSpPr>
            <p:spPr bwMode="auto">
              <a:xfrm>
                <a:off x="2451" y="3144"/>
                <a:ext cx="4" cy="18"/>
              </a:xfrm>
              <a:custGeom>
                <a:avLst/>
                <a:gdLst>
                  <a:gd name="T0" fmla="*/ 10 w 10"/>
                  <a:gd name="T1" fmla="*/ 36 h 36"/>
                  <a:gd name="T2" fmla="*/ 10 w 10"/>
                  <a:gd name="T3" fmla="*/ 0 h 36"/>
                  <a:gd name="T4" fmla="*/ 0 w 10"/>
                  <a:gd name="T5" fmla="*/ 19 h 36"/>
                  <a:gd name="T6" fmla="*/ 10 w 10"/>
                  <a:gd name="T7" fmla="*/ 36 h 36"/>
                  <a:gd name="T8" fmla="*/ 10 w 10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6">
                    <a:moveTo>
                      <a:pt x="10" y="36"/>
                    </a:moveTo>
                    <a:lnTo>
                      <a:pt x="10" y="0"/>
                    </a:lnTo>
                    <a:lnTo>
                      <a:pt x="0" y="19"/>
                    </a:lnTo>
                    <a:lnTo>
                      <a:pt x="10" y="36"/>
                    </a:lnTo>
                    <a:lnTo>
                      <a:pt x="1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94" name="Freeform 206"/>
              <p:cNvSpPr>
                <a:spLocks/>
              </p:cNvSpPr>
              <p:nvPr/>
            </p:nvSpPr>
            <p:spPr bwMode="auto">
              <a:xfrm>
                <a:off x="2357" y="3054"/>
                <a:ext cx="84" cy="22"/>
              </a:xfrm>
              <a:custGeom>
                <a:avLst/>
                <a:gdLst>
                  <a:gd name="T0" fmla="*/ 156 w 167"/>
                  <a:gd name="T1" fmla="*/ 12 h 44"/>
                  <a:gd name="T2" fmla="*/ 123 w 167"/>
                  <a:gd name="T3" fmla="*/ 15 h 44"/>
                  <a:gd name="T4" fmla="*/ 64 w 167"/>
                  <a:gd name="T5" fmla="*/ 25 h 44"/>
                  <a:gd name="T6" fmla="*/ 23 w 167"/>
                  <a:gd name="T7" fmla="*/ 34 h 44"/>
                  <a:gd name="T8" fmla="*/ 0 w 167"/>
                  <a:gd name="T9" fmla="*/ 44 h 44"/>
                  <a:gd name="T10" fmla="*/ 19 w 167"/>
                  <a:gd name="T11" fmla="*/ 29 h 44"/>
                  <a:gd name="T12" fmla="*/ 34 w 167"/>
                  <a:gd name="T13" fmla="*/ 21 h 44"/>
                  <a:gd name="T14" fmla="*/ 76 w 167"/>
                  <a:gd name="T15" fmla="*/ 10 h 44"/>
                  <a:gd name="T16" fmla="*/ 167 w 167"/>
                  <a:gd name="T17" fmla="*/ 0 h 44"/>
                  <a:gd name="T18" fmla="*/ 156 w 167"/>
                  <a:gd name="T19" fmla="*/ 12 h 44"/>
                  <a:gd name="T20" fmla="*/ 156 w 167"/>
                  <a:gd name="T21" fmla="*/ 1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" h="44">
                    <a:moveTo>
                      <a:pt x="156" y="12"/>
                    </a:moveTo>
                    <a:lnTo>
                      <a:pt x="123" y="15"/>
                    </a:lnTo>
                    <a:lnTo>
                      <a:pt x="64" y="25"/>
                    </a:lnTo>
                    <a:lnTo>
                      <a:pt x="23" y="34"/>
                    </a:lnTo>
                    <a:lnTo>
                      <a:pt x="0" y="44"/>
                    </a:lnTo>
                    <a:lnTo>
                      <a:pt x="19" y="29"/>
                    </a:lnTo>
                    <a:lnTo>
                      <a:pt x="34" y="21"/>
                    </a:lnTo>
                    <a:lnTo>
                      <a:pt x="76" y="10"/>
                    </a:lnTo>
                    <a:lnTo>
                      <a:pt x="167" y="0"/>
                    </a:lnTo>
                    <a:lnTo>
                      <a:pt x="156" y="12"/>
                    </a:lnTo>
                    <a:lnTo>
                      <a:pt x="156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1695" name="Freeform 207"/>
            <p:cNvSpPr>
              <a:spLocks/>
            </p:cNvSpPr>
            <p:nvPr/>
          </p:nvSpPr>
          <p:spPr bwMode="auto">
            <a:xfrm>
              <a:off x="2456" y="3122"/>
              <a:ext cx="385" cy="530"/>
            </a:xfrm>
            <a:custGeom>
              <a:avLst/>
              <a:gdLst>
                <a:gd name="T0" fmla="*/ 354 w 770"/>
                <a:gd name="T1" fmla="*/ 0 h 1061"/>
                <a:gd name="T2" fmla="*/ 394 w 770"/>
                <a:gd name="T3" fmla="*/ 78 h 1061"/>
                <a:gd name="T4" fmla="*/ 401 w 770"/>
                <a:gd name="T5" fmla="*/ 67 h 1061"/>
                <a:gd name="T6" fmla="*/ 422 w 770"/>
                <a:gd name="T7" fmla="*/ 44 h 1061"/>
                <a:gd name="T8" fmla="*/ 445 w 770"/>
                <a:gd name="T9" fmla="*/ 21 h 1061"/>
                <a:gd name="T10" fmla="*/ 464 w 770"/>
                <a:gd name="T11" fmla="*/ 10 h 1061"/>
                <a:gd name="T12" fmla="*/ 561 w 770"/>
                <a:gd name="T13" fmla="*/ 31 h 1061"/>
                <a:gd name="T14" fmla="*/ 618 w 770"/>
                <a:gd name="T15" fmla="*/ 44 h 1061"/>
                <a:gd name="T16" fmla="*/ 645 w 770"/>
                <a:gd name="T17" fmla="*/ 51 h 1061"/>
                <a:gd name="T18" fmla="*/ 648 w 770"/>
                <a:gd name="T19" fmla="*/ 93 h 1061"/>
                <a:gd name="T20" fmla="*/ 667 w 770"/>
                <a:gd name="T21" fmla="*/ 109 h 1061"/>
                <a:gd name="T22" fmla="*/ 681 w 770"/>
                <a:gd name="T23" fmla="*/ 114 h 1061"/>
                <a:gd name="T24" fmla="*/ 692 w 770"/>
                <a:gd name="T25" fmla="*/ 164 h 1061"/>
                <a:gd name="T26" fmla="*/ 715 w 770"/>
                <a:gd name="T27" fmla="*/ 186 h 1061"/>
                <a:gd name="T28" fmla="*/ 736 w 770"/>
                <a:gd name="T29" fmla="*/ 198 h 1061"/>
                <a:gd name="T30" fmla="*/ 747 w 770"/>
                <a:gd name="T31" fmla="*/ 205 h 1061"/>
                <a:gd name="T32" fmla="*/ 753 w 770"/>
                <a:gd name="T33" fmla="*/ 224 h 1061"/>
                <a:gd name="T34" fmla="*/ 724 w 770"/>
                <a:gd name="T35" fmla="*/ 230 h 1061"/>
                <a:gd name="T36" fmla="*/ 624 w 770"/>
                <a:gd name="T37" fmla="*/ 226 h 1061"/>
                <a:gd name="T38" fmla="*/ 688 w 770"/>
                <a:gd name="T39" fmla="*/ 367 h 1061"/>
                <a:gd name="T40" fmla="*/ 709 w 770"/>
                <a:gd name="T41" fmla="*/ 570 h 1061"/>
                <a:gd name="T42" fmla="*/ 770 w 770"/>
                <a:gd name="T43" fmla="*/ 989 h 1061"/>
                <a:gd name="T44" fmla="*/ 755 w 770"/>
                <a:gd name="T45" fmla="*/ 1002 h 1061"/>
                <a:gd name="T46" fmla="*/ 728 w 770"/>
                <a:gd name="T47" fmla="*/ 1025 h 1061"/>
                <a:gd name="T48" fmla="*/ 688 w 770"/>
                <a:gd name="T49" fmla="*/ 1042 h 1061"/>
                <a:gd name="T50" fmla="*/ 660 w 770"/>
                <a:gd name="T51" fmla="*/ 1051 h 1061"/>
                <a:gd name="T52" fmla="*/ 605 w 770"/>
                <a:gd name="T53" fmla="*/ 1061 h 1061"/>
                <a:gd name="T54" fmla="*/ 620 w 770"/>
                <a:gd name="T55" fmla="*/ 1051 h 1061"/>
                <a:gd name="T56" fmla="*/ 662 w 770"/>
                <a:gd name="T57" fmla="*/ 1040 h 1061"/>
                <a:gd name="T58" fmla="*/ 726 w 770"/>
                <a:gd name="T59" fmla="*/ 1004 h 1061"/>
                <a:gd name="T60" fmla="*/ 753 w 770"/>
                <a:gd name="T61" fmla="*/ 971 h 1061"/>
                <a:gd name="T62" fmla="*/ 683 w 770"/>
                <a:gd name="T63" fmla="*/ 534 h 1061"/>
                <a:gd name="T64" fmla="*/ 666 w 770"/>
                <a:gd name="T65" fmla="*/ 502 h 1061"/>
                <a:gd name="T66" fmla="*/ 645 w 770"/>
                <a:gd name="T67" fmla="*/ 470 h 1061"/>
                <a:gd name="T68" fmla="*/ 622 w 770"/>
                <a:gd name="T69" fmla="*/ 430 h 1061"/>
                <a:gd name="T70" fmla="*/ 599 w 770"/>
                <a:gd name="T71" fmla="*/ 388 h 1061"/>
                <a:gd name="T72" fmla="*/ 576 w 770"/>
                <a:gd name="T73" fmla="*/ 346 h 1061"/>
                <a:gd name="T74" fmla="*/ 544 w 770"/>
                <a:gd name="T75" fmla="*/ 287 h 1061"/>
                <a:gd name="T76" fmla="*/ 531 w 770"/>
                <a:gd name="T77" fmla="*/ 266 h 1061"/>
                <a:gd name="T78" fmla="*/ 506 w 770"/>
                <a:gd name="T79" fmla="*/ 242 h 1061"/>
                <a:gd name="T80" fmla="*/ 476 w 770"/>
                <a:gd name="T81" fmla="*/ 215 h 1061"/>
                <a:gd name="T82" fmla="*/ 441 w 770"/>
                <a:gd name="T83" fmla="*/ 190 h 1061"/>
                <a:gd name="T84" fmla="*/ 409 w 770"/>
                <a:gd name="T85" fmla="*/ 166 h 1061"/>
                <a:gd name="T86" fmla="*/ 381 w 770"/>
                <a:gd name="T87" fmla="*/ 147 h 1061"/>
                <a:gd name="T88" fmla="*/ 346 w 770"/>
                <a:gd name="T89" fmla="*/ 129 h 1061"/>
                <a:gd name="T90" fmla="*/ 200 w 770"/>
                <a:gd name="T91" fmla="*/ 139 h 1061"/>
                <a:gd name="T92" fmla="*/ 65 w 770"/>
                <a:gd name="T93" fmla="*/ 148 h 1061"/>
                <a:gd name="T94" fmla="*/ 0 w 770"/>
                <a:gd name="T95" fmla="*/ 188 h 1061"/>
                <a:gd name="T96" fmla="*/ 29 w 770"/>
                <a:gd name="T97" fmla="*/ 118 h 1061"/>
                <a:gd name="T98" fmla="*/ 88 w 770"/>
                <a:gd name="T99" fmla="*/ 129 h 1061"/>
                <a:gd name="T100" fmla="*/ 185 w 770"/>
                <a:gd name="T101" fmla="*/ 86 h 1061"/>
                <a:gd name="T102" fmla="*/ 267 w 770"/>
                <a:gd name="T103" fmla="*/ 57 h 1061"/>
                <a:gd name="T104" fmla="*/ 303 w 770"/>
                <a:gd name="T105" fmla="*/ 27 h 1061"/>
                <a:gd name="T106" fmla="*/ 344 w 770"/>
                <a:gd name="T107" fmla="*/ 19 h 1061"/>
                <a:gd name="T108" fmla="*/ 354 w 770"/>
                <a:gd name="T109" fmla="*/ 0 h 1061"/>
                <a:gd name="T110" fmla="*/ 354 w 770"/>
                <a:gd name="T111" fmla="*/ 0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0" h="1061">
                  <a:moveTo>
                    <a:pt x="354" y="0"/>
                  </a:moveTo>
                  <a:lnTo>
                    <a:pt x="394" y="78"/>
                  </a:lnTo>
                  <a:lnTo>
                    <a:pt x="401" y="67"/>
                  </a:lnTo>
                  <a:lnTo>
                    <a:pt x="422" y="44"/>
                  </a:lnTo>
                  <a:lnTo>
                    <a:pt x="445" y="21"/>
                  </a:lnTo>
                  <a:lnTo>
                    <a:pt x="464" y="10"/>
                  </a:lnTo>
                  <a:lnTo>
                    <a:pt x="561" y="31"/>
                  </a:lnTo>
                  <a:lnTo>
                    <a:pt x="618" y="44"/>
                  </a:lnTo>
                  <a:lnTo>
                    <a:pt x="645" y="51"/>
                  </a:lnTo>
                  <a:lnTo>
                    <a:pt x="648" y="93"/>
                  </a:lnTo>
                  <a:lnTo>
                    <a:pt x="667" y="109"/>
                  </a:lnTo>
                  <a:lnTo>
                    <a:pt x="681" y="114"/>
                  </a:lnTo>
                  <a:lnTo>
                    <a:pt x="692" y="164"/>
                  </a:lnTo>
                  <a:lnTo>
                    <a:pt x="715" y="186"/>
                  </a:lnTo>
                  <a:lnTo>
                    <a:pt x="736" y="198"/>
                  </a:lnTo>
                  <a:lnTo>
                    <a:pt x="747" y="205"/>
                  </a:lnTo>
                  <a:lnTo>
                    <a:pt x="753" y="224"/>
                  </a:lnTo>
                  <a:lnTo>
                    <a:pt x="724" y="230"/>
                  </a:lnTo>
                  <a:lnTo>
                    <a:pt x="624" y="226"/>
                  </a:lnTo>
                  <a:lnTo>
                    <a:pt x="688" y="367"/>
                  </a:lnTo>
                  <a:lnTo>
                    <a:pt x="709" y="570"/>
                  </a:lnTo>
                  <a:lnTo>
                    <a:pt x="770" y="989"/>
                  </a:lnTo>
                  <a:lnTo>
                    <a:pt x="755" y="1002"/>
                  </a:lnTo>
                  <a:lnTo>
                    <a:pt x="728" y="1025"/>
                  </a:lnTo>
                  <a:lnTo>
                    <a:pt x="688" y="1042"/>
                  </a:lnTo>
                  <a:lnTo>
                    <a:pt x="660" y="1051"/>
                  </a:lnTo>
                  <a:lnTo>
                    <a:pt x="605" y="1061"/>
                  </a:lnTo>
                  <a:lnTo>
                    <a:pt x="620" y="1051"/>
                  </a:lnTo>
                  <a:lnTo>
                    <a:pt x="662" y="1040"/>
                  </a:lnTo>
                  <a:lnTo>
                    <a:pt x="726" y="1004"/>
                  </a:lnTo>
                  <a:lnTo>
                    <a:pt x="753" y="971"/>
                  </a:lnTo>
                  <a:lnTo>
                    <a:pt x="683" y="534"/>
                  </a:lnTo>
                  <a:lnTo>
                    <a:pt x="666" y="502"/>
                  </a:lnTo>
                  <a:lnTo>
                    <a:pt x="645" y="470"/>
                  </a:lnTo>
                  <a:lnTo>
                    <a:pt x="622" y="430"/>
                  </a:lnTo>
                  <a:lnTo>
                    <a:pt x="599" y="388"/>
                  </a:lnTo>
                  <a:lnTo>
                    <a:pt x="576" y="346"/>
                  </a:lnTo>
                  <a:lnTo>
                    <a:pt x="544" y="287"/>
                  </a:lnTo>
                  <a:lnTo>
                    <a:pt x="531" y="266"/>
                  </a:lnTo>
                  <a:lnTo>
                    <a:pt x="506" y="242"/>
                  </a:lnTo>
                  <a:lnTo>
                    <a:pt x="476" y="215"/>
                  </a:lnTo>
                  <a:lnTo>
                    <a:pt x="441" y="190"/>
                  </a:lnTo>
                  <a:lnTo>
                    <a:pt x="409" y="166"/>
                  </a:lnTo>
                  <a:lnTo>
                    <a:pt x="381" y="147"/>
                  </a:lnTo>
                  <a:lnTo>
                    <a:pt x="346" y="129"/>
                  </a:lnTo>
                  <a:lnTo>
                    <a:pt x="200" y="139"/>
                  </a:lnTo>
                  <a:lnTo>
                    <a:pt x="65" y="148"/>
                  </a:lnTo>
                  <a:lnTo>
                    <a:pt x="0" y="188"/>
                  </a:lnTo>
                  <a:lnTo>
                    <a:pt x="29" y="118"/>
                  </a:lnTo>
                  <a:lnTo>
                    <a:pt x="88" y="129"/>
                  </a:lnTo>
                  <a:lnTo>
                    <a:pt x="185" y="86"/>
                  </a:lnTo>
                  <a:lnTo>
                    <a:pt x="267" y="57"/>
                  </a:lnTo>
                  <a:lnTo>
                    <a:pt x="303" y="27"/>
                  </a:lnTo>
                  <a:lnTo>
                    <a:pt x="344" y="19"/>
                  </a:lnTo>
                  <a:lnTo>
                    <a:pt x="354" y="0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96" name="Freeform 208"/>
            <p:cNvSpPr>
              <a:spLocks/>
            </p:cNvSpPr>
            <p:nvPr/>
          </p:nvSpPr>
          <p:spPr bwMode="auto">
            <a:xfrm>
              <a:off x="2459" y="3058"/>
              <a:ext cx="551" cy="126"/>
            </a:xfrm>
            <a:custGeom>
              <a:avLst/>
              <a:gdLst>
                <a:gd name="T0" fmla="*/ 14 w 1102"/>
                <a:gd name="T1" fmla="*/ 11 h 253"/>
                <a:gd name="T2" fmla="*/ 128 w 1102"/>
                <a:gd name="T3" fmla="*/ 30 h 253"/>
                <a:gd name="T4" fmla="*/ 221 w 1102"/>
                <a:gd name="T5" fmla="*/ 45 h 253"/>
                <a:gd name="T6" fmla="*/ 293 w 1102"/>
                <a:gd name="T7" fmla="*/ 59 h 253"/>
                <a:gd name="T8" fmla="*/ 378 w 1102"/>
                <a:gd name="T9" fmla="*/ 68 h 253"/>
                <a:gd name="T10" fmla="*/ 506 w 1102"/>
                <a:gd name="T11" fmla="*/ 80 h 253"/>
                <a:gd name="T12" fmla="*/ 680 w 1102"/>
                <a:gd name="T13" fmla="*/ 91 h 253"/>
                <a:gd name="T14" fmla="*/ 880 w 1102"/>
                <a:gd name="T15" fmla="*/ 87 h 253"/>
                <a:gd name="T16" fmla="*/ 1089 w 1102"/>
                <a:gd name="T17" fmla="*/ 253 h 253"/>
                <a:gd name="T18" fmla="*/ 1102 w 1102"/>
                <a:gd name="T19" fmla="*/ 251 h 253"/>
                <a:gd name="T20" fmla="*/ 874 w 1102"/>
                <a:gd name="T21" fmla="*/ 70 h 253"/>
                <a:gd name="T22" fmla="*/ 844 w 1102"/>
                <a:gd name="T23" fmla="*/ 76 h 253"/>
                <a:gd name="T24" fmla="*/ 732 w 1102"/>
                <a:gd name="T25" fmla="*/ 80 h 253"/>
                <a:gd name="T26" fmla="*/ 386 w 1102"/>
                <a:gd name="T27" fmla="*/ 61 h 253"/>
                <a:gd name="T28" fmla="*/ 261 w 1102"/>
                <a:gd name="T29" fmla="*/ 44 h 253"/>
                <a:gd name="T30" fmla="*/ 186 w 1102"/>
                <a:gd name="T31" fmla="*/ 34 h 253"/>
                <a:gd name="T32" fmla="*/ 0 w 1102"/>
                <a:gd name="T33" fmla="*/ 0 h 253"/>
                <a:gd name="T34" fmla="*/ 14 w 1102"/>
                <a:gd name="T35" fmla="*/ 11 h 253"/>
                <a:gd name="T36" fmla="*/ 14 w 1102"/>
                <a:gd name="T37" fmla="*/ 1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2" h="253">
                  <a:moveTo>
                    <a:pt x="14" y="11"/>
                  </a:moveTo>
                  <a:lnTo>
                    <a:pt x="128" y="30"/>
                  </a:lnTo>
                  <a:lnTo>
                    <a:pt x="221" y="45"/>
                  </a:lnTo>
                  <a:lnTo>
                    <a:pt x="293" y="59"/>
                  </a:lnTo>
                  <a:lnTo>
                    <a:pt x="378" y="68"/>
                  </a:lnTo>
                  <a:lnTo>
                    <a:pt x="506" y="80"/>
                  </a:lnTo>
                  <a:lnTo>
                    <a:pt x="680" y="91"/>
                  </a:lnTo>
                  <a:lnTo>
                    <a:pt x="880" y="87"/>
                  </a:lnTo>
                  <a:lnTo>
                    <a:pt x="1089" y="253"/>
                  </a:lnTo>
                  <a:lnTo>
                    <a:pt x="1102" y="251"/>
                  </a:lnTo>
                  <a:lnTo>
                    <a:pt x="874" y="70"/>
                  </a:lnTo>
                  <a:lnTo>
                    <a:pt x="844" y="76"/>
                  </a:lnTo>
                  <a:lnTo>
                    <a:pt x="732" y="80"/>
                  </a:lnTo>
                  <a:lnTo>
                    <a:pt x="386" y="61"/>
                  </a:lnTo>
                  <a:lnTo>
                    <a:pt x="261" y="44"/>
                  </a:lnTo>
                  <a:lnTo>
                    <a:pt x="186" y="34"/>
                  </a:lnTo>
                  <a:lnTo>
                    <a:pt x="0" y="0"/>
                  </a:lnTo>
                  <a:lnTo>
                    <a:pt x="14" y="11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97" name="Freeform 209"/>
            <p:cNvSpPr>
              <a:spLocks/>
            </p:cNvSpPr>
            <p:nvPr/>
          </p:nvSpPr>
          <p:spPr bwMode="auto">
            <a:xfrm>
              <a:off x="2896" y="3242"/>
              <a:ext cx="7" cy="12"/>
            </a:xfrm>
            <a:custGeom>
              <a:avLst/>
              <a:gdLst>
                <a:gd name="T0" fmla="*/ 14 w 14"/>
                <a:gd name="T1" fmla="*/ 1 h 22"/>
                <a:gd name="T2" fmla="*/ 14 w 14"/>
                <a:gd name="T3" fmla="*/ 17 h 22"/>
                <a:gd name="T4" fmla="*/ 0 w 14"/>
                <a:gd name="T5" fmla="*/ 22 h 22"/>
                <a:gd name="T6" fmla="*/ 4 w 14"/>
                <a:gd name="T7" fmla="*/ 0 h 22"/>
                <a:gd name="T8" fmla="*/ 14 w 14"/>
                <a:gd name="T9" fmla="*/ 1 h 22"/>
                <a:gd name="T10" fmla="*/ 14 w 14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4" y="1"/>
                  </a:moveTo>
                  <a:lnTo>
                    <a:pt x="14" y="17"/>
                  </a:lnTo>
                  <a:lnTo>
                    <a:pt x="0" y="22"/>
                  </a:lnTo>
                  <a:lnTo>
                    <a:pt x="4" y="0"/>
                  </a:lnTo>
                  <a:lnTo>
                    <a:pt x="14" y="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698" name="AutoShape 21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04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69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533400" y="762000"/>
            <a:ext cx="8153400" cy="54102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2515" name="Group 3"/>
          <p:cNvGrpSpPr>
            <a:grpSpLocks/>
          </p:cNvGrpSpPr>
          <p:nvPr/>
        </p:nvGrpSpPr>
        <p:grpSpPr bwMode="auto">
          <a:xfrm>
            <a:off x="838200" y="4210050"/>
            <a:ext cx="7543800" cy="1498600"/>
            <a:chOff x="528" y="2652"/>
            <a:chExt cx="4752" cy="944"/>
          </a:xfrm>
        </p:grpSpPr>
        <p:sp>
          <p:nvSpPr>
            <p:cNvPr id="192516" name="AutoShape 4"/>
            <p:cNvSpPr>
              <a:spLocks noChangeArrowheads="1"/>
            </p:cNvSpPr>
            <p:nvPr/>
          </p:nvSpPr>
          <p:spPr bwMode="auto">
            <a:xfrm>
              <a:off x="768" y="2652"/>
              <a:ext cx="4224" cy="944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17" name="Rectangle 5"/>
            <p:cNvSpPr>
              <a:spLocks noChangeArrowheads="1"/>
            </p:cNvSpPr>
            <p:nvPr/>
          </p:nvSpPr>
          <p:spPr bwMode="auto">
            <a:xfrm>
              <a:off x="528" y="2768"/>
              <a:ext cx="4752" cy="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 marL="342900" indent="-342900" algn="ctr">
                <a:lnSpc>
                  <a:spcPct val="130000"/>
                </a:lnSpc>
                <a:buClr>
                  <a:srgbClr val="CC3300"/>
                </a:buClr>
              </a:pPr>
              <a:r>
                <a:rPr lang="en-US" sz="2800" b="1">
                  <a:latin typeface="Times New Roman" pitchFamily="18" charset="0"/>
                </a:rPr>
                <a:t>Principal + Interest = Maturity Value</a:t>
              </a:r>
            </a:p>
            <a:p>
              <a:pPr marL="342900" indent="-342900" algn="ctr">
                <a:lnSpc>
                  <a:spcPct val="130000"/>
                </a:lnSpc>
                <a:buClr>
                  <a:srgbClr val="CC3300"/>
                </a:buClr>
              </a:pPr>
              <a:r>
                <a:rPr lang="en-US" sz="2800" b="1">
                  <a:latin typeface="Times New Roman" pitchFamily="18" charset="0"/>
                </a:rPr>
                <a:t>$6,000 + $60.00 = $6,060.00</a:t>
              </a:r>
            </a:p>
          </p:txBody>
        </p:sp>
      </p:grpSp>
      <p:sp>
        <p:nvSpPr>
          <p:cNvPr id="192518" name="AutoShape 6"/>
          <p:cNvSpPr>
            <a:spLocks noChangeArrowheads="1"/>
          </p:cNvSpPr>
          <p:nvPr/>
        </p:nvSpPr>
        <p:spPr bwMode="auto">
          <a:xfrm>
            <a:off x="2362200" y="4051300"/>
            <a:ext cx="4648200" cy="1511300"/>
          </a:xfrm>
          <a:prstGeom prst="roundRect">
            <a:avLst>
              <a:gd name="adj" fmla="val 1249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9" name="AutoShape 7"/>
          <p:cNvSpPr>
            <a:spLocks noChangeArrowheads="1"/>
          </p:cNvSpPr>
          <p:nvPr/>
        </p:nvSpPr>
        <p:spPr bwMode="auto">
          <a:xfrm>
            <a:off x="1682750" y="2228850"/>
            <a:ext cx="5651500" cy="14986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Principal x Rate x Time = Interest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$6,000 x 12% x 30/360 = $60.00</a:t>
            </a:r>
            <a:endParaRPr lang="en-US" sz="2600" b="1">
              <a:latin typeface="Times New Roman" pitchFamily="18" charset="0"/>
            </a:endParaRPr>
          </a:p>
        </p:txBody>
      </p:sp>
      <p:sp>
        <p:nvSpPr>
          <p:cNvPr id="192520" name="AutoShape 8"/>
          <p:cNvSpPr>
            <a:spLocks noChangeArrowheads="1"/>
          </p:cNvSpPr>
          <p:nvPr/>
        </p:nvSpPr>
        <p:spPr bwMode="auto">
          <a:xfrm>
            <a:off x="2362200" y="2070100"/>
            <a:ext cx="4648200" cy="1511300"/>
          </a:xfrm>
          <a:prstGeom prst="roundRect">
            <a:avLst>
              <a:gd name="adj" fmla="val 1249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2819400" y="1981200"/>
            <a:ext cx="3319463" cy="45720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Interest Calculation</a:t>
            </a:r>
          </a:p>
        </p:txBody>
      </p:sp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2235200" y="3975100"/>
            <a:ext cx="4419600" cy="49530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Maturity Value Calculation</a:t>
            </a:r>
          </a:p>
        </p:txBody>
      </p:sp>
      <p:sp>
        <p:nvSpPr>
          <p:cNvPr id="192524" name="Rectangle 12"/>
          <p:cNvSpPr>
            <a:spLocks noChangeArrowheads="1"/>
          </p:cNvSpPr>
          <p:nvPr/>
        </p:nvSpPr>
        <p:spPr bwMode="auto">
          <a:xfrm>
            <a:off x="1981200" y="457200"/>
            <a:ext cx="5181600" cy="8382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4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Notes Receivable</a:t>
            </a:r>
          </a:p>
        </p:txBody>
      </p:sp>
      <p:sp>
        <p:nvSpPr>
          <p:cNvPr id="192525" name="AutoShape 1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82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9" grpId="0" animBg="1" autoUpdateAnimBg="0"/>
      <p:bldP spid="192521" grpId="0" animBg="1" autoUpdateAnimBg="0"/>
      <p:bldP spid="192522" grpId="0" animBg="1" autoUpdateAnimBg="0"/>
      <p:bldP spid="1925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704850" y="533400"/>
            <a:ext cx="7734300" cy="990600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Accounting for Notes Receivable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876300" y="4419600"/>
            <a:ext cx="7391400" cy="1566863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 $6,000 30-day, 12% note dated November 21 is received from W. A Bunn Company in exchange for merchandise.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85725" y="19050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9" name="Line 5"/>
          <p:cNvSpPr>
            <a:spLocks noChangeShapeType="1"/>
          </p:cNvSpPr>
          <p:nvPr/>
        </p:nvSpPr>
        <p:spPr bwMode="auto">
          <a:xfrm flipH="1">
            <a:off x="457200" y="19050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0" name="Line 6"/>
          <p:cNvSpPr>
            <a:spLocks noChangeShapeType="1"/>
          </p:cNvSpPr>
          <p:nvPr/>
        </p:nvSpPr>
        <p:spPr bwMode="auto">
          <a:xfrm flipH="1">
            <a:off x="1371600" y="19050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1" name="Line 7"/>
          <p:cNvSpPr>
            <a:spLocks noChangeShapeType="1"/>
          </p:cNvSpPr>
          <p:nvPr/>
        </p:nvSpPr>
        <p:spPr bwMode="auto">
          <a:xfrm>
            <a:off x="5715000" y="19050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7847013" y="20050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3" name="Line 9"/>
          <p:cNvSpPr>
            <a:spLocks noChangeShapeType="1"/>
          </p:cNvSpPr>
          <p:nvPr/>
        </p:nvSpPr>
        <p:spPr bwMode="auto">
          <a:xfrm>
            <a:off x="7696200" y="19050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4" name="Rectangle 10"/>
          <p:cNvSpPr>
            <a:spLocks noChangeArrowheads="1"/>
          </p:cNvSpPr>
          <p:nvPr/>
        </p:nvSpPr>
        <p:spPr bwMode="auto">
          <a:xfrm>
            <a:off x="8083550" y="19050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6702425" y="19050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6" name="Line 12"/>
          <p:cNvSpPr>
            <a:spLocks noChangeShapeType="1"/>
          </p:cNvSpPr>
          <p:nvPr/>
        </p:nvSpPr>
        <p:spPr bwMode="auto">
          <a:xfrm>
            <a:off x="96838" y="2362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7" name="Line 13"/>
          <p:cNvSpPr>
            <a:spLocks noChangeShapeType="1"/>
          </p:cNvSpPr>
          <p:nvPr/>
        </p:nvSpPr>
        <p:spPr bwMode="auto">
          <a:xfrm>
            <a:off x="96838" y="2819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8" name="Line 14"/>
          <p:cNvSpPr>
            <a:spLocks noChangeShapeType="1"/>
          </p:cNvSpPr>
          <p:nvPr/>
        </p:nvSpPr>
        <p:spPr bwMode="auto">
          <a:xfrm>
            <a:off x="96838" y="32766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9" name="Line 15"/>
          <p:cNvSpPr>
            <a:spLocks noChangeShapeType="1"/>
          </p:cNvSpPr>
          <p:nvPr/>
        </p:nvSpPr>
        <p:spPr bwMode="auto">
          <a:xfrm>
            <a:off x="76200" y="41148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0" name="Line 16"/>
          <p:cNvSpPr>
            <a:spLocks noChangeShapeType="1"/>
          </p:cNvSpPr>
          <p:nvPr/>
        </p:nvSpPr>
        <p:spPr bwMode="auto">
          <a:xfrm flipH="1">
            <a:off x="6324600" y="19050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1" name="Line 17"/>
          <p:cNvSpPr>
            <a:spLocks noChangeShapeType="1"/>
          </p:cNvSpPr>
          <p:nvPr/>
        </p:nvSpPr>
        <p:spPr bwMode="auto">
          <a:xfrm>
            <a:off x="76200" y="3657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2" name="Rectangle 18"/>
          <p:cNvSpPr>
            <a:spLocks noChangeArrowheads="1"/>
          </p:cNvSpPr>
          <p:nvPr/>
        </p:nvSpPr>
        <p:spPr bwMode="auto">
          <a:xfrm>
            <a:off x="7837488" y="20050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3" name="Text Box 19"/>
          <p:cNvSpPr txBox="1">
            <a:spLocks noChangeArrowheads="1"/>
          </p:cNvSpPr>
          <p:nvPr/>
        </p:nvSpPr>
        <p:spPr bwMode="auto">
          <a:xfrm>
            <a:off x="381000" y="2012950"/>
            <a:ext cx="8458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Nov. 21	Notes Receivable	     6 000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5604" name="Text Box 20"/>
          <p:cNvSpPr txBox="1">
            <a:spLocks noChangeArrowheads="1"/>
          </p:cNvSpPr>
          <p:nvPr/>
        </p:nvSpPr>
        <p:spPr bwMode="auto">
          <a:xfrm>
            <a:off x="1524000" y="2470150"/>
            <a:ext cx="7620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Sales  	6 000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5605" name="Line 21"/>
          <p:cNvSpPr>
            <a:spLocks noChangeShapeType="1"/>
          </p:cNvSpPr>
          <p:nvPr/>
        </p:nvSpPr>
        <p:spPr bwMode="auto">
          <a:xfrm>
            <a:off x="76200" y="19050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6" name="Line 22"/>
          <p:cNvSpPr>
            <a:spLocks noChangeShapeType="1"/>
          </p:cNvSpPr>
          <p:nvPr/>
        </p:nvSpPr>
        <p:spPr bwMode="auto">
          <a:xfrm>
            <a:off x="990600" y="1905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7" name="Text Box 23"/>
          <p:cNvSpPr txBox="1">
            <a:spLocks noChangeArrowheads="1"/>
          </p:cNvSpPr>
          <p:nvPr/>
        </p:nvSpPr>
        <p:spPr bwMode="auto">
          <a:xfrm>
            <a:off x="1981200" y="2857500"/>
            <a:ext cx="38100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20000"/>
              </a:lnSpc>
              <a:spcBef>
                <a:spcPct val="60000"/>
              </a:spcBef>
            </a:pPr>
            <a:r>
              <a:rPr lang="en-US" sz="2200">
                <a:latin typeface="Times New Roman" pitchFamily="18" charset="0"/>
              </a:rPr>
              <a:t>  Received 30-day, 12% note dated November 21, 2006.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5609" name="AutoShape 2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42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03" grpId="0" autoUpdateAnimBg="0"/>
      <p:bldP spid="195604" grpId="0" autoUpdateAnimBg="0"/>
      <p:bldP spid="195607" grpId="0" autoUpdateAnimBg="0"/>
      <p:bldP spid="19560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1028700" y="4495800"/>
            <a:ext cx="7086600" cy="1566863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December 21, when the note matures, the firm receives $6060 from W. A. Bunn Company ($6,000 plus $60 interest).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85725" y="19050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6" name="Line 4"/>
          <p:cNvSpPr>
            <a:spLocks noChangeShapeType="1"/>
          </p:cNvSpPr>
          <p:nvPr/>
        </p:nvSpPr>
        <p:spPr bwMode="auto">
          <a:xfrm flipH="1">
            <a:off x="457200" y="19050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7" name="Line 5"/>
          <p:cNvSpPr>
            <a:spLocks noChangeShapeType="1"/>
          </p:cNvSpPr>
          <p:nvPr/>
        </p:nvSpPr>
        <p:spPr bwMode="auto">
          <a:xfrm flipH="1">
            <a:off x="1371600" y="19050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>
            <a:off x="5715000" y="19050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9" name="Rectangle 7"/>
          <p:cNvSpPr>
            <a:spLocks noChangeArrowheads="1"/>
          </p:cNvSpPr>
          <p:nvPr/>
        </p:nvSpPr>
        <p:spPr bwMode="auto">
          <a:xfrm>
            <a:off x="7847013" y="20050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0" name="Line 8"/>
          <p:cNvSpPr>
            <a:spLocks noChangeShapeType="1"/>
          </p:cNvSpPr>
          <p:nvPr/>
        </p:nvSpPr>
        <p:spPr bwMode="auto">
          <a:xfrm>
            <a:off x="7696200" y="19050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1" name="Rectangle 9"/>
          <p:cNvSpPr>
            <a:spLocks noChangeArrowheads="1"/>
          </p:cNvSpPr>
          <p:nvPr/>
        </p:nvSpPr>
        <p:spPr bwMode="auto">
          <a:xfrm>
            <a:off x="8083550" y="19050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auto">
          <a:xfrm>
            <a:off x="6702425" y="19050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3" name="Line 11"/>
          <p:cNvSpPr>
            <a:spLocks noChangeShapeType="1"/>
          </p:cNvSpPr>
          <p:nvPr/>
        </p:nvSpPr>
        <p:spPr bwMode="auto">
          <a:xfrm>
            <a:off x="96838" y="2362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4" name="Line 12"/>
          <p:cNvSpPr>
            <a:spLocks noChangeShapeType="1"/>
          </p:cNvSpPr>
          <p:nvPr/>
        </p:nvSpPr>
        <p:spPr bwMode="auto">
          <a:xfrm>
            <a:off x="96838" y="2819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5" name="Line 13"/>
          <p:cNvSpPr>
            <a:spLocks noChangeShapeType="1"/>
          </p:cNvSpPr>
          <p:nvPr/>
        </p:nvSpPr>
        <p:spPr bwMode="auto">
          <a:xfrm>
            <a:off x="96838" y="32766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6" name="Line 14"/>
          <p:cNvSpPr>
            <a:spLocks noChangeShapeType="1"/>
          </p:cNvSpPr>
          <p:nvPr/>
        </p:nvSpPr>
        <p:spPr bwMode="auto">
          <a:xfrm>
            <a:off x="76200" y="41148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7" name="Line 15"/>
          <p:cNvSpPr>
            <a:spLocks noChangeShapeType="1"/>
          </p:cNvSpPr>
          <p:nvPr/>
        </p:nvSpPr>
        <p:spPr bwMode="auto">
          <a:xfrm flipH="1">
            <a:off x="6324600" y="19050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8" name="Line 16"/>
          <p:cNvSpPr>
            <a:spLocks noChangeShapeType="1"/>
          </p:cNvSpPr>
          <p:nvPr/>
        </p:nvSpPr>
        <p:spPr bwMode="auto">
          <a:xfrm>
            <a:off x="76200" y="3657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9" name="Rectangle 17"/>
          <p:cNvSpPr>
            <a:spLocks noChangeArrowheads="1"/>
          </p:cNvSpPr>
          <p:nvPr/>
        </p:nvSpPr>
        <p:spPr bwMode="auto">
          <a:xfrm>
            <a:off x="7837488" y="20050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0" name="Text Box 18"/>
          <p:cNvSpPr txBox="1">
            <a:spLocks noChangeArrowheads="1"/>
          </p:cNvSpPr>
          <p:nvPr/>
        </p:nvSpPr>
        <p:spPr bwMode="auto">
          <a:xfrm>
            <a:off x="381000" y="2012950"/>
            <a:ext cx="8458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Dec. 21	Cash	     6 060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7651" name="Text Box 19"/>
          <p:cNvSpPr txBox="1">
            <a:spLocks noChangeArrowheads="1"/>
          </p:cNvSpPr>
          <p:nvPr/>
        </p:nvSpPr>
        <p:spPr bwMode="auto">
          <a:xfrm>
            <a:off x="1524000" y="2470150"/>
            <a:ext cx="7620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Notes Receivable	6 000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7652" name="Line 20"/>
          <p:cNvSpPr>
            <a:spLocks noChangeShapeType="1"/>
          </p:cNvSpPr>
          <p:nvPr/>
        </p:nvSpPr>
        <p:spPr bwMode="auto">
          <a:xfrm>
            <a:off x="76200" y="19050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3" name="Line 21"/>
          <p:cNvSpPr>
            <a:spLocks noChangeShapeType="1"/>
          </p:cNvSpPr>
          <p:nvPr/>
        </p:nvSpPr>
        <p:spPr bwMode="auto">
          <a:xfrm>
            <a:off x="990600" y="1905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4" name="Text Box 22"/>
          <p:cNvSpPr txBox="1">
            <a:spLocks noChangeArrowheads="1"/>
          </p:cNvSpPr>
          <p:nvPr/>
        </p:nvSpPr>
        <p:spPr bwMode="auto">
          <a:xfrm>
            <a:off x="1962150" y="3222625"/>
            <a:ext cx="381000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35000"/>
              </a:lnSpc>
              <a:spcBef>
                <a:spcPct val="70000"/>
              </a:spcBef>
            </a:pPr>
            <a:r>
              <a:rPr lang="en-US" sz="2200">
                <a:latin typeface="Times New Roman" pitchFamily="18" charset="0"/>
              </a:rPr>
              <a:t>  Received principal and interest on matured note.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7655" name="Text Box 23"/>
          <p:cNvSpPr txBox="1">
            <a:spLocks noChangeArrowheads="1"/>
          </p:cNvSpPr>
          <p:nvPr/>
        </p:nvSpPr>
        <p:spPr bwMode="auto">
          <a:xfrm>
            <a:off x="1524000" y="2925763"/>
            <a:ext cx="7620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Interest Revenue	     60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7657" name="Rectangle 25"/>
          <p:cNvSpPr>
            <a:spLocks noChangeArrowheads="1"/>
          </p:cNvSpPr>
          <p:nvPr/>
        </p:nvSpPr>
        <p:spPr bwMode="auto">
          <a:xfrm>
            <a:off x="704850" y="533400"/>
            <a:ext cx="7734300" cy="990600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Accounting for Notes Receivable</a:t>
            </a:r>
          </a:p>
        </p:txBody>
      </p:sp>
      <p:sp>
        <p:nvSpPr>
          <p:cNvPr id="197658" name="AutoShape 2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93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50" grpId="0" autoUpdateAnimBg="0"/>
      <p:bldP spid="197651" grpId="0" autoUpdateAnimBg="0"/>
      <p:bldP spid="197654" grpId="0" autoUpdateAnimBg="0"/>
      <p:bldP spid="197655" grpId="0" autoUpdateAnimBg="0"/>
      <p:bldP spid="1976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1027"/>
          <p:cNvSpPr>
            <a:spLocks noChangeArrowheads="1"/>
          </p:cNvSpPr>
          <p:nvPr/>
        </p:nvSpPr>
        <p:spPr bwMode="auto">
          <a:xfrm>
            <a:off x="3657600" y="1447800"/>
            <a:ext cx="1828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Chapter </a:t>
            </a:r>
            <a:r>
              <a:rPr lang="en-US" sz="6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8</a:t>
            </a:r>
          </a:p>
        </p:txBody>
      </p:sp>
      <p:sp>
        <p:nvSpPr>
          <p:cNvPr id="217092" name="Text Box 1028"/>
          <p:cNvSpPr txBox="1">
            <a:spLocks noChangeArrowheads="1"/>
          </p:cNvSpPr>
          <p:nvPr/>
        </p:nvSpPr>
        <p:spPr bwMode="auto">
          <a:xfrm>
            <a:off x="609600" y="2819400"/>
            <a:ext cx="792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Receivables</a:t>
            </a:r>
          </a:p>
        </p:txBody>
      </p:sp>
      <p:sp>
        <p:nvSpPr>
          <p:cNvPr id="217093" name="Text Box 1029"/>
          <p:cNvSpPr txBox="1">
            <a:spLocks noChangeArrowheads="1"/>
          </p:cNvSpPr>
          <p:nvPr/>
        </p:nvSpPr>
        <p:spPr bwMode="auto">
          <a:xfrm>
            <a:off x="2209800" y="4191000"/>
            <a:ext cx="4781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Accounting,</a:t>
            </a:r>
            <a:r>
              <a:rPr lang="en-US" sz="2000" b="1">
                <a:latin typeface="Times New Roman" pitchFamily="18" charset="0"/>
              </a:rPr>
              <a:t> 21</a:t>
            </a:r>
            <a:r>
              <a:rPr lang="en-US" sz="2000" b="1" baseline="30000">
                <a:latin typeface="Times New Roman" pitchFamily="18" charset="0"/>
              </a:rPr>
              <a:t>st</a:t>
            </a:r>
            <a:r>
              <a:rPr lang="en-US" sz="2000" b="1">
                <a:latin typeface="Times New Roman" pitchFamily="18" charset="0"/>
              </a:rPr>
              <a:t> Edition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Warren   Reeve   Fess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17094" name="Text Box 1030"/>
          <p:cNvSpPr txBox="1">
            <a:spLocks noChangeArrowheads="1"/>
          </p:cNvSpPr>
          <p:nvPr/>
        </p:nvSpPr>
        <p:spPr bwMode="auto">
          <a:xfrm>
            <a:off x="914400" y="5897563"/>
            <a:ext cx="457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AF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10000"/>
                </a:solidFill>
              </a:rPr>
              <a:t>PowerPoint Presentation by Douglas Cloud</a:t>
            </a:r>
            <a:br>
              <a:rPr lang="en-US" sz="1200" b="1">
                <a:solidFill>
                  <a:srgbClr val="010000"/>
                </a:solidFill>
              </a:rPr>
            </a:br>
            <a:r>
              <a:rPr lang="en-US" sz="1000" b="1">
                <a:solidFill>
                  <a:srgbClr val="010000"/>
                </a:solidFill>
              </a:rPr>
              <a:t>Professor Emeritus of Accounting</a:t>
            </a:r>
            <a:br>
              <a:rPr lang="en-US" sz="1000" b="1">
                <a:solidFill>
                  <a:srgbClr val="010000"/>
                </a:solidFill>
              </a:rPr>
            </a:br>
            <a:r>
              <a:rPr lang="en-US" sz="1000" b="1">
                <a:solidFill>
                  <a:srgbClr val="010000"/>
                </a:solidFill>
              </a:rPr>
              <a:t>Pepperdine University</a:t>
            </a:r>
          </a:p>
        </p:txBody>
      </p:sp>
      <p:grpSp>
        <p:nvGrpSpPr>
          <p:cNvPr id="217095" name="Group 1031"/>
          <p:cNvGrpSpPr>
            <a:grpSpLocks/>
          </p:cNvGrpSpPr>
          <p:nvPr/>
        </p:nvGrpSpPr>
        <p:grpSpPr bwMode="auto">
          <a:xfrm>
            <a:off x="5448300" y="5715000"/>
            <a:ext cx="3848100" cy="1042988"/>
            <a:chOff x="3336" y="3782"/>
            <a:chExt cx="2688" cy="524"/>
          </a:xfrm>
        </p:grpSpPr>
        <p:sp>
          <p:nvSpPr>
            <p:cNvPr id="217096" name="Text Box 1032"/>
            <p:cNvSpPr txBox="1">
              <a:spLocks noChangeArrowheads="1"/>
            </p:cNvSpPr>
            <p:nvPr/>
          </p:nvSpPr>
          <p:spPr bwMode="auto">
            <a:xfrm>
              <a:off x="3336" y="3782"/>
              <a:ext cx="2088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AAF6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1450" indent="-17145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 b="1"/>
                <a:t> </a:t>
              </a:r>
              <a:r>
                <a:rPr lang="en-US" sz="1000" b="1"/>
                <a:t>© 	Copyright 2004 South-Western, a division of Thomson Learning.  All rights reserved. </a:t>
              </a:r>
            </a:p>
          </p:txBody>
        </p:sp>
        <p:sp>
          <p:nvSpPr>
            <p:cNvPr id="217097" name="Rectangle 1033"/>
            <p:cNvSpPr>
              <a:spLocks noChangeArrowheads="1"/>
            </p:cNvSpPr>
            <p:nvPr/>
          </p:nvSpPr>
          <p:spPr bwMode="auto">
            <a:xfrm>
              <a:off x="3408" y="4032"/>
              <a:ext cx="261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b="1" i="1">
                  <a:solidFill>
                    <a:schemeClr val="bg1"/>
                  </a:solidFill>
                </a:rPr>
                <a:t>Task Force Image Gallery </a:t>
              </a:r>
              <a:r>
                <a:rPr lang="en-US" sz="1000" b="1">
                  <a:solidFill>
                    <a:schemeClr val="bg1"/>
                  </a:solidFill>
                </a:rPr>
                <a:t>clip art included in this electronic presentation is used with the permission of NVTech Inc.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3696498"/>
      </p:ext>
    </p:extLst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457200" y="4498975"/>
            <a:ext cx="8267700" cy="2054225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 W. A. Bunn Company fails to pay the note on the due date, it is considered a </a:t>
            </a:r>
            <a:r>
              <a:rPr lang="en-US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dishonored note receivable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 The note and interest are transferred to the customer’s account.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85725" y="19050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0" name="Line 4"/>
          <p:cNvSpPr>
            <a:spLocks noChangeShapeType="1"/>
          </p:cNvSpPr>
          <p:nvPr/>
        </p:nvSpPr>
        <p:spPr bwMode="auto">
          <a:xfrm flipH="1">
            <a:off x="457200" y="19050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1" name="Line 5"/>
          <p:cNvSpPr>
            <a:spLocks noChangeShapeType="1"/>
          </p:cNvSpPr>
          <p:nvPr/>
        </p:nvSpPr>
        <p:spPr bwMode="auto">
          <a:xfrm flipH="1">
            <a:off x="1371600" y="19050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2" name="Line 6"/>
          <p:cNvSpPr>
            <a:spLocks noChangeShapeType="1"/>
          </p:cNvSpPr>
          <p:nvPr/>
        </p:nvSpPr>
        <p:spPr bwMode="auto">
          <a:xfrm>
            <a:off x="5715000" y="19050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7847013" y="20050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4" name="Line 8"/>
          <p:cNvSpPr>
            <a:spLocks noChangeShapeType="1"/>
          </p:cNvSpPr>
          <p:nvPr/>
        </p:nvSpPr>
        <p:spPr bwMode="auto">
          <a:xfrm>
            <a:off x="7696200" y="19050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5" name="Rectangle 9"/>
          <p:cNvSpPr>
            <a:spLocks noChangeArrowheads="1"/>
          </p:cNvSpPr>
          <p:nvPr/>
        </p:nvSpPr>
        <p:spPr bwMode="auto">
          <a:xfrm>
            <a:off x="8083550" y="19050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6" name="Rectangle 10"/>
          <p:cNvSpPr>
            <a:spLocks noChangeArrowheads="1"/>
          </p:cNvSpPr>
          <p:nvPr/>
        </p:nvSpPr>
        <p:spPr bwMode="auto">
          <a:xfrm>
            <a:off x="6702425" y="19050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7" name="Line 11"/>
          <p:cNvSpPr>
            <a:spLocks noChangeShapeType="1"/>
          </p:cNvSpPr>
          <p:nvPr/>
        </p:nvSpPr>
        <p:spPr bwMode="auto">
          <a:xfrm>
            <a:off x="96838" y="2362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8" name="Line 12"/>
          <p:cNvSpPr>
            <a:spLocks noChangeShapeType="1"/>
          </p:cNvSpPr>
          <p:nvPr/>
        </p:nvSpPr>
        <p:spPr bwMode="auto">
          <a:xfrm>
            <a:off x="96838" y="2819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9" name="Line 13"/>
          <p:cNvSpPr>
            <a:spLocks noChangeShapeType="1"/>
          </p:cNvSpPr>
          <p:nvPr/>
        </p:nvSpPr>
        <p:spPr bwMode="auto">
          <a:xfrm>
            <a:off x="96838" y="32766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>
            <a:off x="76200" y="41148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 flipH="1">
            <a:off x="6324600" y="19050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>
            <a:off x="76200" y="3657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3" name="Rectangle 17"/>
          <p:cNvSpPr>
            <a:spLocks noChangeArrowheads="1"/>
          </p:cNvSpPr>
          <p:nvPr/>
        </p:nvSpPr>
        <p:spPr bwMode="auto">
          <a:xfrm>
            <a:off x="7837488" y="20050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4" name="Text Box 18"/>
          <p:cNvSpPr txBox="1">
            <a:spLocks noChangeArrowheads="1"/>
          </p:cNvSpPr>
          <p:nvPr/>
        </p:nvSpPr>
        <p:spPr bwMode="auto">
          <a:xfrm>
            <a:off x="381000" y="2012950"/>
            <a:ext cx="8458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Dec. 21	Accounts Receivable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—Bunn Co. </a:t>
            </a:r>
            <a:r>
              <a:rPr lang="en-US" sz="2200">
                <a:latin typeface="Times New Roman" pitchFamily="18" charset="0"/>
              </a:rPr>
              <a:t>	     6 060  00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8675" name="Text Box 19"/>
          <p:cNvSpPr txBox="1">
            <a:spLocks noChangeArrowheads="1"/>
          </p:cNvSpPr>
          <p:nvPr/>
        </p:nvSpPr>
        <p:spPr bwMode="auto">
          <a:xfrm>
            <a:off x="1524000" y="2470150"/>
            <a:ext cx="7620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Notes Receivable	6 000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8676" name="Line 20"/>
          <p:cNvSpPr>
            <a:spLocks noChangeShapeType="1"/>
          </p:cNvSpPr>
          <p:nvPr/>
        </p:nvSpPr>
        <p:spPr bwMode="auto">
          <a:xfrm>
            <a:off x="76200" y="19050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7" name="Line 21"/>
          <p:cNvSpPr>
            <a:spLocks noChangeShapeType="1"/>
          </p:cNvSpPr>
          <p:nvPr/>
        </p:nvSpPr>
        <p:spPr bwMode="auto">
          <a:xfrm>
            <a:off x="990600" y="1905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8" name="Text Box 22"/>
          <p:cNvSpPr txBox="1">
            <a:spLocks noChangeArrowheads="1"/>
          </p:cNvSpPr>
          <p:nvPr/>
        </p:nvSpPr>
        <p:spPr bwMode="auto">
          <a:xfrm>
            <a:off x="1981200" y="3241675"/>
            <a:ext cx="38100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30000"/>
              </a:lnSpc>
              <a:spcBef>
                <a:spcPct val="60000"/>
              </a:spcBef>
            </a:pPr>
            <a:r>
              <a:rPr lang="en-US" sz="2200">
                <a:latin typeface="Times New Roman" pitchFamily="18" charset="0"/>
              </a:rPr>
              <a:t>  To record dishonored note and interest.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8679" name="Text Box 23"/>
          <p:cNvSpPr txBox="1">
            <a:spLocks noChangeArrowheads="1"/>
          </p:cNvSpPr>
          <p:nvPr/>
        </p:nvSpPr>
        <p:spPr bwMode="auto">
          <a:xfrm>
            <a:off x="1524000" y="2925763"/>
            <a:ext cx="7620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Interest Revenue	     60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8681" name="Rectangle 25"/>
          <p:cNvSpPr>
            <a:spLocks noChangeArrowheads="1"/>
          </p:cNvSpPr>
          <p:nvPr/>
        </p:nvSpPr>
        <p:spPr bwMode="auto">
          <a:xfrm>
            <a:off x="704850" y="533400"/>
            <a:ext cx="7734300" cy="990600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Accounting for Notes Receivable</a:t>
            </a:r>
          </a:p>
        </p:txBody>
      </p:sp>
      <p:sp>
        <p:nvSpPr>
          <p:cNvPr id="198682" name="AutoShape 2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26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74" grpId="0" autoUpdateAnimBg="0"/>
      <p:bldP spid="198675" grpId="0" autoUpdateAnimBg="0"/>
      <p:bldP spid="198678" grpId="0" autoUpdateAnimBg="0"/>
      <p:bldP spid="198679" grpId="0" autoUpdateAnimBg="0"/>
      <p:bldP spid="19868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685800" y="4648200"/>
            <a:ext cx="7848600" cy="15668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010000"/>
                </a:solidFill>
                <a:latin typeface="Times New Roman" pitchFamily="18" charset="0"/>
              </a:rPr>
              <a:t>A 90-day, 12% note dated December 1, 2006, is received from Crawford Company to settle its account, which has a balance of $4,000.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85725" y="19050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4" name="Line 4"/>
          <p:cNvSpPr>
            <a:spLocks noChangeShapeType="1"/>
          </p:cNvSpPr>
          <p:nvPr/>
        </p:nvSpPr>
        <p:spPr bwMode="auto">
          <a:xfrm flipH="1">
            <a:off x="457200" y="19050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5" name="Line 5"/>
          <p:cNvSpPr>
            <a:spLocks noChangeShapeType="1"/>
          </p:cNvSpPr>
          <p:nvPr/>
        </p:nvSpPr>
        <p:spPr bwMode="auto">
          <a:xfrm flipH="1">
            <a:off x="1371600" y="19050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6" name="Line 6"/>
          <p:cNvSpPr>
            <a:spLocks noChangeShapeType="1"/>
          </p:cNvSpPr>
          <p:nvPr/>
        </p:nvSpPr>
        <p:spPr bwMode="auto">
          <a:xfrm>
            <a:off x="5715000" y="19050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7" name="Rectangle 7"/>
          <p:cNvSpPr>
            <a:spLocks noChangeArrowheads="1"/>
          </p:cNvSpPr>
          <p:nvPr/>
        </p:nvSpPr>
        <p:spPr bwMode="auto">
          <a:xfrm>
            <a:off x="7847013" y="20050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8" name="Line 8"/>
          <p:cNvSpPr>
            <a:spLocks noChangeShapeType="1"/>
          </p:cNvSpPr>
          <p:nvPr/>
        </p:nvSpPr>
        <p:spPr bwMode="auto">
          <a:xfrm>
            <a:off x="7696200" y="19050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9" name="Rectangle 9"/>
          <p:cNvSpPr>
            <a:spLocks noChangeArrowheads="1"/>
          </p:cNvSpPr>
          <p:nvPr/>
        </p:nvSpPr>
        <p:spPr bwMode="auto">
          <a:xfrm>
            <a:off x="8083550" y="19050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0" name="Rectangle 10"/>
          <p:cNvSpPr>
            <a:spLocks noChangeArrowheads="1"/>
          </p:cNvSpPr>
          <p:nvPr/>
        </p:nvSpPr>
        <p:spPr bwMode="auto">
          <a:xfrm>
            <a:off x="6702425" y="19050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1" name="Line 11"/>
          <p:cNvSpPr>
            <a:spLocks noChangeShapeType="1"/>
          </p:cNvSpPr>
          <p:nvPr/>
        </p:nvSpPr>
        <p:spPr bwMode="auto">
          <a:xfrm>
            <a:off x="96838" y="2362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2" name="Line 12"/>
          <p:cNvSpPr>
            <a:spLocks noChangeShapeType="1"/>
          </p:cNvSpPr>
          <p:nvPr/>
        </p:nvSpPr>
        <p:spPr bwMode="auto">
          <a:xfrm>
            <a:off x="96838" y="2819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3" name="Line 13"/>
          <p:cNvSpPr>
            <a:spLocks noChangeShapeType="1"/>
          </p:cNvSpPr>
          <p:nvPr/>
        </p:nvSpPr>
        <p:spPr bwMode="auto">
          <a:xfrm>
            <a:off x="96838" y="32766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4" name="Line 14"/>
          <p:cNvSpPr>
            <a:spLocks noChangeShapeType="1"/>
          </p:cNvSpPr>
          <p:nvPr/>
        </p:nvSpPr>
        <p:spPr bwMode="auto">
          <a:xfrm>
            <a:off x="76200" y="41148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5" name="Line 15"/>
          <p:cNvSpPr>
            <a:spLocks noChangeShapeType="1"/>
          </p:cNvSpPr>
          <p:nvPr/>
        </p:nvSpPr>
        <p:spPr bwMode="auto">
          <a:xfrm flipH="1">
            <a:off x="6324600" y="19050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6" name="Line 16"/>
          <p:cNvSpPr>
            <a:spLocks noChangeShapeType="1"/>
          </p:cNvSpPr>
          <p:nvPr/>
        </p:nvSpPr>
        <p:spPr bwMode="auto">
          <a:xfrm>
            <a:off x="76200" y="3657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7" name="Rectangle 17"/>
          <p:cNvSpPr>
            <a:spLocks noChangeArrowheads="1"/>
          </p:cNvSpPr>
          <p:nvPr/>
        </p:nvSpPr>
        <p:spPr bwMode="auto">
          <a:xfrm>
            <a:off x="7837488" y="20050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8" name="Text Box 18"/>
          <p:cNvSpPr txBox="1">
            <a:spLocks noChangeArrowheads="1"/>
          </p:cNvSpPr>
          <p:nvPr/>
        </p:nvSpPr>
        <p:spPr bwMode="auto">
          <a:xfrm>
            <a:off x="381000" y="2012950"/>
            <a:ext cx="8458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Dec.   1	Notes Receivable	     4 000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9699" name="Text Box 19"/>
          <p:cNvSpPr txBox="1">
            <a:spLocks noChangeArrowheads="1"/>
          </p:cNvSpPr>
          <p:nvPr/>
        </p:nvSpPr>
        <p:spPr bwMode="auto">
          <a:xfrm>
            <a:off x="1524000" y="2451100"/>
            <a:ext cx="76200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Accounts Receivable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Crawford</a:t>
            </a:r>
          </a:p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  Company	4 000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9700" name="Line 20"/>
          <p:cNvSpPr>
            <a:spLocks noChangeShapeType="1"/>
          </p:cNvSpPr>
          <p:nvPr/>
        </p:nvSpPr>
        <p:spPr bwMode="auto">
          <a:xfrm>
            <a:off x="76200" y="19050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01" name="Line 21"/>
          <p:cNvSpPr>
            <a:spLocks noChangeShapeType="1"/>
          </p:cNvSpPr>
          <p:nvPr/>
        </p:nvSpPr>
        <p:spPr bwMode="auto">
          <a:xfrm>
            <a:off x="990600" y="1905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02" name="Text Box 22"/>
          <p:cNvSpPr txBox="1">
            <a:spLocks noChangeArrowheads="1"/>
          </p:cNvSpPr>
          <p:nvPr/>
        </p:nvSpPr>
        <p:spPr bwMode="auto">
          <a:xfrm>
            <a:off x="1981200" y="3222625"/>
            <a:ext cx="381000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35000"/>
              </a:lnSpc>
              <a:spcBef>
                <a:spcPct val="60000"/>
              </a:spcBef>
            </a:pPr>
            <a:r>
              <a:rPr lang="en-US" sz="2200">
                <a:latin typeface="Times New Roman" pitchFamily="18" charset="0"/>
              </a:rPr>
              <a:t>  Received note in settlement of account.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9704" name="Rectangle 24"/>
          <p:cNvSpPr>
            <a:spLocks noChangeArrowheads="1"/>
          </p:cNvSpPr>
          <p:nvPr/>
        </p:nvSpPr>
        <p:spPr bwMode="auto">
          <a:xfrm>
            <a:off x="704850" y="533400"/>
            <a:ext cx="7734300" cy="990600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Accounting for Notes Receivable</a:t>
            </a:r>
          </a:p>
        </p:txBody>
      </p:sp>
      <p:sp>
        <p:nvSpPr>
          <p:cNvPr id="199705" name="AutoShape 2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86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98" grpId="0" autoUpdateAnimBg="0"/>
      <p:bldP spid="199699" grpId="0" autoUpdateAnimBg="0"/>
      <p:bldP spid="199702" grpId="0" autoUpdateAnimBg="0"/>
      <p:bldP spid="19970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1133475" y="4343400"/>
            <a:ext cx="6877050" cy="2054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010000"/>
                </a:solidFill>
                <a:latin typeface="Times New Roman" pitchFamily="18" charset="0"/>
              </a:rPr>
              <a:t>Assuming that the accounting period ends on December 31, an adjusting entry is required to record the accrued interest of $40 ($4,000 x 0.12 x 30/360).</a:t>
            </a:r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85725" y="19050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8" name="Line 4"/>
          <p:cNvSpPr>
            <a:spLocks noChangeShapeType="1"/>
          </p:cNvSpPr>
          <p:nvPr/>
        </p:nvSpPr>
        <p:spPr bwMode="auto">
          <a:xfrm flipH="1">
            <a:off x="457200" y="19050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9" name="Line 5"/>
          <p:cNvSpPr>
            <a:spLocks noChangeShapeType="1"/>
          </p:cNvSpPr>
          <p:nvPr/>
        </p:nvSpPr>
        <p:spPr bwMode="auto">
          <a:xfrm flipH="1">
            <a:off x="1371600" y="19050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0" name="Line 6"/>
          <p:cNvSpPr>
            <a:spLocks noChangeShapeType="1"/>
          </p:cNvSpPr>
          <p:nvPr/>
        </p:nvSpPr>
        <p:spPr bwMode="auto">
          <a:xfrm>
            <a:off x="5715000" y="19050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7847013" y="20050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2" name="Line 8"/>
          <p:cNvSpPr>
            <a:spLocks noChangeShapeType="1"/>
          </p:cNvSpPr>
          <p:nvPr/>
        </p:nvSpPr>
        <p:spPr bwMode="auto">
          <a:xfrm>
            <a:off x="7696200" y="19050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8083550" y="19050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4" name="Rectangle 10"/>
          <p:cNvSpPr>
            <a:spLocks noChangeArrowheads="1"/>
          </p:cNvSpPr>
          <p:nvPr/>
        </p:nvSpPr>
        <p:spPr bwMode="auto">
          <a:xfrm>
            <a:off x="6702425" y="19050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5" name="Line 11"/>
          <p:cNvSpPr>
            <a:spLocks noChangeShapeType="1"/>
          </p:cNvSpPr>
          <p:nvPr/>
        </p:nvSpPr>
        <p:spPr bwMode="auto">
          <a:xfrm>
            <a:off x="96838" y="2362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6" name="Line 12"/>
          <p:cNvSpPr>
            <a:spLocks noChangeShapeType="1"/>
          </p:cNvSpPr>
          <p:nvPr/>
        </p:nvSpPr>
        <p:spPr bwMode="auto">
          <a:xfrm>
            <a:off x="96838" y="2819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7" name="Line 13"/>
          <p:cNvSpPr>
            <a:spLocks noChangeShapeType="1"/>
          </p:cNvSpPr>
          <p:nvPr/>
        </p:nvSpPr>
        <p:spPr bwMode="auto">
          <a:xfrm>
            <a:off x="96838" y="32766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8" name="Line 14"/>
          <p:cNvSpPr>
            <a:spLocks noChangeShapeType="1"/>
          </p:cNvSpPr>
          <p:nvPr/>
        </p:nvSpPr>
        <p:spPr bwMode="auto">
          <a:xfrm>
            <a:off x="76200" y="41148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9" name="Line 15"/>
          <p:cNvSpPr>
            <a:spLocks noChangeShapeType="1"/>
          </p:cNvSpPr>
          <p:nvPr/>
        </p:nvSpPr>
        <p:spPr bwMode="auto">
          <a:xfrm flipH="1">
            <a:off x="6324600" y="19050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0" name="Line 16"/>
          <p:cNvSpPr>
            <a:spLocks noChangeShapeType="1"/>
          </p:cNvSpPr>
          <p:nvPr/>
        </p:nvSpPr>
        <p:spPr bwMode="auto">
          <a:xfrm>
            <a:off x="76200" y="3657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1" name="Rectangle 17"/>
          <p:cNvSpPr>
            <a:spLocks noChangeArrowheads="1"/>
          </p:cNvSpPr>
          <p:nvPr/>
        </p:nvSpPr>
        <p:spPr bwMode="auto">
          <a:xfrm>
            <a:off x="7837488" y="20050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2" name="Text Box 18"/>
          <p:cNvSpPr txBox="1">
            <a:spLocks noChangeArrowheads="1"/>
          </p:cNvSpPr>
          <p:nvPr/>
        </p:nvSpPr>
        <p:spPr bwMode="auto">
          <a:xfrm>
            <a:off x="381000" y="2012950"/>
            <a:ext cx="8458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Dec. 31	Interest Receivable	     40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0723" name="Text Box 19"/>
          <p:cNvSpPr txBox="1">
            <a:spLocks noChangeArrowheads="1"/>
          </p:cNvSpPr>
          <p:nvPr/>
        </p:nvSpPr>
        <p:spPr bwMode="auto">
          <a:xfrm>
            <a:off x="1524000" y="2470150"/>
            <a:ext cx="7620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Interest Revenue	     40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0724" name="Line 20"/>
          <p:cNvSpPr>
            <a:spLocks noChangeShapeType="1"/>
          </p:cNvSpPr>
          <p:nvPr/>
        </p:nvSpPr>
        <p:spPr bwMode="auto">
          <a:xfrm>
            <a:off x="76200" y="19050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5" name="Line 21"/>
          <p:cNvSpPr>
            <a:spLocks noChangeShapeType="1"/>
          </p:cNvSpPr>
          <p:nvPr/>
        </p:nvSpPr>
        <p:spPr bwMode="auto">
          <a:xfrm>
            <a:off x="990600" y="1905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6" name="Text Box 22"/>
          <p:cNvSpPr txBox="1">
            <a:spLocks noChangeArrowheads="1"/>
          </p:cNvSpPr>
          <p:nvPr/>
        </p:nvSpPr>
        <p:spPr bwMode="auto">
          <a:xfrm>
            <a:off x="1981200" y="2857500"/>
            <a:ext cx="3810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15000"/>
              </a:lnSpc>
              <a:spcBef>
                <a:spcPct val="60000"/>
              </a:spcBef>
            </a:pPr>
            <a:r>
              <a:rPr lang="en-US" sz="2200">
                <a:latin typeface="Times New Roman" pitchFamily="18" charset="0"/>
              </a:rPr>
              <a:t>  Adjusting entry for accrued interest.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0728" name="Rectangle 24"/>
          <p:cNvSpPr>
            <a:spLocks noChangeArrowheads="1"/>
          </p:cNvSpPr>
          <p:nvPr/>
        </p:nvSpPr>
        <p:spPr bwMode="auto">
          <a:xfrm>
            <a:off x="704850" y="533400"/>
            <a:ext cx="7734300" cy="990600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Accounting for Notes Receivable</a:t>
            </a:r>
          </a:p>
        </p:txBody>
      </p:sp>
      <p:sp>
        <p:nvSpPr>
          <p:cNvPr id="200729" name="AutoShape 2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53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22" grpId="0" autoUpdateAnimBg="0"/>
      <p:bldP spid="200723" grpId="0" autoUpdateAnimBg="0"/>
      <p:bldP spid="200726" grpId="0" autoUpdateAnimBg="0"/>
      <p:bldP spid="20072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890588" y="4953000"/>
            <a:ext cx="7362825" cy="1079500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March 1, 2004, $4,120 is received for the note ($4,000) and interest ($120).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85725" y="1905000"/>
            <a:ext cx="8991600" cy="2590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2" name="Line 4"/>
          <p:cNvSpPr>
            <a:spLocks noChangeShapeType="1"/>
          </p:cNvSpPr>
          <p:nvPr/>
        </p:nvSpPr>
        <p:spPr bwMode="auto">
          <a:xfrm flipH="1">
            <a:off x="457200" y="1905000"/>
            <a:ext cx="0" cy="2590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3" name="Line 5"/>
          <p:cNvSpPr>
            <a:spLocks noChangeShapeType="1"/>
          </p:cNvSpPr>
          <p:nvPr/>
        </p:nvSpPr>
        <p:spPr bwMode="auto">
          <a:xfrm flipH="1">
            <a:off x="1371600" y="1905000"/>
            <a:ext cx="0" cy="2590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4" name="Line 6"/>
          <p:cNvSpPr>
            <a:spLocks noChangeShapeType="1"/>
          </p:cNvSpPr>
          <p:nvPr/>
        </p:nvSpPr>
        <p:spPr bwMode="auto">
          <a:xfrm>
            <a:off x="5715000" y="1905000"/>
            <a:ext cx="0" cy="2590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5" name="Rectangle 7"/>
          <p:cNvSpPr>
            <a:spLocks noChangeArrowheads="1"/>
          </p:cNvSpPr>
          <p:nvPr/>
        </p:nvSpPr>
        <p:spPr bwMode="auto">
          <a:xfrm>
            <a:off x="7847013" y="20050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6" name="Line 8"/>
          <p:cNvSpPr>
            <a:spLocks noChangeShapeType="1"/>
          </p:cNvSpPr>
          <p:nvPr/>
        </p:nvSpPr>
        <p:spPr bwMode="auto">
          <a:xfrm>
            <a:off x="7696200" y="1905000"/>
            <a:ext cx="0" cy="2590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7" name="Rectangle 9"/>
          <p:cNvSpPr>
            <a:spLocks noChangeArrowheads="1"/>
          </p:cNvSpPr>
          <p:nvPr/>
        </p:nvSpPr>
        <p:spPr bwMode="auto">
          <a:xfrm>
            <a:off x="8083550" y="1905000"/>
            <a:ext cx="525463" cy="2590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8" name="Rectangle 10"/>
          <p:cNvSpPr>
            <a:spLocks noChangeArrowheads="1"/>
          </p:cNvSpPr>
          <p:nvPr/>
        </p:nvSpPr>
        <p:spPr bwMode="auto">
          <a:xfrm>
            <a:off x="6702425" y="1905000"/>
            <a:ext cx="523875" cy="2590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9" name="Line 11"/>
          <p:cNvSpPr>
            <a:spLocks noChangeShapeType="1"/>
          </p:cNvSpPr>
          <p:nvPr/>
        </p:nvSpPr>
        <p:spPr bwMode="auto">
          <a:xfrm>
            <a:off x="96838" y="2362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0" name="Line 12"/>
          <p:cNvSpPr>
            <a:spLocks noChangeShapeType="1"/>
          </p:cNvSpPr>
          <p:nvPr/>
        </p:nvSpPr>
        <p:spPr bwMode="auto">
          <a:xfrm>
            <a:off x="96838" y="2819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1" name="Line 13"/>
          <p:cNvSpPr>
            <a:spLocks noChangeShapeType="1"/>
          </p:cNvSpPr>
          <p:nvPr/>
        </p:nvSpPr>
        <p:spPr bwMode="auto">
          <a:xfrm>
            <a:off x="96838" y="32766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2" name="Line 14"/>
          <p:cNvSpPr>
            <a:spLocks noChangeShapeType="1"/>
          </p:cNvSpPr>
          <p:nvPr/>
        </p:nvSpPr>
        <p:spPr bwMode="auto">
          <a:xfrm>
            <a:off x="76200" y="41148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3" name="Line 15"/>
          <p:cNvSpPr>
            <a:spLocks noChangeShapeType="1"/>
          </p:cNvSpPr>
          <p:nvPr/>
        </p:nvSpPr>
        <p:spPr bwMode="auto">
          <a:xfrm flipH="1">
            <a:off x="6324600" y="1905000"/>
            <a:ext cx="0" cy="2590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4" name="Line 16"/>
          <p:cNvSpPr>
            <a:spLocks noChangeShapeType="1"/>
          </p:cNvSpPr>
          <p:nvPr/>
        </p:nvSpPr>
        <p:spPr bwMode="auto">
          <a:xfrm>
            <a:off x="76200" y="3657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5" name="Rectangle 17"/>
          <p:cNvSpPr>
            <a:spLocks noChangeArrowheads="1"/>
          </p:cNvSpPr>
          <p:nvPr/>
        </p:nvSpPr>
        <p:spPr bwMode="auto">
          <a:xfrm>
            <a:off x="7837488" y="20050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6" name="Text Box 18"/>
          <p:cNvSpPr txBox="1">
            <a:spLocks noChangeArrowheads="1"/>
          </p:cNvSpPr>
          <p:nvPr/>
        </p:nvSpPr>
        <p:spPr bwMode="auto">
          <a:xfrm>
            <a:off x="381000" y="1993900"/>
            <a:ext cx="8458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Mar.   1 	Cash	     4 120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1747" name="Text Box 19"/>
          <p:cNvSpPr txBox="1">
            <a:spLocks noChangeArrowheads="1"/>
          </p:cNvSpPr>
          <p:nvPr/>
        </p:nvSpPr>
        <p:spPr bwMode="auto">
          <a:xfrm>
            <a:off x="1524000" y="2451100"/>
            <a:ext cx="762000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30000"/>
              </a:spcBef>
            </a:pPr>
            <a:r>
              <a:rPr lang="en-US" sz="2200">
                <a:latin typeface="Times New Roman" pitchFamily="18" charset="0"/>
              </a:rPr>
              <a:t>Notes Receivable	4  000 00</a:t>
            </a:r>
          </a:p>
          <a:p>
            <a:pPr eaLnBrk="0" hangingPunct="0">
              <a:spcBef>
                <a:spcPct val="30000"/>
              </a:spcBef>
            </a:pPr>
            <a:r>
              <a:rPr lang="en-US" sz="2200">
                <a:latin typeface="Times New Roman" pitchFamily="18" charset="0"/>
              </a:rPr>
              <a:t>Interest Receivable	      40 00</a:t>
            </a:r>
          </a:p>
          <a:p>
            <a:pPr eaLnBrk="0" hangingPunct="0">
              <a:spcBef>
                <a:spcPct val="30000"/>
              </a:spcBef>
            </a:pPr>
            <a:r>
              <a:rPr lang="en-US" sz="2200">
                <a:latin typeface="Times New Roman" pitchFamily="18" charset="0"/>
              </a:rPr>
              <a:t>Interest Revenue	      80 00</a:t>
            </a:r>
          </a:p>
        </p:txBody>
      </p:sp>
      <p:sp>
        <p:nvSpPr>
          <p:cNvPr id="201748" name="Line 20"/>
          <p:cNvSpPr>
            <a:spLocks noChangeShapeType="1"/>
          </p:cNvSpPr>
          <p:nvPr/>
        </p:nvSpPr>
        <p:spPr bwMode="auto">
          <a:xfrm>
            <a:off x="76200" y="19050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9" name="Line 21"/>
          <p:cNvSpPr>
            <a:spLocks noChangeShapeType="1"/>
          </p:cNvSpPr>
          <p:nvPr/>
        </p:nvSpPr>
        <p:spPr bwMode="auto">
          <a:xfrm flipH="1">
            <a:off x="990600" y="19050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50" name="Text Box 22"/>
          <p:cNvSpPr txBox="1">
            <a:spLocks noChangeArrowheads="1"/>
          </p:cNvSpPr>
          <p:nvPr/>
        </p:nvSpPr>
        <p:spPr bwMode="auto">
          <a:xfrm>
            <a:off x="1828800" y="3657600"/>
            <a:ext cx="38100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25000"/>
              </a:lnSpc>
              <a:spcBef>
                <a:spcPct val="60000"/>
              </a:spcBef>
            </a:pPr>
            <a:r>
              <a:rPr lang="en-US" sz="2200">
                <a:latin typeface="Times New Roman" pitchFamily="18" charset="0"/>
              </a:rPr>
              <a:t>  Received payment on note and interest.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1752" name="Line 24"/>
          <p:cNvSpPr>
            <a:spLocks noChangeShapeType="1"/>
          </p:cNvSpPr>
          <p:nvPr/>
        </p:nvSpPr>
        <p:spPr bwMode="auto">
          <a:xfrm>
            <a:off x="76200" y="44958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53" name="AutoShape 25"/>
          <p:cNvSpPr>
            <a:spLocks noChangeArrowheads="1"/>
          </p:cNvSpPr>
          <p:nvPr/>
        </p:nvSpPr>
        <p:spPr bwMode="auto">
          <a:xfrm>
            <a:off x="5410200" y="2819400"/>
            <a:ext cx="2743200" cy="1406525"/>
          </a:xfrm>
          <a:prstGeom prst="rightArrowCallout">
            <a:avLst>
              <a:gd name="adj1" fmla="val 25000"/>
              <a:gd name="adj2" fmla="val 25000"/>
              <a:gd name="adj3" fmla="val 32506"/>
              <a:gd name="adj4" fmla="val 66667"/>
            </a:avLst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$4,000 x 0.12 x 60/360</a:t>
            </a:r>
          </a:p>
        </p:txBody>
      </p:sp>
      <p:sp>
        <p:nvSpPr>
          <p:cNvPr id="201754" name="Rectangle 26"/>
          <p:cNvSpPr>
            <a:spLocks noChangeArrowheads="1"/>
          </p:cNvSpPr>
          <p:nvPr/>
        </p:nvSpPr>
        <p:spPr bwMode="auto">
          <a:xfrm>
            <a:off x="704850" y="533400"/>
            <a:ext cx="7734300" cy="990600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Accounting for Notes Receivable</a:t>
            </a:r>
          </a:p>
        </p:txBody>
      </p:sp>
      <p:sp>
        <p:nvSpPr>
          <p:cNvPr id="201755" name="AutoShape 2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01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20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46" grpId="0" autoUpdateAnimBg="0"/>
      <p:bldP spid="201747" grpId="0" build="p" autoUpdateAnimBg="0"/>
      <p:bldP spid="201750" grpId="0" autoUpdateAnimBg="0"/>
      <p:bldP spid="201753" grpId="0" animBg="1" autoUpdateAnimBg="0"/>
      <p:bldP spid="20175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754" name="Group 2"/>
          <p:cNvGrpSpPr>
            <a:grpSpLocks/>
          </p:cNvGrpSpPr>
          <p:nvPr/>
        </p:nvGrpSpPr>
        <p:grpSpPr bwMode="auto">
          <a:xfrm>
            <a:off x="2178050" y="685800"/>
            <a:ext cx="4679950" cy="4446588"/>
            <a:chOff x="1708" y="1085"/>
            <a:chExt cx="2324" cy="2148"/>
          </a:xfrm>
        </p:grpSpPr>
        <p:sp>
          <p:nvSpPr>
            <p:cNvPr id="202755" name="Freeform 3"/>
            <p:cNvSpPr>
              <a:spLocks/>
            </p:cNvSpPr>
            <p:nvPr/>
          </p:nvSpPr>
          <p:spPr bwMode="auto">
            <a:xfrm>
              <a:off x="1834" y="2075"/>
              <a:ext cx="2059" cy="1140"/>
            </a:xfrm>
            <a:custGeom>
              <a:avLst/>
              <a:gdLst>
                <a:gd name="T0" fmla="*/ 0 w 4117"/>
                <a:gd name="T1" fmla="*/ 0 h 2279"/>
                <a:gd name="T2" fmla="*/ 0 w 4117"/>
                <a:gd name="T3" fmla="*/ 2279 h 2279"/>
                <a:gd name="T4" fmla="*/ 4117 w 4117"/>
                <a:gd name="T5" fmla="*/ 2279 h 2279"/>
                <a:gd name="T6" fmla="*/ 4117 w 4117"/>
                <a:gd name="T7" fmla="*/ 0 h 2279"/>
                <a:gd name="T8" fmla="*/ 0 w 4117"/>
                <a:gd name="T9" fmla="*/ 0 h 2279"/>
                <a:gd name="T10" fmla="*/ 0 w 4117"/>
                <a:gd name="T11" fmla="*/ 0 h 2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7" h="2279">
                  <a:moveTo>
                    <a:pt x="0" y="0"/>
                  </a:moveTo>
                  <a:lnTo>
                    <a:pt x="0" y="2279"/>
                  </a:lnTo>
                  <a:lnTo>
                    <a:pt x="4117" y="2279"/>
                  </a:lnTo>
                  <a:lnTo>
                    <a:pt x="41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56" name="Freeform 4"/>
            <p:cNvSpPr>
              <a:spLocks/>
            </p:cNvSpPr>
            <p:nvPr/>
          </p:nvSpPr>
          <p:spPr bwMode="auto">
            <a:xfrm>
              <a:off x="3668" y="2456"/>
              <a:ext cx="229" cy="336"/>
            </a:xfrm>
            <a:custGeom>
              <a:avLst/>
              <a:gdLst>
                <a:gd name="T0" fmla="*/ 435 w 458"/>
                <a:gd name="T1" fmla="*/ 0 h 673"/>
                <a:gd name="T2" fmla="*/ 127 w 458"/>
                <a:gd name="T3" fmla="*/ 88 h 673"/>
                <a:gd name="T4" fmla="*/ 0 w 458"/>
                <a:gd name="T5" fmla="*/ 205 h 673"/>
                <a:gd name="T6" fmla="*/ 25 w 458"/>
                <a:gd name="T7" fmla="*/ 285 h 673"/>
                <a:gd name="T8" fmla="*/ 25 w 458"/>
                <a:gd name="T9" fmla="*/ 371 h 673"/>
                <a:gd name="T10" fmla="*/ 142 w 458"/>
                <a:gd name="T11" fmla="*/ 458 h 673"/>
                <a:gd name="T12" fmla="*/ 180 w 458"/>
                <a:gd name="T13" fmla="*/ 546 h 673"/>
                <a:gd name="T14" fmla="*/ 293 w 458"/>
                <a:gd name="T15" fmla="*/ 586 h 673"/>
                <a:gd name="T16" fmla="*/ 315 w 458"/>
                <a:gd name="T17" fmla="*/ 656 h 673"/>
                <a:gd name="T18" fmla="*/ 458 w 458"/>
                <a:gd name="T19" fmla="*/ 673 h 673"/>
                <a:gd name="T20" fmla="*/ 435 w 458"/>
                <a:gd name="T21" fmla="*/ 0 h 673"/>
                <a:gd name="T22" fmla="*/ 435 w 458"/>
                <a:gd name="T2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8" h="673">
                  <a:moveTo>
                    <a:pt x="435" y="0"/>
                  </a:moveTo>
                  <a:lnTo>
                    <a:pt x="127" y="88"/>
                  </a:lnTo>
                  <a:lnTo>
                    <a:pt x="0" y="205"/>
                  </a:lnTo>
                  <a:lnTo>
                    <a:pt x="25" y="285"/>
                  </a:lnTo>
                  <a:lnTo>
                    <a:pt x="25" y="371"/>
                  </a:lnTo>
                  <a:lnTo>
                    <a:pt x="142" y="458"/>
                  </a:lnTo>
                  <a:lnTo>
                    <a:pt x="180" y="546"/>
                  </a:lnTo>
                  <a:lnTo>
                    <a:pt x="293" y="586"/>
                  </a:lnTo>
                  <a:lnTo>
                    <a:pt x="315" y="656"/>
                  </a:lnTo>
                  <a:lnTo>
                    <a:pt x="458" y="673"/>
                  </a:lnTo>
                  <a:lnTo>
                    <a:pt x="435" y="0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D1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57" name="Freeform 5"/>
            <p:cNvSpPr>
              <a:spLocks/>
            </p:cNvSpPr>
            <p:nvPr/>
          </p:nvSpPr>
          <p:spPr bwMode="auto">
            <a:xfrm>
              <a:off x="1842" y="2456"/>
              <a:ext cx="154" cy="367"/>
            </a:xfrm>
            <a:custGeom>
              <a:avLst/>
              <a:gdLst>
                <a:gd name="T0" fmla="*/ 0 w 308"/>
                <a:gd name="T1" fmla="*/ 0 h 736"/>
                <a:gd name="T2" fmla="*/ 165 w 308"/>
                <a:gd name="T3" fmla="*/ 40 h 736"/>
                <a:gd name="T4" fmla="*/ 308 w 308"/>
                <a:gd name="T5" fmla="*/ 135 h 736"/>
                <a:gd name="T6" fmla="*/ 285 w 308"/>
                <a:gd name="T7" fmla="*/ 238 h 736"/>
                <a:gd name="T8" fmla="*/ 285 w 308"/>
                <a:gd name="T9" fmla="*/ 340 h 736"/>
                <a:gd name="T10" fmla="*/ 205 w 308"/>
                <a:gd name="T11" fmla="*/ 418 h 736"/>
                <a:gd name="T12" fmla="*/ 205 w 308"/>
                <a:gd name="T13" fmla="*/ 553 h 736"/>
                <a:gd name="T14" fmla="*/ 0 w 308"/>
                <a:gd name="T15" fmla="*/ 736 h 736"/>
                <a:gd name="T16" fmla="*/ 0 w 308"/>
                <a:gd name="T17" fmla="*/ 0 h 736"/>
                <a:gd name="T18" fmla="*/ 0 w 308"/>
                <a:gd name="T1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8" h="736">
                  <a:moveTo>
                    <a:pt x="0" y="0"/>
                  </a:moveTo>
                  <a:lnTo>
                    <a:pt x="165" y="40"/>
                  </a:lnTo>
                  <a:lnTo>
                    <a:pt x="308" y="135"/>
                  </a:lnTo>
                  <a:lnTo>
                    <a:pt x="285" y="238"/>
                  </a:lnTo>
                  <a:lnTo>
                    <a:pt x="285" y="340"/>
                  </a:lnTo>
                  <a:lnTo>
                    <a:pt x="205" y="418"/>
                  </a:lnTo>
                  <a:lnTo>
                    <a:pt x="205" y="553"/>
                  </a:lnTo>
                  <a:lnTo>
                    <a:pt x="0" y="7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58" name="Freeform 6"/>
            <p:cNvSpPr>
              <a:spLocks/>
            </p:cNvSpPr>
            <p:nvPr/>
          </p:nvSpPr>
          <p:spPr bwMode="auto">
            <a:xfrm>
              <a:off x="2544" y="1819"/>
              <a:ext cx="632" cy="254"/>
            </a:xfrm>
            <a:custGeom>
              <a:avLst/>
              <a:gdLst>
                <a:gd name="T0" fmla="*/ 0 w 1262"/>
                <a:gd name="T1" fmla="*/ 501 h 509"/>
                <a:gd name="T2" fmla="*/ 219 w 1262"/>
                <a:gd name="T3" fmla="*/ 1 h 509"/>
                <a:gd name="T4" fmla="*/ 1061 w 1262"/>
                <a:gd name="T5" fmla="*/ 0 h 509"/>
                <a:gd name="T6" fmla="*/ 1262 w 1262"/>
                <a:gd name="T7" fmla="*/ 509 h 509"/>
                <a:gd name="T8" fmla="*/ 0 w 1262"/>
                <a:gd name="T9" fmla="*/ 501 h 509"/>
                <a:gd name="T10" fmla="*/ 0 w 1262"/>
                <a:gd name="T11" fmla="*/ 501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2" h="509">
                  <a:moveTo>
                    <a:pt x="0" y="501"/>
                  </a:moveTo>
                  <a:lnTo>
                    <a:pt x="219" y="1"/>
                  </a:lnTo>
                  <a:lnTo>
                    <a:pt x="1061" y="0"/>
                  </a:lnTo>
                  <a:lnTo>
                    <a:pt x="1262" y="509"/>
                  </a:lnTo>
                  <a:lnTo>
                    <a:pt x="0" y="501"/>
                  </a:lnTo>
                  <a:lnTo>
                    <a:pt x="0" y="501"/>
                  </a:lnTo>
                  <a:close/>
                </a:path>
              </a:pathLst>
            </a:custGeom>
            <a:solidFill>
              <a:srgbClr val="B8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59" name="Freeform 7"/>
            <p:cNvSpPr>
              <a:spLocks/>
            </p:cNvSpPr>
            <p:nvPr/>
          </p:nvSpPr>
          <p:spPr bwMode="auto">
            <a:xfrm>
              <a:off x="2445" y="1087"/>
              <a:ext cx="829" cy="990"/>
            </a:xfrm>
            <a:custGeom>
              <a:avLst/>
              <a:gdLst>
                <a:gd name="T0" fmla="*/ 175 w 1660"/>
                <a:gd name="T1" fmla="*/ 1977 h 1981"/>
                <a:gd name="T2" fmla="*/ 380 w 1660"/>
                <a:gd name="T3" fmla="*/ 1640 h 1981"/>
                <a:gd name="T4" fmla="*/ 428 w 1660"/>
                <a:gd name="T5" fmla="*/ 1530 h 1981"/>
                <a:gd name="T6" fmla="*/ 1285 w 1660"/>
                <a:gd name="T7" fmla="*/ 1511 h 1981"/>
                <a:gd name="T8" fmla="*/ 1479 w 1660"/>
                <a:gd name="T9" fmla="*/ 1981 h 1981"/>
                <a:gd name="T10" fmla="*/ 1660 w 1660"/>
                <a:gd name="T11" fmla="*/ 1954 h 1981"/>
                <a:gd name="T12" fmla="*/ 1572 w 1660"/>
                <a:gd name="T13" fmla="*/ 1606 h 1981"/>
                <a:gd name="T14" fmla="*/ 1578 w 1660"/>
                <a:gd name="T15" fmla="*/ 1359 h 1981"/>
                <a:gd name="T16" fmla="*/ 1572 w 1660"/>
                <a:gd name="T17" fmla="*/ 1032 h 1981"/>
                <a:gd name="T18" fmla="*/ 1506 w 1660"/>
                <a:gd name="T19" fmla="*/ 656 h 1981"/>
                <a:gd name="T20" fmla="*/ 1348 w 1660"/>
                <a:gd name="T21" fmla="*/ 279 h 1981"/>
                <a:gd name="T22" fmla="*/ 1143 w 1660"/>
                <a:gd name="T23" fmla="*/ 139 h 1981"/>
                <a:gd name="T24" fmla="*/ 1044 w 1660"/>
                <a:gd name="T25" fmla="*/ 15 h 1981"/>
                <a:gd name="T26" fmla="*/ 869 w 1660"/>
                <a:gd name="T27" fmla="*/ 0 h 1981"/>
                <a:gd name="T28" fmla="*/ 590 w 1660"/>
                <a:gd name="T29" fmla="*/ 44 h 1981"/>
                <a:gd name="T30" fmla="*/ 301 w 1660"/>
                <a:gd name="T31" fmla="*/ 201 h 1981"/>
                <a:gd name="T32" fmla="*/ 88 w 1660"/>
                <a:gd name="T33" fmla="*/ 755 h 1981"/>
                <a:gd name="T34" fmla="*/ 67 w 1660"/>
                <a:gd name="T35" fmla="*/ 952 h 1981"/>
                <a:gd name="T36" fmla="*/ 73 w 1660"/>
                <a:gd name="T37" fmla="*/ 1739 h 1981"/>
                <a:gd name="T38" fmla="*/ 0 w 1660"/>
                <a:gd name="T39" fmla="*/ 1929 h 1981"/>
                <a:gd name="T40" fmla="*/ 175 w 1660"/>
                <a:gd name="T41" fmla="*/ 1977 h 1981"/>
                <a:gd name="T42" fmla="*/ 175 w 1660"/>
                <a:gd name="T43" fmla="*/ 197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0" h="1981">
                  <a:moveTo>
                    <a:pt x="175" y="1977"/>
                  </a:moveTo>
                  <a:lnTo>
                    <a:pt x="380" y="1640"/>
                  </a:lnTo>
                  <a:lnTo>
                    <a:pt x="428" y="1530"/>
                  </a:lnTo>
                  <a:lnTo>
                    <a:pt x="1285" y="1511"/>
                  </a:lnTo>
                  <a:lnTo>
                    <a:pt x="1479" y="1981"/>
                  </a:lnTo>
                  <a:lnTo>
                    <a:pt x="1660" y="1954"/>
                  </a:lnTo>
                  <a:lnTo>
                    <a:pt x="1572" y="1606"/>
                  </a:lnTo>
                  <a:lnTo>
                    <a:pt x="1578" y="1359"/>
                  </a:lnTo>
                  <a:lnTo>
                    <a:pt x="1572" y="1032"/>
                  </a:lnTo>
                  <a:lnTo>
                    <a:pt x="1506" y="656"/>
                  </a:lnTo>
                  <a:lnTo>
                    <a:pt x="1348" y="279"/>
                  </a:lnTo>
                  <a:lnTo>
                    <a:pt x="1143" y="139"/>
                  </a:lnTo>
                  <a:lnTo>
                    <a:pt x="1044" y="15"/>
                  </a:lnTo>
                  <a:lnTo>
                    <a:pt x="869" y="0"/>
                  </a:lnTo>
                  <a:lnTo>
                    <a:pt x="590" y="44"/>
                  </a:lnTo>
                  <a:lnTo>
                    <a:pt x="301" y="201"/>
                  </a:lnTo>
                  <a:lnTo>
                    <a:pt x="88" y="755"/>
                  </a:lnTo>
                  <a:lnTo>
                    <a:pt x="67" y="952"/>
                  </a:lnTo>
                  <a:lnTo>
                    <a:pt x="73" y="1739"/>
                  </a:lnTo>
                  <a:lnTo>
                    <a:pt x="0" y="1929"/>
                  </a:lnTo>
                  <a:lnTo>
                    <a:pt x="175" y="1977"/>
                  </a:lnTo>
                  <a:lnTo>
                    <a:pt x="175" y="1977"/>
                  </a:lnTo>
                  <a:close/>
                </a:path>
              </a:pathLst>
            </a:custGeom>
            <a:solidFill>
              <a:srgbClr val="FFE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0" name="Freeform 8"/>
            <p:cNvSpPr>
              <a:spLocks/>
            </p:cNvSpPr>
            <p:nvPr/>
          </p:nvSpPr>
          <p:spPr bwMode="auto">
            <a:xfrm>
              <a:off x="3721" y="2459"/>
              <a:ext cx="299" cy="314"/>
            </a:xfrm>
            <a:custGeom>
              <a:avLst/>
              <a:gdLst>
                <a:gd name="T0" fmla="*/ 27 w 597"/>
                <a:gd name="T1" fmla="*/ 165 h 627"/>
                <a:gd name="T2" fmla="*/ 35 w 597"/>
                <a:gd name="T3" fmla="*/ 209 h 627"/>
                <a:gd name="T4" fmla="*/ 0 w 597"/>
                <a:gd name="T5" fmla="*/ 291 h 627"/>
                <a:gd name="T6" fmla="*/ 74 w 597"/>
                <a:gd name="T7" fmla="*/ 353 h 627"/>
                <a:gd name="T8" fmla="*/ 132 w 597"/>
                <a:gd name="T9" fmla="*/ 477 h 627"/>
                <a:gd name="T10" fmla="*/ 246 w 597"/>
                <a:gd name="T11" fmla="*/ 534 h 627"/>
                <a:gd name="T12" fmla="*/ 305 w 597"/>
                <a:gd name="T13" fmla="*/ 627 h 627"/>
                <a:gd name="T14" fmla="*/ 464 w 597"/>
                <a:gd name="T15" fmla="*/ 627 h 627"/>
                <a:gd name="T16" fmla="*/ 540 w 597"/>
                <a:gd name="T17" fmla="*/ 538 h 627"/>
                <a:gd name="T18" fmla="*/ 559 w 597"/>
                <a:gd name="T19" fmla="*/ 450 h 627"/>
                <a:gd name="T20" fmla="*/ 597 w 597"/>
                <a:gd name="T21" fmla="*/ 311 h 627"/>
                <a:gd name="T22" fmla="*/ 590 w 597"/>
                <a:gd name="T23" fmla="*/ 235 h 627"/>
                <a:gd name="T24" fmla="*/ 538 w 597"/>
                <a:gd name="T25" fmla="*/ 167 h 627"/>
                <a:gd name="T26" fmla="*/ 559 w 597"/>
                <a:gd name="T27" fmla="*/ 99 h 627"/>
                <a:gd name="T28" fmla="*/ 552 w 597"/>
                <a:gd name="T29" fmla="*/ 36 h 627"/>
                <a:gd name="T30" fmla="*/ 460 w 597"/>
                <a:gd name="T31" fmla="*/ 0 h 627"/>
                <a:gd name="T32" fmla="*/ 135 w 597"/>
                <a:gd name="T33" fmla="*/ 78 h 627"/>
                <a:gd name="T34" fmla="*/ 27 w 597"/>
                <a:gd name="T35" fmla="*/ 165 h 627"/>
                <a:gd name="T36" fmla="*/ 27 w 597"/>
                <a:gd name="T37" fmla="*/ 165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7" h="627">
                  <a:moveTo>
                    <a:pt x="27" y="165"/>
                  </a:moveTo>
                  <a:lnTo>
                    <a:pt x="35" y="209"/>
                  </a:lnTo>
                  <a:lnTo>
                    <a:pt x="0" y="291"/>
                  </a:lnTo>
                  <a:lnTo>
                    <a:pt x="74" y="353"/>
                  </a:lnTo>
                  <a:lnTo>
                    <a:pt x="132" y="477"/>
                  </a:lnTo>
                  <a:lnTo>
                    <a:pt x="246" y="534"/>
                  </a:lnTo>
                  <a:lnTo>
                    <a:pt x="305" y="627"/>
                  </a:lnTo>
                  <a:lnTo>
                    <a:pt x="464" y="627"/>
                  </a:lnTo>
                  <a:lnTo>
                    <a:pt x="540" y="538"/>
                  </a:lnTo>
                  <a:lnTo>
                    <a:pt x="559" y="450"/>
                  </a:lnTo>
                  <a:lnTo>
                    <a:pt x="597" y="311"/>
                  </a:lnTo>
                  <a:lnTo>
                    <a:pt x="590" y="235"/>
                  </a:lnTo>
                  <a:lnTo>
                    <a:pt x="538" y="167"/>
                  </a:lnTo>
                  <a:lnTo>
                    <a:pt x="559" y="99"/>
                  </a:lnTo>
                  <a:lnTo>
                    <a:pt x="552" y="36"/>
                  </a:lnTo>
                  <a:lnTo>
                    <a:pt x="460" y="0"/>
                  </a:lnTo>
                  <a:lnTo>
                    <a:pt x="135" y="78"/>
                  </a:lnTo>
                  <a:lnTo>
                    <a:pt x="27" y="165"/>
                  </a:lnTo>
                  <a:lnTo>
                    <a:pt x="27" y="165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1" name="Freeform 9"/>
            <p:cNvSpPr>
              <a:spLocks/>
            </p:cNvSpPr>
            <p:nvPr/>
          </p:nvSpPr>
          <p:spPr bwMode="auto">
            <a:xfrm>
              <a:off x="1715" y="2461"/>
              <a:ext cx="270" cy="333"/>
            </a:xfrm>
            <a:custGeom>
              <a:avLst/>
              <a:gdLst>
                <a:gd name="T0" fmla="*/ 236 w 540"/>
                <a:gd name="T1" fmla="*/ 0 h 665"/>
                <a:gd name="T2" fmla="*/ 126 w 540"/>
                <a:gd name="T3" fmla="*/ 9 h 665"/>
                <a:gd name="T4" fmla="*/ 59 w 540"/>
                <a:gd name="T5" fmla="*/ 68 h 665"/>
                <a:gd name="T6" fmla="*/ 69 w 540"/>
                <a:gd name="T7" fmla="*/ 188 h 665"/>
                <a:gd name="T8" fmla="*/ 0 w 540"/>
                <a:gd name="T9" fmla="*/ 266 h 665"/>
                <a:gd name="T10" fmla="*/ 52 w 540"/>
                <a:gd name="T11" fmla="*/ 374 h 665"/>
                <a:gd name="T12" fmla="*/ 36 w 540"/>
                <a:gd name="T13" fmla="*/ 486 h 665"/>
                <a:gd name="T14" fmla="*/ 114 w 540"/>
                <a:gd name="T15" fmla="*/ 558 h 665"/>
                <a:gd name="T16" fmla="*/ 124 w 540"/>
                <a:gd name="T17" fmla="*/ 632 h 665"/>
                <a:gd name="T18" fmla="*/ 249 w 540"/>
                <a:gd name="T19" fmla="*/ 665 h 665"/>
                <a:gd name="T20" fmla="*/ 460 w 540"/>
                <a:gd name="T21" fmla="*/ 486 h 665"/>
                <a:gd name="T22" fmla="*/ 401 w 540"/>
                <a:gd name="T23" fmla="*/ 431 h 665"/>
                <a:gd name="T24" fmla="*/ 356 w 540"/>
                <a:gd name="T25" fmla="*/ 408 h 665"/>
                <a:gd name="T26" fmla="*/ 462 w 540"/>
                <a:gd name="T27" fmla="*/ 340 h 665"/>
                <a:gd name="T28" fmla="*/ 517 w 540"/>
                <a:gd name="T29" fmla="*/ 271 h 665"/>
                <a:gd name="T30" fmla="*/ 289 w 540"/>
                <a:gd name="T31" fmla="*/ 207 h 665"/>
                <a:gd name="T32" fmla="*/ 438 w 540"/>
                <a:gd name="T33" fmla="*/ 180 h 665"/>
                <a:gd name="T34" fmla="*/ 540 w 540"/>
                <a:gd name="T35" fmla="*/ 121 h 665"/>
                <a:gd name="T36" fmla="*/ 371 w 540"/>
                <a:gd name="T37" fmla="*/ 30 h 665"/>
                <a:gd name="T38" fmla="*/ 236 w 540"/>
                <a:gd name="T39" fmla="*/ 0 h 665"/>
                <a:gd name="T40" fmla="*/ 236 w 540"/>
                <a:gd name="T41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0" h="665">
                  <a:moveTo>
                    <a:pt x="236" y="0"/>
                  </a:moveTo>
                  <a:lnTo>
                    <a:pt x="126" y="9"/>
                  </a:lnTo>
                  <a:lnTo>
                    <a:pt x="59" y="68"/>
                  </a:lnTo>
                  <a:lnTo>
                    <a:pt x="69" y="188"/>
                  </a:lnTo>
                  <a:lnTo>
                    <a:pt x="0" y="266"/>
                  </a:lnTo>
                  <a:lnTo>
                    <a:pt x="52" y="374"/>
                  </a:lnTo>
                  <a:lnTo>
                    <a:pt x="36" y="486"/>
                  </a:lnTo>
                  <a:lnTo>
                    <a:pt x="114" y="558"/>
                  </a:lnTo>
                  <a:lnTo>
                    <a:pt x="124" y="632"/>
                  </a:lnTo>
                  <a:lnTo>
                    <a:pt x="249" y="665"/>
                  </a:lnTo>
                  <a:lnTo>
                    <a:pt x="460" y="486"/>
                  </a:lnTo>
                  <a:lnTo>
                    <a:pt x="401" y="431"/>
                  </a:lnTo>
                  <a:lnTo>
                    <a:pt x="356" y="408"/>
                  </a:lnTo>
                  <a:lnTo>
                    <a:pt x="462" y="340"/>
                  </a:lnTo>
                  <a:lnTo>
                    <a:pt x="517" y="271"/>
                  </a:lnTo>
                  <a:lnTo>
                    <a:pt x="289" y="207"/>
                  </a:lnTo>
                  <a:lnTo>
                    <a:pt x="438" y="180"/>
                  </a:lnTo>
                  <a:lnTo>
                    <a:pt x="540" y="121"/>
                  </a:lnTo>
                  <a:lnTo>
                    <a:pt x="371" y="30"/>
                  </a:lnTo>
                  <a:lnTo>
                    <a:pt x="236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2" name="Freeform 10"/>
            <p:cNvSpPr>
              <a:spLocks/>
            </p:cNvSpPr>
            <p:nvPr/>
          </p:nvSpPr>
          <p:spPr bwMode="auto">
            <a:xfrm>
              <a:off x="2543" y="1340"/>
              <a:ext cx="629" cy="734"/>
            </a:xfrm>
            <a:custGeom>
              <a:avLst/>
              <a:gdLst>
                <a:gd name="T0" fmla="*/ 205 w 1259"/>
                <a:gd name="T1" fmla="*/ 300 h 1469"/>
                <a:gd name="T2" fmla="*/ 278 w 1259"/>
                <a:gd name="T3" fmla="*/ 249 h 1469"/>
                <a:gd name="T4" fmla="*/ 508 w 1259"/>
                <a:gd name="T5" fmla="*/ 190 h 1469"/>
                <a:gd name="T6" fmla="*/ 745 w 1259"/>
                <a:gd name="T7" fmla="*/ 216 h 1469"/>
                <a:gd name="T8" fmla="*/ 956 w 1259"/>
                <a:gd name="T9" fmla="*/ 131 h 1469"/>
                <a:gd name="T10" fmla="*/ 1002 w 1259"/>
                <a:gd name="T11" fmla="*/ 0 h 1469"/>
                <a:gd name="T12" fmla="*/ 1259 w 1259"/>
                <a:gd name="T13" fmla="*/ 537 h 1469"/>
                <a:gd name="T14" fmla="*/ 1086 w 1259"/>
                <a:gd name="T15" fmla="*/ 946 h 1469"/>
                <a:gd name="T16" fmla="*/ 983 w 1259"/>
                <a:gd name="T17" fmla="*/ 1037 h 1469"/>
                <a:gd name="T18" fmla="*/ 970 w 1259"/>
                <a:gd name="T19" fmla="*/ 1307 h 1469"/>
                <a:gd name="T20" fmla="*/ 890 w 1259"/>
                <a:gd name="T21" fmla="*/ 1469 h 1469"/>
                <a:gd name="T22" fmla="*/ 378 w 1259"/>
                <a:gd name="T23" fmla="*/ 1469 h 1469"/>
                <a:gd name="T24" fmla="*/ 285 w 1259"/>
                <a:gd name="T25" fmla="*/ 1315 h 1469"/>
                <a:gd name="T26" fmla="*/ 262 w 1259"/>
                <a:gd name="T27" fmla="*/ 1053 h 1469"/>
                <a:gd name="T28" fmla="*/ 156 w 1259"/>
                <a:gd name="T29" fmla="*/ 937 h 1469"/>
                <a:gd name="T30" fmla="*/ 0 w 1259"/>
                <a:gd name="T31" fmla="*/ 492 h 1469"/>
                <a:gd name="T32" fmla="*/ 205 w 1259"/>
                <a:gd name="T33" fmla="*/ 300 h 1469"/>
                <a:gd name="T34" fmla="*/ 205 w 1259"/>
                <a:gd name="T35" fmla="*/ 300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9" h="1469">
                  <a:moveTo>
                    <a:pt x="205" y="300"/>
                  </a:moveTo>
                  <a:lnTo>
                    <a:pt x="278" y="249"/>
                  </a:lnTo>
                  <a:lnTo>
                    <a:pt x="508" y="190"/>
                  </a:lnTo>
                  <a:lnTo>
                    <a:pt x="745" y="216"/>
                  </a:lnTo>
                  <a:lnTo>
                    <a:pt x="956" y="131"/>
                  </a:lnTo>
                  <a:lnTo>
                    <a:pt x="1002" y="0"/>
                  </a:lnTo>
                  <a:lnTo>
                    <a:pt x="1259" y="537"/>
                  </a:lnTo>
                  <a:lnTo>
                    <a:pt x="1086" y="946"/>
                  </a:lnTo>
                  <a:lnTo>
                    <a:pt x="983" y="1037"/>
                  </a:lnTo>
                  <a:lnTo>
                    <a:pt x="970" y="1307"/>
                  </a:lnTo>
                  <a:lnTo>
                    <a:pt x="890" y="1469"/>
                  </a:lnTo>
                  <a:lnTo>
                    <a:pt x="378" y="1469"/>
                  </a:lnTo>
                  <a:lnTo>
                    <a:pt x="285" y="1315"/>
                  </a:lnTo>
                  <a:lnTo>
                    <a:pt x="262" y="1053"/>
                  </a:lnTo>
                  <a:lnTo>
                    <a:pt x="156" y="937"/>
                  </a:lnTo>
                  <a:lnTo>
                    <a:pt x="0" y="492"/>
                  </a:lnTo>
                  <a:lnTo>
                    <a:pt x="205" y="300"/>
                  </a:lnTo>
                  <a:lnTo>
                    <a:pt x="205" y="300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3" name="Freeform 11"/>
            <p:cNvSpPr>
              <a:spLocks/>
            </p:cNvSpPr>
            <p:nvPr/>
          </p:nvSpPr>
          <p:spPr bwMode="auto">
            <a:xfrm>
              <a:off x="2937" y="1531"/>
              <a:ext cx="92" cy="35"/>
            </a:xfrm>
            <a:custGeom>
              <a:avLst/>
              <a:gdLst>
                <a:gd name="T0" fmla="*/ 0 w 184"/>
                <a:gd name="T1" fmla="*/ 59 h 70"/>
                <a:gd name="T2" fmla="*/ 51 w 184"/>
                <a:gd name="T3" fmla="*/ 66 h 70"/>
                <a:gd name="T4" fmla="*/ 137 w 184"/>
                <a:gd name="T5" fmla="*/ 70 h 70"/>
                <a:gd name="T6" fmla="*/ 175 w 184"/>
                <a:gd name="T7" fmla="*/ 51 h 70"/>
                <a:gd name="T8" fmla="*/ 184 w 184"/>
                <a:gd name="T9" fmla="*/ 24 h 70"/>
                <a:gd name="T10" fmla="*/ 91 w 184"/>
                <a:gd name="T11" fmla="*/ 0 h 70"/>
                <a:gd name="T12" fmla="*/ 30 w 184"/>
                <a:gd name="T13" fmla="*/ 3 h 70"/>
                <a:gd name="T14" fmla="*/ 0 w 184"/>
                <a:gd name="T15" fmla="*/ 59 h 70"/>
                <a:gd name="T16" fmla="*/ 0 w 184"/>
                <a:gd name="T17" fmla="*/ 5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70">
                  <a:moveTo>
                    <a:pt x="0" y="59"/>
                  </a:moveTo>
                  <a:lnTo>
                    <a:pt x="51" y="66"/>
                  </a:lnTo>
                  <a:lnTo>
                    <a:pt x="137" y="70"/>
                  </a:lnTo>
                  <a:lnTo>
                    <a:pt x="175" y="51"/>
                  </a:lnTo>
                  <a:lnTo>
                    <a:pt x="184" y="24"/>
                  </a:lnTo>
                  <a:lnTo>
                    <a:pt x="91" y="0"/>
                  </a:lnTo>
                  <a:lnTo>
                    <a:pt x="30" y="3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4" name="Freeform 12"/>
            <p:cNvSpPr>
              <a:spLocks/>
            </p:cNvSpPr>
            <p:nvPr/>
          </p:nvSpPr>
          <p:spPr bwMode="auto">
            <a:xfrm>
              <a:off x="2682" y="1534"/>
              <a:ext cx="103" cy="39"/>
            </a:xfrm>
            <a:custGeom>
              <a:avLst/>
              <a:gdLst>
                <a:gd name="T0" fmla="*/ 0 w 205"/>
                <a:gd name="T1" fmla="*/ 63 h 78"/>
                <a:gd name="T2" fmla="*/ 30 w 205"/>
                <a:gd name="T3" fmla="*/ 67 h 78"/>
                <a:gd name="T4" fmla="*/ 76 w 205"/>
                <a:gd name="T5" fmla="*/ 78 h 78"/>
                <a:gd name="T6" fmla="*/ 136 w 205"/>
                <a:gd name="T7" fmla="*/ 74 h 78"/>
                <a:gd name="T8" fmla="*/ 195 w 205"/>
                <a:gd name="T9" fmla="*/ 67 h 78"/>
                <a:gd name="T10" fmla="*/ 205 w 205"/>
                <a:gd name="T11" fmla="*/ 44 h 78"/>
                <a:gd name="T12" fmla="*/ 171 w 205"/>
                <a:gd name="T13" fmla="*/ 10 h 78"/>
                <a:gd name="T14" fmla="*/ 104 w 205"/>
                <a:gd name="T15" fmla="*/ 0 h 78"/>
                <a:gd name="T16" fmla="*/ 24 w 205"/>
                <a:gd name="T17" fmla="*/ 17 h 78"/>
                <a:gd name="T18" fmla="*/ 0 w 205"/>
                <a:gd name="T19" fmla="*/ 63 h 78"/>
                <a:gd name="T20" fmla="*/ 0 w 205"/>
                <a:gd name="T21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5" h="78">
                  <a:moveTo>
                    <a:pt x="0" y="63"/>
                  </a:moveTo>
                  <a:lnTo>
                    <a:pt x="30" y="67"/>
                  </a:lnTo>
                  <a:lnTo>
                    <a:pt x="76" y="78"/>
                  </a:lnTo>
                  <a:lnTo>
                    <a:pt x="136" y="74"/>
                  </a:lnTo>
                  <a:lnTo>
                    <a:pt x="195" y="67"/>
                  </a:lnTo>
                  <a:lnTo>
                    <a:pt x="205" y="44"/>
                  </a:lnTo>
                  <a:lnTo>
                    <a:pt x="171" y="10"/>
                  </a:lnTo>
                  <a:lnTo>
                    <a:pt x="104" y="0"/>
                  </a:lnTo>
                  <a:lnTo>
                    <a:pt x="24" y="17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5" name="Freeform 13"/>
            <p:cNvSpPr>
              <a:spLocks/>
            </p:cNvSpPr>
            <p:nvPr/>
          </p:nvSpPr>
          <p:spPr bwMode="auto">
            <a:xfrm>
              <a:off x="3105" y="1638"/>
              <a:ext cx="70" cy="115"/>
            </a:xfrm>
            <a:custGeom>
              <a:avLst/>
              <a:gdLst>
                <a:gd name="T0" fmla="*/ 50 w 139"/>
                <a:gd name="T1" fmla="*/ 25 h 230"/>
                <a:gd name="T2" fmla="*/ 4 w 139"/>
                <a:gd name="T3" fmla="*/ 101 h 230"/>
                <a:gd name="T4" fmla="*/ 0 w 139"/>
                <a:gd name="T5" fmla="*/ 230 h 230"/>
                <a:gd name="T6" fmla="*/ 92 w 139"/>
                <a:gd name="T7" fmla="*/ 202 h 230"/>
                <a:gd name="T8" fmla="*/ 139 w 139"/>
                <a:gd name="T9" fmla="*/ 109 h 230"/>
                <a:gd name="T10" fmla="*/ 105 w 139"/>
                <a:gd name="T11" fmla="*/ 0 h 230"/>
                <a:gd name="T12" fmla="*/ 50 w 139"/>
                <a:gd name="T13" fmla="*/ 25 h 230"/>
                <a:gd name="T14" fmla="*/ 50 w 139"/>
                <a:gd name="T15" fmla="*/ 2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230">
                  <a:moveTo>
                    <a:pt x="50" y="25"/>
                  </a:moveTo>
                  <a:lnTo>
                    <a:pt x="4" y="101"/>
                  </a:lnTo>
                  <a:lnTo>
                    <a:pt x="0" y="230"/>
                  </a:lnTo>
                  <a:lnTo>
                    <a:pt x="92" y="202"/>
                  </a:lnTo>
                  <a:lnTo>
                    <a:pt x="139" y="109"/>
                  </a:lnTo>
                  <a:lnTo>
                    <a:pt x="105" y="0"/>
                  </a:lnTo>
                  <a:lnTo>
                    <a:pt x="50" y="25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FF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6" name="Freeform 14"/>
            <p:cNvSpPr>
              <a:spLocks/>
            </p:cNvSpPr>
            <p:nvPr/>
          </p:nvSpPr>
          <p:spPr bwMode="auto">
            <a:xfrm>
              <a:off x="2534" y="1639"/>
              <a:ext cx="84" cy="122"/>
            </a:xfrm>
            <a:custGeom>
              <a:avLst/>
              <a:gdLst>
                <a:gd name="T0" fmla="*/ 49 w 167"/>
                <a:gd name="T1" fmla="*/ 0 h 244"/>
                <a:gd name="T2" fmla="*/ 124 w 167"/>
                <a:gd name="T3" fmla="*/ 67 h 244"/>
                <a:gd name="T4" fmla="*/ 152 w 167"/>
                <a:gd name="T5" fmla="*/ 112 h 244"/>
                <a:gd name="T6" fmla="*/ 167 w 167"/>
                <a:gd name="T7" fmla="*/ 173 h 244"/>
                <a:gd name="T8" fmla="*/ 139 w 167"/>
                <a:gd name="T9" fmla="*/ 244 h 244"/>
                <a:gd name="T10" fmla="*/ 67 w 167"/>
                <a:gd name="T11" fmla="*/ 217 h 244"/>
                <a:gd name="T12" fmla="*/ 0 w 167"/>
                <a:gd name="T13" fmla="*/ 78 h 244"/>
                <a:gd name="T14" fmla="*/ 49 w 167"/>
                <a:gd name="T15" fmla="*/ 0 h 244"/>
                <a:gd name="T16" fmla="*/ 49 w 167"/>
                <a:gd name="T1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244">
                  <a:moveTo>
                    <a:pt x="49" y="0"/>
                  </a:moveTo>
                  <a:lnTo>
                    <a:pt x="124" y="67"/>
                  </a:lnTo>
                  <a:lnTo>
                    <a:pt x="152" y="112"/>
                  </a:lnTo>
                  <a:lnTo>
                    <a:pt x="167" y="173"/>
                  </a:lnTo>
                  <a:lnTo>
                    <a:pt x="139" y="244"/>
                  </a:lnTo>
                  <a:lnTo>
                    <a:pt x="67" y="217"/>
                  </a:lnTo>
                  <a:lnTo>
                    <a:pt x="0" y="78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7" name="Freeform 15"/>
            <p:cNvSpPr>
              <a:spLocks/>
            </p:cNvSpPr>
            <p:nvPr/>
          </p:nvSpPr>
          <p:spPr bwMode="auto">
            <a:xfrm>
              <a:off x="2960" y="1532"/>
              <a:ext cx="42" cy="33"/>
            </a:xfrm>
            <a:custGeom>
              <a:avLst/>
              <a:gdLst>
                <a:gd name="T0" fmla="*/ 0 w 83"/>
                <a:gd name="T1" fmla="*/ 0 h 66"/>
                <a:gd name="T2" fmla="*/ 5 w 83"/>
                <a:gd name="T3" fmla="*/ 66 h 66"/>
                <a:gd name="T4" fmla="*/ 66 w 83"/>
                <a:gd name="T5" fmla="*/ 66 h 66"/>
                <a:gd name="T6" fmla="*/ 83 w 83"/>
                <a:gd name="T7" fmla="*/ 9 h 66"/>
                <a:gd name="T8" fmla="*/ 0 w 83"/>
                <a:gd name="T9" fmla="*/ 0 h 66"/>
                <a:gd name="T10" fmla="*/ 0 w 83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66">
                  <a:moveTo>
                    <a:pt x="0" y="0"/>
                  </a:moveTo>
                  <a:lnTo>
                    <a:pt x="5" y="66"/>
                  </a:lnTo>
                  <a:lnTo>
                    <a:pt x="66" y="66"/>
                  </a:lnTo>
                  <a:lnTo>
                    <a:pt x="83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8" name="Freeform 16"/>
            <p:cNvSpPr>
              <a:spLocks/>
            </p:cNvSpPr>
            <p:nvPr/>
          </p:nvSpPr>
          <p:spPr bwMode="auto">
            <a:xfrm>
              <a:off x="2712" y="1537"/>
              <a:ext cx="45" cy="33"/>
            </a:xfrm>
            <a:custGeom>
              <a:avLst/>
              <a:gdLst>
                <a:gd name="T0" fmla="*/ 0 w 92"/>
                <a:gd name="T1" fmla="*/ 0 h 67"/>
                <a:gd name="T2" fmla="*/ 10 w 92"/>
                <a:gd name="T3" fmla="*/ 65 h 67"/>
                <a:gd name="T4" fmla="*/ 82 w 92"/>
                <a:gd name="T5" fmla="*/ 67 h 67"/>
                <a:gd name="T6" fmla="*/ 92 w 92"/>
                <a:gd name="T7" fmla="*/ 0 h 67"/>
                <a:gd name="T8" fmla="*/ 0 w 92"/>
                <a:gd name="T9" fmla="*/ 0 h 67"/>
                <a:gd name="T10" fmla="*/ 0 w 92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7">
                  <a:moveTo>
                    <a:pt x="0" y="0"/>
                  </a:moveTo>
                  <a:lnTo>
                    <a:pt x="10" y="65"/>
                  </a:lnTo>
                  <a:lnTo>
                    <a:pt x="82" y="67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9" name="Freeform 17"/>
            <p:cNvSpPr>
              <a:spLocks/>
            </p:cNvSpPr>
            <p:nvPr/>
          </p:nvSpPr>
          <p:spPr bwMode="auto">
            <a:xfrm>
              <a:off x="2961" y="1553"/>
              <a:ext cx="89" cy="22"/>
            </a:xfrm>
            <a:custGeom>
              <a:avLst/>
              <a:gdLst>
                <a:gd name="T0" fmla="*/ 0 w 178"/>
                <a:gd name="T1" fmla="*/ 25 h 46"/>
                <a:gd name="T2" fmla="*/ 100 w 178"/>
                <a:gd name="T3" fmla="*/ 23 h 46"/>
                <a:gd name="T4" fmla="*/ 138 w 178"/>
                <a:gd name="T5" fmla="*/ 0 h 46"/>
                <a:gd name="T6" fmla="*/ 178 w 178"/>
                <a:gd name="T7" fmla="*/ 14 h 46"/>
                <a:gd name="T8" fmla="*/ 110 w 178"/>
                <a:gd name="T9" fmla="*/ 44 h 46"/>
                <a:gd name="T10" fmla="*/ 79 w 178"/>
                <a:gd name="T11" fmla="*/ 46 h 46"/>
                <a:gd name="T12" fmla="*/ 0 w 178"/>
                <a:gd name="T13" fmla="*/ 25 h 46"/>
                <a:gd name="T14" fmla="*/ 0 w 178"/>
                <a:gd name="T15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46">
                  <a:moveTo>
                    <a:pt x="0" y="25"/>
                  </a:moveTo>
                  <a:lnTo>
                    <a:pt x="100" y="23"/>
                  </a:lnTo>
                  <a:lnTo>
                    <a:pt x="138" y="0"/>
                  </a:lnTo>
                  <a:lnTo>
                    <a:pt x="178" y="14"/>
                  </a:lnTo>
                  <a:lnTo>
                    <a:pt x="110" y="44"/>
                  </a:lnTo>
                  <a:lnTo>
                    <a:pt x="79" y="46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0" name="Freeform 18"/>
            <p:cNvSpPr>
              <a:spLocks/>
            </p:cNvSpPr>
            <p:nvPr/>
          </p:nvSpPr>
          <p:spPr bwMode="auto">
            <a:xfrm>
              <a:off x="2667" y="1564"/>
              <a:ext cx="81" cy="17"/>
            </a:xfrm>
            <a:custGeom>
              <a:avLst/>
              <a:gdLst>
                <a:gd name="T0" fmla="*/ 0 w 162"/>
                <a:gd name="T1" fmla="*/ 6 h 34"/>
                <a:gd name="T2" fmla="*/ 32 w 162"/>
                <a:gd name="T3" fmla="*/ 34 h 34"/>
                <a:gd name="T4" fmla="*/ 124 w 162"/>
                <a:gd name="T5" fmla="*/ 34 h 34"/>
                <a:gd name="T6" fmla="*/ 162 w 162"/>
                <a:gd name="T7" fmla="*/ 19 h 34"/>
                <a:gd name="T8" fmla="*/ 21 w 162"/>
                <a:gd name="T9" fmla="*/ 0 h 34"/>
                <a:gd name="T10" fmla="*/ 0 w 162"/>
                <a:gd name="T11" fmla="*/ 6 h 34"/>
                <a:gd name="T12" fmla="*/ 0 w 162"/>
                <a:gd name="T13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34">
                  <a:moveTo>
                    <a:pt x="0" y="6"/>
                  </a:moveTo>
                  <a:lnTo>
                    <a:pt x="32" y="34"/>
                  </a:lnTo>
                  <a:lnTo>
                    <a:pt x="124" y="34"/>
                  </a:lnTo>
                  <a:lnTo>
                    <a:pt x="162" y="19"/>
                  </a:lnTo>
                  <a:lnTo>
                    <a:pt x="21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1" name="Freeform 19"/>
            <p:cNvSpPr>
              <a:spLocks/>
            </p:cNvSpPr>
            <p:nvPr/>
          </p:nvSpPr>
          <p:spPr bwMode="auto">
            <a:xfrm>
              <a:off x="2913" y="1516"/>
              <a:ext cx="91" cy="43"/>
            </a:xfrm>
            <a:custGeom>
              <a:avLst/>
              <a:gdLst>
                <a:gd name="T0" fmla="*/ 48 w 181"/>
                <a:gd name="T1" fmla="*/ 88 h 88"/>
                <a:gd name="T2" fmla="*/ 0 w 181"/>
                <a:gd name="T3" fmla="*/ 84 h 88"/>
                <a:gd name="T4" fmla="*/ 0 w 181"/>
                <a:gd name="T5" fmla="*/ 61 h 88"/>
                <a:gd name="T6" fmla="*/ 80 w 181"/>
                <a:gd name="T7" fmla="*/ 0 h 88"/>
                <a:gd name="T8" fmla="*/ 149 w 181"/>
                <a:gd name="T9" fmla="*/ 2 h 88"/>
                <a:gd name="T10" fmla="*/ 181 w 181"/>
                <a:gd name="T11" fmla="*/ 42 h 88"/>
                <a:gd name="T12" fmla="*/ 86 w 181"/>
                <a:gd name="T13" fmla="*/ 33 h 88"/>
                <a:gd name="T14" fmla="*/ 48 w 181"/>
                <a:gd name="T15" fmla="*/ 88 h 88"/>
                <a:gd name="T16" fmla="*/ 48 w 181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88">
                  <a:moveTo>
                    <a:pt x="48" y="88"/>
                  </a:moveTo>
                  <a:lnTo>
                    <a:pt x="0" y="84"/>
                  </a:lnTo>
                  <a:lnTo>
                    <a:pt x="0" y="61"/>
                  </a:lnTo>
                  <a:lnTo>
                    <a:pt x="80" y="0"/>
                  </a:lnTo>
                  <a:lnTo>
                    <a:pt x="149" y="2"/>
                  </a:lnTo>
                  <a:lnTo>
                    <a:pt x="181" y="42"/>
                  </a:lnTo>
                  <a:lnTo>
                    <a:pt x="86" y="33"/>
                  </a:lnTo>
                  <a:lnTo>
                    <a:pt x="48" y="88"/>
                  </a:lnTo>
                  <a:lnTo>
                    <a:pt x="48" y="8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2" name="Freeform 20"/>
            <p:cNvSpPr>
              <a:spLocks/>
            </p:cNvSpPr>
            <p:nvPr/>
          </p:nvSpPr>
          <p:spPr bwMode="auto">
            <a:xfrm>
              <a:off x="2696" y="1521"/>
              <a:ext cx="101" cy="39"/>
            </a:xfrm>
            <a:custGeom>
              <a:avLst/>
              <a:gdLst>
                <a:gd name="T0" fmla="*/ 204 w 204"/>
                <a:gd name="T1" fmla="*/ 78 h 78"/>
                <a:gd name="T2" fmla="*/ 166 w 204"/>
                <a:gd name="T3" fmla="*/ 0 h 78"/>
                <a:gd name="T4" fmla="*/ 107 w 204"/>
                <a:gd name="T5" fmla="*/ 0 h 78"/>
                <a:gd name="T6" fmla="*/ 0 w 204"/>
                <a:gd name="T7" fmla="*/ 22 h 78"/>
                <a:gd name="T8" fmla="*/ 143 w 204"/>
                <a:gd name="T9" fmla="*/ 36 h 78"/>
                <a:gd name="T10" fmla="*/ 204 w 204"/>
                <a:gd name="T11" fmla="*/ 78 h 78"/>
                <a:gd name="T12" fmla="*/ 204 w 204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78">
                  <a:moveTo>
                    <a:pt x="204" y="78"/>
                  </a:moveTo>
                  <a:lnTo>
                    <a:pt x="166" y="0"/>
                  </a:lnTo>
                  <a:lnTo>
                    <a:pt x="107" y="0"/>
                  </a:lnTo>
                  <a:lnTo>
                    <a:pt x="0" y="22"/>
                  </a:lnTo>
                  <a:lnTo>
                    <a:pt x="143" y="36"/>
                  </a:lnTo>
                  <a:lnTo>
                    <a:pt x="204" y="78"/>
                  </a:lnTo>
                  <a:lnTo>
                    <a:pt x="204" y="7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3" name="Freeform 21"/>
            <p:cNvSpPr>
              <a:spLocks/>
            </p:cNvSpPr>
            <p:nvPr/>
          </p:nvSpPr>
          <p:spPr bwMode="auto">
            <a:xfrm>
              <a:off x="2758" y="1780"/>
              <a:ext cx="218" cy="63"/>
            </a:xfrm>
            <a:custGeom>
              <a:avLst/>
              <a:gdLst>
                <a:gd name="T0" fmla="*/ 0 w 435"/>
                <a:gd name="T1" fmla="*/ 0 h 125"/>
                <a:gd name="T2" fmla="*/ 26 w 435"/>
                <a:gd name="T3" fmla="*/ 34 h 125"/>
                <a:gd name="T4" fmla="*/ 142 w 435"/>
                <a:gd name="T5" fmla="*/ 125 h 125"/>
                <a:gd name="T6" fmla="*/ 300 w 435"/>
                <a:gd name="T7" fmla="*/ 125 h 125"/>
                <a:gd name="T8" fmla="*/ 412 w 435"/>
                <a:gd name="T9" fmla="*/ 34 h 125"/>
                <a:gd name="T10" fmla="*/ 435 w 435"/>
                <a:gd name="T11" fmla="*/ 2 h 125"/>
                <a:gd name="T12" fmla="*/ 395 w 435"/>
                <a:gd name="T13" fmla="*/ 28 h 125"/>
                <a:gd name="T14" fmla="*/ 300 w 435"/>
                <a:gd name="T15" fmla="*/ 64 h 125"/>
                <a:gd name="T16" fmla="*/ 138 w 435"/>
                <a:gd name="T17" fmla="*/ 64 h 125"/>
                <a:gd name="T18" fmla="*/ 17 w 435"/>
                <a:gd name="T19" fmla="*/ 9 h 125"/>
                <a:gd name="T20" fmla="*/ 0 w 435"/>
                <a:gd name="T21" fmla="*/ 0 h 125"/>
                <a:gd name="T22" fmla="*/ 0 w 435"/>
                <a:gd name="T2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5" h="125">
                  <a:moveTo>
                    <a:pt x="0" y="0"/>
                  </a:moveTo>
                  <a:lnTo>
                    <a:pt x="26" y="34"/>
                  </a:lnTo>
                  <a:lnTo>
                    <a:pt x="142" y="125"/>
                  </a:lnTo>
                  <a:lnTo>
                    <a:pt x="300" y="125"/>
                  </a:lnTo>
                  <a:lnTo>
                    <a:pt x="412" y="34"/>
                  </a:lnTo>
                  <a:lnTo>
                    <a:pt x="435" y="2"/>
                  </a:lnTo>
                  <a:lnTo>
                    <a:pt x="395" y="28"/>
                  </a:lnTo>
                  <a:lnTo>
                    <a:pt x="300" y="64"/>
                  </a:lnTo>
                  <a:lnTo>
                    <a:pt x="138" y="64"/>
                  </a:lnTo>
                  <a:lnTo>
                    <a:pt x="17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4" name="Freeform 22"/>
            <p:cNvSpPr>
              <a:spLocks/>
            </p:cNvSpPr>
            <p:nvPr/>
          </p:nvSpPr>
          <p:spPr bwMode="auto">
            <a:xfrm>
              <a:off x="2767" y="1765"/>
              <a:ext cx="207" cy="43"/>
            </a:xfrm>
            <a:custGeom>
              <a:avLst/>
              <a:gdLst>
                <a:gd name="T0" fmla="*/ 0 w 414"/>
                <a:gd name="T1" fmla="*/ 0 h 88"/>
                <a:gd name="T2" fmla="*/ 9 w 414"/>
                <a:gd name="T3" fmla="*/ 46 h 88"/>
                <a:gd name="T4" fmla="*/ 106 w 414"/>
                <a:gd name="T5" fmla="*/ 88 h 88"/>
                <a:gd name="T6" fmla="*/ 266 w 414"/>
                <a:gd name="T7" fmla="*/ 88 h 88"/>
                <a:gd name="T8" fmla="*/ 386 w 414"/>
                <a:gd name="T9" fmla="*/ 55 h 88"/>
                <a:gd name="T10" fmla="*/ 414 w 414"/>
                <a:gd name="T11" fmla="*/ 36 h 88"/>
                <a:gd name="T12" fmla="*/ 414 w 414"/>
                <a:gd name="T13" fmla="*/ 0 h 88"/>
                <a:gd name="T14" fmla="*/ 0 w 414"/>
                <a:gd name="T15" fmla="*/ 0 h 88"/>
                <a:gd name="T16" fmla="*/ 0 w 414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4" h="88">
                  <a:moveTo>
                    <a:pt x="0" y="0"/>
                  </a:moveTo>
                  <a:lnTo>
                    <a:pt x="9" y="46"/>
                  </a:lnTo>
                  <a:lnTo>
                    <a:pt x="106" y="88"/>
                  </a:lnTo>
                  <a:lnTo>
                    <a:pt x="266" y="88"/>
                  </a:lnTo>
                  <a:lnTo>
                    <a:pt x="386" y="55"/>
                  </a:lnTo>
                  <a:lnTo>
                    <a:pt x="414" y="36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5" name="Freeform 23"/>
            <p:cNvSpPr>
              <a:spLocks/>
            </p:cNvSpPr>
            <p:nvPr/>
          </p:nvSpPr>
          <p:spPr bwMode="auto">
            <a:xfrm>
              <a:off x="2783" y="1792"/>
              <a:ext cx="179" cy="20"/>
            </a:xfrm>
            <a:custGeom>
              <a:avLst/>
              <a:gdLst>
                <a:gd name="T0" fmla="*/ 0 w 357"/>
                <a:gd name="T1" fmla="*/ 4 h 40"/>
                <a:gd name="T2" fmla="*/ 122 w 357"/>
                <a:gd name="T3" fmla="*/ 17 h 40"/>
                <a:gd name="T4" fmla="*/ 234 w 357"/>
                <a:gd name="T5" fmla="*/ 17 h 40"/>
                <a:gd name="T6" fmla="*/ 357 w 357"/>
                <a:gd name="T7" fmla="*/ 0 h 40"/>
                <a:gd name="T8" fmla="*/ 243 w 357"/>
                <a:gd name="T9" fmla="*/ 40 h 40"/>
                <a:gd name="T10" fmla="*/ 84 w 357"/>
                <a:gd name="T11" fmla="*/ 40 h 40"/>
                <a:gd name="T12" fmla="*/ 0 w 357"/>
                <a:gd name="T13" fmla="*/ 4 h 40"/>
                <a:gd name="T14" fmla="*/ 0 w 357"/>
                <a:gd name="T1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7" h="40">
                  <a:moveTo>
                    <a:pt x="0" y="4"/>
                  </a:moveTo>
                  <a:lnTo>
                    <a:pt x="122" y="17"/>
                  </a:lnTo>
                  <a:lnTo>
                    <a:pt x="234" y="17"/>
                  </a:lnTo>
                  <a:lnTo>
                    <a:pt x="357" y="0"/>
                  </a:lnTo>
                  <a:lnTo>
                    <a:pt x="243" y="40"/>
                  </a:lnTo>
                  <a:lnTo>
                    <a:pt x="84" y="4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6" name="Freeform 24"/>
            <p:cNvSpPr>
              <a:spLocks/>
            </p:cNvSpPr>
            <p:nvPr/>
          </p:nvSpPr>
          <p:spPr bwMode="auto">
            <a:xfrm>
              <a:off x="2813" y="1820"/>
              <a:ext cx="105" cy="9"/>
            </a:xfrm>
            <a:custGeom>
              <a:avLst/>
              <a:gdLst>
                <a:gd name="T0" fmla="*/ 0 w 209"/>
                <a:gd name="T1" fmla="*/ 0 h 19"/>
                <a:gd name="T2" fmla="*/ 42 w 209"/>
                <a:gd name="T3" fmla="*/ 19 h 19"/>
                <a:gd name="T4" fmla="*/ 180 w 209"/>
                <a:gd name="T5" fmla="*/ 19 h 19"/>
                <a:gd name="T6" fmla="*/ 209 w 209"/>
                <a:gd name="T7" fmla="*/ 0 h 19"/>
                <a:gd name="T8" fmla="*/ 118 w 209"/>
                <a:gd name="T9" fmla="*/ 6 h 19"/>
                <a:gd name="T10" fmla="*/ 0 w 209"/>
                <a:gd name="T11" fmla="*/ 0 h 19"/>
                <a:gd name="T12" fmla="*/ 0 w 20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19">
                  <a:moveTo>
                    <a:pt x="0" y="0"/>
                  </a:moveTo>
                  <a:lnTo>
                    <a:pt x="42" y="19"/>
                  </a:lnTo>
                  <a:lnTo>
                    <a:pt x="180" y="19"/>
                  </a:lnTo>
                  <a:lnTo>
                    <a:pt x="209" y="0"/>
                  </a:lnTo>
                  <a:lnTo>
                    <a:pt x="118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7" name="Freeform 25"/>
            <p:cNvSpPr>
              <a:spLocks/>
            </p:cNvSpPr>
            <p:nvPr/>
          </p:nvSpPr>
          <p:spPr bwMode="auto">
            <a:xfrm>
              <a:off x="2724" y="1555"/>
              <a:ext cx="24" cy="13"/>
            </a:xfrm>
            <a:custGeom>
              <a:avLst/>
              <a:gdLst>
                <a:gd name="T0" fmla="*/ 2 w 48"/>
                <a:gd name="T1" fmla="*/ 0 h 27"/>
                <a:gd name="T2" fmla="*/ 48 w 48"/>
                <a:gd name="T3" fmla="*/ 0 h 27"/>
                <a:gd name="T4" fmla="*/ 29 w 48"/>
                <a:gd name="T5" fmla="*/ 27 h 27"/>
                <a:gd name="T6" fmla="*/ 0 w 48"/>
                <a:gd name="T7" fmla="*/ 17 h 27"/>
                <a:gd name="T8" fmla="*/ 2 w 48"/>
                <a:gd name="T9" fmla="*/ 0 h 27"/>
                <a:gd name="T10" fmla="*/ 2 w 4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7">
                  <a:moveTo>
                    <a:pt x="2" y="0"/>
                  </a:moveTo>
                  <a:lnTo>
                    <a:pt x="48" y="0"/>
                  </a:lnTo>
                  <a:lnTo>
                    <a:pt x="29" y="27"/>
                  </a:lnTo>
                  <a:lnTo>
                    <a:pt x="0" y="17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8" name="Freeform 26"/>
            <p:cNvSpPr>
              <a:spLocks/>
            </p:cNvSpPr>
            <p:nvPr/>
          </p:nvSpPr>
          <p:spPr bwMode="auto">
            <a:xfrm>
              <a:off x="2970" y="1550"/>
              <a:ext cx="22" cy="9"/>
            </a:xfrm>
            <a:custGeom>
              <a:avLst/>
              <a:gdLst>
                <a:gd name="T0" fmla="*/ 0 w 43"/>
                <a:gd name="T1" fmla="*/ 0 h 19"/>
                <a:gd name="T2" fmla="*/ 43 w 43"/>
                <a:gd name="T3" fmla="*/ 0 h 19"/>
                <a:gd name="T4" fmla="*/ 32 w 43"/>
                <a:gd name="T5" fmla="*/ 19 h 19"/>
                <a:gd name="T6" fmla="*/ 0 w 43"/>
                <a:gd name="T7" fmla="*/ 19 h 19"/>
                <a:gd name="T8" fmla="*/ 0 w 43"/>
                <a:gd name="T9" fmla="*/ 0 h 19"/>
                <a:gd name="T10" fmla="*/ 0 w 4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9">
                  <a:moveTo>
                    <a:pt x="0" y="0"/>
                  </a:moveTo>
                  <a:lnTo>
                    <a:pt x="43" y="0"/>
                  </a:lnTo>
                  <a:lnTo>
                    <a:pt x="32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9" name="Freeform 27"/>
            <p:cNvSpPr>
              <a:spLocks/>
            </p:cNvSpPr>
            <p:nvPr/>
          </p:nvSpPr>
          <p:spPr bwMode="auto">
            <a:xfrm>
              <a:off x="2723" y="1544"/>
              <a:ext cx="12" cy="12"/>
            </a:xfrm>
            <a:custGeom>
              <a:avLst/>
              <a:gdLst>
                <a:gd name="T0" fmla="*/ 0 w 23"/>
                <a:gd name="T1" fmla="*/ 2 h 25"/>
                <a:gd name="T2" fmla="*/ 2 w 23"/>
                <a:gd name="T3" fmla="*/ 25 h 25"/>
                <a:gd name="T4" fmla="*/ 23 w 23"/>
                <a:gd name="T5" fmla="*/ 19 h 25"/>
                <a:gd name="T6" fmla="*/ 19 w 23"/>
                <a:gd name="T7" fmla="*/ 0 h 25"/>
                <a:gd name="T8" fmla="*/ 0 w 23"/>
                <a:gd name="T9" fmla="*/ 2 h 25"/>
                <a:gd name="T10" fmla="*/ 0 w 23"/>
                <a:gd name="T1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5">
                  <a:moveTo>
                    <a:pt x="0" y="2"/>
                  </a:moveTo>
                  <a:lnTo>
                    <a:pt x="2" y="25"/>
                  </a:lnTo>
                  <a:lnTo>
                    <a:pt x="23" y="19"/>
                  </a:lnTo>
                  <a:lnTo>
                    <a:pt x="19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2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0" name="Freeform 28"/>
            <p:cNvSpPr>
              <a:spLocks/>
            </p:cNvSpPr>
            <p:nvPr/>
          </p:nvSpPr>
          <p:spPr bwMode="auto">
            <a:xfrm>
              <a:off x="2969" y="1539"/>
              <a:ext cx="13" cy="13"/>
            </a:xfrm>
            <a:custGeom>
              <a:avLst/>
              <a:gdLst>
                <a:gd name="T0" fmla="*/ 0 w 24"/>
                <a:gd name="T1" fmla="*/ 2 h 24"/>
                <a:gd name="T2" fmla="*/ 3 w 24"/>
                <a:gd name="T3" fmla="*/ 24 h 24"/>
                <a:gd name="T4" fmla="*/ 24 w 24"/>
                <a:gd name="T5" fmla="*/ 23 h 24"/>
                <a:gd name="T6" fmla="*/ 17 w 24"/>
                <a:gd name="T7" fmla="*/ 0 h 24"/>
                <a:gd name="T8" fmla="*/ 0 w 24"/>
                <a:gd name="T9" fmla="*/ 2 h 24"/>
                <a:gd name="T10" fmla="*/ 0 w 24"/>
                <a:gd name="T1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0" y="2"/>
                  </a:moveTo>
                  <a:lnTo>
                    <a:pt x="3" y="24"/>
                  </a:lnTo>
                  <a:lnTo>
                    <a:pt x="24" y="23"/>
                  </a:lnTo>
                  <a:lnTo>
                    <a:pt x="17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2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1" name="Freeform 29"/>
            <p:cNvSpPr>
              <a:spLocks/>
            </p:cNvSpPr>
            <p:nvPr/>
          </p:nvSpPr>
          <p:spPr bwMode="auto">
            <a:xfrm>
              <a:off x="2542" y="1464"/>
              <a:ext cx="412" cy="619"/>
            </a:xfrm>
            <a:custGeom>
              <a:avLst/>
              <a:gdLst>
                <a:gd name="T0" fmla="*/ 295 w 825"/>
                <a:gd name="T1" fmla="*/ 60 h 1237"/>
                <a:gd name="T2" fmla="*/ 261 w 825"/>
                <a:gd name="T3" fmla="*/ 102 h 1237"/>
                <a:gd name="T4" fmla="*/ 291 w 825"/>
                <a:gd name="T5" fmla="*/ 142 h 1237"/>
                <a:gd name="T6" fmla="*/ 234 w 825"/>
                <a:gd name="T7" fmla="*/ 207 h 1237"/>
                <a:gd name="T8" fmla="*/ 188 w 825"/>
                <a:gd name="T9" fmla="*/ 193 h 1237"/>
                <a:gd name="T10" fmla="*/ 188 w 825"/>
                <a:gd name="T11" fmla="*/ 309 h 1237"/>
                <a:gd name="T12" fmla="*/ 276 w 825"/>
                <a:gd name="T13" fmla="*/ 490 h 1237"/>
                <a:gd name="T14" fmla="*/ 335 w 825"/>
                <a:gd name="T15" fmla="*/ 490 h 1237"/>
                <a:gd name="T16" fmla="*/ 506 w 825"/>
                <a:gd name="T17" fmla="*/ 423 h 1237"/>
                <a:gd name="T18" fmla="*/ 443 w 825"/>
                <a:gd name="T19" fmla="*/ 463 h 1237"/>
                <a:gd name="T20" fmla="*/ 342 w 825"/>
                <a:gd name="T21" fmla="*/ 634 h 1237"/>
                <a:gd name="T22" fmla="*/ 342 w 825"/>
                <a:gd name="T23" fmla="*/ 691 h 1237"/>
                <a:gd name="T24" fmla="*/ 474 w 825"/>
                <a:gd name="T25" fmla="*/ 895 h 1237"/>
                <a:gd name="T26" fmla="*/ 559 w 825"/>
                <a:gd name="T27" fmla="*/ 963 h 1237"/>
                <a:gd name="T28" fmla="*/ 825 w 825"/>
                <a:gd name="T29" fmla="*/ 963 h 1237"/>
                <a:gd name="T30" fmla="*/ 633 w 825"/>
                <a:gd name="T31" fmla="*/ 1150 h 1237"/>
                <a:gd name="T32" fmla="*/ 633 w 825"/>
                <a:gd name="T33" fmla="*/ 1237 h 1237"/>
                <a:gd name="T34" fmla="*/ 392 w 825"/>
                <a:gd name="T35" fmla="*/ 1237 h 1237"/>
                <a:gd name="T36" fmla="*/ 289 w 825"/>
                <a:gd name="T37" fmla="*/ 1058 h 1237"/>
                <a:gd name="T38" fmla="*/ 276 w 825"/>
                <a:gd name="T39" fmla="*/ 809 h 1237"/>
                <a:gd name="T40" fmla="*/ 179 w 825"/>
                <a:gd name="T41" fmla="*/ 731 h 1237"/>
                <a:gd name="T42" fmla="*/ 148 w 825"/>
                <a:gd name="T43" fmla="*/ 539 h 1237"/>
                <a:gd name="T44" fmla="*/ 133 w 825"/>
                <a:gd name="T45" fmla="*/ 471 h 1237"/>
                <a:gd name="T46" fmla="*/ 74 w 825"/>
                <a:gd name="T47" fmla="*/ 385 h 1237"/>
                <a:gd name="T48" fmla="*/ 0 w 825"/>
                <a:gd name="T49" fmla="*/ 239 h 1237"/>
                <a:gd name="T50" fmla="*/ 158 w 825"/>
                <a:gd name="T51" fmla="*/ 112 h 1237"/>
                <a:gd name="T52" fmla="*/ 209 w 825"/>
                <a:gd name="T53" fmla="*/ 45 h 1237"/>
                <a:gd name="T54" fmla="*/ 276 w 825"/>
                <a:gd name="T55" fmla="*/ 3 h 1237"/>
                <a:gd name="T56" fmla="*/ 299 w 825"/>
                <a:gd name="T57" fmla="*/ 0 h 1237"/>
                <a:gd name="T58" fmla="*/ 295 w 825"/>
                <a:gd name="T59" fmla="*/ 60 h 1237"/>
                <a:gd name="T60" fmla="*/ 295 w 825"/>
                <a:gd name="T61" fmla="*/ 60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25" h="1237">
                  <a:moveTo>
                    <a:pt x="295" y="60"/>
                  </a:moveTo>
                  <a:lnTo>
                    <a:pt x="261" y="102"/>
                  </a:lnTo>
                  <a:lnTo>
                    <a:pt x="291" y="142"/>
                  </a:lnTo>
                  <a:lnTo>
                    <a:pt x="234" y="207"/>
                  </a:lnTo>
                  <a:lnTo>
                    <a:pt x="188" y="193"/>
                  </a:lnTo>
                  <a:lnTo>
                    <a:pt x="188" y="309"/>
                  </a:lnTo>
                  <a:lnTo>
                    <a:pt x="276" y="490"/>
                  </a:lnTo>
                  <a:lnTo>
                    <a:pt x="335" y="490"/>
                  </a:lnTo>
                  <a:lnTo>
                    <a:pt x="506" y="423"/>
                  </a:lnTo>
                  <a:lnTo>
                    <a:pt x="443" y="463"/>
                  </a:lnTo>
                  <a:lnTo>
                    <a:pt x="342" y="634"/>
                  </a:lnTo>
                  <a:lnTo>
                    <a:pt x="342" y="691"/>
                  </a:lnTo>
                  <a:lnTo>
                    <a:pt x="474" y="895"/>
                  </a:lnTo>
                  <a:lnTo>
                    <a:pt x="559" y="963"/>
                  </a:lnTo>
                  <a:lnTo>
                    <a:pt x="825" y="963"/>
                  </a:lnTo>
                  <a:lnTo>
                    <a:pt x="633" y="1150"/>
                  </a:lnTo>
                  <a:lnTo>
                    <a:pt x="633" y="1237"/>
                  </a:lnTo>
                  <a:lnTo>
                    <a:pt x="392" y="1237"/>
                  </a:lnTo>
                  <a:lnTo>
                    <a:pt x="289" y="1058"/>
                  </a:lnTo>
                  <a:lnTo>
                    <a:pt x="276" y="809"/>
                  </a:lnTo>
                  <a:lnTo>
                    <a:pt x="179" y="731"/>
                  </a:lnTo>
                  <a:lnTo>
                    <a:pt x="148" y="539"/>
                  </a:lnTo>
                  <a:lnTo>
                    <a:pt x="133" y="471"/>
                  </a:lnTo>
                  <a:lnTo>
                    <a:pt x="74" y="385"/>
                  </a:lnTo>
                  <a:lnTo>
                    <a:pt x="0" y="239"/>
                  </a:lnTo>
                  <a:lnTo>
                    <a:pt x="158" y="112"/>
                  </a:lnTo>
                  <a:lnTo>
                    <a:pt x="209" y="45"/>
                  </a:lnTo>
                  <a:lnTo>
                    <a:pt x="276" y="3"/>
                  </a:lnTo>
                  <a:lnTo>
                    <a:pt x="299" y="0"/>
                  </a:lnTo>
                  <a:lnTo>
                    <a:pt x="295" y="60"/>
                  </a:lnTo>
                  <a:lnTo>
                    <a:pt x="295" y="6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2" name="Freeform 30"/>
            <p:cNvSpPr>
              <a:spLocks/>
            </p:cNvSpPr>
            <p:nvPr/>
          </p:nvSpPr>
          <p:spPr bwMode="auto">
            <a:xfrm>
              <a:off x="2911" y="1499"/>
              <a:ext cx="29" cy="52"/>
            </a:xfrm>
            <a:custGeom>
              <a:avLst/>
              <a:gdLst>
                <a:gd name="T0" fmla="*/ 40 w 57"/>
                <a:gd name="T1" fmla="*/ 0 h 103"/>
                <a:gd name="T2" fmla="*/ 57 w 57"/>
                <a:gd name="T3" fmla="*/ 42 h 103"/>
                <a:gd name="T4" fmla="*/ 0 w 57"/>
                <a:gd name="T5" fmla="*/ 103 h 103"/>
                <a:gd name="T6" fmla="*/ 40 w 57"/>
                <a:gd name="T7" fmla="*/ 0 h 103"/>
                <a:gd name="T8" fmla="*/ 40 w 57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03">
                  <a:moveTo>
                    <a:pt x="40" y="0"/>
                  </a:moveTo>
                  <a:lnTo>
                    <a:pt x="57" y="42"/>
                  </a:lnTo>
                  <a:lnTo>
                    <a:pt x="0" y="103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3" name="Freeform 31"/>
            <p:cNvSpPr>
              <a:spLocks/>
            </p:cNvSpPr>
            <p:nvPr/>
          </p:nvSpPr>
          <p:spPr bwMode="auto">
            <a:xfrm>
              <a:off x="2916" y="1558"/>
              <a:ext cx="41" cy="43"/>
            </a:xfrm>
            <a:custGeom>
              <a:avLst/>
              <a:gdLst>
                <a:gd name="T0" fmla="*/ 0 w 82"/>
                <a:gd name="T1" fmla="*/ 0 h 85"/>
                <a:gd name="T2" fmla="*/ 55 w 82"/>
                <a:gd name="T3" fmla="*/ 85 h 85"/>
                <a:gd name="T4" fmla="*/ 82 w 82"/>
                <a:gd name="T5" fmla="*/ 11 h 85"/>
                <a:gd name="T6" fmla="*/ 0 w 82"/>
                <a:gd name="T7" fmla="*/ 0 h 85"/>
                <a:gd name="T8" fmla="*/ 0 w 82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5">
                  <a:moveTo>
                    <a:pt x="0" y="0"/>
                  </a:moveTo>
                  <a:lnTo>
                    <a:pt x="55" y="85"/>
                  </a:lnTo>
                  <a:lnTo>
                    <a:pt x="82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4" name="Freeform 32"/>
            <p:cNvSpPr>
              <a:spLocks/>
            </p:cNvSpPr>
            <p:nvPr/>
          </p:nvSpPr>
          <p:spPr bwMode="auto">
            <a:xfrm>
              <a:off x="2781" y="1634"/>
              <a:ext cx="40" cy="82"/>
            </a:xfrm>
            <a:custGeom>
              <a:avLst/>
              <a:gdLst>
                <a:gd name="T0" fmla="*/ 80 w 80"/>
                <a:gd name="T1" fmla="*/ 0 h 163"/>
                <a:gd name="T2" fmla="*/ 0 w 80"/>
                <a:gd name="T3" fmla="*/ 101 h 163"/>
                <a:gd name="T4" fmla="*/ 27 w 80"/>
                <a:gd name="T5" fmla="*/ 163 h 163"/>
                <a:gd name="T6" fmla="*/ 50 w 80"/>
                <a:gd name="T7" fmla="*/ 154 h 163"/>
                <a:gd name="T8" fmla="*/ 36 w 80"/>
                <a:gd name="T9" fmla="*/ 121 h 163"/>
                <a:gd name="T10" fmla="*/ 80 w 80"/>
                <a:gd name="T11" fmla="*/ 91 h 163"/>
                <a:gd name="T12" fmla="*/ 80 w 80"/>
                <a:gd name="T13" fmla="*/ 0 h 163"/>
                <a:gd name="T14" fmla="*/ 80 w 80"/>
                <a:gd name="T1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63">
                  <a:moveTo>
                    <a:pt x="80" y="0"/>
                  </a:moveTo>
                  <a:lnTo>
                    <a:pt x="0" y="101"/>
                  </a:lnTo>
                  <a:lnTo>
                    <a:pt x="27" y="163"/>
                  </a:lnTo>
                  <a:lnTo>
                    <a:pt x="50" y="154"/>
                  </a:lnTo>
                  <a:lnTo>
                    <a:pt x="36" y="121"/>
                  </a:lnTo>
                  <a:lnTo>
                    <a:pt x="80" y="91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5" name="Freeform 33"/>
            <p:cNvSpPr>
              <a:spLocks/>
            </p:cNvSpPr>
            <p:nvPr/>
          </p:nvSpPr>
          <p:spPr bwMode="auto">
            <a:xfrm>
              <a:off x="2796" y="1706"/>
              <a:ext cx="143" cy="42"/>
            </a:xfrm>
            <a:custGeom>
              <a:avLst/>
              <a:gdLst>
                <a:gd name="T0" fmla="*/ 0 w 285"/>
                <a:gd name="T1" fmla="*/ 27 h 86"/>
                <a:gd name="T2" fmla="*/ 118 w 285"/>
                <a:gd name="T3" fmla="*/ 86 h 86"/>
                <a:gd name="T4" fmla="*/ 285 w 285"/>
                <a:gd name="T5" fmla="*/ 21 h 86"/>
                <a:gd name="T6" fmla="*/ 209 w 285"/>
                <a:gd name="T7" fmla="*/ 6 h 86"/>
                <a:gd name="T8" fmla="*/ 148 w 285"/>
                <a:gd name="T9" fmla="*/ 25 h 86"/>
                <a:gd name="T10" fmla="*/ 66 w 285"/>
                <a:gd name="T11" fmla="*/ 0 h 86"/>
                <a:gd name="T12" fmla="*/ 0 w 285"/>
                <a:gd name="T13" fmla="*/ 27 h 86"/>
                <a:gd name="T14" fmla="*/ 0 w 285"/>
                <a:gd name="T15" fmla="*/ 2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" h="86">
                  <a:moveTo>
                    <a:pt x="0" y="27"/>
                  </a:moveTo>
                  <a:lnTo>
                    <a:pt x="118" y="86"/>
                  </a:lnTo>
                  <a:lnTo>
                    <a:pt x="285" y="21"/>
                  </a:lnTo>
                  <a:lnTo>
                    <a:pt x="209" y="6"/>
                  </a:lnTo>
                  <a:lnTo>
                    <a:pt x="148" y="25"/>
                  </a:lnTo>
                  <a:lnTo>
                    <a:pt x="66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6" name="Freeform 34"/>
            <p:cNvSpPr>
              <a:spLocks/>
            </p:cNvSpPr>
            <p:nvPr/>
          </p:nvSpPr>
          <p:spPr bwMode="auto">
            <a:xfrm>
              <a:off x="2794" y="1823"/>
              <a:ext cx="112" cy="43"/>
            </a:xfrm>
            <a:custGeom>
              <a:avLst/>
              <a:gdLst>
                <a:gd name="T0" fmla="*/ 45 w 222"/>
                <a:gd name="T1" fmla="*/ 88 h 88"/>
                <a:gd name="T2" fmla="*/ 222 w 222"/>
                <a:gd name="T3" fmla="*/ 74 h 88"/>
                <a:gd name="T4" fmla="*/ 222 w 222"/>
                <a:gd name="T5" fmla="*/ 42 h 88"/>
                <a:gd name="T6" fmla="*/ 76 w 222"/>
                <a:gd name="T7" fmla="*/ 38 h 88"/>
                <a:gd name="T8" fmla="*/ 0 w 222"/>
                <a:gd name="T9" fmla="*/ 0 h 88"/>
                <a:gd name="T10" fmla="*/ 45 w 222"/>
                <a:gd name="T11" fmla="*/ 88 h 88"/>
                <a:gd name="T12" fmla="*/ 45 w 222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88">
                  <a:moveTo>
                    <a:pt x="45" y="88"/>
                  </a:moveTo>
                  <a:lnTo>
                    <a:pt x="222" y="74"/>
                  </a:lnTo>
                  <a:lnTo>
                    <a:pt x="222" y="42"/>
                  </a:lnTo>
                  <a:lnTo>
                    <a:pt x="76" y="38"/>
                  </a:lnTo>
                  <a:lnTo>
                    <a:pt x="0" y="0"/>
                  </a:lnTo>
                  <a:lnTo>
                    <a:pt x="45" y="88"/>
                  </a:lnTo>
                  <a:lnTo>
                    <a:pt x="45" y="88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7" name="Freeform 35"/>
            <p:cNvSpPr>
              <a:spLocks/>
            </p:cNvSpPr>
            <p:nvPr/>
          </p:nvSpPr>
          <p:spPr bwMode="auto">
            <a:xfrm>
              <a:off x="2945" y="1690"/>
              <a:ext cx="59" cy="88"/>
            </a:xfrm>
            <a:custGeom>
              <a:avLst/>
              <a:gdLst>
                <a:gd name="T0" fmla="*/ 0 w 118"/>
                <a:gd name="T1" fmla="*/ 15 h 175"/>
                <a:gd name="T2" fmla="*/ 118 w 118"/>
                <a:gd name="T3" fmla="*/ 175 h 175"/>
                <a:gd name="T4" fmla="*/ 36 w 118"/>
                <a:gd name="T5" fmla="*/ 9 h 175"/>
                <a:gd name="T6" fmla="*/ 0 w 118"/>
                <a:gd name="T7" fmla="*/ 0 h 175"/>
                <a:gd name="T8" fmla="*/ 0 w 118"/>
                <a:gd name="T9" fmla="*/ 15 h 175"/>
                <a:gd name="T10" fmla="*/ 0 w 118"/>
                <a:gd name="T11" fmla="*/ 1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75">
                  <a:moveTo>
                    <a:pt x="0" y="15"/>
                  </a:moveTo>
                  <a:lnTo>
                    <a:pt x="118" y="175"/>
                  </a:lnTo>
                  <a:lnTo>
                    <a:pt x="36" y="9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8" name="Freeform 36"/>
            <p:cNvSpPr>
              <a:spLocks/>
            </p:cNvSpPr>
            <p:nvPr/>
          </p:nvSpPr>
          <p:spPr bwMode="auto">
            <a:xfrm>
              <a:off x="2819" y="1657"/>
              <a:ext cx="72" cy="71"/>
            </a:xfrm>
            <a:custGeom>
              <a:avLst/>
              <a:gdLst>
                <a:gd name="T0" fmla="*/ 17 w 145"/>
                <a:gd name="T1" fmla="*/ 0 h 143"/>
                <a:gd name="T2" fmla="*/ 48 w 145"/>
                <a:gd name="T3" fmla="*/ 82 h 143"/>
                <a:gd name="T4" fmla="*/ 145 w 145"/>
                <a:gd name="T5" fmla="*/ 113 h 143"/>
                <a:gd name="T6" fmla="*/ 25 w 145"/>
                <a:gd name="T7" fmla="*/ 143 h 143"/>
                <a:gd name="T8" fmla="*/ 0 w 145"/>
                <a:gd name="T9" fmla="*/ 42 h 143"/>
                <a:gd name="T10" fmla="*/ 17 w 145"/>
                <a:gd name="T11" fmla="*/ 0 h 143"/>
                <a:gd name="T12" fmla="*/ 17 w 145"/>
                <a:gd name="T1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43">
                  <a:moveTo>
                    <a:pt x="17" y="0"/>
                  </a:moveTo>
                  <a:lnTo>
                    <a:pt x="48" y="82"/>
                  </a:lnTo>
                  <a:lnTo>
                    <a:pt x="145" y="113"/>
                  </a:lnTo>
                  <a:lnTo>
                    <a:pt x="25" y="143"/>
                  </a:lnTo>
                  <a:lnTo>
                    <a:pt x="0" y="4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9" name="Freeform 37"/>
            <p:cNvSpPr>
              <a:spLocks/>
            </p:cNvSpPr>
            <p:nvPr/>
          </p:nvSpPr>
          <p:spPr bwMode="auto">
            <a:xfrm>
              <a:off x="2843" y="1525"/>
              <a:ext cx="48" cy="171"/>
            </a:xfrm>
            <a:custGeom>
              <a:avLst/>
              <a:gdLst>
                <a:gd name="T0" fmla="*/ 97 w 97"/>
                <a:gd name="T1" fmla="*/ 0 h 342"/>
                <a:gd name="T2" fmla="*/ 34 w 97"/>
                <a:gd name="T3" fmla="*/ 124 h 342"/>
                <a:gd name="T4" fmla="*/ 34 w 97"/>
                <a:gd name="T5" fmla="*/ 245 h 342"/>
                <a:gd name="T6" fmla="*/ 0 w 97"/>
                <a:gd name="T7" fmla="*/ 310 h 342"/>
                <a:gd name="T8" fmla="*/ 61 w 97"/>
                <a:gd name="T9" fmla="*/ 342 h 342"/>
                <a:gd name="T10" fmla="*/ 91 w 97"/>
                <a:gd name="T11" fmla="*/ 306 h 342"/>
                <a:gd name="T12" fmla="*/ 70 w 97"/>
                <a:gd name="T13" fmla="*/ 219 h 342"/>
                <a:gd name="T14" fmla="*/ 70 w 97"/>
                <a:gd name="T15" fmla="*/ 107 h 342"/>
                <a:gd name="T16" fmla="*/ 97 w 97"/>
                <a:gd name="T17" fmla="*/ 0 h 342"/>
                <a:gd name="T18" fmla="*/ 97 w 97"/>
                <a:gd name="T1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342">
                  <a:moveTo>
                    <a:pt x="97" y="0"/>
                  </a:moveTo>
                  <a:lnTo>
                    <a:pt x="34" y="124"/>
                  </a:lnTo>
                  <a:lnTo>
                    <a:pt x="34" y="245"/>
                  </a:lnTo>
                  <a:lnTo>
                    <a:pt x="0" y="310"/>
                  </a:lnTo>
                  <a:lnTo>
                    <a:pt x="61" y="342"/>
                  </a:lnTo>
                  <a:lnTo>
                    <a:pt x="91" y="306"/>
                  </a:lnTo>
                  <a:lnTo>
                    <a:pt x="70" y="219"/>
                  </a:lnTo>
                  <a:lnTo>
                    <a:pt x="70" y="107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0" name="Freeform 38"/>
            <p:cNvSpPr>
              <a:spLocks/>
            </p:cNvSpPr>
            <p:nvPr/>
          </p:nvSpPr>
          <p:spPr bwMode="auto">
            <a:xfrm>
              <a:off x="2906" y="1670"/>
              <a:ext cx="26" cy="15"/>
            </a:xfrm>
            <a:custGeom>
              <a:avLst/>
              <a:gdLst>
                <a:gd name="T0" fmla="*/ 0 w 54"/>
                <a:gd name="T1" fmla="*/ 0 h 31"/>
                <a:gd name="T2" fmla="*/ 2 w 54"/>
                <a:gd name="T3" fmla="*/ 31 h 31"/>
                <a:gd name="T4" fmla="*/ 54 w 54"/>
                <a:gd name="T5" fmla="*/ 31 h 31"/>
                <a:gd name="T6" fmla="*/ 0 w 54"/>
                <a:gd name="T7" fmla="*/ 0 h 31"/>
                <a:gd name="T8" fmla="*/ 0 w 54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1">
                  <a:moveTo>
                    <a:pt x="0" y="0"/>
                  </a:moveTo>
                  <a:lnTo>
                    <a:pt x="2" y="31"/>
                  </a:lnTo>
                  <a:lnTo>
                    <a:pt x="54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1" name="Freeform 39"/>
            <p:cNvSpPr>
              <a:spLocks/>
            </p:cNvSpPr>
            <p:nvPr/>
          </p:nvSpPr>
          <p:spPr bwMode="auto">
            <a:xfrm>
              <a:off x="2988" y="1497"/>
              <a:ext cx="68" cy="39"/>
            </a:xfrm>
            <a:custGeom>
              <a:avLst/>
              <a:gdLst>
                <a:gd name="T0" fmla="*/ 0 w 135"/>
                <a:gd name="T1" fmla="*/ 31 h 78"/>
                <a:gd name="T2" fmla="*/ 127 w 135"/>
                <a:gd name="T3" fmla="*/ 78 h 78"/>
                <a:gd name="T4" fmla="*/ 135 w 135"/>
                <a:gd name="T5" fmla="*/ 61 h 78"/>
                <a:gd name="T6" fmla="*/ 80 w 135"/>
                <a:gd name="T7" fmla="*/ 12 h 78"/>
                <a:gd name="T8" fmla="*/ 24 w 135"/>
                <a:gd name="T9" fmla="*/ 0 h 78"/>
                <a:gd name="T10" fmla="*/ 0 w 135"/>
                <a:gd name="T11" fmla="*/ 31 h 78"/>
                <a:gd name="T12" fmla="*/ 0 w 135"/>
                <a:gd name="T13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78">
                  <a:moveTo>
                    <a:pt x="0" y="31"/>
                  </a:moveTo>
                  <a:lnTo>
                    <a:pt x="127" y="78"/>
                  </a:lnTo>
                  <a:lnTo>
                    <a:pt x="135" y="61"/>
                  </a:lnTo>
                  <a:lnTo>
                    <a:pt x="80" y="12"/>
                  </a:lnTo>
                  <a:lnTo>
                    <a:pt x="24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2" name="Freeform 40"/>
            <p:cNvSpPr>
              <a:spLocks/>
            </p:cNvSpPr>
            <p:nvPr/>
          </p:nvSpPr>
          <p:spPr bwMode="auto">
            <a:xfrm>
              <a:off x="2932" y="1479"/>
              <a:ext cx="160" cy="441"/>
            </a:xfrm>
            <a:custGeom>
              <a:avLst/>
              <a:gdLst>
                <a:gd name="T0" fmla="*/ 273 w 319"/>
                <a:gd name="T1" fmla="*/ 0 h 880"/>
                <a:gd name="T2" fmla="*/ 288 w 319"/>
                <a:gd name="T3" fmla="*/ 106 h 880"/>
                <a:gd name="T4" fmla="*/ 254 w 319"/>
                <a:gd name="T5" fmla="*/ 186 h 880"/>
                <a:gd name="T6" fmla="*/ 136 w 319"/>
                <a:gd name="T7" fmla="*/ 222 h 880"/>
                <a:gd name="T8" fmla="*/ 230 w 319"/>
                <a:gd name="T9" fmla="*/ 245 h 880"/>
                <a:gd name="T10" fmla="*/ 51 w 319"/>
                <a:gd name="T11" fmla="*/ 270 h 880"/>
                <a:gd name="T12" fmla="*/ 43 w 319"/>
                <a:gd name="T13" fmla="*/ 327 h 880"/>
                <a:gd name="T14" fmla="*/ 169 w 319"/>
                <a:gd name="T15" fmla="*/ 479 h 880"/>
                <a:gd name="T16" fmla="*/ 279 w 319"/>
                <a:gd name="T17" fmla="*/ 454 h 880"/>
                <a:gd name="T18" fmla="*/ 212 w 319"/>
                <a:gd name="T19" fmla="*/ 642 h 880"/>
                <a:gd name="T20" fmla="*/ 188 w 319"/>
                <a:gd name="T21" fmla="*/ 604 h 880"/>
                <a:gd name="T22" fmla="*/ 0 w 319"/>
                <a:gd name="T23" fmla="*/ 880 h 880"/>
                <a:gd name="T24" fmla="*/ 197 w 319"/>
                <a:gd name="T25" fmla="*/ 682 h 880"/>
                <a:gd name="T26" fmla="*/ 266 w 319"/>
                <a:gd name="T27" fmla="*/ 635 h 880"/>
                <a:gd name="T28" fmla="*/ 319 w 319"/>
                <a:gd name="T29" fmla="*/ 352 h 880"/>
                <a:gd name="T30" fmla="*/ 319 w 319"/>
                <a:gd name="T31" fmla="*/ 103 h 880"/>
                <a:gd name="T32" fmla="*/ 273 w 319"/>
                <a:gd name="T33" fmla="*/ 0 h 880"/>
                <a:gd name="T34" fmla="*/ 273 w 319"/>
                <a:gd name="T35" fmla="*/ 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9" h="880">
                  <a:moveTo>
                    <a:pt x="273" y="0"/>
                  </a:moveTo>
                  <a:lnTo>
                    <a:pt x="288" y="106"/>
                  </a:lnTo>
                  <a:lnTo>
                    <a:pt x="254" y="186"/>
                  </a:lnTo>
                  <a:lnTo>
                    <a:pt x="136" y="222"/>
                  </a:lnTo>
                  <a:lnTo>
                    <a:pt x="230" y="245"/>
                  </a:lnTo>
                  <a:lnTo>
                    <a:pt x="51" y="270"/>
                  </a:lnTo>
                  <a:lnTo>
                    <a:pt x="43" y="327"/>
                  </a:lnTo>
                  <a:lnTo>
                    <a:pt x="169" y="479"/>
                  </a:lnTo>
                  <a:lnTo>
                    <a:pt x="279" y="454"/>
                  </a:lnTo>
                  <a:lnTo>
                    <a:pt x="212" y="642"/>
                  </a:lnTo>
                  <a:lnTo>
                    <a:pt x="188" y="604"/>
                  </a:lnTo>
                  <a:lnTo>
                    <a:pt x="0" y="880"/>
                  </a:lnTo>
                  <a:lnTo>
                    <a:pt x="197" y="682"/>
                  </a:lnTo>
                  <a:lnTo>
                    <a:pt x="266" y="635"/>
                  </a:lnTo>
                  <a:lnTo>
                    <a:pt x="319" y="352"/>
                  </a:lnTo>
                  <a:lnTo>
                    <a:pt x="319" y="103"/>
                  </a:lnTo>
                  <a:lnTo>
                    <a:pt x="273" y="0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3" name="Freeform 41"/>
            <p:cNvSpPr>
              <a:spLocks/>
            </p:cNvSpPr>
            <p:nvPr/>
          </p:nvSpPr>
          <p:spPr bwMode="auto">
            <a:xfrm>
              <a:off x="2880" y="1874"/>
              <a:ext cx="44" cy="34"/>
            </a:xfrm>
            <a:custGeom>
              <a:avLst/>
              <a:gdLst>
                <a:gd name="T0" fmla="*/ 0 w 87"/>
                <a:gd name="T1" fmla="*/ 2 h 68"/>
                <a:gd name="T2" fmla="*/ 53 w 87"/>
                <a:gd name="T3" fmla="*/ 68 h 68"/>
                <a:gd name="T4" fmla="*/ 87 w 87"/>
                <a:gd name="T5" fmla="*/ 32 h 68"/>
                <a:gd name="T6" fmla="*/ 63 w 87"/>
                <a:gd name="T7" fmla="*/ 0 h 68"/>
                <a:gd name="T8" fmla="*/ 0 w 87"/>
                <a:gd name="T9" fmla="*/ 2 h 68"/>
                <a:gd name="T10" fmla="*/ 0 w 87"/>
                <a:gd name="T11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68">
                  <a:moveTo>
                    <a:pt x="0" y="2"/>
                  </a:moveTo>
                  <a:lnTo>
                    <a:pt x="53" y="68"/>
                  </a:lnTo>
                  <a:lnTo>
                    <a:pt x="87" y="32"/>
                  </a:lnTo>
                  <a:lnTo>
                    <a:pt x="6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4" name="Freeform 42"/>
            <p:cNvSpPr>
              <a:spLocks/>
            </p:cNvSpPr>
            <p:nvPr/>
          </p:nvSpPr>
          <p:spPr bwMode="auto">
            <a:xfrm>
              <a:off x="2970" y="1931"/>
              <a:ext cx="28" cy="119"/>
            </a:xfrm>
            <a:custGeom>
              <a:avLst/>
              <a:gdLst>
                <a:gd name="T0" fmla="*/ 30 w 55"/>
                <a:gd name="T1" fmla="*/ 25 h 237"/>
                <a:gd name="T2" fmla="*/ 0 w 55"/>
                <a:gd name="T3" fmla="*/ 237 h 237"/>
                <a:gd name="T4" fmla="*/ 55 w 55"/>
                <a:gd name="T5" fmla="*/ 112 h 237"/>
                <a:gd name="T6" fmla="*/ 55 w 55"/>
                <a:gd name="T7" fmla="*/ 0 h 237"/>
                <a:gd name="T8" fmla="*/ 30 w 55"/>
                <a:gd name="T9" fmla="*/ 25 h 237"/>
                <a:gd name="T10" fmla="*/ 30 w 55"/>
                <a:gd name="T11" fmla="*/ 2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237">
                  <a:moveTo>
                    <a:pt x="30" y="25"/>
                  </a:moveTo>
                  <a:lnTo>
                    <a:pt x="0" y="237"/>
                  </a:lnTo>
                  <a:lnTo>
                    <a:pt x="55" y="112"/>
                  </a:lnTo>
                  <a:lnTo>
                    <a:pt x="55" y="0"/>
                  </a:lnTo>
                  <a:lnTo>
                    <a:pt x="30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5" name="Freeform 43"/>
            <p:cNvSpPr>
              <a:spLocks/>
            </p:cNvSpPr>
            <p:nvPr/>
          </p:nvSpPr>
          <p:spPr bwMode="auto">
            <a:xfrm>
              <a:off x="1780" y="2477"/>
              <a:ext cx="151" cy="77"/>
            </a:xfrm>
            <a:custGeom>
              <a:avLst/>
              <a:gdLst>
                <a:gd name="T0" fmla="*/ 194 w 303"/>
                <a:gd name="T1" fmla="*/ 2 h 154"/>
                <a:gd name="T2" fmla="*/ 56 w 303"/>
                <a:gd name="T3" fmla="*/ 0 h 154"/>
                <a:gd name="T4" fmla="*/ 0 w 303"/>
                <a:gd name="T5" fmla="*/ 83 h 154"/>
                <a:gd name="T6" fmla="*/ 33 w 303"/>
                <a:gd name="T7" fmla="*/ 131 h 154"/>
                <a:gd name="T8" fmla="*/ 259 w 303"/>
                <a:gd name="T9" fmla="*/ 154 h 154"/>
                <a:gd name="T10" fmla="*/ 301 w 303"/>
                <a:gd name="T11" fmla="*/ 101 h 154"/>
                <a:gd name="T12" fmla="*/ 303 w 303"/>
                <a:gd name="T13" fmla="*/ 44 h 154"/>
                <a:gd name="T14" fmla="*/ 194 w 303"/>
                <a:gd name="T15" fmla="*/ 2 h 154"/>
                <a:gd name="T16" fmla="*/ 194 w 303"/>
                <a:gd name="T17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" h="154">
                  <a:moveTo>
                    <a:pt x="194" y="2"/>
                  </a:moveTo>
                  <a:lnTo>
                    <a:pt x="56" y="0"/>
                  </a:lnTo>
                  <a:lnTo>
                    <a:pt x="0" y="83"/>
                  </a:lnTo>
                  <a:lnTo>
                    <a:pt x="33" y="131"/>
                  </a:lnTo>
                  <a:lnTo>
                    <a:pt x="259" y="154"/>
                  </a:lnTo>
                  <a:lnTo>
                    <a:pt x="301" y="101"/>
                  </a:lnTo>
                  <a:lnTo>
                    <a:pt x="303" y="44"/>
                  </a:lnTo>
                  <a:lnTo>
                    <a:pt x="194" y="2"/>
                  </a:lnTo>
                  <a:lnTo>
                    <a:pt x="194" y="2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6" name="Freeform 44"/>
            <p:cNvSpPr>
              <a:spLocks/>
            </p:cNvSpPr>
            <p:nvPr/>
          </p:nvSpPr>
          <p:spPr bwMode="auto">
            <a:xfrm>
              <a:off x="1756" y="2571"/>
              <a:ext cx="187" cy="77"/>
            </a:xfrm>
            <a:custGeom>
              <a:avLst/>
              <a:gdLst>
                <a:gd name="T0" fmla="*/ 141 w 373"/>
                <a:gd name="T1" fmla="*/ 0 h 154"/>
                <a:gd name="T2" fmla="*/ 11 w 373"/>
                <a:gd name="T3" fmla="*/ 13 h 154"/>
                <a:gd name="T4" fmla="*/ 0 w 373"/>
                <a:gd name="T5" fmla="*/ 97 h 154"/>
                <a:gd name="T6" fmla="*/ 85 w 373"/>
                <a:gd name="T7" fmla="*/ 154 h 154"/>
                <a:gd name="T8" fmla="*/ 236 w 373"/>
                <a:gd name="T9" fmla="*/ 145 h 154"/>
                <a:gd name="T10" fmla="*/ 371 w 373"/>
                <a:gd name="T11" fmla="*/ 108 h 154"/>
                <a:gd name="T12" fmla="*/ 373 w 373"/>
                <a:gd name="T13" fmla="*/ 67 h 154"/>
                <a:gd name="T14" fmla="*/ 234 w 373"/>
                <a:gd name="T15" fmla="*/ 19 h 154"/>
                <a:gd name="T16" fmla="*/ 141 w 373"/>
                <a:gd name="T17" fmla="*/ 0 h 154"/>
                <a:gd name="T18" fmla="*/ 141 w 373"/>
                <a:gd name="T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3" h="154">
                  <a:moveTo>
                    <a:pt x="141" y="0"/>
                  </a:moveTo>
                  <a:lnTo>
                    <a:pt x="11" y="13"/>
                  </a:lnTo>
                  <a:lnTo>
                    <a:pt x="0" y="97"/>
                  </a:lnTo>
                  <a:lnTo>
                    <a:pt x="85" y="154"/>
                  </a:lnTo>
                  <a:lnTo>
                    <a:pt x="236" y="145"/>
                  </a:lnTo>
                  <a:lnTo>
                    <a:pt x="371" y="108"/>
                  </a:lnTo>
                  <a:lnTo>
                    <a:pt x="373" y="67"/>
                  </a:lnTo>
                  <a:lnTo>
                    <a:pt x="234" y="19"/>
                  </a:lnTo>
                  <a:lnTo>
                    <a:pt x="141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7" name="Freeform 45"/>
            <p:cNvSpPr>
              <a:spLocks/>
            </p:cNvSpPr>
            <p:nvPr/>
          </p:nvSpPr>
          <p:spPr bwMode="auto">
            <a:xfrm>
              <a:off x="1772" y="2665"/>
              <a:ext cx="154" cy="61"/>
            </a:xfrm>
            <a:custGeom>
              <a:avLst/>
              <a:gdLst>
                <a:gd name="T0" fmla="*/ 54 w 308"/>
                <a:gd name="T1" fmla="*/ 19 h 124"/>
                <a:gd name="T2" fmla="*/ 0 w 308"/>
                <a:gd name="T3" fmla="*/ 61 h 124"/>
                <a:gd name="T4" fmla="*/ 73 w 308"/>
                <a:gd name="T5" fmla="*/ 124 h 124"/>
                <a:gd name="T6" fmla="*/ 236 w 308"/>
                <a:gd name="T7" fmla="*/ 124 h 124"/>
                <a:gd name="T8" fmla="*/ 308 w 308"/>
                <a:gd name="T9" fmla="*/ 55 h 124"/>
                <a:gd name="T10" fmla="*/ 215 w 308"/>
                <a:gd name="T11" fmla="*/ 0 h 124"/>
                <a:gd name="T12" fmla="*/ 54 w 308"/>
                <a:gd name="T13" fmla="*/ 19 h 124"/>
                <a:gd name="T14" fmla="*/ 54 w 308"/>
                <a:gd name="T15" fmla="*/ 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8" h="124">
                  <a:moveTo>
                    <a:pt x="54" y="19"/>
                  </a:moveTo>
                  <a:lnTo>
                    <a:pt x="0" y="61"/>
                  </a:lnTo>
                  <a:lnTo>
                    <a:pt x="73" y="124"/>
                  </a:lnTo>
                  <a:lnTo>
                    <a:pt x="236" y="124"/>
                  </a:lnTo>
                  <a:lnTo>
                    <a:pt x="308" y="55"/>
                  </a:lnTo>
                  <a:lnTo>
                    <a:pt x="215" y="0"/>
                  </a:lnTo>
                  <a:lnTo>
                    <a:pt x="54" y="19"/>
                  </a:lnTo>
                  <a:lnTo>
                    <a:pt x="54" y="19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8" name="Freeform 46"/>
            <p:cNvSpPr>
              <a:spLocks/>
            </p:cNvSpPr>
            <p:nvPr/>
          </p:nvSpPr>
          <p:spPr bwMode="auto">
            <a:xfrm>
              <a:off x="3810" y="2477"/>
              <a:ext cx="194" cy="284"/>
            </a:xfrm>
            <a:custGeom>
              <a:avLst/>
              <a:gdLst>
                <a:gd name="T0" fmla="*/ 285 w 390"/>
                <a:gd name="T1" fmla="*/ 0 h 566"/>
                <a:gd name="T2" fmla="*/ 31 w 390"/>
                <a:gd name="T3" fmla="*/ 72 h 566"/>
                <a:gd name="T4" fmla="*/ 29 w 390"/>
                <a:gd name="T5" fmla="*/ 133 h 566"/>
                <a:gd name="T6" fmla="*/ 223 w 390"/>
                <a:gd name="T7" fmla="*/ 171 h 566"/>
                <a:gd name="T8" fmla="*/ 0 w 390"/>
                <a:gd name="T9" fmla="*/ 209 h 566"/>
                <a:gd name="T10" fmla="*/ 6 w 390"/>
                <a:gd name="T11" fmla="*/ 272 h 566"/>
                <a:gd name="T12" fmla="*/ 327 w 390"/>
                <a:gd name="T13" fmla="*/ 338 h 566"/>
                <a:gd name="T14" fmla="*/ 103 w 390"/>
                <a:gd name="T15" fmla="*/ 403 h 566"/>
                <a:gd name="T16" fmla="*/ 112 w 390"/>
                <a:gd name="T17" fmla="*/ 464 h 566"/>
                <a:gd name="T18" fmla="*/ 337 w 390"/>
                <a:gd name="T19" fmla="*/ 454 h 566"/>
                <a:gd name="T20" fmla="*/ 280 w 390"/>
                <a:gd name="T21" fmla="*/ 528 h 566"/>
                <a:gd name="T22" fmla="*/ 297 w 390"/>
                <a:gd name="T23" fmla="*/ 566 h 566"/>
                <a:gd name="T24" fmla="*/ 359 w 390"/>
                <a:gd name="T25" fmla="*/ 509 h 566"/>
                <a:gd name="T26" fmla="*/ 390 w 390"/>
                <a:gd name="T27" fmla="*/ 388 h 566"/>
                <a:gd name="T28" fmla="*/ 390 w 390"/>
                <a:gd name="T29" fmla="*/ 239 h 566"/>
                <a:gd name="T30" fmla="*/ 297 w 390"/>
                <a:gd name="T31" fmla="*/ 161 h 566"/>
                <a:gd name="T32" fmla="*/ 358 w 390"/>
                <a:gd name="T33" fmla="*/ 49 h 566"/>
                <a:gd name="T34" fmla="*/ 285 w 390"/>
                <a:gd name="T35" fmla="*/ 0 h 566"/>
                <a:gd name="T36" fmla="*/ 285 w 390"/>
                <a:gd name="T37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0" h="566">
                  <a:moveTo>
                    <a:pt x="285" y="0"/>
                  </a:moveTo>
                  <a:lnTo>
                    <a:pt x="31" y="72"/>
                  </a:lnTo>
                  <a:lnTo>
                    <a:pt x="29" y="133"/>
                  </a:lnTo>
                  <a:lnTo>
                    <a:pt x="223" y="171"/>
                  </a:lnTo>
                  <a:lnTo>
                    <a:pt x="0" y="209"/>
                  </a:lnTo>
                  <a:lnTo>
                    <a:pt x="6" y="272"/>
                  </a:lnTo>
                  <a:lnTo>
                    <a:pt x="327" y="338"/>
                  </a:lnTo>
                  <a:lnTo>
                    <a:pt x="103" y="403"/>
                  </a:lnTo>
                  <a:lnTo>
                    <a:pt x="112" y="464"/>
                  </a:lnTo>
                  <a:lnTo>
                    <a:pt x="337" y="454"/>
                  </a:lnTo>
                  <a:lnTo>
                    <a:pt x="280" y="528"/>
                  </a:lnTo>
                  <a:lnTo>
                    <a:pt x="297" y="566"/>
                  </a:lnTo>
                  <a:lnTo>
                    <a:pt x="359" y="509"/>
                  </a:lnTo>
                  <a:lnTo>
                    <a:pt x="390" y="388"/>
                  </a:lnTo>
                  <a:lnTo>
                    <a:pt x="390" y="239"/>
                  </a:lnTo>
                  <a:lnTo>
                    <a:pt x="297" y="161"/>
                  </a:lnTo>
                  <a:lnTo>
                    <a:pt x="358" y="49"/>
                  </a:lnTo>
                  <a:lnTo>
                    <a:pt x="285" y="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9" name="Freeform 47"/>
            <p:cNvSpPr>
              <a:spLocks/>
            </p:cNvSpPr>
            <p:nvPr/>
          </p:nvSpPr>
          <p:spPr bwMode="auto">
            <a:xfrm>
              <a:off x="2648" y="1113"/>
              <a:ext cx="403" cy="333"/>
            </a:xfrm>
            <a:custGeom>
              <a:avLst/>
              <a:gdLst>
                <a:gd name="T0" fmla="*/ 553 w 806"/>
                <a:gd name="T1" fmla="*/ 0 h 667"/>
                <a:gd name="T2" fmla="*/ 308 w 806"/>
                <a:gd name="T3" fmla="*/ 48 h 667"/>
                <a:gd name="T4" fmla="*/ 131 w 806"/>
                <a:gd name="T5" fmla="*/ 169 h 667"/>
                <a:gd name="T6" fmla="*/ 407 w 806"/>
                <a:gd name="T7" fmla="*/ 158 h 667"/>
                <a:gd name="T8" fmla="*/ 234 w 806"/>
                <a:gd name="T9" fmla="*/ 308 h 667"/>
                <a:gd name="T10" fmla="*/ 308 w 806"/>
                <a:gd name="T11" fmla="*/ 396 h 667"/>
                <a:gd name="T12" fmla="*/ 0 w 806"/>
                <a:gd name="T13" fmla="*/ 667 h 667"/>
                <a:gd name="T14" fmla="*/ 523 w 806"/>
                <a:gd name="T15" fmla="*/ 436 h 667"/>
                <a:gd name="T16" fmla="*/ 420 w 806"/>
                <a:gd name="T17" fmla="*/ 612 h 667"/>
                <a:gd name="T18" fmla="*/ 553 w 806"/>
                <a:gd name="T19" fmla="*/ 593 h 667"/>
                <a:gd name="T20" fmla="*/ 707 w 806"/>
                <a:gd name="T21" fmla="*/ 462 h 667"/>
                <a:gd name="T22" fmla="*/ 806 w 806"/>
                <a:gd name="T23" fmla="*/ 289 h 667"/>
                <a:gd name="T24" fmla="*/ 388 w 806"/>
                <a:gd name="T25" fmla="*/ 443 h 667"/>
                <a:gd name="T26" fmla="*/ 557 w 806"/>
                <a:gd name="T27" fmla="*/ 221 h 667"/>
                <a:gd name="T28" fmla="*/ 483 w 806"/>
                <a:gd name="T29" fmla="*/ 118 h 667"/>
                <a:gd name="T30" fmla="*/ 553 w 806"/>
                <a:gd name="T31" fmla="*/ 0 h 667"/>
                <a:gd name="T32" fmla="*/ 553 w 806"/>
                <a:gd name="T33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6" h="667">
                  <a:moveTo>
                    <a:pt x="553" y="0"/>
                  </a:moveTo>
                  <a:lnTo>
                    <a:pt x="308" y="48"/>
                  </a:lnTo>
                  <a:lnTo>
                    <a:pt x="131" y="169"/>
                  </a:lnTo>
                  <a:lnTo>
                    <a:pt x="407" y="158"/>
                  </a:lnTo>
                  <a:lnTo>
                    <a:pt x="234" y="308"/>
                  </a:lnTo>
                  <a:lnTo>
                    <a:pt x="308" y="396"/>
                  </a:lnTo>
                  <a:lnTo>
                    <a:pt x="0" y="667"/>
                  </a:lnTo>
                  <a:lnTo>
                    <a:pt x="523" y="436"/>
                  </a:lnTo>
                  <a:lnTo>
                    <a:pt x="420" y="612"/>
                  </a:lnTo>
                  <a:lnTo>
                    <a:pt x="553" y="593"/>
                  </a:lnTo>
                  <a:lnTo>
                    <a:pt x="707" y="462"/>
                  </a:lnTo>
                  <a:lnTo>
                    <a:pt x="806" y="289"/>
                  </a:lnTo>
                  <a:lnTo>
                    <a:pt x="388" y="443"/>
                  </a:lnTo>
                  <a:lnTo>
                    <a:pt x="557" y="221"/>
                  </a:lnTo>
                  <a:lnTo>
                    <a:pt x="483" y="118"/>
                  </a:lnTo>
                  <a:lnTo>
                    <a:pt x="553" y="0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0" name="Freeform 48"/>
            <p:cNvSpPr>
              <a:spLocks/>
            </p:cNvSpPr>
            <p:nvPr/>
          </p:nvSpPr>
          <p:spPr bwMode="auto">
            <a:xfrm>
              <a:off x="3081" y="1310"/>
              <a:ext cx="126" cy="285"/>
            </a:xfrm>
            <a:custGeom>
              <a:avLst/>
              <a:gdLst>
                <a:gd name="T0" fmla="*/ 0 w 253"/>
                <a:gd name="T1" fmla="*/ 11 h 570"/>
                <a:gd name="T2" fmla="*/ 95 w 253"/>
                <a:gd name="T3" fmla="*/ 300 h 570"/>
                <a:gd name="T4" fmla="*/ 253 w 253"/>
                <a:gd name="T5" fmla="*/ 570 h 570"/>
                <a:gd name="T6" fmla="*/ 186 w 253"/>
                <a:gd name="T7" fmla="*/ 220 h 570"/>
                <a:gd name="T8" fmla="*/ 91 w 253"/>
                <a:gd name="T9" fmla="*/ 0 h 570"/>
                <a:gd name="T10" fmla="*/ 131 w 253"/>
                <a:gd name="T11" fmla="*/ 271 h 570"/>
                <a:gd name="T12" fmla="*/ 0 w 253"/>
                <a:gd name="T13" fmla="*/ 11 h 570"/>
                <a:gd name="T14" fmla="*/ 0 w 253"/>
                <a:gd name="T15" fmla="*/ 1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" h="570">
                  <a:moveTo>
                    <a:pt x="0" y="11"/>
                  </a:moveTo>
                  <a:lnTo>
                    <a:pt x="95" y="300"/>
                  </a:lnTo>
                  <a:lnTo>
                    <a:pt x="253" y="570"/>
                  </a:lnTo>
                  <a:lnTo>
                    <a:pt x="186" y="220"/>
                  </a:lnTo>
                  <a:lnTo>
                    <a:pt x="91" y="0"/>
                  </a:lnTo>
                  <a:lnTo>
                    <a:pt x="131" y="271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1" name="Freeform 49"/>
            <p:cNvSpPr>
              <a:spLocks/>
            </p:cNvSpPr>
            <p:nvPr/>
          </p:nvSpPr>
          <p:spPr bwMode="auto">
            <a:xfrm>
              <a:off x="2816" y="1522"/>
              <a:ext cx="31" cy="161"/>
            </a:xfrm>
            <a:custGeom>
              <a:avLst/>
              <a:gdLst>
                <a:gd name="T0" fmla="*/ 0 w 60"/>
                <a:gd name="T1" fmla="*/ 0 h 322"/>
                <a:gd name="T2" fmla="*/ 60 w 60"/>
                <a:gd name="T3" fmla="*/ 69 h 322"/>
                <a:gd name="T4" fmla="*/ 60 w 60"/>
                <a:gd name="T5" fmla="*/ 236 h 322"/>
                <a:gd name="T6" fmla="*/ 9 w 60"/>
                <a:gd name="T7" fmla="*/ 322 h 322"/>
                <a:gd name="T8" fmla="*/ 9 w 60"/>
                <a:gd name="T9" fmla="*/ 219 h 322"/>
                <a:gd name="T10" fmla="*/ 38 w 60"/>
                <a:gd name="T11" fmla="*/ 103 h 322"/>
                <a:gd name="T12" fmla="*/ 0 w 60"/>
                <a:gd name="T13" fmla="*/ 0 h 322"/>
                <a:gd name="T14" fmla="*/ 0 w 60"/>
                <a:gd name="T15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322">
                  <a:moveTo>
                    <a:pt x="0" y="0"/>
                  </a:moveTo>
                  <a:lnTo>
                    <a:pt x="60" y="69"/>
                  </a:lnTo>
                  <a:lnTo>
                    <a:pt x="60" y="236"/>
                  </a:lnTo>
                  <a:lnTo>
                    <a:pt x="9" y="322"/>
                  </a:lnTo>
                  <a:lnTo>
                    <a:pt x="9" y="219"/>
                  </a:lnTo>
                  <a:lnTo>
                    <a:pt x="38" y="10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2" name="Freeform 50"/>
            <p:cNvSpPr>
              <a:spLocks/>
            </p:cNvSpPr>
            <p:nvPr/>
          </p:nvSpPr>
          <p:spPr bwMode="auto">
            <a:xfrm>
              <a:off x="2658" y="1481"/>
              <a:ext cx="150" cy="33"/>
            </a:xfrm>
            <a:custGeom>
              <a:avLst/>
              <a:gdLst>
                <a:gd name="T0" fmla="*/ 0 w 300"/>
                <a:gd name="T1" fmla="*/ 45 h 64"/>
                <a:gd name="T2" fmla="*/ 118 w 300"/>
                <a:gd name="T3" fmla="*/ 0 h 64"/>
                <a:gd name="T4" fmla="*/ 274 w 300"/>
                <a:gd name="T5" fmla="*/ 21 h 64"/>
                <a:gd name="T6" fmla="*/ 300 w 300"/>
                <a:gd name="T7" fmla="*/ 64 h 64"/>
                <a:gd name="T8" fmla="*/ 251 w 300"/>
                <a:gd name="T9" fmla="*/ 53 h 64"/>
                <a:gd name="T10" fmla="*/ 198 w 300"/>
                <a:gd name="T11" fmla="*/ 30 h 64"/>
                <a:gd name="T12" fmla="*/ 84 w 300"/>
                <a:gd name="T13" fmla="*/ 30 h 64"/>
                <a:gd name="T14" fmla="*/ 0 w 300"/>
                <a:gd name="T15" fmla="*/ 45 h 64"/>
                <a:gd name="T16" fmla="*/ 0 w 300"/>
                <a:gd name="T17" fmla="*/ 4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64">
                  <a:moveTo>
                    <a:pt x="0" y="45"/>
                  </a:moveTo>
                  <a:lnTo>
                    <a:pt x="118" y="0"/>
                  </a:lnTo>
                  <a:lnTo>
                    <a:pt x="274" y="21"/>
                  </a:lnTo>
                  <a:lnTo>
                    <a:pt x="300" y="64"/>
                  </a:lnTo>
                  <a:lnTo>
                    <a:pt x="251" y="53"/>
                  </a:lnTo>
                  <a:lnTo>
                    <a:pt x="198" y="30"/>
                  </a:lnTo>
                  <a:lnTo>
                    <a:pt x="84" y="30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3" name="Freeform 51"/>
            <p:cNvSpPr>
              <a:spLocks/>
            </p:cNvSpPr>
            <p:nvPr/>
          </p:nvSpPr>
          <p:spPr bwMode="auto">
            <a:xfrm>
              <a:off x="2906" y="1483"/>
              <a:ext cx="98" cy="28"/>
            </a:xfrm>
            <a:custGeom>
              <a:avLst/>
              <a:gdLst>
                <a:gd name="T0" fmla="*/ 0 w 196"/>
                <a:gd name="T1" fmla="*/ 55 h 55"/>
                <a:gd name="T2" fmla="*/ 67 w 196"/>
                <a:gd name="T3" fmla="*/ 0 h 55"/>
                <a:gd name="T4" fmla="*/ 196 w 196"/>
                <a:gd name="T5" fmla="*/ 1 h 55"/>
                <a:gd name="T6" fmla="*/ 0 w 196"/>
                <a:gd name="T7" fmla="*/ 55 h 55"/>
                <a:gd name="T8" fmla="*/ 0 w 196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55">
                  <a:moveTo>
                    <a:pt x="0" y="55"/>
                  </a:moveTo>
                  <a:lnTo>
                    <a:pt x="67" y="0"/>
                  </a:lnTo>
                  <a:lnTo>
                    <a:pt x="196" y="1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4" name="Freeform 52"/>
            <p:cNvSpPr>
              <a:spLocks/>
            </p:cNvSpPr>
            <p:nvPr/>
          </p:nvSpPr>
          <p:spPr bwMode="auto">
            <a:xfrm>
              <a:off x="3031" y="1488"/>
              <a:ext cx="36" cy="33"/>
            </a:xfrm>
            <a:custGeom>
              <a:avLst/>
              <a:gdLst>
                <a:gd name="T0" fmla="*/ 0 w 72"/>
                <a:gd name="T1" fmla="*/ 0 h 67"/>
                <a:gd name="T2" fmla="*/ 72 w 72"/>
                <a:gd name="T3" fmla="*/ 67 h 67"/>
                <a:gd name="T4" fmla="*/ 55 w 72"/>
                <a:gd name="T5" fmla="*/ 23 h 67"/>
                <a:gd name="T6" fmla="*/ 0 w 72"/>
                <a:gd name="T7" fmla="*/ 0 h 67"/>
                <a:gd name="T8" fmla="*/ 0 w 7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7">
                  <a:moveTo>
                    <a:pt x="0" y="0"/>
                  </a:moveTo>
                  <a:lnTo>
                    <a:pt x="72" y="67"/>
                  </a:lnTo>
                  <a:lnTo>
                    <a:pt x="55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5" name="Freeform 53"/>
            <p:cNvSpPr>
              <a:spLocks/>
            </p:cNvSpPr>
            <p:nvPr/>
          </p:nvSpPr>
          <p:spPr bwMode="auto">
            <a:xfrm>
              <a:off x="2913" y="1516"/>
              <a:ext cx="54" cy="34"/>
            </a:xfrm>
            <a:custGeom>
              <a:avLst/>
              <a:gdLst>
                <a:gd name="T0" fmla="*/ 0 w 109"/>
                <a:gd name="T1" fmla="*/ 69 h 69"/>
                <a:gd name="T2" fmla="*/ 52 w 109"/>
                <a:gd name="T3" fmla="*/ 0 h 69"/>
                <a:gd name="T4" fmla="*/ 109 w 109"/>
                <a:gd name="T5" fmla="*/ 0 h 69"/>
                <a:gd name="T6" fmla="*/ 0 w 109"/>
                <a:gd name="T7" fmla="*/ 69 h 69"/>
                <a:gd name="T8" fmla="*/ 0 w 10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9">
                  <a:moveTo>
                    <a:pt x="0" y="69"/>
                  </a:moveTo>
                  <a:lnTo>
                    <a:pt x="52" y="0"/>
                  </a:lnTo>
                  <a:lnTo>
                    <a:pt x="109" y="0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6" name="Freeform 54"/>
            <p:cNvSpPr>
              <a:spLocks/>
            </p:cNvSpPr>
            <p:nvPr/>
          </p:nvSpPr>
          <p:spPr bwMode="auto">
            <a:xfrm>
              <a:off x="2925" y="1516"/>
              <a:ext cx="129" cy="46"/>
            </a:xfrm>
            <a:custGeom>
              <a:avLst/>
              <a:gdLst>
                <a:gd name="T0" fmla="*/ 118 w 259"/>
                <a:gd name="T1" fmla="*/ 0 h 93"/>
                <a:gd name="T2" fmla="*/ 255 w 259"/>
                <a:gd name="T3" fmla="*/ 55 h 93"/>
                <a:gd name="T4" fmla="*/ 259 w 259"/>
                <a:gd name="T5" fmla="*/ 90 h 93"/>
                <a:gd name="T6" fmla="*/ 196 w 259"/>
                <a:gd name="T7" fmla="*/ 91 h 93"/>
                <a:gd name="T8" fmla="*/ 198 w 259"/>
                <a:gd name="T9" fmla="*/ 63 h 93"/>
                <a:gd name="T10" fmla="*/ 73 w 259"/>
                <a:gd name="T11" fmla="*/ 34 h 93"/>
                <a:gd name="T12" fmla="*/ 29 w 259"/>
                <a:gd name="T13" fmla="*/ 93 h 93"/>
                <a:gd name="T14" fmla="*/ 0 w 259"/>
                <a:gd name="T15" fmla="*/ 86 h 93"/>
                <a:gd name="T16" fmla="*/ 48 w 259"/>
                <a:gd name="T17" fmla="*/ 27 h 93"/>
                <a:gd name="T18" fmla="*/ 133 w 259"/>
                <a:gd name="T19" fmla="*/ 29 h 93"/>
                <a:gd name="T20" fmla="*/ 118 w 259"/>
                <a:gd name="T21" fmla="*/ 0 h 93"/>
                <a:gd name="T22" fmla="*/ 118 w 259"/>
                <a:gd name="T2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93">
                  <a:moveTo>
                    <a:pt x="118" y="0"/>
                  </a:moveTo>
                  <a:lnTo>
                    <a:pt x="255" y="55"/>
                  </a:lnTo>
                  <a:lnTo>
                    <a:pt x="259" y="90"/>
                  </a:lnTo>
                  <a:lnTo>
                    <a:pt x="196" y="91"/>
                  </a:lnTo>
                  <a:lnTo>
                    <a:pt x="198" y="63"/>
                  </a:lnTo>
                  <a:lnTo>
                    <a:pt x="73" y="34"/>
                  </a:lnTo>
                  <a:lnTo>
                    <a:pt x="29" y="93"/>
                  </a:lnTo>
                  <a:lnTo>
                    <a:pt x="0" y="86"/>
                  </a:lnTo>
                  <a:lnTo>
                    <a:pt x="48" y="27"/>
                  </a:lnTo>
                  <a:lnTo>
                    <a:pt x="133" y="29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7" name="Freeform 55"/>
            <p:cNvSpPr>
              <a:spLocks/>
            </p:cNvSpPr>
            <p:nvPr/>
          </p:nvSpPr>
          <p:spPr bwMode="auto">
            <a:xfrm>
              <a:off x="2659" y="1517"/>
              <a:ext cx="123" cy="50"/>
            </a:xfrm>
            <a:custGeom>
              <a:avLst/>
              <a:gdLst>
                <a:gd name="T0" fmla="*/ 213 w 247"/>
                <a:gd name="T1" fmla="*/ 0 h 99"/>
                <a:gd name="T2" fmla="*/ 55 w 247"/>
                <a:gd name="T3" fmla="*/ 27 h 99"/>
                <a:gd name="T4" fmla="*/ 0 w 247"/>
                <a:gd name="T5" fmla="*/ 99 h 99"/>
                <a:gd name="T6" fmla="*/ 53 w 247"/>
                <a:gd name="T7" fmla="*/ 99 h 99"/>
                <a:gd name="T8" fmla="*/ 84 w 247"/>
                <a:gd name="T9" fmla="*/ 57 h 99"/>
                <a:gd name="T10" fmla="*/ 247 w 247"/>
                <a:gd name="T11" fmla="*/ 30 h 99"/>
                <a:gd name="T12" fmla="*/ 156 w 247"/>
                <a:gd name="T13" fmla="*/ 21 h 99"/>
                <a:gd name="T14" fmla="*/ 213 w 247"/>
                <a:gd name="T15" fmla="*/ 0 h 99"/>
                <a:gd name="T16" fmla="*/ 213 w 247"/>
                <a:gd name="T1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99">
                  <a:moveTo>
                    <a:pt x="213" y="0"/>
                  </a:moveTo>
                  <a:lnTo>
                    <a:pt x="55" y="27"/>
                  </a:lnTo>
                  <a:lnTo>
                    <a:pt x="0" y="99"/>
                  </a:lnTo>
                  <a:lnTo>
                    <a:pt x="53" y="99"/>
                  </a:lnTo>
                  <a:lnTo>
                    <a:pt x="84" y="57"/>
                  </a:lnTo>
                  <a:lnTo>
                    <a:pt x="247" y="30"/>
                  </a:lnTo>
                  <a:lnTo>
                    <a:pt x="156" y="21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8" name="Freeform 56"/>
            <p:cNvSpPr>
              <a:spLocks/>
            </p:cNvSpPr>
            <p:nvPr/>
          </p:nvSpPr>
          <p:spPr bwMode="auto">
            <a:xfrm>
              <a:off x="2768" y="1537"/>
              <a:ext cx="32" cy="30"/>
            </a:xfrm>
            <a:custGeom>
              <a:avLst/>
              <a:gdLst>
                <a:gd name="T0" fmla="*/ 0 w 64"/>
                <a:gd name="T1" fmla="*/ 0 h 59"/>
                <a:gd name="T2" fmla="*/ 26 w 64"/>
                <a:gd name="T3" fmla="*/ 59 h 59"/>
                <a:gd name="T4" fmla="*/ 64 w 64"/>
                <a:gd name="T5" fmla="*/ 47 h 59"/>
                <a:gd name="T6" fmla="*/ 0 w 64"/>
                <a:gd name="T7" fmla="*/ 0 h 59"/>
                <a:gd name="T8" fmla="*/ 0 w 64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9">
                  <a:moveTo>
                    <a:pt x="0" y="0"/>
                  </a:moveTo>
                  <a:lnTo>
                    <a:pt x="26" y="59"/>
                  </a:lnTo>
                  <a:lnTo>
                    <a:pt x="64" y="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9" name="Freeform 57"/>
            <p:cNvSpPr>
              <a:spLocks/>
            </p:cNvSpPr>
            <p:nvPr/>
          </p:nvSpPr>
          <p:spPr bwMode="auto">
            <a:xfrm>
              <a:off x="2966" y="1563"/>
              <a:ext cx="49" cy="14"/>
            </a:xfrm>
            <a:custGeom>
              <a:avLst/>
              <a:gdLst>
                <a:gd name="T0" fmla="*/ 0 w 97"/>
                <a:gd name="T1" fmla="*/ 0 h 29"/>
                <a:gd name="T2" fmla="*/ 97 w 97"/>
                <a:gd name="T3" fmla="*/ 2 h 29"/>
                <a:gd name="T4" fmla="*/ 66 w 97"/>
                <a:gd name="T5" fmla="*/ 29 h 29"/>
                <a:gd name="T6" fmla="*/ 0 w 97"/>
                <a:gd name="T7" fmla="*/ 0 h 29"/>
                <a:gd name="T8" fmla="*/ 0 w 97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29">
                  <a:moveTo>
                    <a:pt x="0" y="0"/>
                  </a:moveTo>
                  <a:lnTo>
                    <a:pt x="97" y="2"/>
                  </a:lnTo>
                  <a:lnTo>
                    <a:pt x="66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0" name="Freeform 58"/>
            <p:cNvSpPr>
              <a:spLocks/>
            </p:cNvSpPr>
            <p:nvPr/>
          </p:nvSpPr>
          <p:spPr bwMode="auto">
            <a:xfrm>
              <a:off x="2693" y="1565"/>
              <a:ext cx="82" cy="16"/>
            </a:xfrm>
            <a:custGeom>
              <a:avLst/>
              <a:gdLst>
                <a:gd name="T0" fmla="*/ 0 w 166"/>
                <a:gd name="T1" fmla="*/ 0 h 32"/>
                <a:gd name="T2" fmla="*/ 54 w 166"/>
                <a:gd name="T3" fmla="*/ 10 h 32"/>
                <a:gd name="T4" fmla="*/ 166 w 166"/>
                <a:gd name="T5" fmla="*/ 10 h 32"/>
                <a:gd name="T6" fmla="*/ 76 w 166"/>
                <a:gd name="T7" fmla="*/ 32 h 32"/>
                <a:gd name="T8" fmla="*/ 12 w 166"/>
                <a:gd name="T9" fmla="*/ 15 h 32"/>
                <a:gd name="T10" fmla="*/ 0 w 166"/>
                <a:gd name="T11" fmla="*/ 0 h 32"/>
                <a:gd name="T12" fmla="*/ 0 w 166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32">
                  <a:moveTo>
                    <a:pt x="0" y="0"/>
                  </a:moveTo>
                  <a:lnTo>
                    <a:pt x="54" y="10"/>
                  </a:lnTo>
                  <a:lnTo>
                    <a:pt x="166" y="10"/>
                  </a:lnTo>
                  <a:lnTo>
                    <a:pt x="76" y="32"/>
                  </a:lnTo>
                  <a:lnTo>
                    <a:pt x="12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1" name="Freeform 59"/>
            <p:cNvSpPr>
              <a:spLocks/>
            </p:cNvSpPr>
            <p:nvPr/>
          </p:nvSpPr>
          <p:spPr bwMode="auto">
            <a:xfrm>
              <a:off x="2736" y="1535"/>
              <a:ext cx="33" cy="33"/>
            </a:xfrm>
            <a:custGeom>
              <a:avLst/>
              <a:gdLst>
                <a:gd name="T0" fmla="*/ 0 w 65"/>
                <a:gd name="T1" fmla="*/ 8 h 67"/>
                <a:gd name="T2" fmla="*/ 6 w 65"/>
                <a:gd name="T3" fmla="*/ 40 h 67"/>
                <a:gd name="T4" fmla="*/ 34 w 65"/>
                <a:gd name="T5" fmla="*/ 29 h 67"/>
                <a:gd name="T6" fmla="*/ 34 w 65"/>
                <a:gd name="T7" fmla="*/ 67 h 67"/>
                <a:gd name="T8" fmla="*/ 55 w 65"/>
                <a:gd name="T9" fmla="*/ 46 h 67"/>
                <a:gd name="T10" fmla="*/ 65 w 65"/>
                <a:gd name="T11" fmla="*/ 0 h 67"/>
                <a:gd name="T12" fmla="*/ 0 w 65"/>
                <a:gd name="T13" fmla="*/ 8 h 67"/>
                <a:gd name="T14" fmla="*/ 0 w 65"/>
                <a:gd name="T15" fmla="*/ 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7">
                  <a:moveTo>
                    <a:pt x="0" y="8"/>
                  </a:moveTo>
                  <a:lnTo>
                    <a:pt x="6" y="40"/>
                  </a:lnTo>
                  <a:lnTo>
                    <a:pt x="34" y="29"/>
                  </a:lnTo>
                  <a:lnTo>
                    <a:pt x="34" y="67"/>
                  </a:lnTo>
                  <a:lnTo>
                    <a:pt x="55" y="46"/>
                  </a:lnTo>
                  <a:lnTo>
                    <a:pt x="6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2" name="Freeform 60"/>
            <p:cNvSpPr>
              <a:spLocks/>
            </p:cNvSpPr>
            <p:nvPr/>
          </p:nvSpPr>
          <p:spPr bwMode="auto">
            <a:xfrm>
              <a:off x="2706" y="1534"/>
              <a:ext cx="12" cy="32"/>
            </a:xfrm>
            <a:custGeom>
              <a:avLst/>
              <a:gdLst>
                <a:gd name="T0" fmla="*/ 0 w 25"/>
                <a:gd name="T1" fmla="*/ 10 h 65"/>
                <a:gd name="T2" fmla="*/ 25 w 25"/>
                <a:gd name="T3" fmla="*/ 65 h 65"/>
                <a:gd name="T4" fmla="*/ 25 w 25"/>
                <a:gd name="T5" fmla="*/ 0 h 65"/>
                <a:gd name="T6" fmla="*/ 0 w 25"/>
                <a:gd name="T7" fmla="*/ 10 h 65"/>
                <a:gd name="T8" fmla="*/ 0 w 25"/>
                <a:gd name="T9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5">
                  <a:moveTo>
                    <a:pt x="0" y="10"/>
                  </a:moveTo>
                  <a:lnTo>
                    <a:pt x="25" y="65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3" name="Freeform 61"/>
            <p:cNvSpPr>
              <a:spLocks/>
            </p:cNvSpPr>
            <p:nvPr/>
          </p:nvSpPr>
          <p:spPr bwMode="auto">
            <a:xfrm>
              <a:off x="2954" y="1532"/>
              <a:ext cx="11" cy="31"/>
            </a:xfrm>
            <a:custGeom>
              <a:avLst/>
              <a:gdLst>
                <a:gd name="T0" fmla="*/ 0 w 21"/>
                <a:gd name="T1" fmla="*/ 9 h 62"/>
                <a:gd name="T2" fmla="*/ 21 w 21"/>
                <a:gd name="T3" fmla="*/ 62 h 62"/>
                <a:gd name="T4" fmla="*/ 21 w 21"/>
                <a:gd name="T5" fmla="*/ 0 h 62"/>
                <a:gd name="T6" fmla="*/ 0 w 21"/>
                <a:gd name="T7" fmla="*/ 9 h 62"/>
                <a:gd name="T8" fmla="*/ 0 w 21"/>
                <a:gd name="T9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2">
                  <a:moveTo>
                    <a:pt x="0" y="9"/>
                  </a:moveTo>
                  <a:lnTo>
                    <a:pt x="21" y="62"/>
                  </a:lnTo>
                  <a:lnTo>
                    <a:pt x="21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4" name="Freeform 62"/>
            <p:cNvSpPr>
              <a:spLocks/>
            </p:cNvSpPr>
            <p:nvPr/>
          </p:nvSpPr>
          <p:spPr bwMode="auto">
            <a:xfrm>
              <a:off x="2981" y="1536"/>
              <a:ext cx="29" cy="34"/>
            </a:xfrm>
            <a:custGeom>
              <a:avLst/>
              <a:gdLst>
                <a:gd name="T0" fmla="*/ 10 w 59"/>
                <a:gd name="T1" fmla="*/ 0 h 69"/>
                <a:gd name="T2" fmla="*/ 0 w 59"/>
                <a:gd name="T3" fmla="*/ 32 h 69"/>
                <a:gd name="T4" fmla="*/ 25 w 59"/>
                <a:gd name="T5" fmla="*/ 32 h 69"/>
                <a:gd name="T6" fmla="*/ 25 w 59"/>
                <a:gd name="T7" fmla="*/ 69 h 69"/>
                <a:gd name="T8" fmla="*/ 50 w 59"/>
                <a:gd name="T9" fmla="*/ 48 h 69"/>
                <a:gd name="T10" fmla="*/ 59 w 59"/>
                <a:gd name="T11" fmla="*/ 6 h 69"/>
                <a:gd name="T12" fmla="*/ 10 w 59"/>
                <a:gd name="T13" fmla="*/ 0 h 69"/>
                <a:gd name="T14" fmla="*/ 10 w 59"/>
                <a:gd name="T1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69">
                  <a:moveTo>
                    <a:pt x="10" y="0"/>
                  </a:moveTo>
                  <a:lnTo>
                    <a:pt x="0" y="32"/>
                  </a:lnTo>
                  <a:lnTo>
                    <a:pt x="25" y="32"/>
                  </a:lnTo>
                  <a:lnTo>
                    <a:pt x="25" y="69"/>
                  </a:lnTo>
                  <a:lnTo>
                    <a:pt x="50" y="48"/>
                  </a:lnTo>
                  <a:lnTo>
                    <a:pt x="59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5" name="Freeform 63"/>
            <p:cNvSpPr>
              <a:spLocks/>
            </p:cNvSpPr>
            <p:nvPr/>
          </p:nvSpPr>
          <p:spPr bwMode="auto">
            <a:xfrm>
              <a:off x="2851" y="1688"/>
              <a:ext cx="102" cy="40"/>
            </a:xfrm>
            <a:custGeom>
              <a:avLst/>
              <a:gdLst>
                <a:gd name="T0" fmla="*/ 103 w 203"/>
                <a:gd name="T1" fmla="*/ 25 h 80"/>
                <a:gd name="T2" fmla="*/ 0 w 203"/>
                <a:gd name="T3" fmla="*/ 74 h 80"/>
                <a:gd name="T4" fmla="*/ 57 w 203"/>
                <a:gd name="T5" fmla="*/ 80 h 80"/>
                <a:gd name="T6" fmla="*/ 106 w 203"/>
                <a:gd name="T7" fmla="*/ 55 h 80"/>
                <a:gd name="T8" fmla="*/ 184 w 203"/>
                <a:gd name="T9" fmla="*/ 65 h 80"/>
                <a:gd name="T10" fmla="*/ 203 w 203"/>
                <a:gd name="T11" fmla="*/ 15 h 80"/>
                <a:gd name="T12" fmla="*/ 184 w 203"/>
                <a:gd name="T13" fmla="*/ 0 h 80"/>
                <a:gd name="T14" fmla="*/ 171 w 203"/>
                <a:gd name="T15" fmla="*/ 46 h 80"/>
                <a:gd name="T16" fmla="*/ 103 w 203"/>
                <a:gd name="T17" fmla="*/ 25 h 80"/>
                <a:gd name="T18" fmla="*/ 103 w 203"/>
                <a:gd name="T19" fmla="*/ 2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80">
                  <a:moveTo>
                    <a:pt x="103" y="25"/>
                  </a:moveTo>
                  <a:lnTo>
                    <a:pt x="0" y="74"/>
                  </a:lnTo>
                  <a:lnTo>
                    <a:pt x="57" y="80"/>
                  </a:lnTo>
                  <a:lnTo>
                    <a:pt x="106" y="55"/>
                  </a:lnTo>
                  <a:lnTo>
                    <a:pt x="184" y="65"/>
                  </a:lnTo>
                  <a:lnTo>
                    <a:pt x="203" y="15"/>
                  </a:lnTo>
                  <a:lnTo>
                    <a:pt x="184" y="0"/>
                  </a:lnTo>
                  <a:lnTo>
                    <a:pt x="171" y="46"/>
                  </a:lnTo>
                  <a:lnTo>
                    <a:pt x="103" y="25"/>
                  </a:lnTo>
                  <a:lnTo>
                    <a:pt x="10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6" name="Freeform 64"/>
            <p:cNvSpPr>
              <a:spLocks/>
            </p:cNvSpPr>
            <p:nvPr/>
          </p:nvSpPr>
          <p:spPr bwMode="auto">
            <a:xfrm>
              <a:off x="2803" y="1705"/>
              <a:ext cx="36" cy="9"/>
            </a:xfrm>
            <a:custGeom>
              <a:avLst/>
              <a:gdLst>
                <a:gd name="T0" fmla="*/ 72 w 72"/>
                <a:gd name="T1" fmla="*/ 10 h 19"/>
                <a:gd name="T2" fmla="*/ 38 w 72"/>
                <a:gd name="T3" fmla="*/ 0 h 19"/>
                <a:gd name="T4" fmla="*/ 0 w 72"/>
                <a:gd name="T5" fmla="*/ 19 h 19"/>
                <a:gd name="T6" fmla="*/ 72 w 72"/>
                <a:gd name="T7" fmla="*/ 10 h 19"/>
                <a:gd name="T8" fmla="*/ 72 w 72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9">
                  <a:moveTo>
                    <a:pt x="72" y="10"/>
                  </a:moveTo>
                  <a:lnTo>
                    <a:pt x="38" y="0"/>
                  </a:lnTo>
                  <a:lnTo>
                    <a:pt x="0" y="19"/>
                  </a:lnTo>
                  <a:lnTo>
                    <a:pt x="72" y="10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7" name="Freeform 65"/>
            <p:cNvSpPr>
              <a:spLocks/>
            </p:cNvSpPr>
            <p:nvPr/>
          </p:nvSpPr>
          <p:spPr bwMode="auto">
            <a:xfrm>
              <a:off x="2712" y="1692"/>
              <a:ext cx="55" cy="92"/>
            </a:xfrm>
            <a:custGeom>
              <a:avLst/>
              <a:gdLst>
                <a:gd name="T0" fmla="*/ 111 w 111"/>
                <a:gd name="T1" fmla="*/ 0 h 182"/>
                <a:gd name="T2" fmla="*/ 0 w 111"/>
                <a:gd name="T3" fmla="*/ 95 h 182"/>
                <a:gd name="T4" fmla="*/ 0 w 111"/>
                <a:gd name="T5" fmla="*/ 182 h 182"/>
                <a:gd name="T6" fmla="*/ 111 w 111"/>
                <a:gd name="T7" fmla="*/ 0 h 182"/>
                <a:gd name="T8" fmla="*/ 111 w 111"/>
                <a:gd name="T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82">
                  <a:moveTo>
                    <a:pt x="111" y="0"/>
                  </a:moveTo>
                  <a:lnTo>
                    <a:pt x="0" y="95"/>
                  </a:lnTo>
                  <a:lnTo>
                    <a:pt x="0" y="182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8" name="Freeform 66"/>
            <p:cNvSpPr>
              <a:spLocks/>
            </p:cNvSpPr>
            <p:nvPr/>
          </p:nvSpPr>
          <p:spPr bwMode="auto">
            <a:xfrm>
              <a:off x="2965" y="1694"/>
              <a:ext cx="55" cy="90"/>
            </a:xfrm>
            <a:custGeom>
              <a:avLst/>
              <a:gdLst>
                <a:gd name="T0" fmla="*/ 0 w 110"/>
                <a:gd name="T1" fmla="*/ 0 h 178"/>
                <a:gd name="T2" fmla="*/ 110 w 110"/>
                <a:gd name="T3" fmla="*/ 129 h 178"/>
                <a:gd name="T4" fmla="*/ 84 w 110"/>
                <a:gd name="T5" fmla="*/ 178 h 178"/>
                <a:gd name="T6" fmla="*/ 0 w 110"/>
                <a:gd name="T7" fmla="*/ 0 h 178"/>
                <a:gd name="T8" fmla="*/ 0 w 110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78">
                  <a:moveTo>
                    <a:pt x="0" y="0"/>
                  </a:moveTo>
                  <a:lnTo>
                    <a:pt x="110" y="129"/>
                  </a:lnTo>
                  <a:lnTo>
                    <a:pt x="84" y="1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9" name="Freeform 67"/>
            <p:cNvSpPr>
              <a:spLocks/>
            </p:cNvSpPr>
            <p:nvPr/>
          </p:nvSpPr>
          <p:spPr bwMode="auto">
            <a:xfrm>
              <a:off x="2744" y="1757"/>
              <a:ext cx="245" cy="30"/>
            </a:xfrm>
            <a:custGeom>
              <a:avLst/>
              <a:gdLst>
                <a:gd name="T0" fmla="*/ 29 w 491"/>
                <a:gd name="T1" fmla="*/ 23 h 61"/>
                <a:gd name="T2" fmla="*/ 219 w 491"/>
                <a:gd name="T3" fmla="*/ 23 h 61"/>
                <a:gd name="T4" fmla="*/ 453 w 491"/>
                <a:gd name="T5" fmla="*/ 27 h 61"/>
                <a:gd name="T6" fmla="*/ 453 w 491"/>
                <a:gd name="T7" fmla="*/ 61 h 61"/>
                <a:gd name="T8" fmla="*/ 491 w 491"/>
                <a:gd name="T9" fmla="*/ 27 h 61"/>
                <a:gd name="T10" fmla="*/ 481 w 491"/>
                <a:gd name="T11" fmla="*/ 10 h 61"/>
                <a:gd name="T12" fmla="*/ 310 w 491"/>
                <a:gd name="T13" fmla="*/ 0 h 61"/>
                <a:gd name="T14" fmla="*/ 261 w 491"/>
                <a:gd name="T15" fmla="*/ 13 h 61"/>
                <a:gd name="T16" fmla="*/ 202 w 491"/>
                <a:gd name="T17" fmla="*/ 0 h 61"/>
                <a:gd name="T18" fmla="*/ 0 w 491"/>
                <a:gd name="T19" fmla="*/ 8 h 61"/>
                <a:gd name="T20" fmla="*/ 29 w 491"/>
                <a:gd name="T21" fmla="*/ 23 h 61"/>
                <a:gd name="T22" fmla="*/ 29 w 491"/>
                <a:gd name="T23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1" h="61">
                  <a:moveTo>
                    <a:pt x="29" y="23"/>
                  </a:moveTo>
                  <a:lnTo>
                    <a:pt x="219" y="23"/>
                  </a:lnTo>
                  <a:lnTo>
                    <a:pt x="453" y="27"/>
                  </a:lnTo>
                  <a:lnTo>
                    <a:pt x="453" y="61"/>
                  </a:lnTo>
                  <a:lnTo>
                    <a:pt x="491" y="27"/>
                  </a:lnTo>
                  <a:lnTo>
                    <a:pt x="481" y="10"/>
                  </a:lnTo>
                  <a:lnTo>
                    <a:pt x="310" y="0"/>
                  </a:lnTo>
                  <a:lnTo>
                    <a:pt x="261" y="13"/>
                  </a:lnTo>
                  <a:lnTo>
                    <a:pt x="202" y="0"/>
                  </a:lnTo>
                  <a:lnTo>
                    <a:pt x="0" y="8"/>
                  </a:lnTo>
                  <a:lnTo>
                    <a:pt x="29" y="23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0" name="Freeform 68"/>
            <p:cNvSpPr>
              <a:spLocks/>
            </p:cNvSpPr>
            <p:nvPr/>
          </p:nvSpPr>
          <p:spPr bwMode="auto">
            <a:xfrm>
              <a:off x="2750" y="1762"/>
              <a:ext cx="21" cy="24"/>
            </a:xfrm>
            <a:custGeom>
              <a:avLst/>
              <a:gdLst>
                <a:gd name="T0" fmla="*/ 0 w 41"/>
                <a:gd name="T1" fmla="*/ 0 h 49"/>
                <a:gd name="T2" fmla="*/ 17 w 41"/>
                <a:gd name="T3" fmla="*/ 36 h 49"/>
                <a:gd name="T4" fmla="*/ 41 w 41"/>
                <a:gd name="T5" fmla="*/ 49 h 49"/>
                <a:gd name="T6" fmla="*/ 41 w 41"/>
                <a:gd name="T7" fmla="*/ 5 h 49"/>
                <a:gd name="T8" fmla="*/ 0 w 41"/>
                <a:gd name="T9" fmla="*/ 0 h 49"/>
                <a:gd name="T10" fmla="*/ 0 w 41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9">
                  <a:moveTo>
                    <a:pt x="0" y="0"/>
                  </a:moveTo>
                  <a:lnTo>
                    <a:pt x="17" y="36"/>
                  </a:lnTo>
                  <a:lnTo>
                    <a:pt x="41" y="49"/>
                  </a:lnTo>
                  <a:lnTo>
                    <a:pt x="41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1" name="Freeform 69"/>
            <p:cNvSpPr>
              <a:spLocks/>
            </p:cNvSpPr>
            <p:nvPr/>
          </p:nvSpPr>
          <p:spPr bwMode="auto">
            <a:xfrm>
              <a:off x="2777" y="1791"/>
              <a:ext cx="188" cy="26"/>
            </a:xfrm>
            <a:custGeom>
              <a:avLst/>
              <a:gdLst>
                <a:gd name="T0" fmla="*/ 0 w 374"/>
                <a:gd name="T1" fmla="*/ 0 h 52"/>
                <a:gd name="T2" fmla="*/ 106 w 374"/>
                <a:gd name="T3" fmla="*/ 33 h 52"/>
                <a:gd name="T4" fmla="*/ 264 w 374"/>
                <a:gd name="T5" fmla="*/ 33 h 52"/>
                <a:gd name="T6" fmla="*/ 374 w 374"/>
                <a:gd name="T7" fmla="*/ 2 h 52"/>
                <a:gd name="T8" fmla="*/ 260 w 374"/>
                <a:gd name="T9" fmla="*/ 52 h 52"/>
                <a:gd name="T10" fmla="*/ 102 w 374"/>
                <a:gd name="T11" fmla="*/ 52 h 52"/>
                <a:gd name="T12" fmla="*/ 0 w 374"/>
                <a:gd name="T13" fmla="*/ 0 h 52"/>
                <a:gd name="T14" fmla="*/ 0 w 374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52">
                  <a:moveTo>
                    <a:pt x="0" y="0"/>
                  </a:moveTo>
                  <a:lnTo>
                    <a:pt x="106" y="33"/>
                  </a:lnTo>
                  <a:lnTo>
                    <a:pt x="264" y="33"/>
                  </a:lnTo>
                  <a:lnTo>
                    <a:pt x="374" y="2"/>
                  </a:lnTo>
                  <a:lnTo>
                    <a:pt x="260" y="52"/>
                  </a:lnTo>
                  <a:lnTo>
                    <a:pt x="102" y="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2" name="Freeform 70"/>
            <p:cNvSpPr>
              <a:spLocks/>
            </p:cNvSpPr>
            <p:nvPr/>
          </p:nvSpPr>
          <p:spPr bwMode="auto">
            <a:xfrm>
              <a:off x="2768" y="1791"/>
              <a:ext cx="200" cy="57"/>
            </a:xfrm>
            <a:custGeom>
              <a:avLst/>
              <a:gdLst>
                <a:gd name="T0" fmla="*/ 49 w 401"/>
                <a:gd name="T1" fmla="*/ 59 h 114"/>
                <a:gd name="T2" fmla="*/ 133 w 401"/>
                <a:gd name="T3" fmla="*/ 114 h 114"/>
                <a:gd name="T4" fmla="*/ 281 w 401"/>
                <a:gd name="T5" fmla="*/ 114 h 114"/>
                <a:gd name="T6" fmla="*/ 359 w 401"/>
                <a:gd name="T7" fmla="*/ 54 h 114"/>
                <a:gd name="T8" fmla="*/ 401 w 401"/>
                <a:gd name="T9" fmla="*/ 10 h 114"/>
                <a:gd name="T10" fmla="*/ 275 w 401"/>
                <a:gd name="T11" fmla="*/ 90 h 114"/>
                <a:gd name="T12" fmla="*/ 121 w 401"/>
                <a:gd name="T13" fmla="*/ 90 h 114"/>
                <a:gd name="T14" fmla="*/ 0 w 401"/>
                <a:gd name="T15" fmla="*/ 0 h 114"/>
                <a:gd name="T16" fmla="*/ 49 w 401"/>
                <a:gd name="T17" fmla="*/ 59 h 114"/>
                <a:gd name="T18" fmla="*/ 49 w 401"/>
                <a:gd name="T19" fmla="*/ 5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1" h="114">
                  <a:moveTo>
                    <a:pt x="49" y="59"/>
                  </a:moveTo>
                  <a:lnTo>
                    <a:pt x="133" y="114"/>
                  </a:lnTo>
                  <a:lnTo>
                    <a:pt x="281" y="114"/>
                  </a:lnTo>
                  <a:lnTo>
                    <a:pt x="359" y="54"/>
                  </a:lnTo>
                  <a:lnTo>
                    <a:pt x="401" y="10"/>
                  </a:lnTo>
                  <a:lnTo>
                    <a:pt x="275" y="90"/>
                  </a:lnTo>
                  <a:lnTo>
                    <a:pt x="121" y="90"/>
                  </a:lnTo>
                  <a:lnTo>
                    <a:pt x="0" y="0"/>
                  </a:lnTo>
                  <a:lnTo>
                    <a:pt x="49" y="59"/>
                  </a:lnTo>
                  <a:lnTo>
                    <a:pt x="49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3" name="Freeform 71"/>
            <p:cNvSpPr>
              <a:spLocks/>
            </p:cNvSpPr>
            <p:nvPr/>
          </p:nvSpPr>
          <p:spPr bwMode="auto">
            <a:xfrm>
              <a:off x="2405" y="1085"/>
              <a:ext cx="513" cy="1002"/>
            </a:xfrm>
            <a:custGeom>
              <a:avLst/>
              <a:gdLst>
                <a:gd name="T0" fmla="*/ 1027 w 1027"/>
                <a:gd name="T1" fmla="*/ 4 h 2004"/>
                <a:gd name="T2" fmla="*/ 730 w 1027"/>
                <a:gd name="T3" fmla="*/ 0 h 2004"/>
                <a:gd name="T4" fmla="*/ 373 w 1027"/>
                <a:gd name="T5" fmla="*/ 177 h 2004"/>
                <a:gd name="T6" fmla="*/ 164 w 1027"/>
                <a:gd name="T7" fmla="*/ 743 h 2004"/>
                <a:gd name="T8" fmla="*/ 130 w 1027"/>
                <a:gd name="T9" fmla="*/ 968 h 2004"/>
                <a:gd name="T10" fmla="*/ 130 w 1027"/>
                <a:gd name="T11" fmla="*/ 1513 h 2004"/>
                <a:gd name="T12" fmla="*/ 65 w 1027"/>
                <a:gd name="T13" fmla="*/ 1793 h 2004"/>
                <a:gd name="T14" fmla="*/ 0 w 1027"/>
                <a:gd name="T15" fmla="*/ 2004 h 2004"/>
                <a:gd name="T16" fmla="*/ 287 w 1027"/>
                <a:gd name="T17" fmla="*/ 2000 h 2004"/>
                <a:gd name="T18" fmla="*/ 430 w 1027"/>
                <a:gd name="T19" fmla="*/ 1789 h 2004"/>
                <a:gd name="T20" fmla="*/ 421 w 1027"/>
                <a:gd name="T21" fmla="*/ 1899 h 2004"/>
                <a:gd name="T22" fmla="*/ 502 w 1027"/>
                <a:gd name="T23" fmla="*/ 1608 h 2004"/>
                <a:gd name="T24" fmla="*/ 533 w 1027"/>
                <a:gd name="T25" fmla="*/ 1595 h 2004"/>
                <a:gd name="T26" fmla="*/ 537 w 1027"/>
                <a:gd name="T27" fmla="*/ 1819 h 2004"/>
                <a:gd name="T28" fmla="*/ 605 w 1027"/>
                <a:gd name="T29" fmla="*/ 2004 h 2004"/>
                <a:gd name="T30" fmla="*/ 704 w 1027"/>
                <a:gd name="T31" fmla="*/ 2004 h 2004"/>
                <a:gd name="T32" fmla="*/ 584 w 1027"/>
                <a:gd name="T33" fmla="*/ 1806 h 2004"/>
                <a:gd name="T34" fmla="*/ 576 w 1027"/>
                <a:gd name="T35" fmla="*/ 1599 h 2004"/>
                <a:gd name="T36" fmla="*/ 687 w 1027"/>
                <a:gd name="T37" fmla="*/ 1663 h 2004"/>
                <a:gd name="T38" fmla="*/ 476 w 1027"/>
                <a:gd name="T39" fmla="*/ 1462 h 2004"/>
                <a:gd name="T40" fmla="*/ 421 w 1027"/>
                <a:gd name="T41" fmla="*/ 1306 h 2004"/>
                <a:gd name="T42" fmla="*/ 390 w 1027"/>
                <a:gd name="T43" fmla="*/ 1350 h 2004"/>
                <a:gd name="T44" fmla="*/ 390 w 1027"/>
                <a:gd name="T45" fmla="*/ 1608 h 2004"/>
                <a:gd name="T46" fmla="*/ 318 w 1027"/>
                <a:gd name="T47" fmla="*/ 1874 h 2004"/>
                <a:gd name="T48" fmla="*/ 314 w 1027"/>
                <a:gd name="T49" fmla="*/ 1547 h 2004"/>
                <a:gd name="T50" fmla="*/ 202 w 1027"/>
                <a:gd name="T51" fmla="*/ 1831 h 2004"/>
                <a:gd name="T52" fmla="*/ 185 w 1027"/>
                <a:gd name="T53" fmla="*/ 1380 h 2004"/>
                <a:gd name="T54" fmla="*/ 158 w 1027"/>
                <a:gd name="T55" fmla="*/ 945 h 2004"/>
                <a:gd name="T56" fmla="*/ 189 w 1027"/>
                <a:gd name="T57" fmla="*/ 781 h 2004"/>
                <a:gd name="T58" fmla="*/ 335 w 1027"/>
                <a:gd name="T59" fmla="*/ 454 h 2004"/>
                <a:gd name="T60" fmla="*/ 451 w 1027"/>
                <a:gd name="T61" fmla="*/ 205 h 2004"/>
                <a:gd name="T62" fmla="*/ 692 w 1027"/>
                <a:gd name="T63" fmla="*/ 65 h 2004"/>
                <a:gd name="T64" fmla="*/ 1027 w 1027"/>
                <a:gd name="T65" fmla="*/ 4 h 2004"/>
                <a:gd name="T66" fmla="*/ 1027 w 1027"/>
                <a:gd name="T67" fmla="*/ 4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7" h="2004">
                  <a:moveTo>
                    <a:pt x="1027" y="4"/>
                  </a:moveTo>
                  <a:lnTo>
                    <a:pt x="730" y="0"/>
                  </a:lnTo>
                  <a:lnTo>
                    <a:pt x="373" y="177"/>
                  </a:lnTo>
                  <a:lnTo>
                    <a:pt x="164" y="743"/>
                  </a:lnTo>
                  <a:lnTo>
                    <a:pt x="130" y="968"/>
                  </a:lnTo>
                  <a:lnTo>
                    <a:pt x="130" y="1513"/>
                  </a:lnTo>
                  <a:lnTo>
                    <a:pt x="65" y="1793"/>
                  </a:lnTo>
                  <a:lnTo>
                    <a:pt x="0" y="2004"/>
                  </a:lnTo>
                  <a:lnTo>
                    <a:pt x="287" y="2000"/>
                  </a:lnTo>
                  <a:lnTo>
                    <a:pt x="430" y="1789"/>
                  </a:lnTo>
                  <a:lnTo>
                    <a:pt x="421" y="1899"/>
                  </a:lnTo>
                  <a:lnTo>
                    <a:pt x="502" y="1608"/>
                  </a:lnTo>
                  <a:lnTo>
                    <a:pt x="533" y="1595"/>
                  </a:lnTo>
                  <a:lnTo>
                    <a:pt x="537" y="1819"/>
                  </a:lnTo>
                  <a:lnTo>
                    <a:pt x="605" y="2004"/>
                  </a:lnTo>
                  <a:lnTo>
                    <a:pt x="704" y="2004"/>
                  </a:lnTo>
                  <a:lnTo>
                    <a:pt x="584" y="1806"/>
                  </a:lnTo>
                  <a:lnTo>
                    <a:pt x="576" y="1599"/>
                  </a:lnTo>
                  <a:lnTo>
                    <a:pt x="687" y="1663"/>
                  </a:lnTo>
                  <a:lnTo>
                    <a:pt x="476" y="1462"/>
                  </a:lnTo>
                  <a:lnTo>
                    <a:pt x="421" y="1306"/>
                  </a:lnTo>
                  <a:lnTo>
                    <a:pt x="390" y="1350"/>
                  </a:lnTo>
                  <a:lnTo>
                    <a:pt x="390" y="1608"/>
                  </a:lnTo>
                  <a:lnTo>
                    <a:pt x="318" y="1874"/>
                  </a:lnTo>
                  <a:lnTo>
                    <a:pt x="314" y="1547"/>
                  </a:lnTo>
                  <a:lnTo>
                    <a:pt x="202" y="1831"/>
                  </a:lnTo>
                  <a:lnTo>
                    <a:pt x="185" y="1380"/>
                  </a:lnTo>
                  <a:lnTo>
                    <a:pt x="158" y="945"/>
                  </a:lnTo>
                  <a:lnTo>
                    <a:pt x="189" y="781"/>
                  </a:lnTo>
                  <a:lnTo>
                    <a:pt x="335" y="454"/>
                  </a:lnTo>
                  <a:lnTo>
                    <a:pt x="451" y="205"/>
                  </a:lnTo>
                  <a:lnTo>
                    <a:pt x="692" y="65"/>
                  </a:lnTo>
                  <a:lnTo>
                    <a:pt x="1027" y="4"/>
                  </a:lnTo>
                  <a:lnTo>
                    <a:pt x="102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4" name="Freeform 72"/>
            <p:cNvSpPr>
              <a:spLocks/>
            </p:cNvSpPr>
            <p:nvPr/>
          </p:nvSpPr>
          <p:spPr bwMode="auto">
            <a:xfrm>
              <a:off x="2671" y="1315"/>
              <a:ext cx="633" cy="772"/>
            </a:xfrm>
            <a:custGeom>
              <a:avLst/>
              <a:gdLst>
                <a:gd name="T0" fmla="*/ 739 w 1266"/>
                <a:gd name="T1" fmla="*/ 0 h 1544"/>
                <a:gd name="T2" fmla="*/ 657 w 1266"/>
                <a:gd name="T3" fmla="*/ 158 h 1544"/>
                <a:gd name="T4" fmla="*/ 494 w 1266"/>
                <a:gd name="T5" fmla="*/ 249 h 1544"/>
                <a:gd name="T6" fmla="*/ 232 w 1266"/>
                <a:gd name="T7" fmla="*/ 223 h 1544"/>
                <a:gd name="T8" fmla="*/ 403 w 1266"/>
                <a:gd name="T9" fmla="*/ 141 h 1544"/>
                <a:gd name="T10" fmla="*/ 218 w 1266"/>
                <a:gd name="T11" fmla="*/ 167 h 1544"/>
                <a:gd name="T12" fmla="*/ 0 w 1266"/>
                <a:gd name="T13" fmla="*/ 314 h 1544"/>
                <a:gd name="T14" fmla="*/ 99 w 1266"/>
                <a:gd name="T15" fmla="*/ 314 h 1544"/>
                <a:gd name="T16" fmla="*/ 218 w 1266"/>
                <a:gd name="T17" fmla="*/ 280 h 1544"/>
                <a:gd name="T18" fmla="*/ 488 w 1266"/>
                <a:gd name="T19" fmla="*/ 314 h 1544"/>
                <a:gd name="T20" fmla="*/ 713 w 1266"/>
                <a:gd name="T21" fmla="*/ 205 h 1544"/>
                <a:gd name="T22" fmla="*/ 747 w 1266"/>
                <a:gd name="T23" fmla="*/ 95 h 1544"/>
                <a:gd name="T24" fmla="*/ 768 w 1266"/>
                <a:gd name="T25" fmla="*/ 211 h 1544"/>
                <a:gd name="T26" fmla="*/ 756 w 1266"/>
                <a:gd name="T27" fmla="*/ 287 h 1544"/>
                <a:gd name="T28" fmla="*/ 815 w 1266"/>
                <a:gd name="T29" fmla="*/ 276 h 1544"/>
                <a:gd name="T30" fmla="*/ 876 w 1266"/>
                <a:gd name="T31" fmla="*/ 434 h 1544"/>
                <a:gd name="T32" fmla="*/ 958 w 1266"/>
                <a:gd name="T33" fmla="*/ 559 h 1544"/>
                <a:gd name="T34" fmla="*/ 918 w 1266"/>
                <a:gd name="T35" fmla="*/ 675 h 1544"/>
                <a:gd name="T36" fmla="*/ 965 w 1266"/>
                <a:gd name="T37" fmla="*/ 671 h 1544"/>
                <a:gd name="T38" fmla="*/ 983 w 1266"/>
                <a:gd name="T39" fmla="*/ 757 h 1544"/>
                <a:gd name="T40" fmla="*/ 958 w 1266"/>
                <a:gd name="T41" fmla="*/ 833 h 1544"/>
                <a:gd name="T42" fmla="*/ 884 w 1266"/>
                <a:gd name="T43" fmla="*/ 833 h 1544"/>
                <a:gd name="T44" fmla="*/ 880 w 1266"/>
                <a:gd name="T45" fmla="*/ 627 h 1544"/>
                <a:gd name="T46" fmla="*/ 811 w 1266"/>
                <a:gd name="T47" fmla="*/ 981 h 1544"/>
                <a:gd name="T48" fmla="*/ 532 w 1266"/>
                <a:gd name="T49" fmla="*/ 1255 h 1544"/>
                <a:gd name="T50" fmla="*/ 224 w 1266"/>
                <a:gd name="T51" fmla="*/ 1255 h 1544"/>
                <a:gd name="T52" fmla="*/ 304 w 1266"/>
                <a:gd name="T53" fmla="*/ 1306 h 1544"/>
                <a:gd name="T54" fmla="*/ 524 w 1266"/>
                <a:gd name="T55" fmla="*/ 1306 h 1544"/>
                <a:gd name="T56" fmla="*/ 699 w 1266"/>
                <a:gd name="T57" fmla="*/ 1139 h 1544"/>
                <a:gd name="T58" fmla="*/ 699 w 1266"/>
                <a:gd name="T59" fmla="*/ 1333 h 1544"/>
                <a:gd name="T60" fmla="*/ 623 w 1266"/>
                <a:gd name="T61" fmla="*/ 1544 h 1544"/>
                <a:gd name="T62" fmla="*/ 760 w 1266"/>
                <a:gd name="T63" fmla="*/ 1346 h 1544"/>
                <a:gd name="T64" fmla="*/ 777 w 1266"/>
                <a:gd name="T65" fmla="*/ 1238 h 1544"/>
                <a:gd name="T66" fmla="*/ 743 w 1266"/>
                <a:gd name="T67" fmla="*/ 1179 h 1544"/>
                <a:gd name="T68" fmla="*/ 747 w 1266"/>
                <a:gd name="T69" fmla="*/ 1104 h 1544"/>
                <a:gd name="T70" fmla="*/ 811 w 1266"/>
                <a:gd name="T71" fmla="*/ 1220 h 1544"/>
                <a:gd name="T72" fmla="*/ 914 w 1266"/>
                <a:gd name="T73" fmla="*/ 1340 h 1544"/>
                <a:gd name="T74" fmla="*/ 988 w 1266"/>
                <a:gd name="T75" fmla="*/ 1540 h 1544"/>
                <a:gd name="T76" fmla="*/ 1266 w 1266"/>
                <a:gd name="T77" fmla="*/ 1540 h 1544"/>
                <a:gd name="T78" fmla="*/ 1163 w 1266"/>
                <a:gd name="T79" fmla="*/ 1207 h 1544"/>
                <a:gd name="T80" fmla="*/ 1125 w 1266"/>
                <a:gd name="T81" fmla="*/ 894 h 1544"/>
                <a:gd name="T82" fmla="*/ 1074 w 1266"/>
                <a:gd name="T83" fmla="*/ 1234 h 1544"/>
                <a:gd name="T84" fmla="*/ 992 w 1266"/>
                <a:gd name="T85" fmla="*/ 1152 h 1544"/>
                <a:gd name="T86" fmla="*/ 988 w 1266"/>
                <a:gd name="T87" fmla="*/ 1329 h 1544"/>
                <a:gd name="T88" fmla="*/ 914 w 1266"/>
                <a:gd name="T89" fmla="*/ 1162 h 1544"/>
                <a:gd name="T90" fmla="*/ 897 w 1266"/>
                <a:gd name="T91" fmla="*/ 911 h 1544"/>
                <a:gd name="T92" fmla="*/ 1053 w 1266"/>
                <a:gd name="T93" fmla="*/ 804 h 1544"/>
                <a:gd name="T94" fmla="*/ 1017 w 1266"/>
                <a:gd name="T95" fmla="*/ 502 h 1544"/>
                <a:gd name="T96" fmla="*/ 901 w 1266"/>
                <a:gd name="T97" fmla="*/ 335 h 1544"/>
                <a:gd name="T98" fmla="*/ 739 w 1266"/>
                <a:gd name="T99" fmla="*/ 0 h 1544"/>
                <a:gd name="T100" fmla="*/ 739 w 1266"/>
                <a:gd name="T101" fmla="*/ 0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66" h="1544">
                  <a:moveTo>
                    <a:pt x="739" y="0"/>
                  </a:moveTo>
                  <a:lnTo>
                    <a:pt x="657" y="158"/>
                  </a:lnTo>
                  <a:lnTo>
                    <a:pt x="494" y="249"/>
                  </a:lnTo>
                  <a:lnTo>
                    <a:pt x="232" y="223"/>
                  </a:lnTo>
                  <a:lnTo>
                    <a:pt x="403" y="141"/>
                  </a:lnTo>
                  <a:lnTo>
                    <a:pt x="218" y="167"/>
                  </a:lnTo>
                  <a:lnTo>
                    <a:pt x="0" y="314"/>
                  </a:lnTo>
                  <a:lnTo>
                    <a:pt x="99" y="314"/>
                  </a:lnTo>
                  <a:lnTo>
                    <a:pt x="218" y="280"/>
                  </a:lnTo>
                  <a:lnTo>
                    <a:pt x="488" y="314"/>
                  </a:lnTo>
                  <a:lnTo>
                    <a:pt x="713" y="205"/>
                  </a:lnTo>
                  <a:lnTo>
                    <a:pt x="747" y="95"/>
                  </a:lnTo>
                  <a:lnTo>
                    <a:pt x="768" y="211"/>
                  </a:lnTo>
                  <a:lnTo>
                    <a:pt x="756" y="287"/>
                  </a:lnTo>
                  <a:lnTo>
                    <a:pt x="815" y="276"/>
                  </a:lnTo>
                  <a:lnTo>
                    <a:pt x="876" y="434"/>
                  </a:lnTo>
                  <a:lnTo>
                    <a:pt x="958" y="559"/>
                  </a:lnTo>
                  <a:lnTo>
                    <a:pt x="918" y="675"/>
                  </a:lnTo>
                  <a:lnTo>
                    <a:pt x="965" y="671"/>
                  </a:lnTo>
                  <a:lnTo>
                    <a:pt x="983" y="757"/>
                  </a:lnTo>
                  <a:lnTo>
                    <a:pt x="958" y="833"/>
                  </a:lnTo>
                  <a:lnTo>
                    <a:pt x="884" y="833"/>
                  </a:lnTo>
                  <a:lnTo>
                    <a:pt x="880" y="627"/>
                  </a:lnTo>
                  <a:lnTo>
                    <a:pt x="811" y="981"/>
                  </a:lnTo>
                  <a:lnTo>
                    <a:pt x="532" y="1255"/>
                  </a:lnTo>
                  <a:lnTo>
                    <a:pt x="224" y="1255"/>
                  </a:lnTo>
                  <a:lnTo>
                    <a:pt x="304" y="1306"/>
                  </a:lnTo>
                  <a:lnTo>
                    <a:pt x="524" y="1306"/>
                  </a:lnTo>
                  <a:lnTo>
                    <a:pt x="699" y="1139"/>
                  </a:lnTo>
                  <a:lnTo>
                    <a:pt x="699" y="1333"/>
                  </a:lnTo>
                  <a:lnTo>
                    <a:pt x="623" y="1544"/>
                  </a:lnTo>
                  <a:lnTo>
                    <a:pt x="760" y="1346"/>
                  </a:lnTo>
                  <a:lnTo>
                    <a:pt x="777" y="1238"/>
                  </a:lnTo>
                  <a:lnTo>
                    <a:pt x="743" y="1179"/>
                  </a:lnTo>
                  <a:lnTo>
                    <a:pt x="747" y="1104"/>
                  </a:lnTo>
                  <a:lnTo>
                    <a:pt x="811" y="1220"/>
                  </a:lnTo>
                  <a:lnTo>
                    <a:pt x="914" y="1340"/>
                  </a:lnTo>
                  <a:lnTo>
                    <a:pt x="988" y="1540"/>
                  </a:lnTo>
                  <a:lnTo>
                    <a:pt x="1266" y="1540"/>
                  </a:lnTo>
                  <a:lnTo>
                    <a:pt x="1163" y="1207"/>
                  </a:lnTo>
                  <a:lnTo>
                    <a:pt x="1125" y="894"/>
                  </a:lnTo>
                  <a:lnTo>
                    <a:pt x="1074" y="1234"/>
                  </a:lnTo>
                  <a:lnTo>
                    <a:pt x="992" y="1152"/>
                  </a:lnTo>
                  <a:lnTo>
                    <a:pt x="988" y="1329"/>
                  </a:lnTo>
                  <a:lnTo>
                    <a:pt x="914" y="1162"/>
                  </a:lnTo>
                  <a:lnTo>
                    <a:pt x="897" y="911"/>
                  </a:lnTo>
                  <a:lnTo>
                    <a:pt x="1053" y="804"/>
                  </a:lnTo>
                  <a:lnTo>
                    <a:pt x="1017" y="502"/>
                  </a:lnTo>
                  <a:lnTo>
                    <a:pt x="901" y="335"/>
                  </a:lnTo>
                  <a:lnTo>
                    <a:pt x="739" y="0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5" name="Freeform 73"/>
            <p:cNvSpPr>
              <a:spLocks/>
            </p:cNvSpPr>
            <p:nvPr/>
          </p:nvSpPr>
          <p:spPr bwMode="auto">
            <a:xfrm>
              <a:off x="2524" y="1487"/>
              <a:ext cx="123" cy="266"/>
            </a:xfrm>
            <a:custGeom>
              <a:avLst/>
              <a:gdLst>
                <a:gd name="T0" fmla="*/ 245 w 245"/>
                <a:gd name="T1" fmla="*/ 0 h 532"/>
                <a:gd name="T2" fmla="*/ 167 w 245"/>
                <a:gd name="T3" fmla="*/ 141 h 532"/>
                <a:gd name="T4" fmla="*/ 57 w 245"/>
                <a:gd name="T5" fmla="*/ 198 h 532"/>
                <a:gd name="T6" fmla="*/ 82 w 245"/>
                <a:gd name="T7" fmla="*/ 297 h 532"/>
                <a:gd name="T8" fmla="*/ 143 w 245"/>
                <a:gd name="T9" fmla="*/ 378 h 532"/>
                <a:gd name="T10" fmla="*/ 74 w 245"/>
                <a:gd name="T11" fmla="*/ 331 h 532"/>
                <a:gd name="T12" fmla="*/ 40 w 245"/>
                <a:gd name="T13" fmla="*/ 382 h 532"/>
                <a:gd name="T14" fmla="*/ 95 w 245"/>
                <a:gd name="T15" fmla="*/ 532 h 532"/>
                <a:gd name="T16" fmla="*/ 51 w 245"/>
                <a:gd name="T17" fmla="*/ 502 h 532"/>
                <a:gd name="T18" fmla="*/ 0 w 245"/>
                <a:gd name="T19" fmla="*/ 396 h 532"/>
                <a:gd name="T20" fmla="*/ 17 w 245"/>
                <a:gd name="T21" fmla="*/ 188 h 532"/>
                <a:gd name="T22" fmla="*/ 146 w 245"/>
                <a:gd name="T23" fmla="*/ 82 h 532"/>
                <a:gd name="T24" fmla="*/ 245 w 245"/>
                <a:gd name="T25" fmla="*/ 0 h 532"/>
                <a:gd name="T26" fmla="*/ 245 w 24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5" h="532">
                  <a:moveTo>
                    <a:pt x="245" y="0"/>
                  </a:moveTo>
                  <a:lnTo>
                    <a:pt x="167" y="141"/>
                  </a:lnTo>
                  <a:lnTo>
                    <a:pt x="57" y="198"/>
                  </a:lnTo>
                  <a:lnTo>
                    <a:pt x="82" y="297"/>
                  </a:lnTo>
                  <a:lnTo>
                    <a:pt x="143" y="378"/>
                  </a:lnTo>
                  <a:lnTo>
                    <a:pt x="74" y="331"/>
                  </a:lnTo>
                  <a:lnTo>
                    <a:pt x="40" y="382"/>
                  </a:lnTo>
                  <a:lnTo>
                    <a:pt x="95" y="532"/>
                  </a:lnTo>
                  <a:lnTo>
                    <a:pt x="51" y="502"/>
                  </a:lnTo>
                  <a:lnTo>
                    <a:pt x="0" y="396"/>
                  </a:lnTo>
                  <a:lnTo>
                    <a:pt x="17" y="188"/>
                  </a:lnTo>
                  <a:lnTo>
                    <a:pt x="146" y="82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6" name="Freeform 74"/>
            <p:cNvSpPr>
              <a:spLocks/>
            </p:cNvSpPr>
            <p:nvPr/>
          </p:nvSpPr>
          <p:spPr bwMode="auto">
            <a:xfrm>
              <a:off x="2591" y="1525"/>
              <a:ext cx="20" cy="151"/>
            </a:xfrm>
            <a:custGeom>
              <a:avLst/>
              <a:gdLst>
                <a:gd name="T0" fmla="*/ 0 w 40"/>
                <a:gd name="T1" fmla="*/ 61 h 302"/>
                <a:gd name="T2" fmla="*/ 40 w 40"/>
                <a:gd name="T3" fmla="*/ 302 h 302"/>
                <a:gd name="T4" fmla="*/ 40 w 40"/>
                <a:gd name="T5" fmla="*/ 0 h 302"/>
                <a:gd name="T6" fmla="*/ 0 w 40"/>
                <a:gd name="T7" fmla="*/ 61 h 302"/>
                <a:gd name="T8" fmla="*/ 0 w 40"/>
                <a:gd name="T9" fmla="*/ 6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02">
                  <a:moveTo>
                    <a:pt x="0" y="61"/>
                  </a:moveTo>
                  <a:lnTo>
                    <a:pt x="40" y="302"/>
                  </a:lnTo>
                  <a:lnTo>
                    <a:pt x="40" y="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7" name="Freeform 75"/>
            <p:cNvSpPr>
              <a:spLocks/>
            </p:cNvSpPr>
            <p:nvPr/>
          </p:nvSpPr>
          <p:spPr bwMode="auto">
            <a:xfrm>
              <a:off x="2886" y="1094"/>
              <a:ext cx="356" cy="537"/>
            </a:xfrm>
            <a:custGeom>
              <a:avLst/>
              <a:gdLst>
                <a:gd name="T0" fmla="*/ 160 w 713"/>
                <a:gd name="T1" fmla="*/ 0 h 1074"/>
                <a:gd name="T2" fmla="*/ 310 w 713"/>
                <a:gd name="T3" fmla="*/ 120 h 1074"/>
                <a:gd name="T4" fmla="*/ 523 w 713"/>
                <a:gd name="T5" fmla="*/ 266 h 1074"/>
                <a:gd name="T6" fmla="*/ 639 w 713"/>
                <a:gd name="T7" fmla="*/ 624 h 1074"/>
                <a:gd name="T8" fmla="*/ 713 w 713"/>
                <a:gd name="T9" fmla="*/ 1074 h 1074"/>
                <a:gd name="T10" fmla="*/ 611 w 713"/>
                <a:gd name="T11" fmla="*/ 654 h 1074"/>
                <a:gd name="T12" fmla="*/ 468 w 713"/>
                <a:gd name="T13" fmla="*/ 331 h 1074"/>
                <a:gd name="T14" fmla="*/ 460 w 713"/>
                <a:gd name="T15" fmla="*/ 474 h 1074"/>
                <a:gd name="T16" fmla="*/ 331 w 713"/>
                <a:gd name="T17" fmla="*/ 270 h 1074"/>
                <a:gd name="T18" fmla="*/ 0 w 713"/>
                <a:gd name="T19" fmla="*/ 426 h 1074"/>
                <a:gd name="T20" fmla="*/ 236 w 713"/>
                <a:gd name="T21" fmla="*/ 202 h 1074"/>
                <a:gd name="T22" fmla="*/ 65 w 713"/>
                <a:gd name="T23" fmla="*/ 181 h 1074"/>
                <a:gd name="T24" fmla="*/ 225 w 713"/>
                <a:gd name="T25" fmla="*/ 124 h 1074"/>
                <a:gd name="T26" fmla="*/ 160 w 713"/>
                <a:gd name="T27" fmla="*/ 0 h 1074"/>
                <a:gd name="T28" fmla="*/ 160 w 713"/>
                <a:gd name="T29" fmla="*/ 0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3" h="1074">
                  <a:moveTo>
                    <a:pt x="160" y="0"/>
                  </a:moveTo>
                  <a:lnTo>
                    <a:pt x="310" y="120"/>
                  </a:lnTo>
                  <a:lnTo>
                    <a:pt x="523" y="266"/>
                  </a:lnTo>
                  <a:lnTo>
                    <a:pt x="639" y="624"/>
                  </a:lnTo>
                  <a:lnTo>
                    <a:pt x="713" y="1074"/>
                  </a:lnTo>
                  <a:lnTo>
                    <a:pt x="611" y="654"/>
                  </a:lnTo>
                  <a:lnTo>
                    <a:pt x="468" y="331"/>
                  </a:lnTo>
                  <a:lnTo>
                    <a:pt x="460" y="474"/>
                  </a:lnTo>
                  <a:lnTo>
                    <a:pt x="331" y="270"/>
                  </a:lnTo>
                  <a:lnTo>
                    <a:pt x="0" y="426"/>
                  </a:lnTo>
                  <a:lnTo>
                    <a:pt x="236" y="202"/>
                  </a:lnTo>
                  <a:lnTo>
                    <a:pt x="65" y="181"/>
                  </a:lnTo>
                  <a:lnTo>
                    <a:pt x="225" y="124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8" name="Freeform 76"/>
            <p:cNvSpPr>
              <a:spLocks/>
            </p:cNvSpPr>
            <p:nvPr/>
          </p:nvSpPr>
          <p:spPr bwMode="auto">
            <a:xfrm>
              <a:off x="2568" y="1549"/>
              <a:ext cx="17" cy="75"/>
            </a:xfrm>
            <a:custGeom>
              <a:avLst/>
              <a:gdLst>
                <a:gd name="T0" fmla="*/ 0 w 35"/>
                <a:gd name="T1" fmla="*/ 34 h 150"/>
                <a:gd name="T2" fmla="*/ 35 w 35"/>
                <a:gd name="T3" fmla="*/ 150 h 150"/>
                <a:gd name="T4" fmla="*/ 35 w 35"/>
                <a:gd name="T5" fmla="*/ 0 h 150"/>
                <a:gd name="T6" fmla="*/ 0 w 35"/>
                <a:gd name="T7" fmla="*/ 34 h 150"/>
                <a:gd name="T8" fmla="*/ 0 w 35"/>
                <a:gd name="T9" fmla="*/ 3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50">
                  <a:moveTo>
                    <a:pt x="0" y="34"/>
                  </a:moveTo>
                  <a:lnTo>
                    <a:pt x="35" y="150"/>
                  </a:lnTo>
                  <a:lnTo>
                    <a:pt x="35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9" name="Freeform 77"/>
            <p:cNvSpPr>
              <a:spLocks/>
            </p:cNvSpPr>
            <p:nvPr/>
          </p:nvSpPr>
          <p:spPr bwMode="auto">
            <a:xfrm>
              <a:off x="2557" y="1678"/>
              <a:ext cx="64" cy="95"/>
            </a:xfrm>
            <a:custGeom>
              <a:avLst/>
              <a:gdLst>
                <a:gd name="T0" fmla="*/ 0 w 129"/>
                <a:gd name="T1" fmla="*/ 0 h 190"/>
                <a:gd name="T2" fmla="*/ 64 w 129"/>
                <a:gd name="T3" fmla="*/ 61 h 190"/>
                <a:gd name="T4" fmla="*/ 68 w 129"/>
                <a:gd name="T5" fmla="*/ 95 h 190"/>
                <a:gd name="T6" fmla="*/ 121 w 129"/>
                <a:gd name="T7" fmla="*/ 86 h 190"/>
                <a:gd name="T8" fmla="*/ 129 w 129"/>
                <a:gd name="T9" fmla="*/ 190 h 190"/>
                <a:gd name="T10" fmla="*/ 43 w 129"/>
                <a:gd name="T11" fmla="*/ 154 h 190"/>
                <a:gd name="T12" fmla="*/ 64 w 129"/>
                <a:gd name="T13" fmla="*/ 116 h 190"/>
                <a:gd name="T14" fmla="*/ 0 w 129"/>
                <a:gd name="T15" fmla="*/ 0 h 190"/>
                <a:gd name="T16" fmla="*/ 0 w 129"/>
                <a:gd name="T1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90">
                  <a:moveTo>
                    <a:pt x="0" y="0"/>
                  </a:moveTo>
                  <a:lnTo>
                    <a:pt x="64" y="61"/>
                  </a:lnTo>
                  <a:lnTo>
                    <a:pt x="68" y="95"/>
                  </a:lnTo>
                  <a:lnTo>
                    <a:pt x="121" y="86"/>
                  </a:lnTo>
                  <a:lnTo>
                    <a:pt x="129" y="190"/>
                  </a:lnTo>
                  <a:lnTo>
                    <a:pt x="43" y="154"/>
                  </a:lnTo>
                  <a:lnTo>
                    <a:pt x="64" y="1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0" name="Freeform 78"/>
            <p:cNvSpPr>
              <a:spLocks/>
            </p:cNvSpPr>
            <p:nvPr/>
          </p:nvSpPr>
          <p:spPr bwMode="auto">
            <a:xfrm>
              <a:off x="3107" y="1678"/>
              <a:ext cx="36" cy="65"/>
            </a:xfrm>
            <a:custGeom>
              <a:avLst/>
              <a:gdLst>
                <a:gd name="T0" fmla="*/ 73 w 73"/>
                <a:gd name="T1" fmla="*/ 0 h 129"/>
                <a:gd name="T2" fmla="*/ 46 w 73"/>
                <a:gd name="T3" fmla="*/ 61 h 129"/>
                <a:gd name="T4" fmla="*/ 0 w 73"/>
                <a:gd name="T5" fmla="*/ 61 h 129"/>
                <a:gd name="T6" fmla="*/ 0 w 73"/>
                <a:gd name="T7" fmla="*/ 129 h 129"/>
                <a:gd name="T8" fmla="*/ 46 w 73"/>
                <a:gd name="T9" fmla="*/ 126 h 129"/>
                <a:gd name="T10" fmla="*/ 73 w 73"/>
                <a:gd name="T11" fmla="*/ 0 h 129"/>
                <a:gd name="T12" fmla="*/ 73 w 73"/>
                <a:gd name="T1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9">
                  <a:moveTo>
                    <a:pt x="73" y="0"/>
                  </a:moveTo>
                  <a:lnTo>
                    <a:pt x="46" y="61"/>
                  </a:lnTo>
                  <a:lnTo>
                    <a:pt x="0" y="61"/>
                  </a:lnTo>
                  <a:lnTo>
                    <a:pt x="0" y="129"/>
                  </a:lnTo>
                  <a:lnTo>
                    <a:pt x="46" y="126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1" name="Freeform 79"/>
            <p:cNvSpPr>
              <a:spLocks/>
            </p:cNvSpPr>
            <p:nvPr/>
          </p:nvSpPr>
          <p:spPr bwMode="auto">
            <a:xfrm>
              <a:off x="3109" y="1525"/>
              <a:ext cx="24" cy="75"/>
            </a:xfrm>
            <a:custGeom>
              <a:avLst/>
              <a:gdLst>
                <a:gd name="T0" fmla="*/ 0 w 48"/>
                <a:gd name="T1" fmla="*/ 0 h 150"/>
                <a:gd name="T2" fmla="*/ 0 w 48"/>
                <a:gd name="T3" fmla="*/ 150 h 150"/>
                <a:gd name="T4" fmla="*/ 48 w 48"/>
                <a:gd name="T5" fmla="*/ 53 h 150"/>
                <a:gd name="T6" fmla="*/ 0 w 48"/>
                <a:gd name="T7" fmla="*/ 0 h 150"/>
                <a:gd name="T8" fmla="*/ 0 w 48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50">
                  <a:moveTo>
                    <a:pt x="0" y="0"/>
                  </a:moveTo>
                  <a:lnTo>
                    <a:pt x="0" y="150"/>
                  </a:lnTo>
                  <a:lnTo>
                    <a:pt x="48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2" name="Freeform 80"/>
            <p:cNvSpPr>
              <a:spLocks/>
            </p:cNvSpPr>
            <p:nvPr/>
          </p:nvSpPr>
          <p:spPr bwMode="auto">
            <a:xfrm>
              <a:off x="2664" y="1721"/>
              <a:ext cx="15" cy="37"/>
            </a:xfrm>
            <a:custGeom>
              <a:avLst/>
              <a:gdLst>
                <a:gd name="T0" fmla="*/ 0 w 31"/>
                <a:gd name="T1" fmla="*/ 0 h 74"/>
                <a:gd name="T2" fmla="*/ 31 w 31"/>
                <a:gd name="T3" fmla="*/ 47 h 74"/>
                <a:gd name="T4" fmla="*/ 10 w 31"/>
                <a:gd name="T5" fmla="*/ 74 h 74"/>
                <a:gd name="T6" fmla="*/ 0 w 31"/>
                <a:gd name="T7" fmla="*/ 0 h 74"/>
                <a:gd name="T8" fmla="*/ 0 w 31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4">
                  <a:moveTo>
                    <a:pt x="0" y="0"/>
                  </a:moveTo>
                  <a:lnTo>
                    <a:pt x="31" y="47"/>
                  </a:lnTo>
                  <a:lnTo>
                    <a:pt x="10" y="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3" name="Freeform 81"/>
            <p:cNvSpPr>
              <a:spLocks/>
            </p:cNvSpPr>
            <p:nvPr/>
          </p:nvSpPr>
          <p:spPr bwMode="auto">
            <a:xfrm>
              <a:off x="3038" y="1719"/>
              <a:ext cx="17" cy="49"/>
            </a:xfrm>
            <a:custGeom>
              <a:avLst/>
              <a:gdLst>
                <a:gd name="T0" fmla="*/ 34 w 34"/>
                <a:gd name="T1" fmla="*/ 0 h 99"/>
                <a:gd name="T2" fmla="*/ 0 w 34"/>
                <a:gd name="T3" fmla="*/ 61 h 99"/>
                <a:gd name="T4" fmla="*/ 17 w 34"/>
                <a:gd name="T5" fmla="*/ 99 h 99"/>
                <a:gd name="T6" fmla="*/ 34 w 34"/>
                <a:gd name="T7" fmla="*/ 0 h 99"/>
                <a:gd name="T8" fmla="*/ 34 w 34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99">
                  <a:moveTo>
                    <a:pt x="34" y="0"/>
                  </a:moveTo>
                  <a:lnTo>
                    <a:pt x="0" y="61"/>
                  </a:lnTo>
                  <a:lnTo>
                    <a:pt x="17" y="99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4" name="Freeform 82"/>
            <p:cNvSpPr>
              <a:spLocks/>
            </p:cNvSpPr>
            <p:nvPr/>
          </p:nvSpPr>
          <p:spPr bwMode="auto">
            <a:xfrm>
              <a:off x="1708" y="2460"/>
              <a:ext cx="240" cy="357"/>
            </a:xfrm>
            <a:custGeom>
              <a:avLst/>
              <a:gdLst>
                <a:gd name="T0" fmla="*/ 179 w 481"/>
                <a:gd name="T1" fmla="*/ 0 h 712"/>
                <a:gd name="T2" fmla="*/ 72 w 481"/>
                <a:gd name="T3" fmla="*/ 21 h 712"/>
                <a:gd name="T4" fmla="*/ 40 w 481"/>
                <a:gd name="T5" fmla="*/ 85 h 712"/>
                <a:gd name="T6" fmla="*/ 63 w 481"/>
                <a:gd name="T7" fmla="*/ 159 h 712"/>
                <a:gd name="T8" fmla="*/ 2 w 481"/>
                <a:gd name="T9" fmla="*/ 245 h 712"/>
                <a:gd name="T10" fmla="*/ 0 w 481"/>
                <a:gd name="T11" fmla="*/ 330 h 712"/>
                <a:gd name="T12" fmla="*/ 34 w 481"/>
                <a:gd name="T13" fmla="*/ 404 h 712"/>
                <a:gd name="T14" fmla="*/ 36 w 481"/>
                <a:gd name="T15" fmla="*/ 488 h 712"/>
                <a:gd name="T16" fmla="*/ 103 w 481"/>
                <a:gd name="T17" fmla="*/ 558 h 712"/>
                <a:gd name="T18" fmla="*/ 120 w 481"/>
                <a:gd name="T19" fmla="*/ 671 h 712"/>
                <a:gd name="T20" fmla="*/ 268 w 481"/>
                <a:gd name="T21" fmla="*/ 712 h 712"/>
                <a:gd name="T22" fmla="*/ 392 w 481"/>
                <a:gd name="T23" fmla="*/ 625 h 712"/>
                <a:gd name="T24" fmla="*/ 394 w 481"/>
                <a:gd name="T25" fmla="*/ 566 h 712"/>
                <a:gd name="T26" fmla="*/ 479 w 481"/>
                <a:gd name="T27" fmla="*/ 503 h 712"/>
                <a:gd name="T28" fmla="*/ 481 w 481"/>
                <a:gd name="T29" fmla="*/ 439 h 712"/>
                <a:gd name="T30" fmla="*/ 413 w 481"/>
                <a:gd name="T31" fmla="*/ 437 h 712"/>
                <a:gd name="T32" fmla="*/ 456 w 481"/>
                <a:gd name="T33" fmla="*/ 488 h 712"/>
                <a:gd name="T34" fmla="*/ 414 w 481"/>
                <a:gd name="T35" fmla="*/ 524 h 712"/>
                <a:gd name="T36" fmla="*/ 245 w 481"/>
                <a:gd name="T37" fmla="*/ 555 h 712"/>
                <a:gd name="T38" fmla="*/ 245 w 481"/>
                <a:gd name="T39" fmla="*/ 648 h 712"/>
                <a:gd name="T40" fmla="*/ 152 w 481"/>
                <a:gd name="T41" fmla="*/ 615 h 712"/>
                <a:gd name="T42" fmla="*/ 202 w 481"/>
                <a:gd name="T43" fmla="*/ 553 h 712"/>
                <a:gd name="T44" fmla="*/ 65 w 481"/>
                <a:gd name="T45" fmla="*/ 477 h 712"/>
                <a:gd name="T46" fmla="*/ 76 w 481"/>
                <a:gd name="T47" fmla="*/ 408 h 712"/>
                <a:gd name="T48" fmla="*/ 70 w 481"/>
                <a:gd name="T49" fmla="*/ 349 h 712"/>
                <a:gd name="T50" fmla="*/ 44 w 481"/>
                <a:gd name="T51" fmla="*/ 285 h 712"/>
                <a:gd name="T52" fmla="*/ 51 w 481"/>
                <a:gd name="T53" fmla="*/ 243 h 712"/>
                <a:gd name="T54" fmla="*/ 105 w 481"/>
                <a:gd name="T55" fmla="*/ 207 h 712"/>
                <a:gd name="T56" fmla="*/ 122 w 481"/>
                <a:gd name="T57" fmla="*/ 173 h 712"/>
                <a:gd name="T58" fmla="*/ 101 w 481"/>
                <a:gd name="T59" fmla="*/ 95 h 712"/>
                <a:gd name="T60" fmla="*/ 127 w 481"/>
                <a:gd name="T61" fmla="*/ 53 h 712"/>
                <a:gd name="T62" fmla="*/ 179 w 481"/>
                <a:gd name="T63" fmla="*/ 0 h 712"/>
                <a:gd name="T64" fmla="*/ 179 w 481"/>
                <a:gd name="T65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1" h="712">
                  <a:moveTo>
                    <a:pt x="179" y="0"/>
                  </a:moveTo>
                  <a:lnTo>
                    <a:pt x="72" y="21"/>
                  </a:lnTo>
                  <a:lnTo>
                    <a:pt x="40" y="85"/>
                  </a:lnTo>
                  <a:lnTo>
                    <a:pt x="63" y="159"/>
                  </a:lnTo>
                  <a:lnTo>
                    <a:pt x="2" y="245"/>
                  </a:lnTo>
                  <a:lnTo>
                    <a:pt x="0" y="330"/>
                  </a:lnTo>
                  <a:lnTo>
                    <a:pt x="34" y="404"/>
                  </a:lnTo>
                  <a:lnTo>
                    <a:pt x="36" y="488"/>
                  </a:lnTo>
                  <a:lnTo>
                    <a:pt x="103" y="558"/>
                  </a:lnTo>
                  <a:lnTo>
                    <a:pt x="120" y="671"/>
                  </a:lnTo>
                  <a:lnTo>
                    <a:pt x="268" y="712"/>
                  </a:lnTo>
                  <a:lnTo>
                    <a:pt x="392" y="625"/>
                  </a:lnTo>
                  <a:lnTo>
                    <a:pt x="394" y="566"/>
                  </a:lnTo>
                  <a:lnTo>
                    <a:pt x="479" y="503"/>
                  </a:lnTo>
                  <a:lnTo>
                    <a:pt x="481" y="439"/>
                  </a:lnTo>
                  <a:lnTo>
                    <a:pt x="413" y="437"/>
                  </a:lnTo>
                  <a:lnTo>
                    <a:pt x="456" y="488"/>
                  </a:lnTo>
                  <a:lnTo>
                    <a:pt x="414" y="524"/>
                  </a:lnTo>
                  <a:lnTo>
                    <a:pt x="245" y="555"/>
                  </a:lnTo>
                  <a:lnTo>
                    <a:pt x="245" y="648"/>
                  </a:lnTo>
                  <a:lnTo>
                    <a:pt x="152" y="615"/>
                  </a:lnTo>
                  <a:lnTo>
                    <a:pt x="202" y="553"/>
                  </a:lnTo>
                  <a:lnTo>
                    <a:pt x="65" y="477"/>
                  </a:lnTo>
                  <a:lnTo>
                    <a:pt x="76" y="408"/>
                  </a:lnTo>
                  <a:lnTo>
                    <a:pt x="70" y="349"/>
                  </a:lnTo>
                  <a:lnTo>
                    <a:pt x="44" y="285"/>
                  </a:lnTo>
                  <a:lnTo>
                    <a:pt x="51" y="243"/>
                  </a:lnTo>
                  <a:lnTo>
                    <a:pt x="105" y="207"/>
                  </a:lnTo>
                  <a:lnTo>
                    <a:pt x="122" y="173"/>
                  </a:lnTo>
                  <a:lnTo>
                    <a:pt x="101" y="95"/>
                  </a:lnTo>
                  <a:lnTo>
                    <a:pt x="127" y="53"/>
                  </a:lnTo>
                  <a:lnTo>
                    <a:pt x="179" y="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5" name="Freeform 83"/>
            <p:cNvSpPr>
              <a:spLocks/>
            </p:cNvSpPr>
            <p:nvPr/>
          </p:nvSpPr>
          <p:spPr bwMode="auto">
            <a:xfrm>
              <a:off x="1767" y="2460"/>
              <a:ext cx="224" cy="213"/>
            </a:xfrm>
            <a:custGeom>
              <a:avLst/>
              <a:gdLst>
                <a:gd name="T0" fmla="*/ 97 w 449"/>
                <a:gd name="T1" fmla="*/ 0 h 425"/>
                <a:gd name="T2" fmla="*/ 272 w 449"/>
                <a:gd name="T3" fmla="*/ 21 h 425"/>
                <a:gd name="T4" fmla="*/ 449 w 449"/>
                <a:gd name="T5" fmla="*/ 117 h 425"/>
                <a:gd name="T6" fmla="*/ 447 w 449"/>
                <a:gd name="T7" fmla="*/ 152 h 425"/>
                <a:gd name="T8" fmla="*/ 346 w 449"/>
                <a:gd name="T9" fmla="*/ 192 h 425"/>
                <a:gd name="T10" fmla="*/ 241 w 449"/>
                <a:gd name="T11" fmla="*/ 213 h 425"/>
                <a:gd name="T12" fmla="*/ 426 w 449"/>
                <a:gd name="T13" fmla="*/ 241 h 425"/>
                <a:gd name="T14" fmla="*/ 435 w 449"/>
                <a:gd name="T15" fmla="*/ 300 h 425"/>
                <a:gd name="T16" fmla="*/ 365 w 449"/>
                <a:gd name="T17" fmla="*/ 359 h 425"/>
                <a:gd name="T18" fmla="*/ 256 w 449"/>
                <a:gd name="T19" fmla="*/ 414 h 425"/>
                <a:gd name="T20" fmla="*/ 49 w 449"/>
                <a:gd name="T21" fmla="*/ 425 h 425"/>
                <a:gd name="T22" fmla="*/ 0 w 449"/>
                <a:gd name="T23" fmla="*/ 374 h 425"/>
                <a:gd name="T24" fmla="*/ 270 w 449"/>
                <a:gd name="T25" fmla="*/ 366 h 425"/>
                <a:gd name="T26" fmla="*/ 355 w 449"/>
                <a:gd name="T27" fmla="*/ 334 h 425"/>
                <a:gd name="T28" fmla="*/ 397 w 449"/>
                <a:gd name="T29" fmla="*/ 277 h 425"/>
                <a:gd name="T30" fmla="*/ 218 w 449"/>
                <a:gd name="T31" fmla="*/ 249 h 425"/>
                <a:gd name="T32" fmla="*/ 47 w 449"/>
                <a:gd name="T33" fmla="*/ 197 h 425"/>
                <a:gd name="T34" fmla="*/ 276 w 449"/>
                <a:gd name="T35" fmla="*/ 176 h 425"/>
                <a:gd name="T36" fmla="*/ 401 w 449"/>
                <a:gd name="T37" fmla="*/ 135 h 425"/>
                <a:gd name="T38" fmla="*/ 274 w 449"/>
                <a:gd name="T39" fmla="*/ 59 h 425"/>
                <a:gd name="T40" fmla="*/ 97 w 449"/>
                <a:gd name="T41" fmla="*/ 0 h 425"/>
                <a:gd name="T42" fmla="*/ 97 w 449"/>
                <a:gd name="T4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9" h="425">
                  <a:moveTo>
                    <a:pt x="97" y="0"/>
                  </a:moveTo>
                  <a:lnTo>
                    <a:pt x="272" y="21"/>
                  </a:lnTo>
                  <a:lnTo>
                    <a:pt x="449" y="117"/>
                  </a:lnTo>
                  <a:lnTo>
                    <a:pt x="447" y="152"/>
                  </a:lnTo>
                  <a:lnTo>
                    <a:pt x="346" y="192"/>
                  </a:lnTo>
                  <a:lnTo>
                    <a:pt x="241" y="213"/>
                  </a:lnTo>
                  <a:lnTo>
                    <a:pt x="426" y="241"/>
                  </a:lnTo>
                  <a:lnTo>
                    <a:pt x="435" y="300"/>
                  </a:lnTo>
                  <a:lnTo>
                    <a:pt x="365" y="359"/>
                  </a:lnTo>
                  <a:lnTo>
                    <a:pt x="256" y="414"/>
                  </a:lnTo>
                  <a:lnTo>
                    <a:pt x="49" y="425"/>
                  </a:lnTo>
                  <a:lnTo>
                    <a:pt x="0" y="374"/>
                  </a:lnTo>
                  <a:lnTo>
                    <a:pt x="270" y="366"/>
                  </a:lnTo>
                  <a:lnTo>
                    <a:pt x="355" y="334"/>
                  </a:lnTo>
                  <a:lnTo>
                    <a:pt x="397" y="277"/>
                  </a:lnTo>
                  <a:lnTo>
                    <a:pt x="218" y="249"/>
                  </a:lnTo>
                  <a:lnTo>
                    <a:pt x="47" y="197"/>
                  </a:lnTo>
                  <a:lnTo>
                    <a:pt x="276" y="176"/>
                  </a:lnTo>
                  <a:lnTo>
                    <a:pt x="401" y="135"/>
                  </a:lnTo>
                  <a:lnTo>
                    <a:pt x="274" y="59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6" name="Freeform 84"/>
            <p:cNvSpPr>
              <a:spLocks/>
            </p:cNvSpPr>
            <p:nvPr/>
          </p:nvSpPr>
          <p:spPr bwMode="auto">
            <a:xfrm>
              <a:off x="3714" y="2449"/>
              <a:ext cx="298" cy="345"/>
            </a:xfrm>
            <a:custGeom>
              <a:avLst/>
              <a:gdLst>
                <a:gd name="T0" fmla="*/ 597 w 597"/>
                <a:gd name="T1" fmla="*/ 99 h 690"/>
                <a:gd name="T2" fmla="*/ 557 w 597"/>
                <a:gd name="T3" fmla="*/ 13 h 690"/>
                <a:gd name="T4" fmla="*/ 430 w 597"/>
                <a:gd name="T5" fmla="*/ 0 h 690"/>
                <a:gd name="T6" fmla="*/ 147 w 597"/>
                <a:gd name="T7" fmla="*/ 85 h 690"/>
                <a:gd name="T8" fmla="*/ 15 w 597"/>
                <a:gd name="T9" fmla="*/ 182 h 690"/>
                <a:gd name="T10" fmla="*/ 21 w 597"/>
                <a:gd name="T11" fmla="*/ 237 h 690"/>
                <a:gd name="T12" fmla="*/ 0 w 597"/>
                <a:gd name="T13" fmla="*/ 315 h 690"/>
                <a:gd name="T14" fmla="*/ 12 w 597"/>
                <a:gd name="T15" fmla="*/ 357 h 690"/>
                <a:gd name="T16" fmla="*/ 105 w 597"/>
                <a:gd name="T17" fmla="*/ 403 h 690"/>
                <a:gd name="T18" fmla="*/ 139 w 597"/>
                <a:gd name="T19" fmla="*/ 511 h 690"/>
                <a:gd name="T20" fmla="*/ 243 w 597"/>
                <a:gd name="T21" fmla="*/ 570 h 690"/>
                <a:gd name="T22" fmla="*/ 274 w 597"/>
                <a:gd name="T23" fmla="*/ 675 h 690"/>
                <a:gd name="T24" fmla="*/ 443 w 597"/>
                <a:gd name="T25" fmla="*/ 690 h 690"/>
                <a:gd name="T26" fmla="*/ 555 w 597"/>
                <a:gd name="T27" fmla="*/ 604 h 690"/>
                <a:gd name="T28" fmla="*/ 557 w 597"/>
                <a:gd name="T29" fmla="*/ 557 h 690"/>
                <a:gd name="T30" fmla="*/ 487 w 597"/>
                <a:gd name="T31" fmla="*/ 619 h 690"/>
                <a:gd name="T32" fmla="*/ 399 w 597"/>
                <a:gd name="T33" fmla="*/ 640 h 690"/>
                <a:gd name="T34" fmla="*/ 302 w 597"/>
                <a:gd name="T35" fmla="*/ 580 h 690"/>
                <a:gd name="T36" fmla="*/ 449 w 597"/>
                <a:gd name="T37" fmla="*/ 574 h 690"/>
                <a:gd name="T38" fmla="*/ 542 w 597"/>
                <a:gd name="T39" fmla="*/ 507 h 690"/>
                <a:gd name="T40" fmla="*/ 304 w 597"/>
                <a:gd name="T41" fmla="*/ 543 h 690"/>
                <a:gd name="T42" fmla="*/ 162 w 597"/>
                <a:gd name="T43" fmla="*/ 492 h 690"/>
                <a:gd name="T44" fmla="*/ 131 w 597"/>
                <a:gd name="T45" fmla="*/ 407 h 690"/>
                <a:gd name="T46" fmla="*/ 413 w 597"/>
                <a:gd name="T47" fmla="*/ 429 h 690"/>
                <a:gd name="T48" fmla="*/ 515 w 597"/>
                <a:gd name="T49" fmla="*/ 388 h 690"/>
                <a:gd name="T50" fmla="*/ 88 w 597"/>
                <a:gd name="T51" fmla="*/ 353 h 690"/>
                <a:gd name="T52" fmla="*/ 34 w 597"/>
                <a:gd name="T53" fmla="*/ 308 h 690"/>
                <a:gd name="T54" fmla="*/ 53 w 597"/>
                <a:gd name="T55" fmla="*/ 272 h 690"/>
                <a:gd name="T56" fmla="*/ 405 w 597"/>
                <a:gd name="T57" fmla="*/ 226 h 690"/>
                <a:gd name="T58" fmla="*/ 67 w 597"/>
                <a:gd name="T59" fmla="*/ 209 h 690"/>
                <a:gd name="T60" fmla="*/ 188 w 597"/>
                <a:gd name="T61" fmla="*/ 120 h 690"/>
                <a:gd name="T62" fmla="*/ 491 w 597"/>
                <a:gd name="T63" fmla="*/ 44 h 690"/>
                <a:gd name="T64" fmla="*/ 597 w 597"/>
                <a:gd name="T65" fmla="*/ 99 h 690"/>
                <a:gd name="T66" fmla="*/ 597 w 597"/>
                <a:gd name="T67" fmla="*/ 99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7" h="690">
                  <a:moveTo>
                    <a:pt x="597" y="99"/>
                  </a:moveTo>
                  <a:lnTo>
                    <a:pt x="557" y="13"/>
                  </a:lnTo>
                  <a:lnTo>
                    <a:pt x="430" y="0"/>
                  </a:lnTo>
                  <a:lnTo>
                    <a:pt x="147" y="85"/>
                  </a:lnTo>
                  <a:lnTo>
                    <a:pt x="15" y="182"/>
                  </a:lnTo>
                  <a:lnTo>
                    <a:pt x="21" y="237"/>
                  </a:lnTo>
                  <a:lnTo>
                    <a:pt x="0" y="315"/>
                  </a:lnTo>
                  <a:lnTo>
                    <a:pt x="12" y="357"/>
                  </a:lnTo>
                  <a:lnTo>
                    <a:pt x="105" y="403"/>
                  </a:lnTo>
                  <a:lnTo>
                    <a:pt x="139" y="511"/>
                  </a:lnTo>
                  <a:lnTo>
                    <a:pt x="243" y="570"/>
                  </a:lnTo>
                  <a:lnTo>
                    <a:pt x="274" y="675"/>
                  </a:lnTo>
                  <a:lnTo>
                    <a:pt x="443" y="690"/>
                  </a:lnTo>
                  <a:lnTo>
                    <a:pt x="555" y="604"/>
                  </a:lnTo>
                  <a:lnTo>
                    <a:pt x="557" y="557"/>
                  </a:lnTo>
                  <a:lnTo>
                    <a:pt x="487" y="619"/>
                  </a:lnTo>
                  <a:lnTo>
                    <a:pt x="399" y="640"/>
                  </a:lnTo>
                  <a:lnTo>
                    <a:pt x="302" y="580"/>
                  </a:lnTo>
                  <a:lnTo>
                    <a:pt x="449" y="574"/>
                  </a:lnTo>
                  <a:lnTo>
                    <a:pt x="542" y="507"/>
                  </a:lnTo>
                  <a:lnTo>
                    <a:pt x="304" y="543"/>
                  </a:lnTo>
                  <a:lnTo>
                    <a:pt x="162" y="492"/>
                  </a:lnTo>
                  <a:lnTo>
                    <a:pt x="131" y="407"/>
                  </a:lnTo>
                  <a:lnTo>
                    <a:pt x="413" y="429"/>
                  </a:lnTo>
                  <a:lnTo>
                    <a:pt x="515" y="388"/>
                  </a:lnTo>
                  <a:lnTo>
                    <a:pt x="88" y="353"/>
                  </a:lnTo>
                  <a:lnTo>
                    <a:pt x="34" y="308"/>
                  </a:lnTo>
                  <a:lnTo>
                    <a:pt x="53" y="272"/>
                  </a:lnTo>
                  <a:lnTo>
                    <a:pt x="405" y="226"/>
                  </a:lnTo>
                  <a:lnTo>
                    <a:pt x="67" y="209"/>
                  </a:lnTo>
                  <a:lnTo>
                    <a:pt x="188" y="120"/>
                  </a:lnTo>
                  <a:lnTo>
                    <a:pt x="491" y="44"/>
                  </a:lnTo>
                  <a:lnTo>
                    <a:pt x="597" y="99"/>
                  </a:lnTo>
                  <a:lnTo>
                    <a:pt x="597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7" name="Freeform 85"/>
            <p:cNvSpPr>
              <a:spLocks/>
            </p:cNvSpPr>
            <p:nvPr/>
          </p:nvSpPr>
          <p:spPr bwMode="auto">
            <a:xfrm>
              <a:off x="3971" y="2507"/>
              <a:ext cx="61" cy="187"/>
            </a:xfrm>
            <a:custGeom>
              <a:avLst/>
              <a:gdLst>
                <a:gd name="T0" fmla="*/ 59 w 122"/>
                <a:gd name="T1" fmla="*/ 0 h 374"/>
                <a:gd name="T2" fmla="*/ 0 w 122"/>
                <a:gd name="T3" fmla="*/ 80 h 374"/>
                <a:gd name="T4" fmla="*/ 80 w 122"/>
                <a:gd name="T5" fmla="*/ 173 h 374"/>
                <a:gd name="T6" fmla="*/ 80 w 122"/>
                <a:gd name="T7" fmla="*/ 230 h 374"/>
                <a:gd name="T8" fmla="*/ 44 w 122"/>
                <a:gd name="T9" fmla="*/ 275 h 374"/>
                <a:gd name="T10" fmla="*/ 55 w 122"/>
                <a:gd name="T11" fmla="*/ 374 h 374"/>
                <a:gd name="T12" fmla="*/ 90 w 122"/>
                <a:gd name="T13" fmla="*/ 287 h 374"/>
                <a:gd name="T14" fmla="*/ 122 w 122"/>
                <a:gd name="T15" fmla="*/ 218 h 374"/>
                <a:gd name="T16" fmla="*/ 122 w 122"/>
                <a:gd name="T17" fmla="*/ 146 h 374"/>
                <a:gd name="T18" fmla="*/ 65 w 122"/>
                <a:gd name="T19" fmla="*/ 62 h 374"/>
                <a:gd name="T20" fmla="*/ 59 w 122"/>
                <a:gd name="T21" fmla="*/ 0 h 374"/>
                <a:gd name="T22" fmla="*/ 59 w 122"/>
                <a:gd name="T2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374">
                  <a:moveTo>
                    <a:pt x="59" y="0"/>
                  </a:moveTo>
                  <a:lnTo>
                    <a:pt x="0" y="80"/>
                  </a:lnTo>
                  <a:lnTo>
                    <a:pt x="80" y="173"/>
                  </a:lnTo>
                  <a:lnTo>
                    <a:pt x="80" y="230"/>
                  </a:lnTo>
                  <a:lnTo>
                    <a:pt x="44" y="275"/>
                  </a:lnTo>
                  <a:lnTo>
                    <a:pt x="55" y="374"/>
                  </a:lnTo>
                  <a:lnTo>
                    <a:pt x="90" y="287"/>
                  </a:lnTo>
                  <a:lnTo>
                    <a:pt x="122" y="218"/>
                  </a:lnTo>
                  <a:lnTo>
                    <a:pt x="122" y="146"/>
                  </a:lnTo>
                  <a:lnTo>
                    <a:pt x="65" y="62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8" name="Freeform 86"/>
            <p:cNvSpPr>
              <a:spLocks/>
            </p:cNvSpPr>
            <p:nvPr/>
          </p:nvSpPr>
          <p:spPr bwMode="auto">
            <a:xfrm>
              <a:off x="1817" y="2064"/>
              <a:ext cx="2101" cy="405"/>
            </a:xfrm>
            <a:custGeom>
              <a:avLst/>
              <a:gdLst>
                <a:gd name="T0" fmla="*/ 0 w 4201"/>
                <a:gd name="T1" fmla="*/ 800 h 810"/>
                <a:gd name="T2" fmla="*/ 0 w 4201"/>
                <a:gd name="T3" fmla="*/ 0 h 810"/>
                <a:gd name="T4" fmla="*/ 4201 w 4201"/>
                <a:gd name="T5" fmla="*/ 0 h 810"/>
                <a:gd name="T6" fmla="*/ 4201 w 4201"/>
                <a:gd name="T7" fmla="*/ 785 h 810"/>
                <a:gd name="T8" fmla="*/ 4134 w 4201"/>
                <a:gd name="T9" fmla="*/ 810 h 810"/>
                <a:gd name="T10" fmla="*/ 4134 w 4201"/>
                <a:gd name="T11" fmla="*/ 66 h 810"/>
                <a:gd name="T12" fmla="*/ 74 w 4201"/>
                <a:gd name="T13" fmla="*/ 66 h 810"/>
                <a:gd name="T14" fmla="*/ 74 w 4201"/>
                <a:gd name="T15" fmla="*/ 810 h 810"/>
                <a:gd name="T16" fmla="*/ 0 w 4201"/>
                <a:gd name="T17" fmla="*/ 800 h 810"/>
                <a:gd name="T18" fmla="*/ 0 w 4201"/>
                <a:gd name="T19" fmla="*/ 80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1" h="810">
                  <a:moveTo>
                    <a:pt x="0" y="800"/>
                  </a:moveTo>
                  <a:lnTo>
                    <a:pt x="0" y="0"/>
                  </a:lnTo>
                  <a:lnTo>
                    <a:pt x="4201" y="0"/>
                  </a:lnTo>
                  <a:lnTo>
                    <a:pt x="4201" y="785"/>
                  </a:lnTo>
                  <a:lnTo>
                    <a:pt x="4134" y="810"/>
                  </a:lnTo>
                  <a:lnTo>
                    <a:pt x="4134" y="66"/>
                  </a:lnTo>
                  <a:lnTo>
                    <a:pt x="74" y="66"/>
                  </a:lnTo>
                  <a:lnTo>
                    <a:pt x="74" y="810"/>
                  </a:lnTo>
                  <a:lnTo>
                    <a:pt x="0" y="800"/>
                  </a:lnTo>
                  <a:lnTo>
                    <a:pt x="0" y="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9" name="Freeform 87"/>
            <p:cNvSpPr>
              <a:spLocks/>
            </p:cNvSpPr>
            <p:nvPr/>
          </p:nvSpPr>
          <p:spPr bwMode="auto">
            <a:xfrm>
              <a:off x="1814" y="2779"/>
              <a:ext cx="2099" cy="454"/>
            </a:xfrm>
            <a:custGeom>
              <a:avLst/>
              <a:gdLst>
                <a:gd name="T0" fmla="*/ 0 w 4199"/>
                <a:gd name="T1" fmla="*/ 50 h 909"/>
                <a:gd name="T2" fmla="*/ 0 w 4199"/>
                <a:gd name="T3" fmla="*/ 909 h 909"/>
                <a:gd name="T4" fmla="*/ 4199 w 4199"/>
                <a:gd name="T5" fmla="*/ 909 h 909"/>
                <a:gd name="T6" fmla="*/ 4199 w 4199"/>
                <a:gd name="T7" fmla="*/ 0 h 909"/>
                <a:gd name="T8" fmla="*/ 4142 w 4199"/>
                <a:gd name="T9" fmla="*/ 0 h 909"/>
                <a:gd name="T10" fmla="*/ 4142 w 4199"/>
                <a:gd name="T11" fmla="*/ 850 h 909"/>
                <a:gd name="T12" fmla="*/ 74 w 4199"/>
                <a:gd name="T13" fmla="*/ 850 h 909"/>
                <a:gd name="T14" fmla="*/ 74 w 4199"/>
                <a:gd name="T15" fmla="*/ 50 h 909"/>
                <a:gd name="T16" fmla="*/ 0 w 4199"/>
                <a:gd name="T17" fmla="*/ 50 h 909"/>
                <a:gd name="T18" fmla="*/ 0 w 4199"/>
                <a:gd name="T19" fmla="*/ 50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99" h="909">
                  <a:moveTo>
                    <a:pt x="0" y="50"/>
                  </a:moveTo>
                  <a:lnTo>
                    <a:pt x="0" y="909"/>
                  </a:lnTo>
                  <a:lnTo>
                    <a:pt x="4199" y="909"/>
                  </a:lnTo>
                  <a:lnTo>
                    <a:pt x="4199" y="0"/>
                  </a:lnTo>
                  <a:lnTo>
                    <a:pt x="4142" y="0"/>
                  </a:lnTo>
                  <a:lnTo>
                    <a:pt x="4142" y="850"/>
                  </a:lnTo>
                  <a:lnTo>
                    <a:pt x="74" y="850"/>
                  </a:lnTo>
                  <a:lnTo>
                    <a:pt x="74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2840" name="Rectangle 88"/>
          <p:cNvSpPr>
            <a:spLocks noGrp="1" noChangeArrowheads="1"/>
          </p:cNvSpPr>
          <p:nvPr>
            <p:ph type="title"/>
          </p:nvPr>
        </p:nvSpPr>
        <p:spPr>
          <a:xfrm>
            <a:off x="2787650" y="2971800"/>
            <a:ext cx="3429000" cy="1905000"/>
          </a:xfrm>
          <a:solidFill>
            <a:srgbClr val="FFE499"/>
          </a:solidFill>
          <a:ln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r>
              <a:rPr lang="en-US">
                <a:latin typeface="Times New Roman" pitchFamily="18" charset="0"/>
              </a:rPr>
              <a:t>Receivables on the Balance Sheet</a:t>
            </a:r>
            <a:endParaRPr lang="en-US" sz="6000">
              <a:latin typeface="Times New Roman" pitchFamily="18" charset="0"/>
            </a:endParaRPr>
          </a:p>
        </p:txBody>
      </p:sp>
      <p:sp>
        <p:nvSpPr>
          <p:cNvPr id="202842" name="AutoShape 9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8120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84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920750" y="457200"/>
            <a:ext cx="7226300" cy="5327650"/>
          </a:xfrm>
          <a:prstGeom prst="rect">
            <a:avLst/>
          </a:prstGeom>
          <a:solidFill>
            <a:srgbClr val="FFE4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79" name="Line 3"/>
          <p:cNvSpPr>
            <a:spLocks noChangeShapeType="1"/>
          </p:cNvSpPr>
          <p:nvPr/>
        </p:nvSpPr>
        <p:spPr bwMode="auto">
          <a:xfrm>
            <a:off x="920750" y="1670050"/>
            <a:ext cx="7218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1066800" y="3041650"/>
            <a:ext cx="6934200" cy="19050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746250"/>
            <a:ext cx="7029450" cy="3200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FontTx/>
              <a:buNone/>
              <a:tabLst>
                <a:tab pos="233363" algn="l"/>
                <a:tab pos="465138" algn="l"/>
                <a:tab pos="5314950" algn="dec"/>
                <a:tab pos="6624638" algn="dec"/>
              </a:tabLst>
            </a:pPr>
            <a:r>
              <a:rPr lang="en-US" sz="2400" b="1"/>
              <a:t>		                                Assets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233363" algn="l"/>
                <a:tab pos="465138" algn="l"/>
                <a:tab pos="5314950" algn="dec"/>
                <a:tab pos="6624638" algn="dec"/>
              </a:tabLst>
            </a:pPr>
            <a:r>
              <a:rPr lang="en-US" sz="2400"/>
              <a:t>Current assets: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233363" algn="l"/>
                <a:tab pos="465138" algn="l"/>
                <a:tab pos="5314950" algn="dec"/>
                <a:tab pos="6624638" algn="dec"/>
              </a:tabLst>
            </a:pPr>
            <a:r>
              <a:rPr lang="en-US" sz="2400"/>
              <a:t>	Cash		$119,500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233363" algn="l"/>
                <a:tab pos="465138" algn="l"/>
                <a:tab pos="5314950" algn="dec"/>
                <a:tab pos="6624638" algn="dec"/>
              </a:tabLst>
            </a:pPr>
            <a:r>
              <a:rPr lang="en-US" sz="2400"/>
              <a:t>	Notes receivable		250,000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233363" algn="l"/>
                <a:tab pos="465138" algn="l"/>
                <a:tab pos="5314950" algn="dec"/>
                <a:tab pos="6624638" algn="dec"/>
              </a:tabLst>
            </a:pPr>
            <a:r>
              <a:rPr lang="en-US" sz="2400"/>
              <a:t>	Accounts receivable	$445,000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233363" algn="l"/>
                <a:tab pos="465138" algn="l"/>
                <a:tab pos="5314950" algn="dec"/>
                <a:tab pos="6624638" algn="dec"/>
              </a:tabLst>
            </a:pPr>
            <a:r>
              <a:rPr lang="en-US" sz="2400"/>
              <a:t>		Less allowance for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233363" algn="l"/>
                <a:tab pos="465138" algn="l"/>
                <a:tab pos="5314950" algn="dec"/>
                <a:tab pos="6624638" algn="dec"/>
              </a:tabLst>
            </a:pPr>
            <a:r>
              <a:rPr lang="en-US" sz="2400"/>
              <a:t>		 doubtful accounts	</a:t>
            </a:r>
            <a:r>
              <a:rPr lang="en-US" sz="2400" u="sng"/>
              <a:t>   15,000</a:t>
            </a:r>
            <a:r>
              <a:rPr lang="en-US" sz="2400"/>
              <a:t>	430,000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233363" algn="l"/>
                <a:tab pos="465138" algn="l"/>
                <a:tab pos="5314950" algn="dec"/>
                <a:tab pos="6624638" algn="dec"/>
              </a:tabLst>
            </a:pPr>
            <a:r>
              <a:rPr lang="en-US" sz="2400"/>
              <a:t>	Interest receivable		14,500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233363" algn="l"/>
                <a:tab pos="465138" algn="l"/>
                <a:tab pos="5314950" algn="dec"/>
                <a:tab pos="6624638" algn="dec"/>
              </a:tabLst>
            </a:pPr>
            <a:r>
              <a:rPr lang="en-US" sz="2400"/>
              <a:t>	Merchandise inventory		714,000</a:t>
            </a:r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title"/>
          </p:nvPr>
        </p:nvSpPr>
        <p:spPr>
          <a:xfrm>
            <a:off x="1057275" y="609600"/>
            <a:ext cx="7019925" cy="914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sz="2400" b="1"/>
              <a:t>Crabtree Co. Balance Sheet</a:t>
            </a:r>
            <a:br>
              <a:rPr lang="en-US" sz="2400" b="1"/>
            </a:br>
            <a:r>
              <a:rPr lang="en-US" sz="2400" b="1"/>
              <a:t>December 31, 2006</a:t>
            </a: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1524000" y="5973763"/>
            <a:ext cx="6096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Highlighted items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 are receivables</a:t>
            </a:r>
          </a:p>
        </p:txBody>
      </p:sp>
      <p:sp>
        <p:nvSpPr>
          <p:cNvPr id="203785" name="AutoShape 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09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 animBg="1"/>
      <p:bldP spid="203784" grpId="0" autoUpdateAnimBg="0"/>
      <p:bldP spid="20378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02" name="Group 2"/>
          <p:cNvGrpSpPr>
            <a:grpSpLocks/>
          </p:cNvGrpSpPr>
          <p:nvPr/>
        </p:nvGrpSpPr>
        <p:grpSpPr bwMode="auto">
          <a:xfrm>
            <a:off x="2178050" y="152400"/>
            <a:ext cx="4679950" cy="4446588"/>
            <a:chOff x="1708" y="1085"/>
            <a:chExt cx="2324" cy="2148"/>
          </a:xfrm>
        </p:grpSpPr>
        <p:sp>
          <p:nvSpPr>
            <p:cNvPr id="204803" name="Freeform 3"/>
            <p:cNvSpPr>
              <a:spLocks/>
            </p:cNvSpPr>
            <p:nvPr/>
          </p:nvSpPr>
          <p:spPr bwMode="auto">
            <a:xfrm>
              <a:off x="1834" y="2075"/>
              <a:ext cx="2059" cy="1140"/>
            </a:xfrm>
            <a:custGeom>
              <a:avLst/>
              <a:gdLst>
                <a:gd name="T0" fmla="*/ 0 w 4117"/>
                <a:gd name="T1" fmla="*/ 0 h 2279"/>
                <a:gd name="T2" fmla="*/ 0 w 4117"/>
                <a:gd name="T3" fmla="*/ 2279 h 2279"/>
                <a:gd name="T4" fmla="*/ 4117 w 4117"/>
                <a:gd name="T5" fmla="*/ 2279 h 2279"/>
                <a:gd name="T6" fmla="*/ 4117 w 4117"/>
                <a:gd name="T7" fmla="*/ 0 h 2279"/>
                <a:gd name="T8" fmla="*/ 0 w 4117"/>
                <a:gd name="T9" fmla="*/ 0 h 2279"/>
                <a:gd name="T10" fmla="*/ 0 w 4117"/>
                <a:gd name="T11" fmla="*/ 0 h 2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7" h="2279">
                  <a:moveTo>
                    <a:pt x="0" y="0"/>
                  </a:moveTo>
                  <a:lnTo>
                    <a:pt x="0" y="2279"/>
                  </a:lnTo>
                  <a:lnTo>
                    <a:pt x="4117" y="2279"/>
                  </a:lnTo>
                  <a:lnTo>
                    <a:pt x="41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04" name="Freeform 4"/>
            <p:cNvSpPr>
              <a:spLocks/>
            </p:cNvSpPr>
            <p:nvPr/>
          </p:nvSpPr>
          <p:spPr bwMode="auto">
            <a:xfrm>
              <a:off x="3668" y="2456"/>
              <a:ext cx="229" cy="336"/>
            </a:xfrm>
            <a:custGeom>
              <a:avLst/>
              <a:gdLst>
                <a:gd name="T0" fmla="*/ 435 w 458"/>
                <a:gd name="T1" fmla="*/ 0 h 673"/>
                <a:gd name="T2" fmla="*/ 127 w 458"/>
                <a:gd name="T3" fmla="*/ 88 h 673"/>
                <a:gd name="T4" fmla="*/ 0 w 458"/>
                <a:gd name="T5" fmla="*/ 205 h 673"/>
                <a:gd name="T6" fmla="*/ 25 w 458"/>
                <a:gd name="T7" fmla="*/ 285 h 673"/>
                <a:gd name="T8" fmla="*/ 25 w 458"/>
                <a:gd name="T9" fmla="*/ 371 h 673"/>
                <a:gd name="T10" fmla="*/ 142 w 458"/>
                <a:gd name="T11" fmla="*/ 458 h 673"/>
                <a:gd name="T12" fmla="*/ 180 w 458"/>
                <a:gd name="T13" fmla="*/ 546 h 673"/>
                <a:gd name="T14" fmla="*/ 293 w 458"/>
                <a:gd name="T15" fmla="*/ 586 h 673"/>
                <a:gd name="T16" fmla="*/ 315 w 458"/>
                <a:gd name="T17" fmla="*/ 656 h 673"/>
                <a:gd name="T18" fmla="*/ 458 w 458"/>
                <a:gd name="T19" fmla="*/ 673 h 673"/>
                <a:gd name="T20" fmla="*/ 435 w 458"/>
                <a:gd name="T21" fmla="*/ 0 h 673"/>
                <a:gd name="T22" fmla="*/ 435 w 458"/>
                <a:gd name="T2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8" h="673">
                  <a:moveTo>
                    <a:pt x="435" y="0"/>
                  </a:moveTo>
                  <a:lnTo>
                    <a:pt x="127" y="88"/>
                  </a:lnTo>
                  <a:lnTo>
                    <a:pt x="0" y="205"/>
                  </a:lnTo>
                  <a:lnTo>
                    <a:pt x="25" y="285"/>
                  </a:lnTo>
                  <a:lnTo>
                    <a:pt x="25" y="371"/>
                  </a:lnTo>
                  <a:lnTo>
                    <a:pt x="142" y="458"/>
                  </a:lnTo>
                  <a:lnTo>
                    <a:pt x="180" y="546"/>
                  </a:lnTo>
                  <a:lnTo>
                    <a:pt x="293" y="586"/>
                  </a:lnTo>
                  <a:lnTo>
                    <a:pt x="315" y="656"/>
                  </a:lnTo>
                  <a:lnTo>
                    <a:pt x="458" y="673"/>
                  </a:lnTo>
                  <a:lnTo>
                    <a:pt x="435" y="0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D1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05" name="Freeform 5"/>
            <p:cNvSpPr>
              <a:spLocks/>
            </p:cNvSpPr>
            <p:nvPr/>
          </p:nvSpPr>
          <p:spPr bwMode="auto">
            <a:xfrm>
              <a:off x="1842" y="2456"/>
              <a:ext cx="154" cy="367"/>
            </a:xfrm>
            <a:custGeom>
              <a:avLst/>
              <a:gdLst>
                <a:gd name="T0" fmla="*/ 0 w 308"/>
                <a:gd name="T1" fmla="*/ 0 h 736"/>
                <a:gd name="T2" fmla="*/ 165 w 308"/>
                <a:gd name="T3" fmla="*/ 40 h 736"/>
                <a:gd name="T4" fmla="*/ 308 w 308"/>
                <a:gd name="T5" fmla="*/ 135 h 736"/>
                <a:gd name="T6" fmla="*/ 285 w 308"/>
                <a:gd name="T7" fmla="*/ 238 h 736"/>
                <a:gd name="T8" fmla="*/ 285 w 308"/>
                <a:gd name="T9" fmla="*/ 340 h 736"/>
                <a:gd name="T10" fmla="*/ 205 w 308"/>
                <a:gd name="T11" fmla="*/ 418 h 736"/>
                <a:gd name="T12" fmla="*/ 205 w 308"/>
                <a:gd name="T13" fmla="*/ 553 h 736"/>
                <a:gd name="T14" fmla="*/ 0 w 308"/>
                <a:gd name="T15" fmla="*/ 736 h 736"/>
                <a:gd name="T16" fmla="*/ 0 w 308"/>
                <a:gd name="T17" fmla="*/ 0 h 736"/>
                <a:gd name="T18" fmla="*/ 0 w 308"/>
                <a:gd name="T1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8" h="736">
                  <a:moveTo>
                    <a:pt x="0" y="0"/>
                  </a:moveTo>
                  <a:lnTo>
                    <a:pt x="165" y="40"/>
                  </a:lnTo>
                  <a:lnTo>
                    <a:pt x="308" y="135"/>
                  </a:lnTo>
                  <a:lnTo>
                    <a:pt x="285" y="238"/>
                  </a:lnTo>
                  <a:lnTo>
                    <a:pt x="285" y="340"/>
                  </a:lnTo>
                  <a:lnTo>
                    <a:pt x="205" y="418"/>
                  </a:lnTo>
                  <a:lnTo>
                    <a:pt x="205" y="553"/>
                  </a:lnTo>
                  <a:lnTo>
                    <a:pt x="0" y="7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06" name="Freeform 6"/>
            <p:cNvSpPr>
              <a:spLocks/>
            </p:cNvSpPr>
            <p:nvPr/>
          </p:nvSpPr>
          <p:spPr bwMode="auto">
            <a:xfrm>
              <a:off x="2544" y="1819"/>
              <a:ext cx="632" cy="254"/>
            </a:xfrm>
            <a:custGeom>
              <a:avLst/>
              <a:gdLst>
                <a:gd name="T0" fmla="*/ 0 w 1262"/>
                <a:gd name="T1" fmla="*/ 501 h 509"/>
                <a:gd name="T2" fmla="*/ 219 w 1262"/>
                <a:gd name="T3" fmla="*/ 1 h 509"/>
                <a:gd name="T4" fmla="*/ 1061 w 1262"/>
                <a:gd name="T5" fmla="*/ 0 h 509"/>
                <a:gd name="T6" fmla="*/ 1262 w 1262"/>
                <a:gd name="T7" fmla="*/ 509 h 509"/>
                <a:gd name="T8" fmla="*/ 0 w 1262"/>
                <a:gd name="T9" fmla="*/ 501 h 509"/>
                <a:gd name="T10" fmla="*/ 0 w 1262"/>
                <a:gd name="T11" fmla="*/ 501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2" h="509">
                  <a:moveTo>
                    <a:pt x="0" y="501"/>
                  </a:moveTo>
                  <a:lnTo>
                    <a:pt x="219" y="1"/>
                  </a:lnTo>
                  <a:lnTo>
                    <a:pt x="1061" y="0"/>
                  </a:lnTo>
                  <a:lnTo>
                    <a:pt x="1262" y="509"/>
                  </a:lnTo>
                  <a:lnTo>
                    <a:pt x="0" y="501"/>
                  </a:lnTo>
                  <a:lnTo>
                    <a:pt x="0" y="501"/>
                  </a:lnTo>
                  <a:close/>
                </a:path>
              </a:pathLst>
            </a:custGeom>
            <a:solidFill>
              <a:srgbClr val="B8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07" name="Freeform 7"/>
            <p:cNvSpPr>
              <a:spLocks/>
            </p:cNvSpPr>
            <p:nvPr/>
          </p:nvSpPr>
          <p:spPr bwMode="auto">
            <a:xfrm>
              <a:off x="2445" y="1087"/>
              <a:ext cx="829" cy="990"/>
            </a:xfrm>
            <a:custGeom>
              <a:avLst/>
              <a:gdLst>
                <a:gd name="T0" fmla="*/ 175 w 1660"/>
                <a:gd name="T1" fmla="*/ 1977 h 1981"/>
                <a:gd name="T2" fmla="*/ 380 w 1660"/>
                <a:gd name="T3" fmla="*/ 1640 h 1981"/>
                <a:gd name="T4" fmla="*/ 428 w 1660"/>
                <a:gd name="T5" fmla="*/ 1530 h 1981"/>
                <a:gd name="T6" fmla="*/ 1285 w 1660"/>
                <a:gd name="T7" fmla="*/ 1511 h 1981"/>
                <a:gd name="T8" fmla="*/ 1479 w 1660"/>
                <a:gd name="T9" fmla="*/ 1981 h 1981"/>
                <a:gd name="T10" fmla="*/ 1660 w 1660"/>
                <a:gd name="T11" fmla="*/ 1954 h 1981"/>
                <a:gd name="T12" fmla="*/ 1572 w 1660"/>
                <a:gd name="T13" fmla="*/ 1606 h 1981"/>
                <a:gd name="T14" fmla="*/ 1578 w 1660"/>
                <a:gd name="T15" fmla="*/ 1359 h 1981"/>
                <a:gd name="T16" fmla="*/ 1572 w 1660"/>
                <a:gd name="T17" fmla="*/ 1032 h 1981"/>
                <a:gd name="T18" fmla="*/ 1506 w 1660"/>
                <a:gd name="T19" fmla="*/ 656 h 1981"/>
                <a:gd name="T20" fmla="*/ 1348 w 1660"/>
                <a:gd name="T21" fmla="*/ 279 h 1981"/>
                <a:gd name="T22" fmla="*/ 1143 w 1660"/>
                <a:gd name="T23" fmla="*/ 139 h 1981"/>
                <a:gd name="T24" fmla="*/ 1044 w 1660"/>
                <a:gd name="T25" fmla="*/ 15 h 1981"/>
                <a:gd name="T26" fmla="*/ 869 w 1660"/>
                <a:gd name="T27" fmla="*/ 0 h 1981"/>
                <a:gd name="T28" fmla="*/ 590 w 1660"/>
                <a:gd name="T29" fmla="*/ 44 h 1981"/>
                <a:gd name="T30" fmla="*/ 301 w 1660"/>
                <a:gd name="T31" fmla="*/ 201 h 1981"/>
                <a:gd name="T32" fmla="*/ 88 w 1660"/>
                <a:gd name="T33" fmla="*/ 755 h 1981"/>
                <a:gd name="T34" fmla="*/ 67 w 1660"/>
                <a:gd name="T35" fmla="*/ 952 h 1981"/>
                <a:gd name="T36" fmla="*/ 73 w 1660"/>
                <a:gd name="T37" fmla="*/ 1739 h 1981"/>
                <a:gd name="T38" fmla="*/ 0 w 1660"/>
                <a:gd name="T39" fmla="*/ 1929 h 1981"/>
                <a:gd name="T40" fmla="*/ 175 w 1660"/>
                <a:gd name="T41" fmla="*/ 1977 h 1981"/>
                <a:gd name="T42" fmla="*/ 175 w 1660"/>
                <a:gd name="T43" fmla="*/ 197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0" h="1981">
                  <a:moveTo>
                    <a:pt x="175" y="1977"/>
                  </a:moveTo>
                  <a:lnTo>
                    <a:pt x="380" y="1640"/>
                  </a:lnTo>
                  <a:lnTo>
                    <a:pt x="428" y="1530"/>
                  </a:lnTo>
                  <a:lnTo>
                    <a:pt x="1285" y="1511"/>
                  </a:lnTo>
                  <a:lnTo>
                    <a:pt x="1479" y="1981"/>
                  </a:lnTo>
                  <a:lnTo>
                    <a:pt x="1660" y="1954"/>
                  </a:lnTo>
                  <a:lnTo>
                    <a:pt x="1572" y="1606"/>
                  </a:lnTo>
                  <a:lnTo>
                    <a:pt x="1578" y="1359"/>
                  </a:lnTo>
                  <a:lnTo>
                    <a:pt x="1572" y="1032"/>
                  </a:lnTo>
                  <a:lnTo>
                    <a:pt x="1506" y="656"/>
                  </a:lnTo>
                  <a:lnTo>
                    <a:pt x="1348" y="279"/>
                  </a:lnTo>
                  <a:lnTo>
                    <a:pt x="1143" y="139"/>
                  </a:lnTo>
                  <a:lnTo>
                    <a:pt x="1044" y="15"/>
                  </a:lnTo>
                  <a:lnTo>
                    <a:pt x="869" y="0"/>
                  </a:lnTo>
                  <a:lnTo>
                    <a:pt x="590" y="44"/>
                  </a:lnTo>
                  <a:lnTo>
                    <a:pt x="301" y="201"/>
                  </a:lnTo>
                  <a:lnTo>
                    <a:pt x="88" y="755"/>
                  </a:lnTo>
                  <a:lnTo>
                    <a:pt x="67" y="952"/>
                  </a:lnTo>
                  <a:lnTo>
                    <a:pt x="73" y="1739"/>
                  </a:lnTo>
                  <a:lnTo>
                    <a:pt x="0" y="1929"/>
                  </a:lnTo>
                  <a:lnTo>
                    <a:pt x="175" y="1977"/>
                  </a:lnTo>
                  <a:lnTo>
                    <a:pt x="175" y="1977"/>
                  </a:lnTo>
                  <a:close/>
                </a:path>
              </a:pathLst>
            </a:custGeom>
            <a:solidFill>
              <a:srgbClr val="FFE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08" name="Freeform 8"/>
            <p:cNvSpPr>
              <a:spLocks/>
            </p:cNvSpPr>
            <p:nvPr/>
          </p:nvSpPr>
          <p:spPr bwMode="auto">
            <a:xfrm>
              <a:off x="3721" y="2459"/>
              <a:ext cx="299" cy="314"/>
            </a:xfrm>
            <a:custGeom>
              <a:avLst/>
              <a:gdLst>
                <a:gd name="T0" fmla="*/ 27 w 597"/>
                <a:gd name="T1" fmla="*/ 165 h 627"/>
                <a:gd name="T2" fmla="*/ 35 w 597"/>
                <a:gd name="T3" fmla="*/ 209 h 627"/>
                <a:gd name="T4" fmla="*/ 0 w 597"/>
                <a:gd name="T5" fmla="*/ 291 h 627"/>
                <a:gd name="T6" fmla="*/ 74 w 597"/>
                <a:gd name="T7" fmla="*/ 353 h 627"/>
                <a:gd name="T8" fmla="*/ 132 w 597"/>
                <a:gd name="T9" fmla="*/ 477 h 627"/>
                <a:gd name="T10" fmla="*/ 246 w 597"/>
                <a:gd name="T11" fmla="*/ 534 h 627"/>
                <a:gd name="T12" fmla="*/ 305 w 597"/>
                <a:gd name="T13" fmla="*/ 627 h 627"/>
                <a:gd name="T14" fmla="*/ 464 w 597"/>
                <a:gd name="T15" fmla="*/ 627 h 627"/>
                <a:gd name="T16" fmla="*/ 540 w 597"/>
                <a:gd name="T17" fmla="*/ 538 h 627"/>
                <a:gd name="T18" fmla="*/ 559 w 597"/>
                <a:gd name="T19" fmla="*/ 450 h 627"/>
                <a:gd name="T20" fmla="*/ 597 w 597"/>
                <a:gd name="T21" fmla="*/ 311 h 627"/>
                <a:gd name="T22" fmla="*/ 590 w 597"/>
                <a:gd name="T23" fmla="*/ 235 h 627"/>
                <a:gd name="T24" fmla="*/ 538 w 597"/>
                <a:gd name="T25" fmla="*/ 167 h 627"/>
                <a:gd name="T26" fmla="*/ 559 w 597"/>
                <a:gd name="T27" fmla="*/ 99 h 627"/>
                <a:gd name="T28" fmla="*/ 552 w 597"/>
                <a:gd name="T29" fmla="*/ 36 h 627"/>
                <a:gd name="T30" fmla="*/ 460 w 597"/>
                <a:gd name="T31" fmla="*/ 0 h 627"/>
                <a:gd name="T32" fmla="*/ 135 w 597"/>
                <a:gd name="T33" fmla="*/ 78 h 627"/>
                <a:gd name="T34" fmla="*/ 27 w 597"/>
                <a:gd name="T35" fmla="*/ 165 h 627"/>
                <a:gd name="T36" fmla="*/ 27 w 597"/>
                <a:gd name="T37" fmla="*/ 165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7" h="627">
                  <a:moveTo>
                    <a:pt x="27" y="165"/>
                  </a:moveTo>
                  <a:lnTo>
                    <a:pt x="35" y="209"/>
                  </a:lnTo>
                  <a:lnTo>
                    <a:pt x="0" y="291"/>
                  </a:lnTo>
                  <a:lnTo>
                    <a:pt x="74" y="353"/>
                  </a:lnTo>
                  <a:lnTo>
                    <a:pt x="132" y="477"/>
                  </a:lnTo>
                  <a:lnTo>
                    <a:pt x="246" y="534"/>
                  </a:lnTo>
                  <a:lnTo>
                    <a:pt x="305" y="627"/>
                  </a:lnTo>
                  <a:lnTo>
                    <a:pt x="464" y="627"/>
                  </a:lnTo>
                  <a:lnTo>
                    <a:pt x="540" y="538"/>
                  </a:lnTo>
                  <a:lnTo>
                    <a:pt x="559" y="450"/>
                  </a:lnTo>
                  <a:lnTo>
                    <a:pt x="597" y="311"/>
                  </a:lnTo>
                  <a:lnTo>
                    <a:pt x="590" y="235"/>
                  </a:lnTo>
                  <a:lnTo>
                    <a:pt x="538" y="167"/>
                  </a:lnTo>
                  <a:lnTo>
                    <a:pt x="559" y="99"/>
                  </a:lnTo>
                  <a:lnTo>
                    <a:pt x="552" y="36"/>
                  </a:lnTo>
                  <a:lnTo>
                    <a:pt x="460" y="0"/>
                  </a:lnTo>
                  <a:lnTo>
                    <a:pt x="135" y="78"/>
                  </a:lnTo>
                  <a:lnTo>
                    <a:pt x="27" y="165"/>
                  </a:lnTo>
                  <a:lnTo>
                    <a:pt x="27" y="165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09" name="Freeform 9"/>
            <p:cNvSpPr>
              <a:spLocks/>
            </p:cNvSpPr>
            <p:nvPr/>
          </p:nvSpPr>
          <p:spPr bwMode="auto">
            <a:xfrm>
              <a:off x="1715" y="2461"/>
              <a:ext cx="270" cy="333"/>
            </a:xfrm>
            <a:custGeom>
              <a:avLst/>
              <a:gdLst>
                <a:gd name="T0" fmla="*/ 236 w 540"/>
                <a:gd name="T1" fmla="*/ 0 h 665"/>
                <a:gd name="T2" fmla="*/ 126 w 540"/>
                <a:gd name="T3" fmla="*/ 9 h 665"/>
                <a:gd name="T4" fmla="*/ 59 w 540"/>
                <a:gd name="T5" fmla="*/ 68 h 665"/>
                <a:gd name="T6" fmla="*/ 69 w 540"/>
                <a:gd name="T7" fmla="*/ 188 h 665"/>
                <a:gd name="T8" fmla="*/ 0 w 540"/>
                <a:gd name="T9" fmla="*/ 266 h 665"/>
                <a:gd name="T10" fmla="*/ 52 w 540"/>
                <a:gd name="T11" fmla="*/ 374 h 665"/>
                <a:gd name="T12" fmla="*/ 36 w 540"/>
                <a:gd name="T13" fmla="*/ 486 h 665"/>
                <a:gd name="T14" fmla="*/ 114 w 540"/>
                <a:gd name="T15" fmla="*/ 558 h 665"/>
                <a:gd name="T16" fmla="*/ 124 w 540"/>
                <a:gd name="T17" fmla="*/ 632 h 665"/>
                <a:gd name="T18" fmla="*/ 249 w 540"/>
                <a:gd name="T19" fmla="*/ 665 h 665"/>
                <a:gd name="T20" fmla="*/ 460 w 540"/>
                <a:gd name="T21" fmla="*/ 486 h 665"/>
                <a:gd name="T22" fmla="*/ 401 w 540"/>
                <a:gd name="T23" fmla="*/ 431 h 665"/>
                <a:gd name="T24" fmla="*/ 356 w 540"/>
                <a:gd name="T25" fmla="*/ 408 h 665"/>
                <a:gd name="T26" fmla="*/ 462 w 540"/>
                <a:gd name="T27" fmla="*/ 340 h 665"/>
                <a:gd name="T28" fmla="*/ 517 w 540"/>
                <a:gd name="T29" fmla="*/ 271 h 665"/>
                <a:gd name="T30" fmla="*/ 289 w 540"/>
                <a:gd name="T31" fmla="*/ 207 h 665"/>
                <a:gd name="T32" fmla="*/ 438 w 540"/>
                <a:gd name="T33" fmla="*/ 180 h 665"/>
                <a:gd name="T34" fmla="*/ 540 w 540"/>
                <a:gd name="T35" fmla="*/ 121 h 665"/>
                <a:gd name="T36" fmla="*/ 371 w 540"/>
                <a:gd name="T37" fmla="*/ 30 h 665"/>
                <a:gd name="T38" fmla="*/ 236 w 540"/>
                <a:gd name="T39" fmla="*/ 0 h 665"/>
                <a:gd name="T40" fmla="*/ 236 w 540"/>
                <a:gd name="T41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0" h="665">
                  <a:moveTo>
                    <a:pt x="236" y="0"/>
                  </a:moveTo>
                  <a:lnTo>
                    <a:pt x="126" y="9"/>
                  </a:lnTo>
                  <a:lnTo>
                    <a:pt x="59" y="68"/>
                  </a:lnTo>
                  <a:lnTo>
                    <a:pt x="69" y="188"/>
                  </a:lnTo>
                  <a:lnTo>
                    <a:pt x="0" y="266"/>
                  </a:lnTo>
                  <a:lnTo>
                    <a:pt x="52" y="374"/>
                  </a:lnTo>
                  <a:lnTo>
                    <a:pt x="36" y="486"/>
                  </a:lnTo>
                  <a:lnTo>
                    <a:pt x="114" y="558"/>
                  </a:lnTo>
                  <a:lnTo>
                    <a:pt x="124" y="632"/>
                  </a:lnTo>
                  <a:lnTo>
                    <a:pt x="249" y="665"/>
                  </a:lnTo>
                  <a:lnTo>
                    <a:pt x="460" y="486"/>
                  </a:lnTo>
                  <a:lnTo>
                    <a:pt x="401" y="431"/>
                  </a:lnTo>
                  <a:lnTo>
                    <a:pt x="356" y="408"/>
                  </a:lnTo>
                  <a:lnTo>
                    <a:pt x="462" y="340"/>
                  </a:lnTo>
                  <a:lnTo>
                    <a:pt x="517" y="271"/>
                  </a:lnTo>
                  <a:lnTo>
                    <a:pt x="289" y="207"/>
                  </a:lnTo>
                  <a:lnTo>
                    <a:pt x="438" y="180"/>
                  </a:lnTo>
                  <a:lnTo>
                    <a:pt x="540" y="121"/>
                  </a:lnTo>
                  <a:lnTo>
                    <a:pt x="371" y="30"/>
                  </a:lnTo>
                  <a:lnTo>
                    <a:pt x="236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0" name="Freeform 10"/>
            <p:cNvSpPr>
              <a:spLocks/>
            </p:cNvSpPr>
            <p:nvPr/>
          </p:nvSpPr>
          <p:spPr bwMode="auto">
            <a:xfrm>
              <a:off x="2543" y="1340"/>
              <a:ext cx="629" cy="734"/>
            </a:xfrm>
            <a:custGeom>
              <a:avLst/>
              <a:gdLst>
                <a:gd name="T0" fmla="*/ 205 w 1259"/>
                <a:gd name="T1" fmla="*/ 300 h 1469"/>
                <a:gd name="T2" fmla="*/ 278 w 1259"/>
                <a:gd name="T3" fmla="*/ 249 h 1469"/>
                <a:gd name="T4" fmla="*/ 508 w 1259"/>
                <a:gd name="T5" fmla="*/ 190 h 1469"/>
                <a:gd name="T6" fmla="*/ 745 w 1259"/>
                <a:gd name="T7" fmla="*/ 216 h 1469"/>
                <a:gd name="T8" fmla="*/ 956 w 1259"/>
                <a:gd name="T9" fmla="*/ 131 h 1469"/>
                <a:gd name="T10" fmla="*/ 1002 w 1259"/>
                <a:gd name="T11" fmla="*/ 0 h 1469"/>
                <a:gd name="T12" fmla="*/ 1259 w 1259"/>
                <a:gd name="T13" fmla="*/ 537 h 1469"/>
                <a:gd name="T14" fmla="*/ 1086 w 1259"/>
                <a:gd name="T15" fmla="*/ 946 h 1469"/>
                <a:gd name="T16" fmla="*/ 983 w 1259"/>
                <a:gd name="T17" fmla="*/ 1037 h 1469"/>
                <a:gd name="T18" fmla="*/ 970 w 1259"/>
                <a:gd name="T19" fmla="*/ 1307 h 1469"/>
                <a:gd name="T20" fmla="*/ 890 w 1259"/>
                <a:gd name="T21" fmla="*/ 1469 h 1469"/>
                <a:gd name="T22" fmla="*/ 378 w 1259"/>
                <a:gd name="T23" fmla="*/ 1469 h 1469"/>
                <a:gd name="T24" fmla="*/ 285 w 1259"/>
                <a:gd name="T25" fmla="*/ 1315 h 1469"/>
                <a:gd name="T26" fmla="*/ 262 w 1259"/>
                <a:gd name="T27" fmla="*/ 1053 h 1469"/>
                <a:gd name="T28" fmla="*/ 156 w 1259"/>
                <a:gd name="T29" fmla="*/ 937 h 1469"/>
                <a:gd name="T30" fmla="*/ 0 w 1259"/>
                <a:gd name="T31" fmla="*/ 492 h 1469"/>
                <a:gd name="T32" fmla="*/ 205 w 1259"/>
                <a:gd name="T33" fmla="*/ 300 h 1469"/>
                <a:gd name="T34" fmla="*/ 205 w 1259"/>
                <a:gd name="T35" fmla="*/ 300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9" h="1469">
                  <a:moveTo>
                    <a:pt x="205" y="300"/>
                  </a:moveTo>
                  <a:lnTo>
                    <a:pt x="278" y="249"/>
                  </a:lnTo>
                  <a:lnTo>
                    <a:pt x="508" y="190"/>
                  </a:lnTo>
                  <a:lnTo>
                    <a:pt x="745" y="216"/>
                  </a:lnTo>
                  <a:lnTo>
                    <a:pt x="956" y="131"/>
                  </a:lnTo>
                  <a:lnTo>
                    <a:pt x="1002" y="0"/>
                  </a:lnTo>
                  <a:lnTo>
                    <a:pt x="1259" y="537"/>
                  </a:lnTo>
                  <a:lnTo>
                    <a:pt x="1086" y="946"/>
                  </a:lnTo>
                  <a:lnTo>
                    <a:pt x="983" y="1037"/>
                  </a:lnTo>
                  <a:lnTo>
                    <a:pt x="970" y="1307"/>
                  </a:lnTo>
                  <a:lnTo>
                    <a:pt x="890" y="1469"/>
                  </a:lnTo>
                  <a:lnTo>
                    <a:pt x="378" y="1469"/>
                  </a:lnTo>
                  <a:lnTo>
                    <a:pt x="285" y="1315"/>
                  </a:lnTo>
                  <a:lnTo>
                    <a:pt x="262" y="1053"/>
                  </a:lnTo>
                  <a:lnTo>
                    <a:pt x="156" y="937"/>
                  </a:lnTo>
                  <a:lnTo>
                    <a:pt x="0" y="492"/>
                  </a:lnTo>
                  <a:lnTo>
                    <a:pt x="205" y="300"/>
                  </a:lnTo>
                  <a:lnTo>
                    <a:pt x="205" y="300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1" name="Freeform 11"/>
            <p:cNvSpPr>
              <a:spLocks/>
            </p:cNvSpPr>
            <p:nvPr/>
          </p:nvSpPr>
          <p:spPr bwMode="auto">
            <a:xfrm>
              <a:off x="2937" y="1531"/>
              <a:ext cx="92" cy="35"/>
            </a:xfrm>
            <a:custGeom>
              <a:avLst/>
              <a:gdLst>
                <a:gd name="T0" fmla="*/ 0 w 184"/>
                <a:gd name="T1" fmla="*/ 59 h 70"/>
                <a:gd name="T2" fmla="*/ 51 w 184"/>
                <a:gd name="T3" fmla="*/ 66 h 70"/>
                <a:gd name="T4" fmla="*/ 137 w 184"/>
                <a:gd name="T5" fmla="*/ 70 h 70"/>
                <a:gd name="T6" fmla="*/ 175 w 184"/>
                <a:gd name="T7" fmla="*/ 51 h 70"/>
                <a:gd name="T8" fmla="*/ 184 w 184"/>
                <a:gd name="T9" fmla="*/ 24 h 70"/>
                <a:gd name="T10" fmla="*/ 91 w 184"/>
                <a:gd name="T11" fmla="*/ 0 h 70"/>
                <a:gd name="T12" fmla="*/ 30 w 184"/>
                <a:gd name="T13" fmla="*/ 3 h 70"/>
                <a:gd name="T14" fmla="*/ 0 w 184"/>
                <a:gd name="T15" fmla="*/ 59 h 70"/>
                <a:gd name="T16" fmla="*/ 0 w 184"/>
                <a:gd name="T17" fmla="*/ 5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70">
                  <a:moveTo>
                    <a:pt x="0" y="59"/>
                  </a:moveTo>
                  <a:lnTo>
                    <a:pt x="51" y="66"/>
                  </a:lnTo>
                  <a:lnTo>
                    <a:pt x="137" y="70"/>
                  </a:lnTo>
                  <a:lnTo>
                    <a:pt x="175" y="51"/>
                  </a:lnTo>
                  <a:lnTo>
                    <a:pt x="184" y="24"/>
                  </a:lnTo>
                  <a:lnTo>
                    <a:pt x="91" y="0"/>
                  </a:lnTo>
                  <a:lnTo>
                    <a:pt x="30" y="3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2" name="Freeform 12"/>
            <p:cNvSpPr>
              <a:spLocks/>
            </p:cNvSpPr>
            <p:nvPr/>
          </p:nvSpPr>
          <p:spPr bwMode="auto">
            <a:xfrm>
              <a:off x="2682" y="1534"/>
              <a:ext cx="103" cy="39"/>
            </a:xfrm>
            <a:custGeom>
              <a:avLst/>
              <a:gdLst>
                <a:gd name="T0" fmla="*/ 0 w 205"/>
                <a:gd name="T1" fmla="*/ 63 h 78"/>
                <a:gd name="T2" fmla="*/ 30 w 205"/>
                <a:gd name="T3" fmla="*/ 67 h 78"/>
                <a:gd name="T4" fmla="*/ 76 w 205"/>
                <a:gd name="T5" fmla="*/ 78 h 78"/>
                <a:gd name="T6" fmla="*/ 136 w 205"/>
                <a:gd name="T7" fmla="*/ 74 h 78"/>
                <a:gd name="T8" fmla="*/ 195 w 205"/>
                <a:gd name="T9" fmla="*/ 67 h 78"/>
                <a:gd name="T10" fmla="*/ 205 w 205"/>
                <a:gd name="T11" fmla="*/ 44 h 78"/>
                <a:gd name="T12" fmla="*/ 171 w 205"/>
                <a:gd name="T13" fmla="*/ 10 h 78"/>
                <a:gd name="T14" fmla="*/ 104 w 205"/>
                <a:gd name="T15" fmla="*/ 0 h 78"/>
                <a:gd name="T16" fmla="*/ 24 w 205"/>
                <a:gd name="T17" fmla="*/ 17 h 78"/>
                <a:gd name="T18" fmla="*/ 0 w 205"/>
                <a:gd name="T19" fmla="*/ 63 h 78"/>
                <a:gd name="T20" fmla="*/ 0 w 205"/>
                <a:gd name="T21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5" h="78">
                  <a:moveTo>
                    <a:pt x="0" y="63"/>
                  </a:moveTo>
                  <a:lnTo>
                    <a:pt x="30" y="67"/>
                  </a:lnTo>
                  <a:lnTo>
                    <a:pt x="76" y="78"/>
                  </a:lnTo>
                  <a:lnTo>
                    <a:pt x="136" y="74"/>
                  </a:lnTo>
                  <a:lnTo>
                    <a:pt x="195" y="67"/>
                  </a:lnTo>
                  <a:lnTo>
                    <a:pt x="205" y="44"/>
                  </a:lnTo>
                  <a:lnTo>
                    <a:pt x="171" y="10"/>
                  </a:lnTo>
                  <a:lnTo>
                    <a:pt x="104" y="0"/>
                  </a:lnTo>
                  <a:lnTo>
                    <a:pt x="24" y="17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3" name="Freeform 13"/>
            <p:cNvSpPr>
              <a:spLocks/>
            </p:cNvSpPr>
            <p:nvPr/>
          </p:nvSpPr>
          <p:spPr bwMode="auto">
            <a:xfrm>
              <a:off x="3105" y="1638"/>
              <a:ext cx="70" cy="115"/>
            </a:xfrm>
            <a:custGeom>
              <a:avLst/>
              <a:gdLst>
                <a:gd name="T0" fmla="*/ 50 w 139"/>
                <a:gd name="T1" fmla="*/ 25 h 230"/>
                <a:gd name="T2" fmla="*/ 4 w 139"/>
                <a:gd name="T3" fmla="*/ 101 h 230"/>
                <a:gd name="T4" fmla="*/ 0 w 139"/>
                <a:gd name="T5" fmla="*/ 230 h 230"/>
                <a:gd name="T6" fmla="*/ 92 w 139"/>
                <a:gd name="T7" fmla="*/ 202 h 230"/>
                <a:gd name="T8" fmla="*/ 139 w 139"/>
                <a:gd name="T9" fmla="*/ 109 h 230"/>
                <a:gd name="T10" fmla="*/ 105 w 139"/>
                <a:gd name="T11" fmla="*/ 0 h 230"/>
                <a:gd name="T12" fmla="*/ 50 w 139"/>
                <a:gd name="T13" fmla="*/ 25 h 230"/>
                <a:gd name="T14" fmla="*/ 50 w 139"/>
                <a:gd name="T15" fmla="*/ 2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230">
                  <a:moveTo>
                    <a:pt x="50" y="25"/>
                  </a:moveTo>
                  <a:lnTo>
                    <a:pt x="4" y="101"/>
                  </a:lnTo>
                  <a:lnTo>
                    <a:pt x="0" y="230"/>
                  </a:lnTo>
                  <a:lnTo>
                    <a:pt x="92" y="202"/>
                  </a:lnTo>
                  <a:lnTo>
                    <a:pt x="139" y="109"/>
                  </a:lnTo>
                  <a:lnTo>
                    <a:pt x="105" y="0"/>
                  </a:lnTo>
                  <a:lnTo>
                    <a:pt x="50" y="25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FF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4" name="Freeform 14"/>
            <p:cNvSpPr>
              <a:spLocks/>
            </p:cNvSpPr>
            <p:nvPr/>
          </p:nvSpPr>
          <p:spPr bwMode="auto">
            <a:xfrm>
              <a:off x="2534" y="1639"/>
              <a:ext cx="84" cy="122"/>
            </a:xfrm>
            <a:custGeom>
              <a:avLst/>
              <a:gdLst>
                <a:gd name="T0" fmla="*/ 49 w 167"/>
                <a:gd name="T1" fmla="*/ 0 h 244"/>
                <a:gd name="T2" fmla="*/ 124 w 167"/>
                <a:gd name="T3" fmla="*/ 67 h 244"/>
                <a:gd name="T4" fmla="*/ 152 w 167"/>
                <a:gd name="T5" fmla="*/ 112 h 244"/>
                <a:gd name="T6" fmla="*/ 167 w 167"/>
                <a:gd name="T7" fmla="*/ 173 h 244"/>
                <a:gd name="T8" fmla="*/ 139 w 167"/>
                <a:gd name="T9" fmla="*/ 244 h 244"/>
                <a:gd name="T10" fmla="*/ 67 w 167"/>
                <a:gd name="T11" fmla="*/ 217 h 244"/>
                <a:gd name="T12" fmla="*/ 0 w 167"/>
                <a:gd name="T13" fmla="*/ 78 h 244"/>
                <a:gd name="T14" fmla="*/ 49 w 167"/>
                <a:gd name="T15" fmla="*/ 0 h 244"/>
                <a:gd name="T16" fmla="*/ 49 w 167"/>
                <a:gd name="T1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244">
                  <a:moveTo>
                    <a:pt x="49" y="0"/>
                  </a:moveTo>
                  <a:lnTo>
                    <a:pt x="124" y="67"/>
                  </a:lnTo>
                  <a:lnTo>
                    <a:pt x="152" y="112"/>
                  </a:lnTo>
                  <a:lnTo>
                    <a:pt x="167" y="173"/>
                  </a:lnTo>
                  <a:lnTo>
                    <a:pt x="139" y="244"/>
                  </a:lnTo>
                  <a:lnTo>
                    <a:pt x="67" y="217"/>
                  </a:lnTo>
                  <a:lnTo>
                    <a:pt x="0" y="78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5" name="Freeform 15"/>
            <p:cNvSpPr>
              <a:spLocks/>
            </p:cNvSpPr>
            <p:nvPr/>
          </p:nvSpPr>
          <p:spPr bwMode="auto">
            <a:xfrm>
              <a:off x="2960" y="1532"/>
              <a:ext cx="42" cy="33"/>
            </a:xfrm>
            <a:custGeom>
              <a:avLst/>
              <a:gdLst>
                <a:gd name="T0" fmla="*/ 0 w 83"/>
                <a:gd name="T1" fmla="*/ 0 h 66"/>
                <a:gd name="T2" fmla="*/ 5 w 83"/>
                <a:gd name="T3" fmla="*/ 66 h 66"/>
                <a:gd name="T4" fmla="*/ 66 w 83"/>
                <a:gd name="T5" fmla="*/ 66 h 66"/>
                <a:gd name="T6" fmla="*/ 83 w 83"/>
                <a:gd name="T7" fmla="*/ 9 h 66"/>
                <a:gd name="T8" fmla="*/ 0 w 83"/>
                <a:gd name="T9" fmla="*/ 0 h 66"/>
                <a:gd name="T10" fmla="*/ 0 w 83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66">
                  <a:moveTo>
                    <a:pt x="0" y="0"/>
                  </a:moveTo>
                  <a:lnTo>
                    <a:pt x="5" y="66"/>
                  </a:lnTo>
                  <a:lnTo>
                    <a:pt x="66" y="66"/>
                  </a:lnTo>
                  <a:lnTo>
                    <a:pt x="83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6" name="Freeform 16"/>
            <p:cNvSpPr>
              <a:spLocks/>
            </p:cNvSpPr>
            <p:nvPr/>
          </p:nvSpPr>
          <p:spPr bwMode="auto">
            <a:xfrm>
              <a:off x="2712" y="1537"/>
              <a:ext cx="45" cy="33"/>
            </a:xfrm>
            <a:custGeom>
              <a:avLst/>
              <a:gdLst>
                <a:gd name="T0" fmla="*/ 0 w 92"/>
                <a:gd name="T1" fmla="*/ 0 h 67"/>
                <a:gd name="T2" fmla="*/ 10 w 92"/>
                <a:gd name="T3" fmla="*/ 65 h 67"/>
                <a:gd name="T4" fmla="*/ 82 w 92"/>
                <a:gd name="T5" fmla="*/ 67 h 67"/>
                <a:gd name="T6" fmla="*/ 92 w 92"/>
                <a:gd name="T7" fmla="*/ 0 h 67"/>
                <a:gd name="T8" fmla="*/ 0 w 92"/>
                <a:gd name="T9" fmla="*/ 0 h 67"/>
                <a:gd name="T10" fmla="*/ 0 w 92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7">
                  <a:moveTo>
                    <a:pt x="0" y="0"/>
                  </a:moveTo>
                  <a:lnTo>
                    <a:pt x="10" y="65"/>
                  </a:lnTo>
                  <a:lnTo>
                    <a:pt x="82" y="67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7" name="Freeform 17"/>
            <p:cNvSpPr>
              <a:spLocks/>
            </p:cNvSpPr>
            <p:nvPr/>
          </p:nvSpPr>
          <p:spPr bwMode="auto">
            <a:xfrm>
              <a:off x="2961" y="1553"/>
              <a:ext cx="89" cy="22"/>
            </a:xfrm>
            <a:custGeom>
              <a:avLst/>
              <a:gdLst>
                <a:gd name="T0" fmla="*/ 0 w 178"/>
                <a:gd name="T1" fmla="*/ 25 h 46"/>
                <a:gd name="T2" fmla="*/ 100 w 178"/>
                <a:gd name="T3" fmla="*/ 23 h 46"/>
                <a:gd name="T4" fmla="*/ 138 w 178"/>
                <a:gd name="T5" fmla="*/ 0 h 46"/>
                <a:gd name="T6" fmla="*/ 178 w 178"/>
                <a:gd name="T7" fmla="*/ 14 h 46"/>
                <a:gd name="T8" fmla="*/ 110 w 178"/>
                <a:gd name="T9" fmla="*/ 44 h 46"/>
                <a:gd name="T10" fmla="*/ 79 w 178"/>
                <a:gd name="T11" fmla="*/ 46 h 46"/>
                <a:gd name="T12" fmla="*/ 0 w 178"/>
                <a:gd name="T13" fmla="*/ 25 h 46"/>
                <a:gd name="T14" fmla="*/ 0 w 178"/>
                <a:gd name="T15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46">
                  <a:moveTo>
                    <a:pt x="0" y="25"/>
                  </a:moveTo>
                  <a:lnTo>
                    <a:pt x="100" y="23"/>
                  </a:lnTo>
                  <a:lnTo>
                    <a:pt x="138" y="0"/>
                  </a:lnTo>
                  <a:lnTo>
                    <a:pt x="178" y="14"/>
                  </a:lnTo>
                  <a:lnTo>
                    <a:pt x="110" y="44"/>
                  </a:lnTo>
                  <a:lnTo>
                    <a:pt x="79" y="46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8" name="Freeform 18"/>
            <p:cNvSpPr>
              <a:spLocks/>
            </p:cNvSpPr>
            <p:nvPr/>
          </p:nvSpPr>
          <p:spPr bwMode="auto">
            <a:xfrm>
              <a:off x="2667" y="1564"/>
              <a:ext cx="81" cy="17"/>
            </a:xfrm>
            <a:custGeom>
              <a:avLst/>
              <a:gdLst>
                <a:gd name="T0" fmla="*/ 0 w 162"/>
                <a:gd name="T1" fmla="*/ 6 h 34"/>
                <a:gd name="T2" fmla="*/ 32 w 162"/>
                <a:gd name="T3" fmla="*/ 34 h 34"/>
                <a:gd name="T4" fmla="*/ 124 w 162"/>
                <a:gd name="T5" fmla="*/ 34 h 34"/>
                <a:gd name="T6" fmla="*/ 162 w 162"/>
                <a:gd name="T7" fmla="*/ 19 h 34"/>
                <a:gd name="T8" fmla="*/ 21 w 162"/>
                <a:gd name="T9" fmla="*/ 0 h 34"/>
                <a:gd name="T10" fmla="*/ 0 w 162"/>
                <a:gd name="T11" fmla="*/ 6 h 34"/>
                <a:gd name="T12" fmla="*/ 0 w 162"/>
                <a:gd name="T13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34">
                  <a:moveTo>
                    <a:pt x="0" y="6"/>
                  </a:moveTo>
                  <a:lnTo>
                    <a:pt x="32" y="34"/>
                  </a:lnTo>
                  <a:lnTo>
                    <a:pt x="124" y="34"/>
                  </a:lnTo>
                  <a:lnTo>
                    <a:pt x="162" y="19"/>
                  </a:lnTo>
                  <a:lnTo>
                    <a:pt x="21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9" name="Freeform 19"/>
            <p:cNvSpPr>
              <a:spLocks/>
            </p:cNvSpPr>
            <p:nvPr/>
          </p:nvSpPr>
          <p:spPr bwMode="auto">
            <a:xfrm>
              <a:off x="2913" y="1516"/>
              <a:ext cx="91" cy="43"/>
            </a:xfrm>
            <a:custGeom>
              <a:avLst/>
              <a:gdLst>
                <a:gd name="T0" fmla="*/ 48 w 181"/>
                <a:gd name="T1" fmla="*/ 88 h 88"/>
                <a:gd name="T2" fmla="*/ 0 w 181"/>
                <a:gd name="T3" fmla="*/ 84 h 88"/>
                <a:gd name="T4" fmla="*/ 0 w 181"/>
                <a:gd name="T5" fmla="*/ 61 h 88"/>
                <a:gd name="T6" fmla="*/ 80 w 181"/>
                <a:gd name="T7" fmla="*/ 0 h 88"/>
                <a:gd name="T8" fmla="*/ 149 w 181"/>
                <a:gd name="T9" fmla="*/ 2 h 88"/>
                <a:gd name="T10" fmla="*/ 181 w 181"/>
                <a:gd name="T11" fmla="*/ 42 h 88"/>
                <a:gd name="T12" fmla="*/ 86 w 181"/>
                <a:gd name="T13" fmla="*/ 33 h 88"/>
                <a:gd name="T14" fmla="*/ 48 w 181"/>
                <a:gd name="T15" fmla="*/ 88 h 88"/>
                <a:gd name="T16" fmla="*/ 48 w 181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88">
                  <a:moveTo>
                    <a:pt x="48" y="88"/>
                  </a:moveTo>
                  <a:lnTo>
                    <a:pt x="0" y="84"/>
                  </a:lnTo>
                  <a:lnTo>
                    <a:pt x="0" y="61"/>
                  </a:lnTo>
                  <a:lnTo>
                    <a:pt x="80" y="0"/>
                  </a:lnTo>
                  <a:lnTo>
                    <a:pt x="149" y="2"/>
                  </a:lnTo>
                  <a:lnTo>
                    <a:pt x="181" y="42"/>
                  </a:lnTo>
                  <a:lnTo>
                    <a:pt x="86" y="33"/>
                  </a:lnTo>
                  <a:lnTo>
                    <a:pt x="48" y="88"/>
                  </a:lnTo>
                  <a:lnTo>
                    <a:pt x="48" y="8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0" name="Freeform 20"/>
            <p:cNvSpPr>
              <a:spLocks/>
            </p:cNvSpPr>
            <p:nvPr/>
          </p:nvSpPr>
          <p:spPr bwMode="auto">
            <a:xfrm>
              <a:off x="2696" y="1521"/>
              <a:ext cx="101" cy="39"/>
            </a:xfrm>
            <a:custGeom>
              <a:avLst/>
              <a:gdLst>
                <a:gd name="T0" fmla="*/ 204 w 204"/>
                <a:gd name="T1" fmla="*/ 78 h 78"/>
                <a:gd name="T2" fmla="*/ 166 w 204"/>
                <a:gd name="T3" fmla="*/ 0 h 78"/>
                <a:gd name="T4" fmla="*/ 107 w 204"/>
                <a:gd name="T5" fmla="*/ 0 h 78"/>
                <a:gd name="T6" fmla="*/ 0 w 204"/>
                <a:gd name="T7" fmla="*/ 22 h 78"/>
                <a:gd name="T8" fmla="*/ 143 w 204"/>
                <a:gd name="T9" fmla="*/ 36 h 78"/>
                <a:gd name="T10" fmla="*/ 204 w 204"/>
                <a:gd name="T11" fmla="*/ 78 h 78"/>
                <a:gd name="T12" fmla="*/ 204 w 204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78">
                  <a:moveTo>
                    <a:pt x="204" y="78"/>
                  </a:moveTo>
                  <a:lnTo>
                    <a:pt x="166" y="0"/>
                  </a:lnTo>
                  <a:lnTo>
                    <a:pt x="107" y="0"/>
                  </a:lnTo>
                  <a:lnTo>
                    <a:pt x="0" y="22"/>
                  </a:lnTo>
                  <a:lnTo>
                    <a:pt x="143" y="36"/>
                  </a:lnTo>
                  <a:lnTo>
                    <a:pt x="204" y="78"/>
                  </a:lnTo>
                  <a:lnTo>
                    <a:pt x="204" y="7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1" name="Freeform 21"/>
            <p:cNvSpPr>
              <a:spLocks/>
            </p:cNvSpPr>
            <p:nvPr/>
          </p:nvSpPr>
          <p:spPr bwMode="auto">
            <a:xfrm>
              <a:off x="2758" y="1780"/>
              <a:ext cx="218" cy="63"/>
            </a:xfrm>
            <a:custGeom>
              <a:avLst/>
              <a:gdLst>
                <a:gd name="T0" fmla="*/ 0 w 435"/>
                <a:gd name="T1" fmla="*/ 0 h 125"/>
                <a:gd name="T2" fmla="*/ 26 w 435"/>
                <a:gd name="T3" fmla="*/ 34 h 125"/>
                <a:gd name="T4" fmla="*/ 142 w 435"/>
                <a:gd name="T5" fmla="*/ 125 h 125"/>
                <a:gd name="T6" fmla="*/ 300 w 435"/>
                <a:gd name="T7" fmla="*/ 125 h 125"/>
                <a:gd name="T8" fmla="*/ 412 w 435"/>
                <a:gd name="T9" fmla="*/ 34 h 125"/>
                <a:gd name="T10" fmla="*/ 435 w 435"/>
                <a:gd name="T11" fmla="*/ 2 h 125"/>
                <a:gd name="T12" fmla="*/ 395 w 435"/>
                <a:gd name="T13" fmla="*/ 28 h 125"/>
                <a:gd name="T14" fmla="*/ 300 w 435"/>
                <a:gd name="T15" fmla="*/ 64 h 125"/>
                <a:gd name="T16" fmla="*/ 138 w 435"/>
                <a:gd name="T17" fmla="*/ 64 h 125"/>
                <a:gd name="T18" fmla="*/ 17 w 435"/>
                <a:gd name="T19" fmla="*/ 9 h 125"/>
                <a:gd name="T20" fmla="*/ 0 w 435"/>
                <a:gd name="T21" fmla="*/ 0 h 125"/>
                <a:gd name="T22" fmla="*/ 0 w 435"/>
                <a:gd name="T2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5" h="125">
                  <a:moveTo>
                    <a:pt x="0" y="0"/>
                  </a:moveTo>
                  <a:lnTo>
                    <a:pt x="26" y="34"/>
                  </a:lnTo>
                  <a:lnTo>
                    <a:pt x="142" y="125"/>
                  </a:lnTo>
                  <a:lnTo>
                    <a:pt x="300" y="125"/>
                  </a:lnTo>
                  <a:lnTo>
                    <a:pt x="412" y="34"/>
                  </a:lnTo>
                  <a:lnTo>
                    <a:pt x="435" y="2"/>
                  </a:lnTo>
                  <a:lnTo>
                    <a:pt x="395" y="28"/>
                  </a:lnTo>
                  <a:lnTo>
                    <a:pt x="300" y="64"/>
                  </a:lnTo>
                  <a:lnTo>
                    <a:pt x="138" y="64"/>
                  </a:lnTo>
                  <a:lnTo>
                    <a:pt x="17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2" name="Freeform 22"/>
            <p:cNvSpPr>
              <a:spLocks/>
            </p:cNvSpPr>
            <p:nvPr/>
          </p:nvSpPr>
          <p:spPr bwMode="auto">
            <a:xfrm>
              <a:off x="2767" y="1765"/>
              <a:ext cx="207" cy="43"/>
            </a:xfrm>
            <a:custGeom>
              <a:avLst/>
              <a:gdLst>
                <a:gd name="T0" fmla="*/ 0 w 414"/>
                <a:gd name="T1" fmla="*/ 0 h 88"/>
                <a:gd name="T2" fmla="*/ 9 w 414"/>
                <a:gd name="T3" fmla="*/ 46 h 88"/>
                <a:gd name="T4" fmla="*/ 106 w 414"/>
                <a:gd name="T5" fmla="*/ 88 h 88"/>
                <a:gd name="T6" fmla="*/ 266 w 414"/>
                <a:gd name="T7" fmla="*/ 88 h 88"/>
                <a:gd name="T8" fmla="*/ 386 w 414"/>
                <a:gd name="T9" fmla="*/ 55 h 88"/>
                <a:gd name="T10" fmla="*/ 414 w 414"/>
                <a:gd name="T11" fmla="*/ 36 h 88"/>
                <a:gd name="T12" fmla="*/ 414 w 414"/>
                <a:gd name="T13" fmla="*/ 0 h 88"/>
                <a:gd name="T14" fmla="*/ 0 w 414"/>
                <a:gd name="T15" fmla="*/ 0 h 88"/>
                <a:gd name="T16" fmla="*/ 0 w 414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4" h="88">
                  <a:moveTo>
                    <a:pt x="0" y="0"/>
                  </a:moveTo>
                  <a:lnTo>
                    <a:pt x="9" y="46"/>
                  </a:lnTo>
                  <a:lnTo>
                    <a:pt x="106" y="88"/>
                  </a:lnTo>
                  <a:lnTo>
                    <a:pt x="266" y="88"/>
                  </a:lnTo>
                  <a:lnTo>
                    <a:pt x="386" y="55"/>
                  </a:lnTo>
                  <a:lnTo>
                    <a:pt x="414" y="36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3" name="Freeform 23"/>
            <p:cNvSpPr>
              <a:spLocks/>
            </p:cNvSpPr>
            <p:nvPr/>
          </p:nvSpPr>
          <p:spPr bwMode="auto">
            <a:xfrm>
              <a:off x="2783" y="1792"/>
              <a:ext cx="179" cy="20"/>
            </a:xfrm>
            <a:custGeom>
              <a:avLst/>
              <a:gdLst>
                <a:gd name="T0" fmla="*/ 0 w 357"/>
                <a:gd name="T1" fmla="*/ 4 h 40"/>
                <a:gd name="T2" fmla="*/ 122 w 357"/>
                <a:gd name="T3" fmla="*/ 17 h 40"/>
                <a:gd name="T4" fmla="*/ 234 w 357"/>
                <a:gd name="T5" fmla="*/ 17 h 40"/>
                <a:gd name="T6" fmla="*/ 357 w 357"/>
                <a:gd name="T7" fmla="*/ 0 h 40"/>
                <a:gd name="T8" fmla="*/ 243 w 357"/>
                <a:gd name="T9" fmla="*/ 40 h 40"/>
                <a:gd name="T10" fmla="*/ 84 w 357"/>
                <a:gd name="T11" fmla="*/ 40 h 40"/>
                <a:gd name="T12" fmla="*/ 0 w 357"/>
                <a:gd name="T13" fmla="*/ 4 h 40"/>
                <a:gd name="T14" fmla="*/ 0 w 357"/>
                <a:gd name="T1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7" h="40">
                  <a:moveTo>
                    <a:pt x="0" y="4"/>
                  </a:moveTo>
                  <a:lnTo>
                    <a:pt x="122" y="17"/>
                  </a:lnTo>
                  <a:lnTo>
                    <a:pt x="234" y="17"/>
                  </a:lnTo>
                  <a:lnTo>
                    <a:pt x="357" y="0"/>
                  </a:lnTo>
                  <a:lnTo>
                    <a:pt x="243" y="40"/>
                  </a:lnTo>
                  <a:lnTo>
                    <a:pt x="84" y="4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4" name="Freeform 24"/>
            <p:cNvSpPr>
              <a:spLocks/>
            </p:cNvSpPr>
            <p:nvPr/>
          </p:nvSpPr>
          <p:spPr bwMode="auto">
            <a:xfrm>
              <a:off x="2813" y="1820"/>
              <a:ext cx="105" cy="9"/>
            </a:xfrm>
            <a:custGeom>
              <a:avLst/>
              <a:gdLst>
                <a:gd name="T0" fmla="*/ 0 w 209"/>
                <a:gd name="T1" fmla="*/ 0 h 19"/>
                <a:gd name="T2" fmla="*/ 42 w 209"/>
                <a:gd name="T3" fmla="*/ 19 h 19"/>
                <a:gd name="T4" fmla="*/ 180 w 209"/>
                <a:gd name="T5" fmla="*/ 19 h 19"/>
                <a:gd name="T6" fmla="*/ 209 w 209"/>
                <a:gd name="T7" fmla="*/ 0 h 19"/>
                <a:gd name="T8" fmla="*/ 118 w 209"/>
                <a:gd name="T9" fmla="*/ 6 h 19"/>
                <a:gd name="T10" fmla="*/ 0 w 209"/>
                <a:gd name="T11" fmla="*/ 0 h 19"/>
                <a:gd name="T12" fmla="*/ 0 w 20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19">
                  <a:moveTo>
                    <a:pt x="0" y="0"/>
                  </a:moveTo>
                  <a:lnTo>
                    <a:pt x="42" y="19"/>
                  </a:lnTo>
                  <a:lnTo>
                    <a:pt x="180" y="19"/>
                  </a:lnTo>
                  <a:lnTo>
                    <a:pt x="209" y="0"/>
                  </a:lnTo>
                  <a:lnTo>
                    <a:pt x="118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5" name="Freeform 25"/>
            <p:cNvSpPr>
              <a:spLocks/>
            </p:cNvSpPr>
            <p:nvPr/>
          </p:nvSpPr>
          <p:spPr bwMode="auto">
            <a:xfrm>
              <a:off x="2724" y="1555"/>
              <a:ext cx="24" cy="13"/>
            </a:xfrm>
            <a:custGeom>
              <a:avLst/>
              <a:gdLst>
                <a:gd name="T0" fmla="*/ 2 w 48"/>
                <a:gd name="T1" fmla="*/ 0 h 27"/>
                <a:gd name="T2" fmla="*/ 48 w 48"/>
                <a:gd name="T3" fmla="*/ 0 h 27"/>
                <a:gd name="T4" fmla="*/ 29 w 48"/>
                <a:gd name="T5" fmla="*/ 27 h 27"/>
                <a:gd name="T6" fmla="*/ 0 w 48"/>
                <a:gd name="T7" fmla="*/ 17 h 27"/>
                <a:gd name="T8" fmla="*/ 2 w 48"/>
                <a:gd name="T9" fmla="*/ 0 h 27"/>
                <a:gd name="T10" fmla="*/ 2 w 4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7">
                  <a:moveTo>
                    <a:pt x="2" y="0"/>
                  </a:moveTo>
                  <a:lnTo>
                    <a:pt x="48" y="0"/>
                  </a:lnTo>
                  <a:lnTo>
                    <a:pt x="29" y="27"/>
                  </a:lnTo>
                  <a:lnTo>
                    <a:pt x="0" y="17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6" name="Freeform 26"/>
            <p:cNvSpPr>
              <a:spLocks/>
            </p:cNvSpPr>
            <p:nvPr/>
          </p:nvSpPr>
          <p:spPr bwMode="auto">
            <a:xfrm>
              <a:off x="2970" y="1550"/>
              <a:ext cx="22" cy="9"/>
            </a:xfrm>
            <a:custGeom>
              <a:avLst/>
              <a:gdLst>
                <a:gd name="T0" fmla="*/ 0 w 43"/>
                <a:gd name="T1" fmla="*/ 0 h 19"/>
                <a:gd name="T2" fmla="*/ 43 w 43"/>
                <a:gd name="T3" fmla="*/ 0 h 19"/>
                <a:gd name="T4" fmla="*/ 32 w 43"/>
                <a:gd name="T5" fmla="*/ 19 h 19"/>
                <a:gd name="T6" fmla="*/ 0 w 43"/>
                <a:gd name="T7" fmla="*/ 19 h 19"/>
                <a:gd name="T8" fmla="*/ 0 w 43"/>
                <a:gd name="T9" fmla="*/ 0 h 19"/>
                <a:gd name="T10" fmla="*/ 0 w 4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9">
                  <a:moveTo>
                    <a:pt x="0" y="0"/>
                  </a:moveTo>
                  <a:lnTo>
                    <a:pt x="43" y="0"/>
                  </a:lnTo>
                  <a:lnTo>
                    <a:pt x="32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7" name="Freeform 27"/>
            <p:cNvSpPr>
              <a:spLocks/>
            </p:cNvSpPr>
            <p:nvPr/>
          </p:nvSpPr>
          <p:spPr bwMode="auto">
            <a:xfrm>
              <a:off x="2723" y="1544"/>
              <a:ext cx="12" cy="12"/>
            </a:xfrm>
            <a:custGeom>
              <a:avLst/>
              <a:gdLst>
                <a:gd name="T0" fmla="*/ 0 w 23"/>
                <a:gd name="T1" fmla="*/ 2 h 25"/>
                <a:gd name="T2" fmla="*/ 2 w 23"/>
                <a:gd name="T3" fmla="*/ 25 h 25"/>
                <a:gd name="T4" fmla="*/ 23 w 23"/>
                <a:gd name="T5" fmla="*/ 19 h 25"/>
                <a:gd name="T6" fmla="*/ 19 w 23"/>
                <a:gd name="T7" fmla="*/ 0 h 25"/>
                <a:gd name="T8" fmla="*/ 0 w 23"/>
                <a:gd name="T9" fmla="*/ 2 h 25"/>
                <a:gd name="T10" fmla="*/ 0 w 23"/>
                <a:gd name="T1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5">
                  <a:moveTo>
                    <a:pt x="0" y="2"/>
                  </a:moveTo>
                  <a:lnTo>
                    <a:pt x="2" y="25"/>
                  </a:lnTo>
                  <a:lnTo>
                    <a:pt x="23" y="19"/>
                  </a:lnTo>
                  <a:lnTo>
                    <a:pt x="19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2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8" name="Freeform 28"/>
            <p:cNvSpPr>
              <a:spLocks/>
            </p:cNvSpPr>
            <p:nvPr/>
          </p:nvSpPr>
          <p:spPr bwMode="auto">
            <a:xfrm>
              <a:off x="2969" y="1539"/>
              <a:ext cx="13" cy="13"/>
            </a:xfrm>
            <a:custGeom>
              <a:avLst/>
              <a:gdLst>
                <a:gd name="T0" fmla="*/ 0 w 24"/>
                <a:gd name="T1" fmla="*/ 2 h 24"/>
                <a:gd name="T2" fmla="*/ 3 w 24"/>
                <a:gd name="T3" fmla="*/ 24 h 24"/>
                <a:gd name="T4" fmla="*/ 24 w 24"/>
                <a:gd name="T5" fmla="*/ 23 h 24"/>
                <a:gd name="T6" fmla="*/ 17 w 24"/>
                <a:gd name="T7" fmla="*/ 0 h 24"/>
                <a:gd name="T8" fmla="*/ 0 w 24"/>
                <a:gd name="T9" fmla="*/ 2 h 24"/>
                <a:gd name="T10" fmla="*/ 0 w 24"/>
                <a:gd name="T1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0" y="2"/>
                  </a:moveTo>
                  <a:lnTo>
                    <a:pt x="3" y="24"/>
                  </a:lnTo>
                  <a:lnTo>
                    <a:pt x="24" y="23"/>
                  </a:lnTo>
                  <a:lnTo>
                    <a:pt x="17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2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9" name="Freeform 29"/>
            <p:cNvSpPr>
              <a:spLocks/>
            </p:cNvSpPr>
            <p:nvPr/>
          </p:nvSpPr>
          <p:spPr bwMode="auto">
            <a:xfrm>
              <a:off x="2542" y="1464"/>
              <a:ext cx="412" cy="619"/>
            </a:xfrm>
            <a:custGeom>
              <a:avLst/>
              <a:gdLst>
                <a:gd name="T0" fmla="*/ 295 w 825"/>
                <a:gd name="T1" fmla="*/ 60 h 1237"/>
                <a:gd name="T2" fmla="*/ 261 w 825"/>
                <a:gd name="T3" fmla="*/ 102 h 1237"/>
                <a:gd name="T4" fmla="*/ 291 w 825"/>
                <a:gd name="T5" fmla="*/ 142 h 1237"/>
                <a:gd name="T6" fmla="*/ 234 w 825"/>
                <a:gd name="T7" fmla="*/ 207 h 1237"/>
                <a:gd name="T8" fmla="*/ 188 w 825"/>
                <a:gd name="T9" fmla="*/ 193 h 1237"/>
                <a:gd name="T10" fmla="*/ 188 w 825"/>
                <a:gd name="T11" fmla="*/ 309 h 1237"/>
                <a:gd name="T12" fmla="*/ 276 w 825"/>
                <a:gd name="T13" fmla="*/ 490 h 1237"/>
                <a:gd name="T14" fmla="*/ 335 w 825"/>
                <a:gd name="T15" fmla="*/ 490 h 1237"/>
                <a:gd name="T16" fmla="*/ 506 w 825"/>
                <a:gd name="T17" fmla="*/ 423 h 1237"/>
                <a:gd name="T18" fmla="*/ 443 w 825"/>
                <a:gd name="T19" fmla="*/ 463 h 1237"/>
                <a:gd name="T20" fmla="*/ 342 w 825"/>
                <a:gd name="T21" fmla="*/ 634 h 1237"/>
                <a:gd name="T22" fmla="*/ 342 w 825"/>
                <a:gd name="T23" fmla="*/ 691 h 1237"/>
                <a:gd name="T24" fmla="*/ 474 w 825"/>
                <a:gd name="T25" fmla="*/ 895 h 1237"/>
                <a:gd name="T26" fmla="*/ 559 w 825"/>
                <a:gd name="T27" fmla="*/ 963 h 1237"/>
                <a:gd name="T28" fmla="*/ 825 w 825"/>
                <a:gd name="T29" fmla="*/ 963 h 1237"/>
                <a:gd name="T30" fmla="*/ 633 w 825"/>
                <a:gd name="T31" fmla="*/ 1150 h 1237"/>
                <a:gd name="T32" fmla="*/ 633 w 825"/>
                <a:gd name="T33" fmla="*/ 1237 h 1237"/>
                <a:gd name="T34" fmla="*/ 392 w 825"/>
                <a:gd name="T35" fmla="*/ 1237 h 1237"/>
                <a:gd name="T36" fmla="*/ 289 w 825"/>
                <a:gd name="T37" fmla="*/ 1058 h 1237"/>
                <a:gd name="T38" fmla="*/ 276 w 825"/>
                <a:gd name="T39" fmla="*/ 809 h 1237"/>
                <a:gd name="T40" fmla="*/ 179 w 825"/>
                <a:gd name="T41" fmla="*/ 731 h 1237"/>
                <a:gd name="T42" fmla="*/ 148 w 825"/>
                <a:gd name="T43" fmla="*/ 539 h 1237"/>
                <a:gd name="T44" fmla="*/ 133 w 825"/>
                <a:gd name="T45" fmla="*/ 471 h 1237"/>
                <a:gd name="T46" fmla="*/ 74 w 825"/>
                <a:gd name="T47" fmla="*/ 385 h 1237"/>
                <a:gd name="T48" fmla="*/ 0 w 825"/>
                <a:gd name="T49" fmla="*/ 239 h 1237"/>
                <a:gd name="T50" fmla="*/ 158 w 825"/>
                <a:gd name="T51" fmla="*/ 112 h 1237"/>
                <a:gd name="T52" fmla="*/ 209 w 825"/>
                <a:gd name="T53" fmla="*/ 45 h 1237"/>
                <a:gd name="T54" fmla="*/ 276 w 825"/>
                <a:gd name="T55" fmla="*/ 3 h 1237"/>
                <a:gd name="T56" fmla="*/ 299 w 825"/>
                <a:gd name="T57" fmla="*/ 0 h 1237"/>
                <a:gd name="T58" fmla="*/ 295 w 825"/>
                <a:gd name="T59" fmla="*/ 60 h 1237"/>
                <a:gd name="T60" fmla="*/ 295 w 825"/>
                <a:gd name="T61" fmla="*/ 60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25" h="1237">
                  <a:moveTo>
                    <a:pt x="295" y="60"/>
                  </a:moveTo>
                  <a:lnTo>
                    <a:pt x="261" y="102"/>
                  </a:lnTo>
                  <a:lnTo>
                    <a:pt x="291" y="142"/>
                  </a:lnTo>
                  <a:lnTo>
                    <a:pt x="234" y="207"/>
                  </a:lnTo>
                  <a:lnTo>
                    <a:pt x="188" y="193"/>
                  </a:lnTo>
                  <a:lnTo>
                    <a:pt x="188" y="309"/>
                  </a:lnTo>
                  <a:lnTo>
                    <a:pt x="276" y="490"/>
                  </a:lnTo>
                  <a:lnTo>
                    <a:pt x="335" y="490"/>
                  </a:lnTo>
                  <a:lnTo>
                    <a:pt x="506" y="423"/>
                  </a:lnTo>
                  <a:lnTo>
                    <a:pt x="443" y="463"/>
                  </a:lnTo>
                  <a:lnTo>
                    <a:pt x="342" y="634"/>
                  </a:lnTo>
                  <a:lnTo>
                    <a:pt x="342" y="691"/>
                  </a:lnTo>
                  <a:lnTo>
                    <a:pt x="474" y="895"/>
                  </a:lnTo>
                  <a:lnTo>
                    <a:pt x="559" y="963"/>
                  </a:lnTo>
                  <a:lnTo>
                    <a:pt x="825" y="963"/>
                  </a:lnTo>
                  <a:lnTo>
                    <a:pt x="633" y="1150"/>
                  </a:lnTo>
                  <a:lnTo>
                    <a:pt x="633" y="1237"/>
                  </a:lnTo>
                  <a:lnTo>
                    <a:pt x="392" y="1237"/>
                  </a:lnTo>
                  <a:lnTo>
                    <a:pt x="289" y="1058"/>
                  </a:lnTo>
                  <a:lnTo>
                    <a:pt x="276" y="809"/>
                  </a:lnTo>
                  <a:lnTo>
                    <a:pt x="179" y="731"/>
                  </a:lnTo>
                  <a:lnTo>
                    <a:pt x="148" y="539"/>
                  </a:lnTo>
                  <a:lnTo>
                    <a:pt x="133" y="471"/>
                  </a:lnTo>
                  <a:lnTo>
                    <a:pt x="74" y="385"/>
                  </a:lnTo>
                  <a:lnTo>
                    <a:pt x="0" y="239"/>
                  </a:lnTo>
                  <a:lnTo>
                    <a:pt x="158" y="112"/>
                  </a:lnTo>
                  <a:lnTo>
                    <a:pt x="209" y="45"/>
                  </a:lnTo>
                  <a:lnTo>
                    <a:pt x="276" y="3"/>
                  </a:lnTo>
                  <a:lnTo>
                    <a:pt x="299" y="0"/>
                  </a:lnTo>
                  <a:lnTo>
                    <a:pt x="295" y="60"/>
                  </a:lnTo>
                  <a:lnTo>
                    <a:pt x="295" y="6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0" name="Freeform 30"/>
            <p:cNvSpPr>
              <a:spLocks/>
            </p:cNvSpPr>
            <p:nvPr/>
          </p:nvSpPr>
          <p:spPr bwMode="auto">
            <a:xfrm>
              <a:off x="2911" y="1499"/>
              <a:ext cx="29" cy="52"/>
            </a:xfrm>
            <a:custGeom>
              <a:avLst/>
              <a:gdLst>
                <a:gd name="T0" fmla="*/ 40 w 57"/>
                <a:gd name="T1" fmla="*/ 0 h 103"/>
                <a:gd name="T2" fmla="*/ 57 w 57"/>
                <a:gd name="T3" fmla="*/ 42 h 103"/>
                <a:gd name="T4" fmla="*/ 0 w 57"/>
                <a:gd name="T5" fmla="*/ 103 h 103"/>
                <a:gd name="T6" fmla="*/ 40 w 57"/>
                <a:gd name="T7" fmla="*/ 0 h 103"/>
                <a:gd name="T8" fmla="*/ 40 w 57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03">
                  <a:moveTo>
                    <a:pt x="40" y="0"/>
                  </a:moveTo>
                  <a:lnTo>
                    <a:pt x="57" y="42"/>
                  </a:lnTo>
                  <a:lnTo>
                    <a:pt x="0" y="103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1" name="Freeform 31"/>
            <p:cNvSpPr>
              <a:spLocks/>
            </p:cNvSpPr>
            <p:nvPr/>
          </p:nvSpPr>
          <p:spPr bwMode="auto">
            <a:xfrm>
              <a:off x="2916" y="1558"/>
              <a:ext cx="41" cy="43"/>
            </a:xfrm>
            <a:custGeom>
              <a:avLst/>
              <a:gdLst>
                <a:gd name="T0" fmla="*/ 0 w 82"/>
                <a:gd name="T1" fmla="*/ 0 h 85"/>
                <a:gd name="T2" fmla="*/ 55 w 82"/>
                <a:gd name="T3" fmla="*/ 85 h 85"/>
                <a:gd name="T4" fmla="*/ 82 w 82"/>
                <a:gd name="T5" fmla="*/ 11 h 85"/>
                <a:gd name="T6" fmla="*/ 0 w 82"/>
                <a:gd name="T7" fmla="*/ 0 h 85"/>
                <a:gd name="T8" fmla="*/ 0 w 82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5">
                  <a:moveTo>
                    <a:pt x="0" y="0"/>
                  </a:moveTo>
                  <a:lnTo>
                    <a:pt x="55" y="85"/>
                  </a:lnTo>
                  <a:lnTo>
                    <a:pt x="82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2" name="Freeform 32"/>
            <p:cNvSpPr>
              <a:spLocks/>
            </p:cNvSpPr>
            <p:nvPr/>
          </p:nvSpPr>
          <p:spPr bwMode="auto">
            <a:xfrm>
              <a:off x="2781" y="1634"/>
              <a:ext cx="40" cy="82"/>
            </a:xfrm>
            <a:custGeom>
              <a:avLst/>
              <a:gdLst>
                <a:gd name="T0" fmla="*/ 80 w 80"/>
                <a:gd name="T1" fmla="*/ 0 h 163"/>
                <a:gd name="T2" fmla="*/ 0 w 80"/>
                <a:gd name="T3" fmla="*/ 101 h 163"/>
                <a:gd name="T4" fmla="*/ 27 w 80"/>
                <a:gd name="T5" fmla="*/ 163 h 163"/>
                <a:gd name="T6" fmla="*/ 50 w 80"/>
                <a:gd name="T7" fmla="*/ 154 h 163"/>
                <a:gd name="T8" fmla="*/ 36 w 80"/>
                <a:gd name="T9" fmla="*/ 121 h 163"/>
                <a:gd name="T10" fmla="*/ 80 w 80"/>
                <a:gd name="T11" fmla="*/ 91 h 163"/>
                <a:gd name="T12" fmla="*/ 80 w 80"/>
                <a:gd name="T13" fmla="*/ 0 h 163"/>
                <a:gd name="T14" fmla="*/ 80 w 80"/>
                <a:gd name="T1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63">
                  <a:moveTo>
                    <a:pt x="80" y="0"/>
                  </a:moveTo>
                  <a:lnTo>
                    <a:pt x="0" y="101"/>
                  </a:lnTo>
                  <a:lnTo>
                    <a:pt x="27" y="163"/>
                  </a:lnTo>
                  <a:lnTo>
                    <a:pt x="50" y="154"/>
                  </a:lnTo>
                  <a:lnTo>
                    <a:pt x="36" y="121"/>
                  </a:lnTo>
                  <a:lnTo>
                    <a:pt x="80" y="91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3" name="Freeform 33"/>
            <p:cNvSpPr>
              <a:spLocks/>
            </p:cNvSpPr>
            <p:nvPr/>
          </p:nvSpPr>
          <p:spPr bwMode="auto">
            <a:xfrm>
              <a:off x="2796" y="1706"/>
              <a:ext cx="143" cy="42"/>
            </a:xfrm>
            <a:custGeom>
              <a:avLst/>
              <a:gdLst>
                <a:gd name="T0" fmla="*/ 0 w 285"/>
                <a:gd name="T1" fmla="*/ 27 h 86"/>
                <a:gd name="T2" fmla="*/ 118 w 285"/>
                <a:gd name="T3" fmla="*/ 86 h 86"/>
                <a:gd name="T4" fmla="*/ 285 w 285"/>
                <a:gd name="T5" fmla="*/ 21 h 86"/>
                <a:gd name="T6" fmla="*/ 209 w 285"/>
                <a:gd name="T7" fmla="*/ 6 h 86"/>
                <a:gd name="T8" fmla="*/ 148 w 285"/>
                <a:gd name="T9" fmla="*/ 25 h 86"/>
                <a:gd name="T10" fmla="*/ 66 w 285"/>
                <a:gd name="T11" fmla="*/ 0 h 86"/>
                <a:gd name="T12" fmla="*/ 0 w 285"/>
                <a:gd name="T13" fmla="*/ 27 h 86"/>
                <a:gd name="T14" fmla="*/ 0 w 285"/>
                <a:gd name="T15" fmla="*/ 2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" h="86">
                  <a:moveTo>
                    <a:pt x="0" y="27"/>
                  </a:moveTo>
                  <a:lnTo>
                    <a:pt x="118" y="86"/>
                  </a:lnTo>
                  <a:lnTo>
                    <a:pt x="285" y="21"/>
                  </a:lnTo>
                  <a:lnTo>
                    <a:pt x="209" y="6"/>
                  </a:lnTo>
                  <a:lnTo>
                    <a:pt x="148" y="25"/>
                  </a:lnTo>
                  <a:lnTo>
                    <a:pt x="66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4" name="Freeform 34"/>
            <p:cNvSpPr>
              <a:spLocks/>
            </p:cNvSpPr>
            <p:nvPr/>
          </p:nvSpPr>
          <p:spPr bwMode="auto">
            <a:xfrm>
              <a:off x="2794" y="1823"/>
              <a:ext cx="112" cy="43"/>
            </a:xfrm>
            <a:custGeom>
              <a:avLst/>
              <a:gdLst>
                <a:gd name="T0" fmla="*/ 45 w 222"/>
                <a:gd name="T1" fmla="*/ 88 h 88"/>
                <a:gd name="T2" fmla="*/ 222 w 222"/>
                <a:gd name="T3" fmla="*/ 74 h 88"/>
                <a:gd name="T4" fmla="*/ 222 w 222"/>
                <a:gd name="T5" fmla="*/ 42 h 88"/>
                <a:gd name="T6" fmla="*/ 76 w 222"/>
                <a:gd name="T7" fmla="*/ 38 h 88"/>
                <a:gd name="T8" fmla="*/ 0 w 222"/>
                <a:gd name="T9" fmla="*/ 0 h 88"/>
                <a:gd name="T10" fmla="*/ 45 w 222"/>
                <a:gd name="T11" fmla="*/ 88 h 88"/>
                <a:gd name="T12" fmla="*/ 45 w 222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88">
                  <a:moveTo>
                    <a:pt x="45" y="88"/>
                  </a:moveTo>
                  <a:lnTo>
                    <a:pt x="222" y="74"/>
                  </a:lnTo>
                  <a:lnTo>
                    <a:pt x="222" y="42"/>
                  </a:lnTo>
                  <a:lnTo>
                    <a:pt x="76" y="38"/>
                  </a:lnTo>
                  <a:lnTo>
                    <a:pt x="0" y="0"/>
                  </a:lnTo>
                  <a:lnTo>
                    <a:pt x="45" y="88"/>
                  </a:lnTo>
                  <a:lnTo>
                    <a:pt x="45" y="88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5" name="Freeform 35"/>
            <p:cNvSpPr>
              <a:spLocks/>
            </p:cNvSpPr>
            <p:nvPr/>
          </p:nvSpPr>
          <p:spPr bwMode="auto">
            <a:xfrm>
              <a:off x="2945" y="1690"/>
              <a:ext cx="59" cy="88"/>
            </a:xfrm>
            <a:custGeom>
              <a:avLst/>
              <a:gdLst>
                <a:gd name="T0" fmla="*/ 0 w 118"/>
                <a:gd name="T1" fmla="*/ 15 h 175"/>
                <a:gd name="T2" fmla="*/ 118 w 118"/>
                <a:gd name="T3" fmla="*/ 175 h 175"/>
                <a:gd name="T4" fmla="*/ 36 w 118"/>
                <a:gd name="T5" fmla="*/ 9 h 175"/>
                <a:gd name="T6" fmla="*/ 0 w 118"/>
                <a:gd name="T7" fmla="*/ 0 h 175"/>
                <a:gd name="T8" fmla="*/ 0 w 118"/>
                <a:gd name="T9" fmla="*/ 15 h 175"/>
                <a:gd name="T10" fmla="*/ 0 w 118"/>
                <a:gd name="T11" fmla="*/ 1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75">
                  <a:moveTo>
                    <a:pt x="0" y="15"/>
                  </a:moveTo>
                  <a:lnTo>
                    <a:pt x="118" y="175"/>
                  </a:lnTo>
                  <a:lnTo>
                    <a:pt x="36" y="9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6" name="Freeform 36"/>
            <p:cNvSpPr>
              <a:spLocks/>
            </p:cNvSpPr>
            <p:nvPr/>
          </p:nvSpPr>
          <p:spPr bwMode="auto">
            <a:xfrm>
              <a:off x="2819" y="1657"/>
              <a:ext cx="72" cy="71"/>
            </a:xfrm>
            <a:custGeom>
              <a:avLst/>
              <a:gdLst>
                <a:gd name="T0" fmla="*/ 17 w 145"/>
                <a:gd name="T1" fmla="*/ 0 h 143"/>
                <a:gd name="T2" fmla="*/ 48 w 145"/>
                <a:gd name="T3" fmla="*/ 82 h 143"/>
                <a:gd name="T4" fmla="*/ 145 w 145"/>
                <a:gd name="T5" fmla="*/ 113 h 143"/>
                <a:gd name="T6" fmla="*/ 25 w 145"/>
                <a:gd name="T7" fmla="*/ 143 h 143"/>
                <a:gd name="T8" fmla="*/ 0 w 145"/>
                <a:gd name="T9" fmla="*/ 42 h 143"/>
                <a:gd name="T10" fmla="*/ 17 w 145"/>
                <a:gd name="T11" fmla="*/ 0 h 143"/>
                <a:gd name="T12" fmla="*/ 17 w 145"/>
                <a:gd name="T1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43">
                  <a:moveTo>
                    <a:pt x="17" y="0"/>
                  </a:moveTo>
                  <a:lnTo>
                    <a:pt x="48" y="82"/>
                  </a:lnTo>
                  <a:lnTo>
                    <a:pt x="145" y="113"/>
                  </a:lnTo>
                  <a:lnTo>
                    <a:pt x="25" y="143"/>
                  </a:lnTo>
                  <a:lnTo>
                    <a:pt x="0" y="4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7" name="Freeform 37"/>
            <p:cNvSpPr>
              <a:spLocks/>
            </p:cNvSpPr>
            <p:nvPr/>
          </p:nvSpPr>
          <p:spPr bwMode="auto">
            <a:xfrm>
              <a:off x="2843" y="1525"/>
              <a:ext cx="48" cy="171"/>
            </a:xfrm>
            <a:custGeom>
              <a:avLst/>
              <a:gdLst>
                <a:gd name="T0" fmla="*/ 97 w 97"/>
                <a:gd name="T1" fmla="*/ 0 h 342"/>
                <a:gd name="T2" fmla="*/ 34 w 97"/>
                <a:gd name="T3" fmla="*/ 124 h 342"/>
                <a:gd name="T4" fmla="*/ 34 w 97"/>
                <a:gd name="T5" fmla="*/ 245 h 342"/>
                <a:gd name="T6" fmla="*/ 0 w 97"/>
                <a:gd name="T7" fmla="*/ 310 h 342"/>
                <a:gd name="T8" fmla="*/ 61 w 97"/>
                <a:gd name="T9" fmla="*/ 342 h 342"/>
                <a:gd name="T10" fmla="*/ 91 w 97"/>
                <a:gd name="T11" fmla="*/ 306 h 342"/>
                <a:gd name="T12" fmla="*/ 70 w 97"/>
                <a:gd name="T13" fmla="*/ 219 h 342"/>
                <a:gd name="T14" fmla="*/ 70 w 97"/>
                <a:gd name="T15" fmla="*/ 107 h 342"/>
                <a:gd name="T16" fmla="*/ 97 w 97"/>
                <a:gd name="T17" fmla="*/ 0 h 342"/>
                <a:gd name="T18" fmla="*/ 97 w 97"/>
                <a:gd name="T1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342">
                  <a:moveTo>
                    <a:pt x="97" y="0"/>
                  </a:moveTo>
                  <a:lnTo>
                    <a:pt x="34" y="124"/>
                  </a:lnTo>
                  <a:lnTo>
                    <a:pt x="34" y="245"/>
                  </a:lnTo>
                  <a:lnTo>
                    <a:pt x="0" y="310"/>
                  </a:lnTo>
                  <a:lnTo>
                    <a:pt x="61" y="342"/>
                  </a:lnTo>
                  <a:lnTo>
                    <a:pt x="91" y="306"/>
                  </a:lnTo>
                  <a:lnTo>
                    <a:pt x="70" y="219"/>
                  </a:lnTo>
                  <a:lnTo>
                    <a:pt x="70" y="107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8" name="Freeform 38"/>
            <p:cNvSpPr>
              <a:spLocks/>
            </p:cNvSpPr>
            <p:nvPr/>
          </p:nvSpPr>
          <p:spPr bwMode="auto">
            <a:xfrm>
              <a:off x="2906" y="1670"/>
              <a:ext cx="26" cy="15"/>
            </a:xfrm>
            <a:custGeom>
              <a:avLst/>
              <a:gdLst>
                <a:gd name="T0" fmla="*/ 0 w 54"/>
                <a:gd name="T1" fmla="*/ 0 h 31"/>
                <a:gd name="T2" fmla="*/ 2 w 54"/>
                <a:gd name="T3" fmla="*/ 31 h 31"/>
                <a:gd name="T4" fmla="*/ 54 w 54"/>
                <a:gd name="T5" fmla="*/ 31 h 31"/>
                <a:gd name="T6" fmla="*/ 0 w 54"/>
                <a:gd name="T7" fmla="*/ 0 h 31"/>
                <a:gd name="T8" fmla="*/ 0 w 54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1">
                  <a:moveTo>
                    <a:pt x="0" y="0"/>
                  </a:moveTo>
                  <a:lnTo>
                    <a:pt x="2" y="31"/>
                  </a:lnTo>
                  <a:lnTo>
                    <a:pt x="54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9" name="Freeform 39"/>
            <p:cNvSpPr>
              <a:spLocks/>
            </p:cNvSpPr>
            <p:nvPr/>
          </p:nvSpPr>
          <p:spPr bwMode="auto">
            <a:xfrm>
              <a:off x="2988" y="1497"/>
              <a:ext cx="68" cy="39"/>
            </a:xfrm>
            <a:custGeom>
              <a:avLst/>
              <a:gdLst>
                <a:gd name="T0" fmla="*/ 0 w 135"/>
                <a:gd name="T1" fmla="*/ 31 h 78"/>
                <a:gd name="T2" fmla="*/ 127 w 135"/>
                <a:gd name="T3" fmla="*/ 78 h 78"/>
                <a:gd name="T4" fmla="*/ 135 w 135"/>
                <a:gd name="T5" fmla="*/ 61 h 78"/>
                <a:gd name="T6" fmla="*/ 80 w 135"/>
                <a:gd name="T7" fmla="*/ 12 h 78"/>
                <a:gd name="T8" fmla="*/ 24 w 135"/>
                <a:gd name="T9" fmla="*/ 0 h 78"/>
                <a:gd name="T10" fmla="*/ 0 w 135"/>
                <a:gd name="T11" fmla="*/ 31 h 78"/>
                <a:gd name="T12" fmla="*/ 0 w 135"/>
                <a:gd name="T13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78">
                  <a:moveTo>
                    <a:pt x="0" y="31"/>
                  </a:moveTo>
                  <a:lnTo>
                    <a:pt x="127" y="78"/>
                  </a:lnTo>
                  <a:lnTo>
                    <a:pt x="135" y="61"/>
                  </a:lnTo>
                  <a:lnTo>
                    <a:pt x="80" y="12"/>
                  </a:lnTo>
                  <a:lnTo>
                    <a:pt x="24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0" name="Freeform 40"/>
            <p:cNvSpPr>
              <a:spLocks/>
            </p:cNvSpPr>
            <p:nvPr/>
          </p:nvSpPr>
          <p:spPr bwMode="auto">
            <a:xfrm>
              <a:off x="2932" y="1479"/>
              <a:ext cx="160" cy="441"/>
            </a:xfrm>
            <a:custGeom>
              <a:avLst/>
              <a:gdLst>
                <a:gd name="T0" fmla="*/ 273 w 319"/>
                <a:gd name="T1" fmla="*/ 0 h 880"/>
                <a:gd name="T2" fmla="*/ 288 w 319"/>
                <a:gd name="T3" fmla="*/ 106 h 880"/>
                <a:gd name="T4" fmla="*/ 254 w 319"/>
                <a:gd name="T5" fmla="*/ 186 h 880"/>
                <a:gd name="T6" fmla="*/ 136 w 319"/>
                <a:gd name="T7" fmla="*/ 222 h 880"/>
                <a:gd name="T8" fmla="*/ 230 w 319"/>
                <a:gd name="T9" fmla="*/ 245 h 880"/>
                <a:gd name="T10" fmla="*/ 51 w 319"/>
                <a:gd name="T11" fmla="*/ 270 h 880"/>
                <a:gd name="T12" fmla="*/ 43 w 319"/>
                <a:gd name="T13" fmla="*/ 327 h 880"/>
                <a:gd name="T14" fmla="*/ 169 w 319"/>
                <a:gd name="T15" fmla="*/ 479 h 880"/>
                <a:gd name="T16" fmla="*/ 279 w 319"/>
                <a:gd name="T17" fmla="*/ 454 h 880"/>
                <a:gd name="T18" fmla="*/ 212 w 319"/>
                <a:gd name="T19" fmla="*/ 642 h 880"/>
                <a:gd name="T20" fmla="*/ 188 w 319"/>
                <a:gd name="T21" fmla="*/ 604 h 880"/>
                <a:gd name="T22" fmla="*/ 0 w 319"/>
                <a:gd name="T23" fmla="*/ 880 h 880"/>
                <a:gd name="T24" fmla="*/ 197 w 319"/>
                <a:gd name="T25" fmla="*/ 682 h 880"/>
                <a:gd name="T26" fmla="*/ 266 w 319"/>
                <a:gd name="T27" fmla="*/ 635 h 880"/>
                <a:gd name="T28" fmla="*/ 319 w 319"/>
                <a:gd name="T29" fmla="*/ 352 h 880"/>
                <a:gd name="T30" fmla="*/ 319 w 319"/>
                <a:gd name="T31" fmla="*/ 103 h 880"/>
                <a:gd name="T32" fmla="*/ 273 w 319"/>
                <a:gd name="T33" fmla="*/ 0 h 880"/>
                <a:gd name="T34" fmla="*/ 273 w 319"/>
                <a:gd name="T35" fmla="*/ 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9" h="880">
                  <a:moveTo>
                    <a:pt x="273" y="0"/>
                  </a:moveTo>
                  <a:lnTo>
                    <a:pt x="288" y="106"/>
                  </a:lnTo>
                  <a:lnTo>
                    <a:pt x="254" y="186"/>
                  </a:lnTo>
                  <a:lnTo>
                    <a:pt x="136" y="222"/>
                  </a:lnTo>
                  <a:lnTo>
                    <a:pt x="230" y="245"/>
                  </a:lnTo>
                  <a:lnTo>
                    <a:pt x="51" y="270"/>
                  </a:lnTo>
                  <a:lnTo>
                    <a:pt x="43" y="327"/>
                  </a:lnTo>
                  <a:lnTo>
                    <a:pt x="169" y="479"/>
                  </a:lnTo>
                  <a:lnTo>
                    <a:pt x="279" y="454"/>
                  </a:lnTo>
                  <a:lnTo>
                    <a:pt x="212" y="642"/>
                  </a:lnTo>
                  <a:lnTo>
                    <a:pt x="188" y="604"/>
                  </a:lnTo>
                  <a:lnTo>
                    <a:pt x="0" y="880"/>
                  </a:lnTo>
                  <a:lnTo>
                    <a:pt x="197" y="682"/>
                  </a:lnTo>
                  <a:lnTo>
                    <a:pt x="266" y="635"/>
                  </a:lnTo>
                  <a:lnTo>
                    <a:pt x="319" y="352"/>
                  </a:lnTo>
                  <a:lnTo>
                    <a:pt x="319" y="103"/>
                  </a:lnTo>
                  <a:lnTo>
                    <a:pt x="273" y="0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1" name="Freeform 41"/>
            <p:cNvSpPr>
              <a:spLocks/>
            </p:cNvSpPr>
            <p:nvPr/>
          </p:nvSpPr>
          <p:spPr bwMode="auto">
            <a:xfrm>
              <a:off x="2880" y="1874"/>
              <a:ext cx="44" cy="34"/>
            </a:xfrm>
            <a:custGeom>
              <a:avLst/>
              <a:gdLst>
                <a:gd name="T0" fmla="*/ 0 w 87"/>
                <a:gd name="T1" fmla="*/ 2 h 68"/>
                <a:gd name="T2" fmla="*/ 53 w 87"/>
                <a:gd name="T3" fmla="*/ 68 h 68"/>
                <a:gd name="T4" fmla="*/ 87 w 87"/>
                <a:gd name="T5" fmla="*/ 32 h 68"/>
                <a:gd name="T6" fmla="*/ 63 w 87"/>
                <a:gd name="T7" fmla="*/ 0 h 68"/>
                <a:gd name="T8" fmla="*/ 0 w 87"/>
                <a:gd name="T9" fmla="*/ 2 h 68"/>
                <a:gd name="T10" fmla="*/ 0 w 87"/>
                <a:gd name="T11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68">
                  <a:moveTo>
                    <a:pt x="0" y="2"/>
                  </a:moveTo>
                  <a:lnTo>
                    <a:pt x="53" y="68"/>
                  </a:lnTo>
                  <a:lnTo>
                    <a:pt x="87" y="32"/>
                  </a:lnTo>
                  <a:lnTo>
                    <a:pt x="6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2" name="Freeform 42"/>
            <p:cNvSpPr>
              <a:spLocks/>
            </p:cNvSpPr>
            <p:nvPr/>
          </p:nvSpPr>
          <p:spPr bwMode="auto">
            <a:xfrm>
              <a:off x="2970" y="1931"/>
              <a:ext cx="28" cy="119"/>
            </a:xfrm>
            <a:custGeom>
              <a:avLst/>
              <a:gdLst>
                <a:gd name="T0" fmla="*/ 30 w 55"/>
                <a:gd name="T1" fmla="*/ 25 h 237"/>
                <a:gd name="T2" fmla="*/ 0 w 55"/>
                <a:gd name="T3" fmla="*/ 237 h 237"/>
                <a:gd name="T4" fmla="*/ 55 w 55"/>
                <a:gd name="T5" fmla="*/ 112 h 237"/>
                <a:gd name="T6" fmla="*/ 55 w 55"/>
                <a:gd name="T7" fmla="*/ 0 h 237"/>
                <a:gd name="T8" fmla="*/ 30 w 55"/>
                <a:gd name="T9" fmla="*/ 25 h 237"/>
                <a:gd name="T10" fmla="*/ 30 w 55"/>
                <a:gd name="T11" fmla="*/ 2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237">
                  <a:moveTo>
                    <a:pt x="30" y="25"/>
                  </a:moveTo>
                  <a:lnTo>
                    <a:pt x="0" y="237"/>
                  </a:lnTo>
                  <a:lnTo>
                    <a:pt x="55" y="112"/>
                  </a:lnTo>
                  <a:lnTo>
                    <a:pt x="55" y="0"/>
                  </a:lnTo>
                  <a:lnTo>
                    <a:pt x="30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3" name="Freeform 43"/>
            <p:cNvSpPr>
              <a:spLocks/>
            </p:cNvSpPr>
            <p:nvPr/>
          </p:nvSpPr>
          <p:spPr bwMode="auto">
            <a:xfrm>
              <a:off x="1780" y="2477"/>
              <a:ext cx="151" cy="77"/>
            </a:xfrm>
            <a:custGeom>
              <a:avLst/>
              <a:gdLst>
                <a:gd name="T0" fmla="*/ 194 w 303"/>
                <a:gd name="T1" fmla="*/ 2 h 154"/>
                <a:gd name="T2" fmla="*/ 56 w 303"/>
                <a:gd name="T3" fmla="*/ 0 h 154"/>
                <a:gd name="T4" fmla="*/ 0 w 303"/>
                <a:gd name="T5" fmla="*/ 83 h 154"/>
                <a:gd name="T6" fmla="*/ 33 w 303"/>
                <a:gd name="T7" fmla="*/ 131 h 154"/>
                <a:gd name="T8" fmla="*/ 259 w 303"/>
                <a:gd name="T9" fmla="*/ 154 h 154"/>
                <a:gd name="T10" fmla="*/ 301 w 303"/>
                <a:gd name="T11" fmla="*/ 101 h 154"/>
                <a:gd name="T12" fmla="*/ 303 w 303"/>
                <a:gd name="T13" fmla="*/ 44 h 154"/>
                <a:gd name="T14" fmla="*/ 194 w 303"/>
                <a:gd name="T15" fmla="*/ 2 h 154"/>
                <a:gd name="T16" fmla="*/ 194 w 303"/>
                <a:gd name="T17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" h="154">
                  <a:moveTo>
                    <a:pt x="194" y="2"/>
                  </a:moveTo>
                  <a:lnTo>
                    <a:pt x="56" y="0"/>
                  </a:lnTo>
                  <a:lnTo>
                    <a:pt x="0" y="83"/>
                  </a:lnTo>
                  <a:lnTo>
                    <a:pt x="33" y="131"/>
                  </a:lnTo>
                  <a:lnTo>
                    <a:pt x="259" y="154"/>
                  </a:lnTo>
                  <a:lnTo>
                    <a:pt x="301" y="101"/>
                  </a:lnTo>
                  <a:lnTo>
                    <a:pt x="303" y="44"/>
                  </a:lnTo>
                  <a:lnTo>
                    <a:pt x="194" y="2"/>
                  </a:lnTo>
                  <a:lnTo>
                    <a:pt x="194" y="2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4" name="Freeform 44"/>
            <p:cNvSpPr>
              <a:spLocks/>
            </p:cNvSpPr>
            <p:nvPr/>
          </p:nvSpPr>
          <p:spPr bwMode="auto">
            <a:xfrm>
              <a:off x="1756" y="2571"/>
              <a:ext cx="187" cy="77"/>
            </a:xfrm>
            <a:custGeom>
              <a:avLst/>
              <a:gdLst>
                <a:gd name="T0" fmla="*/ 141 w 373"/>
                <a:gd name="T1" fmla="*/ 0 h 154"/>
                <a:gd name="T2" fmla="*/ 11 w 373"/>
                <a:gd name="T3" fmla="*/ 13 h 154"/>
                <a:gd name="T4" fmla="*/ 0 w 373"/>
                <a:gd name="T5" fmla="*/ 97 h 154"/>
                <a:gd name="T6" fmla="*/ 85 w 373"/>
                <a:gd name="T7" fmla="*/ 154 h 154"/>
                <a:gd name="T8" fmla="*/ 236 w 373"/>
                <a:gd name="T9" fmla="*/ 145 h 154"/>
                <a:gd name="T10" fmla="*/ 371 w 373"/>
                <a:gd name="T11" fmla="*/ 108 h 154"/>
                <a:gd name="T12" fmla="*/ 373 w 373"/>
                <a:gd name="T13" fmla="*/ 67 h 154"/>
                <a:gd name="T14" fmla="*/ 234 w 373"/>
                <a:gd name="T15" fmla="*/ 19 h 154"/>
                <a:gd name="T16" fmla="*/ 141 w 373"/>
                <a:gd name="T17" fmla="*/ 0 h 154"/>
                <a:gd name="T18" fmla="*/ 141 w 373"/>
                <a:gd name="T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3" h="154">
                  <a:moveTo>
                    <a:pt x="141" y="0"/>
                  </a:moveTo>
                  <a:lnTo>
                    <a:pt x="11" y="13"/>
                  </a:lnTo>
                  <a:lnTo>
                    <a:pt x="0" y="97"/>
                  </a:lnTo>
                  <a:lnTo>
                    <a:pt x="85" y="154"/>
                  </a:lnTo>
                  <a:lnTo>
                    <a:pt x="236" y="145"/>
                  </a:lnTo>
                  <a:lnTo>
                    <a:pt x="371" y="108"/>
                  </a:lnTo>
                  <a:lnTo>
                    <a:pt x="373" y="67"/>
                  </a:lnTo>
                  <a:lnTo>
                    <a:pt x="234" y="19"/>
                  </a:lnTo>
                  <a:lnTo>
                    <a:pt x="141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5" name="Freeform 45"/>
            <p:cNvSpPr>
              <a:spLocks/>
            </p:cNvSpPr>
            <p:nvPr/>
          </p:nvSpPr>
          <p:spPr bwMode="auto">
            <a:xfrm>
              <a:off x="1772" y="2665"/>
              <a:ext cx="154" cy="61"/>
            </a:xfrm>
            <a:custGeom>
              <a:avLst/>
              <a:gdLst>
                <a:gd name="T0" fmla="*/ 54 w 308"/>
                <a:gd name="T1" fmla="*/ 19 h 124"/>
                <a:gd name="T2" fmla="*/ 0 w 308"/>
                <a:gd name="T3" fmla="*/ 61 h 124"/>
                <a:gd name="T4" fmla="*/ 73 w 308"/>
                <a:gd name="T5" fmla="*/ 124 h 124"/>
                <a:gd name="T6" fmla="*/ 236 w 308"/>
                <a:gd name="T7" fmla="*/ 124 h 124"/>
                <a:gd name="T8" fmla="*/ 308 w 308"/>
                <a:gd name="T9" fmla="*/ 55 h 124"/>
                <a:gd name="T10" fmla="*/ 215 w 308"/>
                <a:gd name="T11" fmla="*/ 0 h 124"/>
                <a:gd name="T12" fmla="*/ 54 w 308"/>
                <a:gd name="T13" fmla="*/ 19 h 124"/>
                <a:gd name="T14" fmla="*/ 54 w 308"/>
                <a:gd name="T15" fmla="*/ 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8" h="124">
                  <a:moveTo>
                    <a:pt x="54" y="19"/>
                  </a:moveTo>
                  <a:lnTo>
                    <a:pt x="0" y="61"/>
                  </a:lnTo>
                  <a:lnTo>
                    <a:pt x="73" y="124"/>
                  </a:lnTo>
                  <a:lnTo>
                    <a:pt x="236" y="124"/>
                  </a:lnTo>
                  <a:lnTo>
                    <a:pt x="308" y="55"/>
                  </a:lnTo>
                  <a:lnTo>
                    <a:pt x="215" y="0"/>
                  </a:lnTo>
                  <a:lnTo>
                    <a:pt x="54" y="19"/>
                  </a:lnTo>
                  <a:lnTo>
                    <a:pt x="54" y="19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6" name="Freeform 46"/>
            <p:cNvSpPr>
              <a:spLocks/>
            </p:cNvSpPr>
            <p:nvPr/>
          </p:nvSpPr>
          <p:spPr bwMode="auto">
            <a:xfrm>
              <a:off x="3810" y="2477"/>
              <a:ext cx="194" cy="284"/>
            </a:xfrm>
            <a:custGeom>
              <a:avLst/>
              <a:gdLst>
                <a:gd name="T0" fmla="*/ 285 w 390"/>
                <a:gd name="T1" fmla="*/ 0 h 566"/>
                <a:gd name="T2" fmla="*/ 31 w 390"/>
                <a:gd name="T3" fmla="*/ 72 h 566"/>
                <a:gd name="T4" fmla="*/ 29 w 390"/>
                <a:gd name="T5" fmla="*/ 133 h 566"/>
                <a:gd name="T6" fmla="*/ 223 w 390"/>
                <a:gd name="T7" fmla="*/ 171 h 566"/>
                <a:gd name="T8" fmla="*/ 0 w 390"/>
                <a:gd name="T9" fmla="*/ 209 h 566"/>
                <a:gd name="T10" fmla="*/ 6 w 390"/>
                <a:gd name="T11" fmla="*/ 272 h 566"/>
                <a:gd name="T12" fmla="*/ 327 w 390"/>
                <a:gd name="T13" fmla="*/ 338 h 566"/>
                <a:gd name="T14" fmla="*/ 103 w 390"/>
                <a:gd name="T15" fmla="*/ 403 h 566"/>
                <a:gd name="T16" fmla="*/ 112 w 390"/>
                <a:gd name="T17" fmla="*/ 464 h 566"/>
                <a:gd name="T18" fmla="*/ 337 w 390"/>
                <a:gd name="T19" fmla="*/ 454 h 566"/>
                <a:gd name="T20" fmla="*/ 280 w 390"/>
                <a:gd name="T21" fmla="*/ 528 h 566"/>
                <a:gd name="T22" fmla="*/ 297 w 390"/>
                <a:gd name="T23" fmla="*/ 566 h 566"/>
                <a:gd name="T24" fmla="*/ 359 w 390"/>
                <a:gd name="T25" fmla="*/ 509 h 566"/>
                <a:gd name="T26" fmla="*/ 390 w 390"/>
                <a:gd name="T27" fmla="*/ 388 h 566"/>
                <a:gd name="T28" fmla="*/ 390 w 390"/>
                <a:gd name="T29" fmla="*/ 239 h 566"/>
                <a:gd name="T30" fmla="*/ 297 w 390"/>
                <a:gd name="T31" fmla="*/ 161 h 566"/>
                <a:gd name="T32" fmla="*/ 358 w 390"/>
                <a:gd name="T33" fmla="*/ 49 h 566"/>
                <a:gd name="T34" fmla="*/ 285 w 390"/>
                <a:gd name="T35" fmla="*/ 0 h 566"/>
                <a:gd name="T36" fmla="*/ 285 w 390"/>
                <a:gd name="T37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0" h="566">
                  <a:moveTo>
                    <a:pt x="285" y="0"/>
                  </a:moveTo>
                  <a:lnTo>
                    <a:pt x="31" y="72"/>
                  </a:lnTo>
                  <a:lnTo>
                    <a:pt x="29" y="133"/>
                  </a:lnTo>
                  <a:lnTo>
                    <a:pt x="223" y="171"/>
                  </a:lnTo>
                  <a:lnTo>
                    <a:pt x="0" y="209"/>
                  </a:lnTo>
                  <a:lnTo>
                    <a:pt x="6" y="272"/>
                  </a:lnTo>
                  <a:lnTo>
                    <a:pt x="327" y="338"/>
                  </a:lnTo>
                  <a:lnTo>
                    <a:pt x="103" y="403"/>
                  </a:lnTo>
                  <a:lnTo>
                    <a:pt x="112" y="464"/>
                  </a:lnTo>
                  <a:lnTo>
                    <a:pt x="337" y="454"/>
                  </a:lnTo>
                  <a:lnTo>
                    <a:pt x="280" y="528"/>
                  </a:lnTo>
                  <a:lnTo>
                    <a:pt x="297" y="566"/>
                  </a:lnTo>
                  <a:lnTo>
                    <a:pt x="359" y="509"/>
                  </a:lnTo>
                  <a:lnTo>
                    <a:pt x="390" y="388"/>
                  </a:lnTo>
                  <a:lnTo>
                    <a:pt x="390" y="239"/>
                  </a:lnTo>
                  <a:lnTo>
                    <a:pt x="297" y="161"/>
                  </a:lnTo>
                  <a:lnTo>
                    <a:pt x="358" y="49"/>
                  </a:lnTo>
                  <a:lnTo>
                    <a:pt x="285" y="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7" name="Freeform 47"/>
            <p:cNvSpPr>
              <a:spLocks/>
            </p:cNvSpPr>
            <p:nvPr/>
          </p:nvSpPr>
          <p:spPr bwMode="auto">
            <a:xfrm>
              <a:off x="2648" y="1113"/>
              <a:ext cx="403" cy="333"/>
            </a:xfrm>
            <a:custGeom>
              <a:avLst/>
              <a:gdLst>
                <a:gd name="T0" fmla="*/ 553 w 806"/>
                <a:gd name="T1" fmla="*/ 0 h 667"/>
                <a:gd name="T2" fmla="*/ 308 w 806"/>
                <a:gd name="T3" fmla="*/ 48 h 667"/>
                <a:gd name="T4" fmla="*/ 131 w 806"/>
                <a:gd name="T5" fmla="*/ 169 h 667"/>
                <a:gd name="T6" fmla="*/ 407 w 806"/>
                <a:gd name="T7" fmla="*/ 158 h 667"/>
                <a:gd name="T8" fmla="*/ 234 w 806"/>
                <a:gd name="T9" fmla="*/ 308 h 667"/>
                <a:gd name="T10" fmla="*/ 308 w 806"/>
                <a:gd name="T11" fmla="*/ 396 h 667"/>
                <a:gd name="T12" fmla="*/ 0 w 806"/>
                <a:gd name="T13" fmla="*/ 667 h 667"/>
                <a:gd name="T14" fmla="*/ 523 w 806"/>
                <a:gd name="T15" fmla="*/ 436 h 667"/>
                <a:gd name="T16" fmla="*/ 420 w 806"/>
                <a:gd name="T17" fmla="*/ 612 h 667"/>
                <a:gd name="T18" fmla="*/ 553 w 806"/>
                <a:gd name="T19" fmla="*/ 593 h 667"/>
                <a:gd name="T20" fmla="*/ 707 w 806"/>
                <a:gd name="T21" fmla="*/ 462 h 667"/>
                <a:gd name="T22" fmla="*/ 806 w 806"/>
                <a:gd name="T23" fmla="*/ 289 h 667"/>
                <a:gd name="T24" fmla="*/ 388 w 806"/>
                <a:gd name="T25" fmla="*/ 443 h 667"/>
                <a:gd name="T26" fmla="*/ 557 w 806"/>
                <a:gd name="T27" fmla="*/ 221 h 667"/>
                <a:gd name="T28" fmla="*/ 483 w 806"/>
                <a:gd name="T29" fmla="*/ 118 h 667"/>
                <a:gd name="T30" fmla="*/ 553 w 806"/>
                <a:gd name="T31" fmla="*/ 0 h 667"/>
                <a:gd name="T32" fmla="*/ 553 w 806"/>
                <a:gd name="T33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6" h="667">
                  <a:moveTo>
                    <a:pt x="553" y="0"/>
                  </a:moveTo>
                  <a:lnTo>
                    <a:pt x="308" y="48"/>
                  </a:lnTo>
                  <a:lnTo>
                    <a:pt x="131" y="169"/>
                  </a:lnTo>
                  <a:lnTo>
                    <a:pt x="407" y="158"/>
                  </a:lnTo>
                  <a:lnTo>
                    <a:pt x="234" y="308"/>
                  </a:lnTo>
                  <a:lnTo>
                    <a:pt x="308" y="396"/>
                  </a:lnTo>
                  <a:lnTo>
                    <a:pt x="0" y="667"/>
                  </a:lnTo>
                  <a:lnTo>
                    <a:pt x="523" y="436"/>
                  </a:lnTo>
                  <a:lnTo>
                    <a:pt x="420" y="612"/>
                  </a:lnTo>
                  <a:lnTo>
                    <a:pt x="553" y="593"/>
                  </a:lnTo>
                  <a:lnTo>
                    <a:pt x="707" y="462"/>
                  </a:lnTo>
                  <a:lnTo>
                    <a:pt x="806" y="289"/>
                  </a:lnTo>
                  <a:lnTo>
                    <a:pt x="388" y="443"/>
                  </a:lnTo>
                  <a:lnTo>
                    <a:pt x="557" y="221"/>
                  </a:lnTo>
                  <a:lnTo>
                    <a:pt x="483" y="118"/>
                  </a:lnTo>
                  <a:lnTo>
                    <a:pt x="553" y="0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8" name="Freeform 48"/>
            <p:cNvSpPr>
              <a:spLocks/>
            </p:cNvSpPr>
            <p:nvPr/>
          </p:nvSpPr>
          <p:spPr bwMode="auto">
            <a:xfrm>
              <a:off x="3081" y="1310"/>
              <a:ext cx="126" cy="285"/>
            </a:xfrm>
            <a:custGeom>
              <a:avLst/>
              <a:gdLst>
                <a:gd name="T0" fmla="*/ 0 w 253"/>
                <a:gd name="T1" fmla="*/ 11 h 570"/>
                <a:gd name="T2" fmla="*/ 95 w 253"/>
                <a:gd name="T3" fmla="*/ 300 h 570"/>
                <a:gd name="T4" fmla="*/ 253 w 253"/>
                <a:gd name="T5" fmla="*/ 570 h 570"/>
                <a:gd name="T6" fmla="*/ 186 w 253"/>
                <a:gd name="T7" fmla="*/ 220 h 570"/>
                <a:gd name="T8" fmla="*/ 91 w 253"/>
                <a:gd name="T9" fmla="*/ 0 h 570"/>
                <a:gd name="T10" fmla="*/ 131 w 253"/>
                <a:gd name="T11" fmla="*/ 271 h 570"/>
                <a:gd name="T12" fmla="*/ 0 w 253"/>
                <a:gd name="T13" fmla="*/ 11 h 570"/>
                <a:gd name="T14" fmla="*/ 0 w 253"/>
                <a:gd name="T15" fmla="*/ 1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" h="570">
                  <a:moveTo>
                    <a:pt x="0" y="11"/>
                  </a:moveTo>
                  <a:lnTo>
                    <a:pt x="95" y="300"/>
                  </a:lnTo>
                  <a:lnTo>
                    <a:pt x="253" y="570"/>
                  </a:lnTo>
                  <a:lnTo>
                    <a:pt x="186" y="220"/>
                  </a:lnTo>
                  <a:lnTo>
                    <a:pt x="91" y="0"/>
                  </a:lnTo>
                  <a:lnTo>
                    <a:pt x="131" y="271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9" name="Freeform 49"/>
            <p:cNvSpPr>
              <a:spLocks/>
            </p:cNvSpPr>
            <p:nvPr/>
          </p:nvSpPr>
          <p:spPr bwMode="auto">
            <a:xfrm>
              <a:off x="2816" y="1522"/>
              <a:ext cx="31" cy="161"/>
            </a:xfrm>
            <a:custGeom>
              <a:avLst/>
              <a:gdLst>
                <a:gd name="T0" fmla="*/ 0 w 60"/>
                <a:gd name="T1" fmla="*/ 0 h 322"/>
                <a:gd name="T2" fmla="*/ 60 w 60"/>
                <a:gd name="T3" fmla="*/ 69 h 322"/>
                <a:gd name="T4" fmla="*/ 60 w 60"/>
                <a:gd name="T5" fmla="*/ 236 h 322"/>
                <a:gd name="T6" fmla="*/ 9 w 60"/>
                <a:gd name="T7" fmla="*/ 322 h 322"/>
                <a:gd name="T8" fmla="*/ 9 w 60"/>
                <a:gd name="T9" fmla="*/ 219 h 322"/>
                <a:gd name="T10" fmla="*/ 38 w 60"/>
                <a:gd name="T11" fmla="*/ 103 h 322"/>
                <a:gd name="T12" fmla="*/ 0 w 60"/>
                <a:gd name="T13" fmla="*/ 0 h 322"/>
                <a:gd name="T14" fmla="*/ 0 w 60"/>
                <a:gd name="T15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322">
                  <a:moveTo>
                    <a:pt x="0" y="0"/>
                  </a:moveTo>
                  <a:lnTo>
                    <a:pt x="60" y="69"/>
                  </a:lnTo>
                  <a:lnTo>
                    <a:pt x="60" y="236"/>
                  </a:lnTo>
                  <a:lnTo>
                    <a:pt x="9" y="322"/>
                  </a:lnTo>
                  <a:lnTo>
                    <a:pt x="9" y="219"/>
                  </a:lnTo>
                  <a:lnTo>
                    <a:pt x="38" y="10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0" name="Freeform 50"/>
            <p:cNvSpPr>
              <a:spLocks/>
            </p:cNvSpPr>
            <p:nvPr/>
          </p:nvSpPr>
          <p:spPr bwMode="auto">
            <a:xfrm>
              <a:off x="2658" y="1481"/>
              <a:ext cx="150" cy="33"/>
            </a:xfrm>
            <a:custGeom>
              <a:avLst/>
              <a:gdLst>
                <a:gd name="T0" fmla="*/ 0 w 300"/>
                <a:gd name="T1" fmla="*/ 45 h 64"/>
                <a:gd name="T2" fmla="*/ 118 w 300"/>
                <a:gd name="T3" fmla="*/ 0 h 64"/>
                <a:gd name="T4" fmla="*/ 274 w 300"/>
                <a:gd name="T5" fmla="*/ 21 h 64"/>
                <a:gd name="T6" fmla="*/ 300 w 300"/>
                <a:gd name="T7" fmla="*/ 64 h 64"/>
                <a:gd name="T8" fmla="*/ 251 w 300"/>
                <a:gd name="T9" fmla="*/ 53 h 64"/>
                <a:gd name="T10" fmla="*/ 198 w 300"/>
                <a:gd name="T11" fmla="*/ 30 h 64"/>
                <a:gd name="T12" fmla="*/ 84 w 300"/>
                <a:gd name="T13" fmla="*/ 30 h 64"/>
                <a:gd name="T14" fmla="*/ 0 w 300"/>
                <a:gd name="T15" fmla="*/ 45 h 64"/>
                <a:gd name="T16" fmla="*/ 0 w 300"/>
                <a:gd name="T17" fmla="*/ 4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64">
                  <a:moveTo>
                    <a:pt x="0" y="45"/>
                  </a:moveTo>
                  <a:lnTo>
                    <a:pt x="118" y="0"/>
                  </a:lnTo>
                  <a:lnTo>
                    <a:pt x="274" y="21"/>
                  </a:lnTo>
                  <a:lnTo>
                    <a:pt x="300" y="64"/>
                  </a:lnTo>
                  <a:lnTo>
                    <a:pt x="251" y="53"/>
                  </a:lnTo>
                  <a:lnTo>
                    <a:pt x="198" y="30"/>
                  </a:lnTo>
                  <a:lnTo>
                    <a:pt x="84" y="30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1" name="Freeform 51"/>
            <p:cNvSpPr>
              <a:spLocks/>
            </p:cNvSpPr>
            <p:nvPr/>
          </p:nvSpPr>
          <p:spPr bwMode="auto">
            <a:xfrm>
              <a:off x="2906" y="1483"/>
              <a:ext cx="98" cy="28"/>
            </a:xfrm>
            <a:custGeom>
              <a:avLst/>
              <a:gdLst>
                <a:gd name="T0" fmla="*/ 0 w 196"/>
                <a:gd name="T1" fmla="*/ 55 h 55"/>
                <a:gd name="T2" fmla="*/ 67 w 196"/>
                <a:gd name="T3" fmla="*/ 0 h 55"/>
                <a:gd name="T4" fmla="*/ 196 w 196"/>
                <a:gd name="T5" fmla="*/ 1 h 55"/>
                <a:gd name="T6" fmla="*/ 0 w 196"/>
                <a:gd name="T7" fmla="*/ 55 h 55"/>
                <a:gd name="T8" fmla="*/ 0 w 196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55">
                  <a:moveTo>
                    <a:pt x="0" y="55"/>
                  </a:moveTo>
                  <a:lnTo>
                    <a:pt x="67" y="0"/>
                  </a:lnTo>
                  <a:lnTo>
                    <a:pt x="196" y="1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2" name="Freeform 52"/>
            <p:cNvSpPr>
              <a:spLocks/>
            </p:cNvSpPr>
            <p:nvPr/>
          </p:nvSpPr>
          <p:spPr bwMode="auto">
            <a:xfrm>
              <a:off x="3031" y="1488"/>
              <a:ext cx="36" cy="33"/>
            </a:xfrm>
            <a:custGeom>
              <a:avLst/>
              <a:gdLst>
                <a:gd name="T0" fmla="*/ 0 w 72"/>
                <a:gd name="T1" fmla="*/ 0 h 67"/>
                <a:gd name="T2" fmla="*/ 72 w 72"/>
                <a:gd name="T3" fmla="*/ 67 h 67"/>
                <a:gd name="T4" fmla="*/ 55 w 72"/>
                <a:gd name="T5" fmla="*/ 23 h 67"/>
                <a:gd name="T6" fmla="*/ 0 w 72"/>
                <a:gd name="T7" fmla="*/ 0 h 67"/>
                <a:gd name="T8" fmla="*/ 0 w 7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7">
                  <a:moveTo>
                    <a:pt x="0" y="0"/>
                  </a:moveTo>
                  <a:lnTo>
                    <a:pt x="72" y="67"/>
                  </a:lnTo>
                  <a:lnTo>
                    <a:pt x="55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3" name="Freeform 53"/>
            <p:cNvSpPr>
              <a:spLocks/>
            </p:cNvSpPr>
            <p:nvPr/>
          </p:nvSpPr>
          <p:spPr bwMode="auto">
            <a:xfrm>
              <a:off x="2913" y="1516"/>
              <a:ext cx="54" cy="34"/>
            </a:xfrm>
            <a:custGeom>
              <a:avLst/>
              <a:gdLst>
                <a:gd name="T0" fmla="*/ 0 w 109"/>
                <a:gd name="T1" fmla="*/ 69 h 69"/>
                <a:gd name="T2" fmla="*/ 52 w 109"/>
                <a:gd name="T3" fmla="*/ 0 h 69"/>
                <a:gd name="T4" fmla="*/ 109 w 109"/>
                <a:gd name="T5" fmla="*/ 0 h 69"/>
                <a:gd name="T6" fmla="*/ 0 w 109"/>
                <a:gd name="T7" fmla="*/ 69 h 69"/>
                <a:gd name="T8" fmla="*/ 0 w 10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9">
                  <a:moveTo>
                    <a:pt x="0" y="69"/>
                  </a:moveTo>
                  <a:lnTo>
                    <a:pt x="52" y="0"/>
                  </a:lnTo>
                  <a:lnTo>
                    <a:pt x="109" y="0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4" name="Freeform 54"/>
            <p:cNvSpPr>
              <a:spLocks/>
            </p:cNvSpPr>
            <p:nvPr/>
          </p:nvSpPr>
          <p:spPr bwMode="auto">
            <a:xfrm>
              <a:off x="2925" y="1516"/>
              <a:ext cx="129" cy="46"/>
            </a:xfrm>
            <a:custGeom>
              <a:avLst/>
              <a:gdLst>
                <a:gd name="T0" fmla="*/ 118 w 259"/>
                <a:gd name="T1" fmla="*/ 0 h 93"/>
                <a:gd name="T2" fmla="*/ 255 w 259"/>
                <a:gd name="T3" fmla="*/ 55 h 93"/>
                <a:gd name="T4" fmla="*/ 259 w 259"/>
                <a:gd name="T5" fmla="*/ 90 h 93"/>
                <a:gd name="T6" fmla="*/ 196 w 259"/>
                <a:gd name="T7" fmla="*/ 91 h 93"/>
                <a:gd name="T8" fmla="*/ 198 w 259"/>
                <a:gd name="T9" fmla="*/ 63 h 93"/>
                <a:gd name="T10" fmla="*/ 73 w 259"/>
                <a:gd name="T11" fmla="*/ 34 h 93"/>
                <a:gd name="T12" fmla="*/ 29 w 259"/>
                <a:gd name="T13" fmla="*/ 93 h 93"/>
                <a:gd name="T14" fmla="*/ 0 w 259"/>
                <a:gd name="T15" fmla="*/ 86 h 93"/>
                <a:gd name="T16" fmla="*/ 48 w 259"/>
                <a:gd name="T17" fmla="*/ 27 h 93"/>
                <a:gd name="T18" fmla="*/ 133 w 259"/>
                <a:gd name="T19" fmla="*/ 29 h 93"/>
                <a:gd name="T20" fmla="*/ 118 w 259"/>
                <a:gd name="T21" fmla="*/ 0 h 93"/>
                <a:gd name="T22" fmla="*/ 118 w 259"/>
                <a:gd name="T2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93">
                  <a:moveTo>
                    <a:pt x="118" y="0"/>
                  </a:moveTo>
                  <a:lnTo>
                    <a:pt x="255" y="55"/>
                  </a:lnTo>
                  <a:lnTo>
                    <a:pt x="259" y="90"/>
                  </a:lnTo>
                  <a:lnTo>
                    <a:pt x="196" y="91"/>
                  </a:lnTo>
                  <a:lnTo>
                    <a:pt x="198" y="63"/>
                  </a:lnTo>
                  <a:lnTo>
                    <a:pt x="73" y="34"/>
                  </a:lnTo>
                  <a:lnTo>
                    <a:pt x="29" y="93"/>
                  </a:lnTo>
                  <a:lnTo>
                    <a:pt x="0" y="86"/>
                  </a:lnTo>
                  <a:lnTo>
                    <a:pt x="48" y="27"/>
                  </a:lnTo>
                  <a:lnTo>
                    <a:pt x="133" y="29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5" name="Freeform 55"/>
            <p:cNvSpPr>
              <a:spLocks/>
            </p:cNvSpPr>
            <p:nvPr/>
          </p:nvSpPr>
          <p:spPr bwMode="auto">
            <a:xfrm>
              <a:off x="2659" y="1517"/>
              <a:ext cx="123" cy="50"/>
            </a:xfrm>
            <a:custGeom>
              <a:avLst/>
              <a:gdLst>
                <a:gd name="T0" fmla="*/ 213 w 247"/>
                <a:gd name="T1" fmla="*/ 0 h 99"/>
                <a:gd name="T2" fmla="*/ 55 w 247"/>
                <a:gd name="T3" fmla="*/ 27 h 99"/>
                <a:gd name="T4" fmla="*/ 0 w 247"/>
                <a:gd name="T5" fmla="*/ 99 h 99"/>
                <a:gd name="T6" fmla="*/ 53 w 247"/>
                <a:gd name="T7" fmla="*/ 99 h 99"/>
                <a:gd name="T8" fmla="*/ 84 w 247"/>
                <a:gd name="T9" fmla="*/ 57 h 99"/>
                <a:gd name="T10" fmla="*/ 247 w 247"/>
                <a:gd name="T11" fmla="*/ 30 h 99"/>
                <a:gd name="T12" fmla="*/ 156 w 247"/>
                <a:gd name="T13" fmla="*/ 21 h 99"/>
                <a:gd name="T14" fmla="*/ 213 w 247"/>
                <a:gd name="T15" fmla="*/ 0 h 99"/>
                <a:gd name="T16" fmla="*/ 213 w 247"/>
                <a:gd name="T1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99">
                  <a:moveTo>
                    <a:pt x="213" y="0"/>
                  </a:moveTo>
                  <a:lnTo>
                    <a:pt x="55" y="27"/>
                  </a:lnTo>
                  <a:lnTo>
                    <a:pt x="0" y="99"/>
                  </a:lnTo>
                  <a:lnTo>
                    <a:pt x="53" y="99"/>
                  </a:lnTo>
                  <a:lnTo>
                    <a:pt x="84" y="57"/>
                  </a:lnTo>
                  <a:lnTo>
                    <a:pt x="247" y="30"/>
                  </a:lnTo>
                  <a:lnTo>
                    <a:pt x="156" y="21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6" name="Freeform 56"/>
            <p:cNvSpPr>
              <a:spLocks/>
            </p:cNvSpPr>
            <p:nvPr/>
          </p:nvSpPr>
          <p:spPr bwMode="auto">
            <a:xfrm>
              <a:off x="2768" y="1537"/>
              <a:ext cx="32" cy="30"/>
            </a:xfrm>
            <a:custGeom>
              <a:avLst/>
              <a:gdLst>
                <a:gd name="T0" fmla="*/ 0 w 64"/>
                <a:gd name="T1" fmla="*/ 0 h 59"/>
                <a:gd name="T2" fmla="*/ 26 w 64"/>
                <a:gd name="T3" fmla="*/ 59 h 59"/>
                <a:gd name="T4" fmla="*/ 64 w 64"/>
                <a:gd name="T5" fmla="*/ 47 h 59"/>
                <a:gd name="T6" fmla="*/ 0 w 64"/>
                <a:gd name="T7" fmla="*/ 0 h 59"/>
                <a:gd name="T8" fmla="*/ 0 w 64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9">
                  <a:moveTo>
                    <a:pt x="0" y="0"/>
                  </a:moveTo>
                  <a:lnTo>
                    <a:pt x="26" y="59"/>
                  </a:lnTo>
                  <a:lnTo>
                    <a:pt x="64" y="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7" name="Freeform 57"/>
            <p:cNvSpPr>
              <a:spLocks/>
            </p:cNvSpPr>
            <p:nvPr/>
          </p:nvSpPr>
          <p:spPr bwMode="auto">
            <a:xfrm>
              <a:off x="2966" y="1563"/>
              <a:ext cx="49" cy="14"/>
            </a:xfrm>
            <a:custGeom>
              <a:avLst/>
              <a:gdLst>
                <a:gd name="T0" fmla="*/ 0 w 97"/>
                <a:gd name="T1" fmla="*/ 0 h 29"/>
                <a:gd name="T2" fmla="*/ 97 w 97"/>
                <a:gd name="T3" fmla="*/ 2 h 29"/>
                <a:gd name="T4" fmla="*/ 66 w 97"/>
                <a:gd name="T5" fmla="*/ 29 h 29"/>
                <a:gd name="T6" fmla="*/ 0 w 97"/>
                <a:gd name="T7" fmla="*/ 0 h 29"/>
                <a:gd name="T8" fmla="*/ 0 w 97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29">
                  <a:moveTo>
                    <a:pt x="0" y="0"/>
                  </a:moveTo>
                  <a:lnTo>
                    <a:pt x="97" y="2"/>
                  </a:lnTo>
                  <a:lnTo>
                    <a:pt x="66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8" name="Freeform 58"/>
            <p:cNvSpPr>
              <a:spLocks/>
            </p:cNvSpPr>
            <p:nvPr/>
          </p:nvSpPr>
          <p:spPr bwMode="auto">
            <a:xfrm>
              <a:off x="2693" y="1565"/>
              <a:ext cx="82" cy="16"/>
            </a:xfrm>
            <a:custGeom>
              <a:avLst/>
              <a:gdLst>
                <a:gd name="T0" fmla="*/ 0 w 166"/>
                <a:gd name="T1" fmla="*/ 0 h 32"/>
                <a:gd name="T2" fmla="*/ 54 w 166"/>
                <a:gd name="T3" fmla="*/ 10 h 32"/>
                <a:gd name="T4" fmla="*/ 166 w 166"/>
                <a:gd name="T5" fmla="*/ 10 h 32"/>
                <a:gd name="T6" fmla="*/ 76 w 166"/>
                <a:gd name="T7" fmla="*/ 32 h 32"/>
                <a:gd name="T8" fmla="*/ 12 w 166"/>
                <a:gd name="T9" fmla="*/ 15 h 32"/>
                <a:gd name="T10" fmla="*/ 0 w 166"/>
                <a:gd name="T11" fmla="*/ 0 h 32"/>
                <a:gd name="T12" fmla="*/ 0 w 166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32">
                  <a:moveTo>
                    <a:pt x="0" y="0"/>
                  </a:moveTo>
                  <a:lnTo>
                    <a:pt x="54" y="10"/>
                  </a:lnTo>
                  <a:lnTo>
                    <a:pt x="166" y="10"/>
                  </a:lnTo>
                  <a:lnTo>
                    <a:pt x="76" y="32"/>
                  </a:lnTo>
                  <a:lnTo>
                    <a:pt x="12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9" name="Freeform 59"/>
            <p:cNvSpPr>
              <a:spLocks/>
            </p:cNvSpPr>
            <p:nvPr/>
          </p:nvSpPr>
          <p:spPr bwMode="auto">
            <a:xfrm>
              <a:off x="2736" y="1535"/>
              <a:ext cx="33" cy="33"/>
            </a:xfrm>
            <a:custGeom>
              <a:avLst/>
              <a:gdLst>
                <a:gd name="T0" fmla="*/ 0 w 65"/>
                <a:gd name="T1" fmla="*/ 8 h 67"/>
                <a:gd name="T2" fmla="*/ 6 w 65"/>
                <a:gd name="T3" fmla="*/ 40 h 67"/>
                <a:gd name="T4" fmla="*/ 34 w 65"/>
                <a:gd name="T5" fmla="*/ 29 h 67"/>
                <a:gd name="T6" fmla="*/ 34 w 65"/>
                <a:gd name="T7" fmla="*/ 67 h 67"/>
                <a:gd name="T8" fmla="*/ 55 w 65"/>
                <a:gd name="T9" fmla="*/ 46 h 67"/>
                <a:gd name="T10" fmla="*/ 65 w 65"/>
                <a:gd name="T11" fmla="*/ 0 h 67"/>
                <a:gd name="T12" fmla="*/ 0 w 65"/>
                <a:gd name="T13" fmla="*/ 8 h 67"/>
                <a:gd name="T14" fmla="*/ 0 w 65"/>
                <a:gd name="T15" fmla="*/ 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7">
                  <a:moveTo>
                    <a:pt x="0" y="8"/>
                  </a:moveTo>
                  <a:lnTo>
                    <a:pt x="6" y="40"/>
                  </a:lnTo>
                  <a:lnTo>
                    <a:pt x="34" y="29"/>
                  </a:lnTo>
                  <a:lnTo>
                    <a:pt x="34" y="67"/>
                  </a:lnTo>
                  <a:lnTo>
                    <a:pt x="55" y="46"/>
                  </a:lnTo>
                  <a:lnTo>
                    <a:pt x="6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0" name="Freeform 60"/>
            <p:cNvSpPr>
              <a:spLocks/>
            </p:cNvSpPr>
            <p:nvPr/>
          </p:nvSpPr>
          <p:spPr bwMode="auto">
            <a:xfrm>
              <a:off x="2706" y="1534"/>
              <a:ext cx="12" cy="32"/>
            </a:xfrm>
            <a:custGeom>
              <a:avLst/>
              <a:gdLst>
                <a:gd name="T0" fmla="*/ 0 w 25"/>
                <a:gd name="T1" fmla="*/ 10 h 65"/>
                <a:gd name="T2" fmla="*/ 25 w 25"/>
                <a:gd name="T3" fmla="*/ 65 h 65"/>
                <a:gd name="T4" fmla="*/ 25 w 25"/>
                <a:gd name="T5" fmla="*/ 0 h 65"/>
                <a:gd name="T6" fmla="*/ 0 w 25"/>
                <a:gd name="T7" fmla="*/ 10 h 65"/>
                <a:gd name="T8" fmla="*/ 0 w 25"/>
                <a:gd name="T9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5">
                  <a:moveTo>
                    <a:pt x="0" y="10"/>
                  </a:moveTo>
                  <a:lnTo>
                    <a:pt x="25" y="65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1" name="Freeform 61"/>
            <p:cNvSpPr>
              <a:spLocks/>
            </p:cNvSpPr>
            <p:nvPr/>
          </p:nvSpPr>
          <p:spPr bwMode="auto">
            <a:xfrm>
              <a:off x="2954" y="1532"/>
              <a:ext cx="11" cy="31"/>
            </a:xfrm>
            <a:custGeom>
              <a:avLst/>
              <a:gdLst>
                <a:gd name="T0" fmla="*/ 0 w 21"/>
                <a:gd name="T1" fmla="*/ 9 h 62"/>
                <a:gd name="T2" fmla="*/ 21 w 21"/>
                <a:gd name="T3" fmla="*/ 62 h 62"/>
                <a:gd name="T4" fmla="*/ 21 w 21"/>
                <a:gd name="T5" fmla="*/ 0 h 62"/>
                <a:gd name="T6" fmla="*/ 0 w 21"/>
                <a:gd name="T7" fmla="*/ 9 h 62"/>
                <a:gd name="T8" fmla="*/ 0 w 21"/>
                <a:gd name="T9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2">
                  <a:moveTo>
                    <a:pt x="0" y="9"/>
                  </a:moveTo>
                  <a:lnTo>
                    <a:pt x="21" y="62"/>
                  </a:lnTo>
                  <a:lnTo>
                    <a:pt x="21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2" name="Freeform 62"/>
            <p:cNvSpPr>
              <a:spLocks/>
            </p:cNvSpPr>
            <p:nvPr/>
          </p:nvSpPr>
          <p:spPr bwMode="auto">
            <a:xfrm>
              <a:off x="2981" y="1536"/>
              <a:ext cx="29" cy="34"/>
            </a:xfrm>
            <a:custGeom>
              <a:avLst/>
              <a:gdLst>
                <a:gd name="T0" fmla="*/ 10 w 59"/>
                <a:gd name="T1" fmla="*/ 0 h 69"/>
                <a:gd name="T2" fmla="*/ 0 w 59"/>
                <a:gd name="T3" fmla="*/ 32 h 69"/>
                <a:gd name="T4" fmla="*/ 25 w 59"/>
                <a:gd name="T5" fmla="*/ 32 h 69"/>
                <a:gd name="T6" fmla="*/ 25 w 59"/>
                <a:gd name="T7" fmla="*/ 69 h 69"/>
                <a:gd name="T8" fmla="*/ 50 w 59"/>
                <a:gd name="T9" fmla="*/ 48 h 69"/>
                <a:gd name="T10" fmla="*/ 59 w 59"/>
                <a:gd name="T11" fmla="*/ 6 h 69"/>
                <a:gd name="T12" fmla="*/ 10 w 59"/>
                <a:gd name="T13" fmla="*/ 0 h 69"/>
                <a:gd name="T14" fmla="*/ 10 w 59"/>
                <a:gd name="T1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69">
                  <a:moveTo>
                    <a:pt x="10" y="0"/>
                  </a:moveTo>
                  <a:lnTo>
                    <a:pt x="0" y="32"/>
                  </a:lnTo>
                  <a:lnTo>
                    <a:pt x="25" y="32"/>
                  </a:lnTo>
                  <a:lnTo>
                    <a:pt x="25" y="69"/>
                  </a:lnTo>
                  <a:lnTo>
                    <a:pt x="50" y="48"/>
                  </a:lnTo>
                  <a:lnTo>
                    <a:pt x="59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3" name="Freeform 63"/>
            <p:cNvSpPr>
              <a:spLocks/>
            </p:cNvSpPr>
            <p:nvPr/>
          </p:nvSpPr>
          <p:spPr bwMode="auto">
            <a:xfrm>
              <a:off x="2851" y="1688"/>
              <a:ext cx="102" cy="40"/>
            </a:xfrm>
            <a:custGeom>
              <a:avLst/>
              <a:gdLst>
                <a:gd name="T0" fmla="*/ 103 w 203"/>
                <a:gd name="T1" fmla="*/ 25 h 80"/>
                <a:gd name="T2" fmla="*/ 0 w 203"/>
                <a:gd name="T3" fmla="*/ 74 h 80"/>
                <a:gd name="T4" fmla="*/ 57 w 203"/>
                <a:gd name="T5" fmla="*/ 80 h 80"/>
                <a:gd name="T6" fmla="*/ 106 w 203"/>
                <a:gd name="T7" fmla="*/ 55 h 80"/>
                <a:gd name="T8" fmla="*/ 184 w 203"/>
                <a:gd name="T9" fmla="*/ 65 h 80"/>
                <a:gd name="T10" fmla="*/ 203 w 203"/>
                <a:gd name="T11" fmla="*/ 15 h 80"/>
                <a:gd name="T12" fmla="*/ 184 w 203"/>
                <a:gd name="T13" fmla="*/ 0 h 80"/>
                <a:gd name="T14" fmla="*/ 171 w 203"/>
                <a:gd name="T15" fmla="*/ 46 h 80"/>
                <a:gd name="T16" fmla="*/ 103 w 203"/>
                <a:gd name="T17" fmla="*/ 25 h 80"/>
                <a:gd name="T18" fmla="*/ 103 w 203"/>
                <a:gd name="T19" fmla="*/ 2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80">
                  <a:moveTo>
                    <a:pt x="103" y="25"/>
                  </a:moveTo>
                  <a:lnTo>
                    <a:pt x="0" y="74"/>
                  </a:lnTo>
                  <a:lnTo>
                    <a:pt x="57" y="80"/>
                  </a:lnTo>
                  <a:lnTo>
                    <a:pt x="106" y="55"/>
                  </a:lnTo>
                  <a:lnTo>
                    <a:pt x="184" y="65"/>
                  </a:lnTo>
                  <a:lnTo>
                    <a:pt x="203" y="15"/>
                  </a:lnTo>
                  <a:lnTo>
                    <a:pt x="184" y="0"/>
                  </a:lnTo>
                  <a:lnTo>
                    <a:pt x="171" y="46"/>
                  </a:lnTo>
                  <a:lnTo>
                    <a:pt x="103" y="25"/>
                  </a:lnTo>
                  <a:lnTo>
                    <a:pt x="10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4" name="Freeform 64"/>
            <p:cNvSpPr>
              <a:spLocks/>
            </p:cNvSpPr>
            <p:nvPr/>
          </p:nvSpPr>
          <p:spPr bwMode="auto">
            <a:xfrm>
              <a:off x="2803" y="1705"/>
              <a:ext cx="36" cy="9"/>
            </a:xfrm>
            <a:custGeom>
              <a:avLst/>
              <a:gdLst>
                <a:gd name="T0" fmla="*/ 72 w 72"/>
                <a:gd name="T1" fmla="*/ 10 h 19"/>
                <a:gd name="T2" fmla="*/ 38 w 72"/>
                <a:gd name="T3" fmla="*/ 0 h 19"/>
                <a:gd name="T4" fmla="*/ 0 w 72"/>
                <a:gd name="T5" fmla="*/ 19 h 19"/>
                <a:gd name="T6" fmla="*/ 72 w 72"/>
                <a:gd name="T7" fmla="*/ 10 h 19"/>
                <a:gd name="T8" fmla="*/ 72 w 72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9">
                  <a:moveTo>
                    <a:pt x="72" y="10"/>
                  </a:moveTo>
                  <a:lnTo>
                    <a:pt x="38" y="0"/>
                  </a:lnTo>
                  <a:lnTo>
                    <a:pt x="0" y="19"/>
                  </a:lnTo>
                  <a:lnTo>
                    <a:pt x="72" y="10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5" name="Freeform 65"/>
            <p:cNvSpPr>
              <a:spLocks/>
            </p:cNvSpPr>
            <p:nvPr/>
          </p:nvSpPr>
          <p:spPr bwMode="auto">
            <a:xfrm>
              <a:off x="2712" y="1692"/>
              <a:ext cx="55" cy="92"/>
            </a:xfrm>
            <a:custGeom>
              <a:avLst/>
              <a:gdLst>
                <a:gd name="T0" fmla="*/ 111 w 111"/>
                <a:gd name="T1" fmla="*/ 0 h 182"/>
                <a:gd name="T2" fmla="*/ 0 w 111"/>
                <a:gd name="T3" fmla="*/ 95 h 182"/>
                <a:gd name="T4" fmla="*/ 0 w 111"/>
                <a:gd name="T5" fmla="*/ 182 h 182"/>
                <a:gd name="T6" fmla="*/ 111 w 111"/>
                <a:gd name="T7" fmla="*/ 0 h 182"/>
                <a:gd name="T8" fmla="*/ 111 w 111"/>
                <a:gd name="T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82">
                  <a:moveTo>
                    <a:pt x="111" y="0"/>
                  </a:moveTo>
                  <a:lnTo>
                    <a:pt x="0" y="95"/>
                  </a:lnTo>
                  <a:lnTo>
                    <a:pt x="0" y="182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6" name="Freeform 66"/>
            <p:cNvSpPr>
              <a:spLocks/>
            </p:cNvSpPr>
            <p:nvPr/>
          </p:nvSpPr>
          <p:spPr bwMode="auto">
            <a:xfrm>
              <a:off x="2965" y="1694"/>
              <a:ext cx="55" cy="90"/>
            </a:xfrm>
            <a:custGeom>
              <a:avLst/>
              <a:gdLst>
                <a:gd name="T0" fmla="*/ 0 w 110"/>
                <a:gd name="T1" fmla="*/ 0 h 178"/>
                <a:gd name="T2" fmla="*/ 110 w 110"/>
                <a:gd name="T3" fmla="*/ 129 h 178"/>
                <a:gd name="T4" fmla="*/ 84 w 110"/>
                <a:gd name="T5" fmla="*/ 178 h 178"/>
                <a:gd name="T6" fmla="*/ 0 w 110"/>
                <a:gd name="T7" fmla="*/ 0 h 178"/>
                <a:gd name="T8" fmla="*/ 0 w 110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78">
                  <a:moveTo>
                    <a:pt x="0" y="0"/>
                  </a:moveTo>
                  <a:lnTo>
                    <a:pt x="110" y="129"/>
                  </a:lnTo>
                  <a:lnTo>
                    <a:pt x="84" y="1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7" name="Freeform 67"/>
            <p:cNvSpPr>
              <a:spLocks/>
            </p:cNvSpPr>
            <p:nvPr/>
          </p:nvSpPr>
          <p:spPr bwMode="auto">
            <a:xfrm>
              <a:off x="2744" y="1757"/>
              <a:ext cx="245" cy="30"/>
            </a:xfrm>
            <a:custGeom>
              <a:avLst/>
              <a:gdLst>
                <a:gd name="T0" fmla="*/ 29 w 491"/>
                <a:gd name="T1" fmla="*/ 23 h 61"/>
                <a:gd name="T2" fmla="*/ 219 w 491"/>
                <a:gd name="T3" fmla="*/ 23 h 61"/>
                <a:gd name="T4" fmla="*/ 453 w 491"/>
                <a:gd name="T5" fmla="*/ 27 h 61"/>
                <a:gd name="T6" fmla="*/ 453 w 491"/>
                <a:gd name="T7" fmla="*/ 61 h 61"/>
                <a:gd name="T8" fmla="*/ 491 w 491"/>
                <a:gd name="T9" fmla="*/ 27 h 61"/>
                <a:gd name="T10" fmla="*/ 481 w 491"/>
                <a:gd name="T11" fmla="*/ 10 h 61"/>
                <a:gd name="T12" fmla="*/ 310 w 491"/>
                <a:gd name="T13" fmla="*/ 0 h 61"/>
                <a:gd name="T14" fmla="*/ 261 w 491"/>
                <a:gd name="T15" fmla="*/ 13 h 61"/>
                <a:gd name="T16" fmla="*/ 202 w 491"/>
                <a:gd name="T17" fmla="*/ 0 h 61"/>
                <a:gd name="T18" fmla="*/ 0 w 491"/>
                <a:gd name="T19" fmla="*/ 8 h 61"/>
                <a:gd name="T20" fmla="*/ 29 w 491"/>
                <a:gd name="T21" fmla="*/ 23 h 61"/>
                <a:gd name="T22" fmla="*/ 29 w 491"/>
                <a:gd name="T23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1" h="61">
                  <a:moveTo>
                    <a:pt x="29" y="23"/>
                  </a:moveTo>
                  <a:lnTo>
                    <a:pt x="219" y="23"/>
                  </a:lnTo>
                  <a:lnTo>
                    <a:pt x="453" y="27"/>
                  </a:lnTo>
                  <a:lnTo>
                    <a:pt x="453" y="61"/>
                  </a:lnTo>
                  <a:lnTo>
                    <a:pt x="491" y="27"/>
                  </a:lnTo>
                  <a:lnTo>
                    <a:pt x="481" y="10"/>
                  </a:lnTo>
                  <a:lnTo>
                    <a:pt x="310" y="0"/>
                  </a:lnTo>
                  <a:lnTo>
                    <a:pt x="261" y="13"/>
                  </a:lnTo>
                  <a:lnTo>
                    <a:pt x="202" y="0"/>
                  </a:lnTo>
                  <a:lnTo>
                    <a:pt x="0" y="8"/>
                  </a:lnTo>
                  <a:lnTo>
                    <a:pt x="29" y="23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8" name="Freeform 68"/>
            <p:cNvSpPr>
              <a:spLocks/>
            </p:cNvSpPr>
            <p:nvPr/>
          </p:nvSpPr>
          <p:spPr bwMode="auto">
            <a:xfrm>
              <a:off x="2750" y="1762"/>
              <a:ext cx="21" cy="24"/>
            </a:xfrm>
            <a:custGeom>
              <a:avLst/>
              <a:gdLst>
                <a:gd name="T0" fmla="*/ 0 w 41"/>
                <a:gd name="T1" fmla="*/ 0 h 49"/>
                <a:gd name="T2" fmla="*/ 17 w 41"/>
                <a:gd name="T3" fmla="*/ 36 h 49"/>
                <a:gd name="T4" fmla="*/ 41 w 41"/>
                <a:gd name="T5" fmla="*/ 49 h 49"/>
                <a:gd name="T6" fmla="*/ 41 w 41"/>
                <a:gd name="T7" fmla="*/ 5 h 49"/>
                <a:gd name="T8" fmla="*/ 0 w 41"/>
                <a:gd name="T9" fmla="*/ 0 h 49"/>
                <a:gd name="T10" fmla="*/ 0 w 41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9">
                  <a:moveTo>
                    <a:pt x="0" y="0"/>
                  </a:moveTo>
                  <a:lnTo>
                    <a:pt x="17" y="36"/>
                  </a:lnTo>
                  <a:lnTo>
                    <a:pt x="41" y="49"/>
                  </a:lnTo>
                  <a:lnTo>
                    <a:pt x="41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9" name="Freeform 69"/>
            <p:cNvSpPr>
              <a:spLocks/>
            </p:cNvSpPr>
            <p:nvPr/>
          </p:nvSpPr>
          <p:spPr bwMode="auto">
            <a:xfrm>
              <a:off x="2777" y="1791"/>
              <a:ext cx="188" cy="26"/>
            </a:xfrm>
            <a:custGeom>
              <a:avLst/>
              <a:gdLst>
                <a:gd name="T0" fmla="*/ 0 w 374"/>
                <a:gd name="T1" fmla="*/ 0 h 52"/>
                <a:gd name="T2" fmla="*/ 106 w 374"/>
                <a:gd name="T3" fmla="*/ 33 h 52"/>
                <a:gd name="T4" fmla="*/ 264 w 374"/>
                <a:gd name="T5" fmla="*/ 33 h 52"/>
                <a:gd name="T6" fmla="*/ 374 w 374"/>
                <a:gd name="T7" fmla="*/ 2 h 52"/>
                <a:gd name="T8" fmla="*/ 260 w 374"/>
                <a:gd name="T9" fmla="*/ 52 h 52"/>
                <a:gd name="T10" fmla="*/ 102 w 374"/>
                <a:gd name="T11" fmla="*/ 52 h 52"/>
                <a:gd name="T12" fmla="*/ 0 w 374"/>
                <a:gd name="T13" fmla="*/ 0 h 52"/>
                <a:gd name="T14" fmla="*/ 0 w 374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52">
                  <a:moveTo>
                    <a:pt x="0" y="0"/>
                  </a:moveTo>
                  <a:lnTo>
                    <a:pt x="106" y="33"/>
                  </a:lnTo>
                  <a:lnTo>
                    <a:pt x="264" y="33"/>
                  </a:lnTo>
                  <a:lnTo>
                    <a:pt x="374" y="2"/>
                  </a:lnTo>
                  <a:lnTo>
                    <a:pt x="260" y="52"/>
                  </a:lnTo>
                  <a:lnTo>
                    <a:pt x="102" y="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0" name="Freeform 70"/>
            <p:cNvSpPr>
              <a:spLocks/>
            </p:cNvSpPr>
            <p:nvPr/>
          </p:nvSpPr>
          <p:spPr bwMode="auto">
            <a:xfrm>
              <a:off x="2768" y="1791"/>
              <a:ext cx="200" cy="57"/>
            </a:xfrm>
            <a:custGeom>
              <a:avLst/>
              <a:gdLst>
                <a:gd name="T0" fmla="*/ 49 w 401"/>
                <a:gd name="T1" fmla="*/ 59 h 114"/>
                <a:gd name="T2" fmla="*/ 133 w 401"/>
                <a:gd name="T3" fmla="*/ 114 h 114"/>
                <a:gd name="T4" fmla="*/ 281 w 401"/>
                <a:gd name="T5" fmla="*/ 114 h 114"/>
                <a:gd name="T6" fmla="*/ 359 w 401"/>
                <a:gd name="T7" fmla="*/ 54 h 114"/>
                <a:gd name="T8" fmla="*/ 401 w 401"/>
                <a:gd name="T9" fmla="*/ 10 h 114"/>
                <a:gd name="T10" fmla="*/ 275 w 401"/>
                <a:gd name="T11" fmla="*/ 90 h 114"/>
                <a:gd name="T12" fmla="*/ 121 w 401"/>
                <a:gd name="T13" fmla="*/ 90 h 114"/>
                <a:gd name="T14" fmla="*/ 0 w 401"/>
                <a:gd name="T15" fmla="*/ 0 h 114"/>
                <a:gd name="T16" fmla="*/ 49 w 401"/>
                <a:gd name="T17" fmla="*/ 59 h 114"/>
                <a:gd name="T18" fmla="*/ 49 w 401"/>
                <a:gd name="T19" fmla="*/ 5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1" h="114">
                  <a:moveTo>
                    <a:pt x="49" y="59"/>
                  </a:moveTo>
                  <a:lnTo>
                    <a:pt x="133" y="114"/>
                  </a:lnTo>
                  <a:lnTo>
                    <a:pt x="281" y="114"/>
                  </a:lnTo>
                  <a:lnTo>
                    <a:pt x="359" y="54"/>
                  </a:lnTo>
                  <a:lnTo>
                    <a:pt x="401" y="10"/>
                  </a:lnTo>
                  <a:lnTo>
                    <a:pt x="275" y="90"/>
                  </a:lnTo>
                  <a:lnTo>
                    <a:pt x="121" y="90"/>
                  </a:lnTo>
                  <a:lnTo>
                    <a:pt x="0" y="0"/>
                  </a:lnTo>
                  <a:lnTo>
                    <a:pt x="49" y="59"/>
                  </a:lnTo>
                  <a:lnTo>
                    <a:pt x="49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1" name="Freeform 71"/>
            <p:cNvSpPr>
              <a:spLocks/>
            </p:cNvSpPr>
            <p:nvPr/>
          </p:nvSpPr>
          <p:spPr bwMode="auto">
            <a:xfrm>
              <a:off x="2405" y="1085"/>
              <a:ext cx="513" cy="1002"/>
            </a:xfrm>
            <a:custGeom>
              <a:avLst/>
              <a:gdLst>
                <a:gd name="T0" fmla="*/ 1027 w 1027"/>
                <a:gd name="T1" fmla="*/ 4 h 2004"/>
                <a:gd name="T2" fmla="*/ 730 w 1027"/>
                <a:gd name="T3" fmla="*/ 0 h 2004"/>
                <a:gd name="T4" fmla="*/ 373 w 1027"/>
                <a:gd name="T5" fmla="*/ 177 h 2004"/>
                <a:gd name="T6" fmla="*/ 164 w 1027"/>
                <a:gd name="T7" fmla="*/ 743 h 2004"/>
                <a:gd name="T8" fmla="*/ 130 w 1027"/>
                <a:gd name="T9" fmla="*/ 968 h 2004"/>
                <a:gd name="T10" fmla="*/ 130 w 1027"/>
                <a:gd name="T11" fmla="*/ 1513 h 2004"/>
                <a:gd name="T12" fmla="*/ 65 w 1027"/>
                <a:gd name="T13" fmla="*/ 1793 h 2004"/>
                <a:gd name="T14" fmla="*/ 0 w 1027"/>
                <a:gd name="T15" fmla="*/ 2004 h 2004"/>
                <a:gd name="T16" fmla="*/ 287 w 1027"/>
                <a:gd name="T17" fmla="*/ 2000 h 2004"/>
                <a:gd name="T18" fmla="*/ 430 w 1027"/>
                <a:gd name="T19" fmla="*/ 1789 h 2004"/>
                <a:gd name="T20" fmla="*/ 421 w 1027"/>
                <a:gd name="T21" fmla="*/ 1899 h 2004"/>
                <a:gd name="T22" fmla="*/ 502 w 1027"/>
                <a:gd name="T23" fmla="*/ 1608 h 2004"/>
                <a:gd name="T24" fmla="*/ 533 w 1027"/>
                <a:gd name="T25" fmla="*/ 1595 h 2004"/>
                <a:gd name="T26" fmla="*/ 537 w 1027"/>
                <a:gd name="T27" fmla="*/ 1819 h 2004"/>
                <a:gd name="T28" fmla="*/ 605 w 1027"/>
                <a:gd name="T29" fmla="*/ 2004 h 2004"/>
                <a:gd name="T30" fmla="*/ 704 w 1027"/>
                <a:gd name="T31" fmla="*/ 2004 h 2004"/>
                <a:gd name="T32" fmla="*/ 584 w 1027"/>
                <a:gd name="T33" fmla="*/ 1806 h 2004"/>
                <a:gd name="T34" fmla="*/ 576 w 1027"/>
                <a:gd name="T35" fmla="*/ 1599 h 2004"/>
                <a:gd name="T36" fmla="*/ 687 w 1027"/>
                <a:gd name="T37" fmla="*/ 1663 h 2004"/>
                <a:gd name="T38" fmla="*/ 476 w 1027"/>
                <a:gd name="T39" fmla="*/ 1462 h 2004"/>
                <a:gd name="T40" fmla="*/ 421 w 1027"/>
                <a:gd name="T41" fmla="*/ 1306 h 2004"/>
                <a:gd name="T42" fmla="*/ 390 w 1027"/>
                <a:gd name="T43" fmla="*/ 1350 h 2004"/>
                <a:gd name="T44" fmla="*/ 390 w 1027"/>
                <a:gd name="T45" fmla="*/ 1608 h 2004"/>
                <a:gd name="T46" fmla="*/ 318 w 1027"/>
                <a:gd name="T47" fmla="*/ 1874 h 2004"/>
                <a:gd name="T48" fmla="*/ 314 w 1027"/>
                <a:gd name="T49" fmla="*/ 1547 h 2004"/>
                <a:gd name="T50" fmla="*/ 202 w 1027"/>
                <a:gd name="T51" fmla="*/ 1831 h 2004"/>
                <a:gd name="T52" fmla="*/ 185 w 1027"/>
                <a:gd name="T53" fmla="*/ 1380 h 2004"/>
                <a:gd name="T54" fmla="*/ 158 w 1027"/>
                <a:gd name="T55" fmla="*/ 945 h 2004"/>
                <a:gd name="T56" fmla="*/ 189 w 1027"/>
                <a:gd name="T57" fmla="*/ 781 h 2004"/>
                <a:gd name="T58" fmla="*/ 335 w 1027"/>
                <a:gd name="T59" fmla="*/ 454 h 2004"/>
                <a:gd name="T60" fmla="*/ 451 w 1027"/>
                <a:gd name="T61" fmla="*/ 205 h 2004"/>
                <a:gd name="T62" fmla="*/ 692 w 1027"/>
                <a:gd name="T63" fmla="*/ 65 h 2004"/>
                <a:gd name="T64" fmla="*/ 1027 w 1027"/>
                <a:gd name="T65" fmla="*/ 4 h 2004"/>
                <a:gd name="T66" fmla="*/ 1027 w 1027"/>
                <a:gd name="T67" fmla="*/ 4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7" h="2004">
                  <a:moveTo>
                    <a:pt x="1027" y="4"/>
                  </a:moveTo>
                  <a:lnTo>
                    <a:pt x="730" y="0"/>
                  </a:lnTo>
                  <a:lnTo>
                    <a:pt x="373" y="177"/>
                  </a:lnTo>
                  <a:lnTo>
                    <a:pt x="164" y="743"/>
                  </a:lnTo>
                  <a:lnTo>
                    <a:pt x="130" y="968"/>
                  </a:lnTo>
                  <a:lnTo>
                    <a:pt x="130" y="1513"/>
                  </a:lnTo>
                  <a:lnTo>
                    <a:pt x="65" y="1793"/>
                  </a:lnTo>
                  <a:lnTo>
                    <a:pt x="0" y="2004"/>
                  </a:lnTo>
                  <a:lnTo>
                    <a:pt x="287" y="2000"/>
                  </a:lnTo>
                  <a:lnTo>
                    <a:pt x="430" y="1789"/>
                  </a:lnTo>
                  <a:lnTo>
                    <a:pt x="421" y="1899"/>
                  </a:lnTo>
                  <a:lnTo>
                    <a:pt x="502" y="1608"/>
                  </a:lnTo>
                  <a:lnTo>
                    <a:pt x="533" y="1595"/>
                  </a:lnTo>
                  <a:lnTo>
                    <a:pt x="537" y="1819"/>
                  </a:lnTo>
                  <a:lnTo>
                    <a:pt x="605" y="2004"/>
                  </a:lnTo>
                  <a:lnTo>
                    <a:pt x="704" y="2004"/>
                  </a:lnTo>
                  <a:lnTo>
                    <a:pt x="584" y="1806"/>
                  </a:lnTo>
                  <a:lnTo>
                    <a:pt x="576" y="1599"/>
                  </a:lnTo>
                  <a:lnTo>
                    <a:pt x="687" y="1663"/>
                  </a:lnTo>
                  <a:lnTo>
                    <a:pt x="476" y="1462"/>
                  </a:lnTo>
                  <a:lnTo>
                    <a:pt x="421" y="1306"/>
                  </a:lnTo>
                  <a:lnTo>
                    <a:pt x="390" y="1350"/>
                  </a:lnTo>
                  <a:lnTo>
                    <a:pt x="390" y="1608"/>
                  </a:lnTo>
                  <a:lnTo>
                    <a:pt x="318" y="1874"/>
                  </a:lnTo>
                  <a:lnTo>
                    <a:pt x="314" y="1547"/>
                  </a:lnTo>
                  <a:lnTo>
                    <a:pt x="202" y="1831"/>
                  </a:lnTo>
                  <a:lnTo>
                    <a:pt x="185" y="1380"/>
                  </a:lnTo>
                  <a:lnTo>
                    <a:pt x="158" y="945"/>
                  </a:lnTo>
                  <a:lnTo>
                    <a:pt x="189" y="781"/>
                  </a:lnTo>
                  <a:lnTo>
                    <a:pt x="335" y="454"/>
                  </a:lnTo>
                  <a:lnTo>
                    <a:pt x="451" y="205"/>
                  </a:lnTo>
                  <a:lnTo>
                    <a:pt x="692" y="65"/>
                  </a:lnTo>
                  <a:lnTo>
                    <a:pt x="1027" y="4"/>
                  </a:lnTo>
                  <a:lnTo>
                    <a:pt x="102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2" name="Freeform 72"/>
            <p:cNvSpPr>
              <a:spLocks/>
            </p:cNvSpPr>
            <p:nvPr/>
          </p:nvSpPr>
          <p:spPr bwMode="auto">
            <a:xfrm>
              <a:off x="2671" y="1315"/>
              <a:ext cx="633" cy="772"/>
            </a:xfrm>
            <a:custGeom>
              <a:avLst/>
              <a:gdLst>
                <a:gd name="T0" fmla="*/ 739 w 1266"/>
                <a:gd name="T1" fmla="*/ 0 h 1544"/>
                <a:gd name="T2" fmla="*/ 657 w 1266"/>
                <a:gd name="T3" fmla="*/ 158 h 1544"/>
                <a:gd name="T4" fmla="*/ 494 w 1266"/>
                <a:gd name="T5" fmla="*/ 249 h 1544"/>
                <a:gd name="T6" fmla="*/ 232 w 1266"/>
                <a:gd name="T7" fmla="*/ 223 h 1544"/>
                <a:gd name="T8" fmla="*/ 403 w 1266"/>
                <a:gd name="T9" fmla="*/ 141 h 1544"/>
                <a:gd name="T10" fmla="*/ 218 w 1266"/>
                <a:gd name="T11" fmla="*/ 167 h 1544"/>
                <a:gd name="T12" fmla="*/ 0 w 1266"/>
                <a:gd name="T13" fmla="*/ 314 h 1544"/>
                <a:gd name="T14" fmla="*/ 99 w 1266"/>
                <a:gd name="T15" fmla="*/ 314 h 1544"/>
                <a:gd name="T16" fmla="*/ 218 w 1266"/>
                <a:gd name="T17" fmla="*/ 280 h 1544"/>
                <a:gd name="T18" fmla="*/ 488 w 1266"/>
                <a:gd name="T19" fmla="*/ 314 h 1544"/>
                <a:gd name="T20" fmla="*/ 713 w 1266"/>
                <a:gd name="T21" fmla="*/ 205 h 1544"/>
                <a:gd name="T22" fmla="*/ 747 w 1266"/>
                <a:gd name="T23" fmla="*/ 95 h 1544"/>
                <a:gd name="T24" fmla="*/ 768 w 1266"/>
                <a:gd name="T25" fmla="*/ 211 h 1544"/>
                <a:gd name="T26" fmla="*/ 756 w 1266"/>
                <a:gd name="T27" fmla="*/ 287 h 1544"/>
                <a:gd name="T28" fmla="*/ 815 w 1266"/>
                <a:gd name="T29" fmla="*/ 276 h 1544"/>
                <a:gd name="T30" fmla="*/ 876 w 1266"/>
                <a:gd name="T31" fmla="*/ 434 h 1544"/>
                <a:gd name="T32" fmla="*/ 958 w 1266"/>
                <a:gd name="T33" fmla="*/ 559 h 1544"/>
                <a:gd name="T34" fmla="*/ 918 w 1266"/>
                <a:gd name="T35" fmla="*/ 675 h 1544"/>
                <a:gd name="T36" fmla="*/ 965 w 1266"/>
                <a:gd name="T37" fmla="*/ 671 h 1544"/>
                <a:gd name="T38" fmla="*/ 983 w 1266"/>
                <a:gd name="T39" fmla="*/ 757 h 1544"/>
                <a:gd name="T40" fmla="*/ 958 w 1266"/>
                <a:gd name="T41" fmla="*/ 833 h 1544"/>
                <a:gd name="T42" fmla="*/ 884 w 1266"/>
                <a:gd name="T43" fmla="*/ 833 h 1544"/>
                <a:gd name="T44" fmla="*/ 880 w 1266"/>
                <a:gd name="T45" fmla="*/ 627 h 1544"/>
                <a:gd name="T46" fmla="*/ 811 w 1266"/>
                <a:gd name="T47" fmla="*/ 981 h 1544"/>
                <a:gd name="T48" fmla="*/ 532 w 1266"/>
                <a:gd name="T49" fmla="*/ 1255 h 1544"/>
                <a:gd name="T50" fmla="*/ 224 w 1266"/>
                <a:gd name="T51" fmla="*/ 1255 h 1544"/>
                <a:gd name="T52" fmla="*/ 304 w 1266"/>
                <a:gd name="T53" fmla="*/ 1306 h 1544"/>
                <a:gd name="T54" fmla="*/ 524 w 1266"/>
                <a:gd name="T55" fmla="*/ 1306 h 1544"/>
                <a:gd name="T56" fmla="*/ 699 w 1266"/>
                <a:gd name="T57" fmla="*/ 1139 h 1544"/>
                <a:gd name="T58" fmla="*/ 699 w 1266"/>
                <a:gd name="T59" fmla="*/ 1333 h 1544"/>
                <a:gd name="T60" fmla="*/ 623 w 1266"/>
                <a:gd name="T61" fmla="*/ 1544 h 1544"/>
                <a:gd name="T62" fmla="*/ 760 w 1266"/>
                <a:gd name="T63" fmla="*/ 1346 h 1544"/>
                <a:gd name="T64" fmla="*/ 777 w 1266"/>
                <a:gd name="T65" fmla="*/ 1238 h 1544"/>
                <a:gd name="T66" fmla="*/ 743 w 1266"/>
                <a:gd name="T67" fmla="*/ 1179 h 1544"/>
                <a:gd name="T68" fmla="*/ 747 w 1266"/>
                <a:gd name="T69" fmla="*/ 1104 h 1544"/>
                <a:gd name="T70" fmla="*/ 811 w 1266"/>
                <a:gd name="T71" fmla="*/ 1220 h 1544"/>
                <a:gd name="T72" fmla="*/ 914 w 1266"/>
                <a:gd name="T73" fmla="*/ 1340 h 1544"/>
                <a:gd name="T74" fmla="*/ 988 w 1266"/>
                <a:gd name="T75" fmla="*/ 1540 h 1544"/>
                <a:gd name="T76" fmla="*/ 1266 w 1266"/>
                <a:gd name="T77" fmla="*/ 1540 h 1544"/>
                <a:gd name="T78" fmla="*/ 1163 w 1266"/>
                <a:gd name="T79" fmla="*/ 1207 h 1544"/>
                <a:gd name="T80" fmla="*/ 1125 w 1266"/>
                <a:gd name="T81" fmla="*/ 894 h 1544"/>
                <a:gd name="T82" fmla="*/ 1074 w 1266"/>
                <a:gd name="T83" fmla="*/ 1234 h 1544"/>
                <a:gd name="T84" fmla="*/ 992 w 1266"/>
                <a:gd name="T85" fmla="*/ 1152 h 1544"/>
                <a:gd name="T86" fmla="*/ 988 w 1266"/>
                <a:gd name="T87" fmla="*/ 1329 h 1544"/>
                <a:gd name="T88" fmla="*/ 914 w 1266"/>
                <a:gd name="T89" fmla="*/ 1162 h 1544"/>
                <a:gd name="T90" fmla="*/ 897 w 1266"/>
                <a:gd name="T91" fmla="*/ 911 h 1544"/>
                <a:gd name="T92" fmla="*/ 1053 w 1266"/>
                <a:gd name="T93" fmla="*/ 804 h 1544"/>
                <a:gd name="T94" fmla="*/ 1017 w 1266"/>
                <a:gd name="T95" fmla="*/ 502 h 1544"/>
                <a:gd name="T96" fmla="*/ 901 w 1266"/>
                <a:gd name="T97" fmla="*/ 335 h 1544"/>
                <a:gd name="T98" fmla="*/ 739 w 1266"/>
                <a:gd name="T99" fmla="*/ 0 h 1544"/>
                <a:gd name="T100" fmla="*/ 739 w 1266"/>
                <a:gd name="T101" fmla="*/ 0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66" h="1544">
                  <a:moveTo>
                    <a:pt x="739" y="0"/>
                  </a:moveTo>
                  <a:lnTo>
                    <a:pt x="657" y="158"/>
                  </a:lnTo>
                  <a:lnTo>
                    <a:pt x="494" y="249"/>
                  </a:lnTo>
                  <a:lnTo>
                    <a:pt x="232" y="223"/>
                  </a:lnTo>
                  <a:lnTo>
                    <a:pt x="403" y="141"/>
                  </a:lnTo>
                  <a:lnTo>
                    <a:pt x="218" y="167"/>
                  </a:lnTo>
                  <a:lnTo>
                    <a:pt x="0" y="314"/>
                  </a:lnTo>
                  <a:lnTo>
                    <a:pt x="99" y="314"/>
                  </a:lnTo>
                  <a:lnTo>
                    <a:pt x="218" y="280"/>
                  </a:lnTo>
                  <a:lnTo>
                    <a:pt x="488" y="314"/>
                  </a:lnTo>
                  <a:lnTo>
                    <a:pt x="713" y="205"/>
                  </a:lnTo>
                  <a:lnTo>
                    <a:pt x="747" y="95"/>
                  </a:lnTo>
                  <a:lnTo>
                    <a:pt x="768" y="211"/>
                  </a:lnTo>
                  <a:lnTo>
                    <a:pt x="756" y="287"/>
                  </a:lnTo>
                  <a:lnTo>
                    <a:pt x="815" y="276"/>
                  </a:lnTo>
                  <a:lnTo>
                    <a:pt x="876" y="434"/>
                  </a:lnTo>
                  <a:lnTo>
                    <a:pt x="958" y="559"/>
                  </a:lnTo>
                  <a:lnTo>
                    <a:pt x="918" y="675"/>
                  </a:lnTo>
                  <a:lnTo>
                    <a:pt x="965" y="671"/>
                  </a:lnTo>
                  <a:lnTo>
                    <a:pt x="983" y="757"/>
                  </a:lnTo>
                  <a:lnTo>
                    <a:pt x="958" y="833"/>
                  </a:lnTo>
                  <a:lnTo>
                    <a:pt x="884" y="833"/>
                  </a:lnTo>
                  <a:lnTo>
                    <a:pt x="880" y="627"/>
                  </a:lnTo>
                  <a:lnTo>
                    <a:pt x="811" y="981"/>
                  </a:lnTo>
                  <a:lnTo>
                    <a:pt x="532" y="1255"/>
                  </a:lnTo>
                  <a:lnTo>
                    <a:pt x="224" y="1255"/>
                  </a:lnTo>
                  <a:lnTo>
                    <a:pt x="304" y="1306"/>
                  </a:lnTo>
                  <a:lnTo>
                    <a:pt x="524" y="1306"/>
                  </a:lnTo>
                  <a:lnTo>
                    <a:pt x="699" y="1139"/>
                  </a:lnTo>
                  <a:lnTo>
                    <a:pt x="699" y="1333"/>
                  </a:lnTo>
                  <a:lnTo>
                    <a:pt x="623" y="1544"/>
                  </a:lnTo>
                  <a:lnTo>
                    <a:pt x="760" y="1346"/>
                  </a:lnTo>
                  <a:lnTo>
                    <a:pt x="777" y="1238"/>
                  </a:lnTo>
                  <a:lnTo>
                    <a:pt x="743" y="1179"/>
                  </a:lnTo>
                  <a:lnTo>
                    <a:pt x="747" y="1104"/>
                  </a:lnTo>
                  <a:lnTo>
                    <a:pt x="811" y="1220"/>
                  </a:lnTo>
                  <a:lnTo>
                    <a:pt x="914" y="1340"/>
                  </a:lnTo>
                  <a:lnTo>
                    <a:pt x="988" y="1540"/>
                  </a:lnTo>
                  <a:lnTo>
                    <a:pt x="1266" y="1540"/>
                  </a:lnTo>
                  <a:lnTo>
                    <a:pt x="1163" y="1207"/>
                  </a:lnTo>
                  <a:lnTo>
                    <a:pt x="1125" y="894"/>
                  </a:lnTo>
                  <a:lnTo>
                    <a:pt x="1074" y="1234"/>
                  </a:lnTo>
                  <a:lnTo>
                    <a:pt x="992" y="1152"/>
                  </a:lnTo>
                  <a:lnTo>
                    <a:pt x="988" y="1329"/>
                  </a:lnTo>
                  <a:lnTo>
                    <a:pt x="914" y="1162"/>
                  </a:lnTo>
                  <a:lnTo>
                    <a:pt x="897" y="911"/>
                  </a:lnTo>
                  <a:lnTo>
                    <a:pt x="1053" y="804"/>
                  </a:lnTo>
                  <a:lnTo>
                    <a:pt x="1017" y="502"/>
                  </a:lnTo>
                  <a:lnTo>
                    <a:pt x="901" y="335"/>
                  </a:lnTo>
                  <a:lnTo>
                    <a:pt x="739" y="0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3" name="Freeform 73"/>
            <p:cNvSpPr>
              <a:spLocks/>
            </p:cNvSpPr>
            <p:nvPr/>
          </p:nvSpPr>
          <p:spPr bwMode="auto">
            <a:xfrm>
              <a:off x="2524" y="1487"/>
              <a:ext cx="123" cy="266"/>
            </a:xfrm>
            <a:custGeom>
              <a:avLst/>
              <a:gdLst>
                <a:gd name="T0" fmla="*/ 245 w 245"/>
                <a:gd name="T1" fmla="*/ 0 h 532"/>
                <a:gd name="T2" fmla="*/ 167 w 245"/>
                <a:gd name="T3" fmla="*/ 141 h 532"/>
                <a:gd name="T4" fmla="*/ 57 w 245"/>
                <a:gd name="T5" fmla="*/ 198 h 532"/>
                <a:gd name="T6" fmla="*/ 82 w 245"/>
                <a:gd name="T7" fmla="*/ 297 h 532"/>
                <a:gd name="T8" fmla="*/ 143 w 245"/>
                <a:gd name="T9" fmla="*/ 378 h 532"/>
                <a:gd name="T10" fmla="*/ 74 w 245"/>
                <a:gd name="T11" fmla="*/ 331 h 532"/>
                <a:gd name="T12" fmla="*/ 40 w 245"/>
                <a:gd name="T13" fmla="*/ 382 h 532"/>
                <a:gd name="T14" fmla="*/ 95 w 245"/>
                <a:gd name="T15" fmla="*/ 532 h 532"/>
                <a:gd name="T16" fmla="*/ 51 w 245"/>
                <a:gd name="T17" fmla="*/ 502 h 532"/>
                <a:gd name="T18" fmla="*/ 0 w 245"/>
                <a:gd name="T19" fmla="*/ 396 h 532"/>
                <a:gd name="T20" fmla="*/ 17 w 245"/>
                <a:gd name="T21" fmla="*/ 188 h 532"/>
                <a:gd name="T22" fmla="*/ 146 w 245"/>
                <a:gd name="T23" fmla="*/ 82 h 532"/>
                <a:gd name="T24" fmla="*/ 245 w 245"/>
                <a:gd name="T25" fmla="*/ 0 h 532"/>
                <a:gd name="T26" fmla="*/ 245 w 24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5" h="532">
                  <a:moveTo>
                    <a:pt x="245" y="0"/>
                  </a:moveTo>
                  <a:lnTo>
                    <a:pt x="167" y="141"/>
                  </a:lnTo>
                  <a:lnTo>
                    <a:pt x="57" y="198"/>
                  </a:lnTo>
                  <a:lnTo>
                    <a:pt x="82" y="297"/>
                  </a:lnTo>
                  <a:lnTo>
                    <a:pt x="143" y="378"/>
                  </a:lnTo>
                  <a:lnTo>
                    <a:pt x="74" y="331"/>
                  </a:lnTo>
                  <a:lnTo>
                    <a:pt x="40" y="382"/>
                  </a:lnTo>
                  <a:lnTo>
                    <a:pt x="95" y="532"/>
                  </a:lnTo>
                  <a:lnTo>
                    <a:pt x="51" y="502"/>
                  </a:lnTo>
                  <a:lnTo>
                    <a:pt x="0" y="396"/>
                  </a:lnTo>
                  <a:lnTo>
                    <a:pt x="17" y="188"/>
                  </a:lnTo>
                  <a:lnTo>
                    <a:pt x="146" y="82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4" name="Freeform 74"/>
            <p:cNvSpPr>
              <a:spLocks/>
            </p:cNvSpPr>
            <p:nvPr/>
          </p:nvSpPr>
          <p:spPr bwMode="auto">
            <a:xfrm>
              <a:off x="2591" y="1525"/>
              <a:ext cx="20" cy="151"/>
            </a:xfrm>
            <a:custGeom>
              <a:avLst/>
              <a:gdLst>
                <a:gd name="T0" fmla="*/ 0 w 40"/>
                <a:gd name="T1" fmla="*/ 61 h 302"/>
                <a:gd name="T2" fmla="*/ 40 w 40"/>
                <a:gd name="T3" fmla="*/ 302 h 302"/>
                <a:gd name="T4" fmla="*/ 40 w 40"/>
                <a:gd name="T5" fmla="*/ 0 h 302"/>
                <a:gd name="T6" fmla="*/ 0 w 40"/>
                <a:gd name="T7" fmla="*/ 61 h 302"/>
                <a:gd name="T8" fmla="*/ 0 w 40"/>
                <a:gd name="T9" fmla="*/ 6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02">
                  <a:moveTo>
                    <a:pt x="0" y="61"/>
                  </a:moveTo>
                  <a:lnTo>
                    <a:pt x="40" y="302"/>
                  </a:lnTo>
                  <a:lnTo>
                    <a:pt x="40" y="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5" name="Freeform 75"/>
            <p:cNvSpPr>
              <a:spLocks/>
            </p:cNvSpPr>
            <p:nvPr/>
          </p:nvSpPr>
          <p:spPr bwMode="auto">
            <a:xfrm>
              <a:off x="2886" y="1094"/>
              <a:ext cx="356" cy="537"/>
            </a:xfrm>
            <a:custGeom>
              <a:avLst/>
              <a:gdLst>
                <a:gd name="T0" fmla="*/ 160 w 713"/>
                <a:gd name="T1" fmla="*/ 0 h 1074"/>
                <a:gd name="T2" fmla="*/ 310 w 713"/>
                <a:gd name="T3" fmla="*/ 120 h 1074"/>
                <a:gd name="T4" fmla="*/ 523 w 713"/>
                <a:gd name="T5" fmla="*/ 266 h 1074"/>
                <a:gd name="T6" fmla="*/ 639 w 713"/>
                <a:gd name="T7" fmla="*/ 624 h 1074"/>
                <a:gd name="T8" fmla="*/ 713 w 713"/>
                <a:gd name="T9" fmla="*/ 1074 h 1074"/>
                <a:gd name="T10" fmla="*/ 611 w 713"/>
                <a:gd name="T11" fmla="*/ 654 h 1074"/>
                <a:gd name="T12" fmla="*/ 468 w 713"/>
                <a:gd name="T13" fmla="*/ 331 h 1074"/>
                <a:gd name="T14" fmla="*/ 460 w 713"/>
                <a:gd name="T15" fmla="*/ 474 h 1074"/>
                <a:gd name="T16" fmla="*/ 331 w 713"/>
                <a:gd name="T17" fmla="*/ 270 h 1074"/>
                <a:gd name="T18" fmla="*/ 0 w 713"/>
                <a:gd name="T19" fmla="*/ 426 h 1074"/>
                <a:gd name="T20" fmla="*/ 236 w 713"/>
                <a:gd name="T21" fmla="*/ 202 h 1074"/>
                <a:gd name="T22" fmla="*/ 65 w 713"/>
                <a:gd name="T23" fmla="*/ 181 h 1074"/>
                <a:gd name="T24" fmla="*/ 225 w 713"/>
                <a:gd name="T25" fmla="*/ 124 h 1074"/>
                <a:gd name="T26" fmla="*/ 160 w 713"/>
                <a:gd name="T27" fmla="*/ 0 h 1074"/>
                <a:gd name="T28" fmla="*/ 160 w 713"/>
                <a:gd name="T29" fmla="*/ 0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3" h="1074">
                  <a:moveTo>
                    <a:pt x="160" y="0"/>
                  </a:moveTo>
                  <a:lnTo>
                    <a:pt x="310" y="120"/>
                  </a:lnTo>
                  <a:lnTo>
                    <a:pt x="523" y="266"/>
                  </a:lnTo>
                  <a:lnTo>
                    <a:pt x="639" y="624"/>
                  </a:lnTo>
                  <a:lnTo>
                    <a:pt x="713" y="1074"/>
                  </a:lnTo>
                  <a:lnTo>
                    <a:pt x="611" y="654"/>
                  </a:lnTo>
                  <a:lnTo>
                    <a:pt x="468" y="331"/>
                  </a:lnTo>
                  <a:lnTo>
                    <a:pt x="460" y="474"/>
                  </a:lnTo>
                  <a:lnTo>
                    <a:pt x="331" y="270"/>
                  </a:lnTo>
                  <a:lnTo>
                    <a:pt x="0" y="426"/>
                  </a:lnTo>
                  <a:lnTo>
                    <a:pt x="236" y="202"/>
                  </a:lnTo>
                  <a:lnTo>
                    <a:pt x="65" y="181"/>
                  </a:lnTo>
                  <a:lnTo>
                    <a:pt x="225" y="124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6" name="Freeform 76"/>
            <p:cNvSpPr>
              <a:spLocks/>
            </p:cNvSpPr>
            <p:nvPr/>
          </p:nvSpPr>
          <p:spPr bwMode="auto">
            <a:xfrm>
              <a:off x="2568" y="1549"/>
              <a:ext cx="17" cy="75"/>
            </a:xfrm>
            <a:custGeom>
              <a:avLst/>
              <a:gdLst>
                <a:gd name="T0" fmla="*/ 0 w 35"/>
                <a:gd name="T1" fmla="*/ 34 h 150"/>
                <a:gd name="T2" fmla="*/ 35 w 35"/>
                <a:gd name="T3" fmla="*/ 150 h 150"/>
                <a:gd name="T4" fmla="*/ 35 w 35"/>
                <a:gd name="T5" fmla="*/ 0 h 150"/>
                <a:gd name="T6" fmla="*/ 0 w 35"/>
                <a:gd name="T7" fmla="*/ 34 h 150"/>
                <a:gd name="T8" fmla="*/ 0 w 35"/>
                <a:gd name="T9" fmla="*/ 3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50">
                  <a:moveTo>
                    <a:pt x="0" y="34"/>
                  </a:moveTo>
                  <a:lnTo>
                    <a:pt x="35" y="150"/>
                  </a:lnTo>
                  <a:lnTo>
                    <a:pt x="35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7" name="Freeform 77"/>
            <p:cNvSpPr>
              <a:spLocks/>
            </p:cNvSpPr>
            <p:nvPr/>
          </p:nvSpPr>
          <p:spPr bwMode="auto">
            <a:xfrm>
              <a:off x="2557" y="1678"/>
              <a:ext cx="64" cy="95"/>
            </a:xfrm>
            <a:custGeom>
              <a:avLst/>
              <a:gdLst>
                <a:gd name="T0" fmla="*/ 0 w 129"/>
                <a:gd name="T1" fmla="*/ 0 h 190"/>
                <a:gd name="T2" fmla="*/ 64 w 129"/>
                <a:gd name="T3" fmla="*/ 61 h 190"/>
                <a:gd name="T4" fmla="*/ 68 w 129"/>
                <a:gd name="T5" fmla="*/ 95 h 190"/>
                <a:gd name="T6" fmla="*/ 121 w 129"/>
                <a:gd name="T7" fmla="*/ 86 h 190"/>
                <a:gd name="T8" fmla="*/ 129 w 129"/>
                <a:gd name="T9" fmla="*/ 190 h 190"/>
                <a:gd name="T10" fmla="*/ 43 w 129"/>
                <a:gd name="T11" fmla="*/ 154 h 190"/>
                <a:gd name="T12" fmla="*/ 64 w 129"/>
                <a:gd name="T13" fmla="*/ 116 h 190"/>
                <a:gd name="T14" fmla="*/ 0 w 129"/>
                <a:gd name="T15" fmla="*/ 0 h 190"/>
                <a:gd name="T16" fmla="*/ 0 w 129"/>
                <a:gd name="T1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90">
                  <a:moveTo>
                    <a:pt x="0" y="0"/>
                  </a:moveTo>
                  <a:lnTo>
                    <a:pt x="64" y="61"/>
                  </a:lnTo>
                  <a:lnTo>
                    <a:pt x="68" y="95"/>
                  </a:lnTo>
                  <a:lnTo>
                    <a:pt x="121" y="86"/>
                  </a:lnTo>
                  <a:lnTo>
                    <a:pt x="129" y="190"/>
                  </a:lnTo>
                  <a:lnTo>
                    <a:pt x="43" y="154"/>
                  </a:lnTo>
                  <a:lnTo>
                    <a:pt x="64" y="1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8" name="Freeform 78"/>
            <p:cNvSpPr>
              <a:spLocks/>
            </p:cNvSpPr>
            <p:nvPr/>
          </p:nvSpPr>
          <p:spPr bwMode="auto">
            <a:xfrm>
              <a:off x="3107" y="1678"/>
              <a:ext cx="36" cy="65"/>
            </a:xfrm>
            <a:custGeom>
              <a:avLst/>
              <a:gdLst>
                <a:gd name="T0" fmla="*/ 73 w 73"/>
                <a:gd name="T1" fmla="*/ 0 h 129"/>
                <a:gd name="T2" fmla="*/ 46 w 73"/>
                <a:gd name="T3" fmla="*/ 61 h 129"/>
                <a:gd name="T4" fmla="*/ 0 w 73"/>
                <a:gd name="T5" fmla="*/ 61 h 129"/>
                <a:gd name="T6" fmla="*/ 0 w 73"/>
                <a:gd name="T7" fmla="*/ 129 h 129"/>
                <a:gd name="T8" fmla="*/ 46 w 73"/>
                <a:gd name="T9" fmla="*/ 126 h 129"/>
                <a:gd name="T10" fmla="*/ 73 w 73"/>
                <a:gd name="T11" fmla="*/ 0 h 129"/>
                <a:gd name="T12" fmla="*/ 73 w 73"/>
                <a:gd name="T1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9">
                  <a:moveTo>
                    <a:pt x="73" y="0"/>
                  </a:moveTo>
                  <a:lnTo>
                    <a:pt x="46" y="61"/>
                  </a:lnTo>
                  <a:lnTo>
                    <a:pt x="0" y="61"/>
                  </a:lnTo>
                  <a:lnTo>
                    <a:pt x="0" y="129"/>
                  </a:lnTo>
                  <a:lnTo>
                    <a:pt x="46" y="126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9" name="Freeform 79"/>
            <p:cNvSpPr>
              <a:spLocks/>
            </p:cNvSpPr>
            <p:nvPr/>
          </p:nvSpPr>
          <p:spPr bwMode="auto">
            <a:xfrm>
              <a:off x="3109" y="1525"/>
              <a:ext cx="24" cy="75"/>
            </a:xfrm>
            <a:custGeom>
              <a:avLst/>
              <a:gdLst>
                <a:gd name="T0" fmla="*/ 0 w 48"/>
                <a:gd name="T1" fmla="*/ 0 h 150"/>
                <a:gd name="T2" fmla="*/ 0 w 48"/>
                <a:gd name="T3" fmla="*/ 150 h 150"/>
                <a:gd name="T4" fmla="*/ 48 w 48"/>
                <a:gd name="T5" fmla="*/ 53 h 150"/>
                <a:gd name="T6" fmla="*/ 0 w 48"/>
                <a:gd name="T7" fmla="*/ 0 h 150"/>
                <a:gd name="T8" fmla="*/ 0 w 48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50">
                  <a:moveTo>
                    <a:pt x="0" y="0"/>
                  </a:moveTo>
                  <a:lnTo>
                    <a:pt x="0" y="150"/>
                  </a:lnTo>
                  <a:lnTo>
                    <a:pt x="48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0" name="Freeform 80"/>
            <p:cNvSpPr>
              <a:spLocks/>
            </p:cNvSpPr>
            <p:nvPr/>
          </p:nvSpPr>
          <p:spPr bwMode="auto">
            <a:xfrm>
              <a:off x="2664" y="1721"/>
              <a:ext cx="15" cy="37"/>
            </a:xfrm>
            <a:custGeom>
              <a:avLst/>
              <a:gdLst>
                <a:gd name="T0" fmla="*/ 0 w 31"/>
                <a:gd name="T1" fmla="*/ 0 h 74"/>
                <a:gd name="T2" fmla="*/ 31 w 31"/>
                <a:gd name="T3" fmla="*/ 47 h 74"/>
                <a:gd name="T4" fmla="*/ 10 w 31"/>
                <a:gd name="T5" fmla="*/ 74 h 74"/>
                <a:gd name="T6" fmla="*/ 0 w 31"/>
                <a:gd name="T7" fmla="*/ 0 h 74"/>
                <a:gd name="T8" fmla="*/ 0 w 31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4">
                  <a:moveTo>
                    <a:pt x="0" y="0"/>
                  </a:moveTo>
                  <a:lnTo>
                    <a:pt x="31" y="47"/>
                  </a:lnTo>
                  <a:lnTo>
                    <a:pt x="10" y="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1" name="Freeform 81"/>
            <p:cNvSpPr>
              <a:spLocks/>
            </p:cNvSpPr>
            <p:nvPr/>
          </p:nvSpPr>
          <p:spPr bwMode="auto">
            <a:xfrm>
              <a:off x="3038" y="1719"/>
              <a:ext cx="17" cy="49"/>
            </a:xfrm>
            <a:custGeom>
              <a:avLst/>
              <a:gdLst>
                <a:gd name="T0" fmla="*/ 34 w 34"/>
                <a:gd name="T1" fmla="*/ 0 h 99"/>
                <a:gd name="T2" fmla="*/ 0 w 34"/>
                <a:gd name="T3" fmla="*/ 61 h 99"/>
                <a:gd name="T4" fmla="*/ 17 w 34"/>
                <a:gd name="T5" fmla="*/ 99 h 99"/>
                <a:gd name="T6" fmla="*/ 34 w 34"/>
                <a:gd name="T7" fmla="*/ 0 h 99"/>
                <a:gd name="T8" fmla="*/ 34 w 34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99">
                  <a:moveTo>
                    <a:pt x="34" y="0"/>
                  </a:moveTo>
                  <a:lnTo>
                    <a:pt x="0" y="61"/>
                  </a:lnTo>
                  <a:lnTo>
                    <a:pt x="17" y="99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2" name="Freeform 82"/>
            <p:cNvSpPr>
              <a:spLocks/>
            </p:cNvSpPr>
            <p:nvPr/>
          </p:nvSpPr>
          <p:spPr bwMode="auto">
            <a:xfrm>
              <a:off x="1708" y="2460"/>
              <a:ext cx="240" cy="357"/>
            </a:xfrm>
            <a:custGeom>
              <a:avLst/>
              <a:gdLst>
                <a:gd name="T0" fmla="*/ 179 w 481"/>
                <a:gd name="T1" fmla="*/ 0 h 712"/>
                <a:gd name="T2" fmla="*/ 72 w 481"/>
                <a:gd name="T3" fmla="*/ 21 h 712"/>
                <a:gd name="T4" fmla="*/ 40 w 481"/>
                <a:gd name="T5" fmla="*/ 85 h 712"/>
                <a:gd name="T6" fmla="*/ 63 w 481"/>
                <a:gd name="T7" fmla="*/ 159 h 712"/>
                <a:gd name="T8" fmla="*/ 2 w 481"/>
                <a:gd name="T9" fmla="*/ 245 h 712"/>
                <a:gd name="T10" fmla="*/ 0 w 481"/>
                <a:gd name="T11" fmla="*/ 330 h 712"/>
                <a:gd name="T12" fmla="*/ 34 w 481"/>
                <a:gd name="T13" fmla="*/ 404 h 712"/>
                <a:gd name="T14" fmla="*/ 36 w 481"/>
                <a:gd name="T15" fmla="*/ 488 h 712"/>
                <a:gd name="T16" fmla="*/ 103 w 481"/>
                <a:gd name="T17" fmla="*/ 558 h 712"/>
                <a:gd name="T18" fmla="*/ 120 w 481"/>
                <a:gd name="T19" fmla="*/ 671 h 712"/>
                <a:gd name="T20" fmla="*/ 268 w 481"/>
                <a:gd name="T21" fmla="*/ 712 h 712"/>
                <a:gd name="T22" fmla="*/ 392 w 481"/>
                <a:gd name="T23" fmla="*/ 625 h 712"/>
                <a:gd name="T24" fmla="*/ 394 w 481"/>
                <a:gd name="T25" fmla="*/ 566 h 712"/>
                <a:gd name="T26" fmla="*/ 479 w 481"/>
                <a:gd name="T27" fmla="*/ 503 h 712"/>
                <a:gd name="T28" fmla="*/ 481 w 481"/>
                <a:gd name="T29" fmla="*/ 439 h 712"/>
                <a:gd name="T30" fmla="*/ 413 w 481"/>
                <a:gd name="T31" fmla="*/ 437 h 712"/>
                <a:gd name="T32" fmla="*/ 456 w 481"/>
                <a:gd name="T33" fmla="*/ 488 h 712"/>
                <a:gd name="T34" fmla="*/ 414 w 481"/>
                <a:gd name="T35" fmla="*/ 524 h 712"/>
                <a:gd name="T36" fmla="*/ 245 w 481"/>
                <a:gd name="T37" fmla="*/ 555 h 712"/>
                <a:gd name="T38" fmla="*/ 245 w 481"/>
                <a:gd name="T39" fmla="*/ 648 h 712"/>
                <a:gd name="T40" fmla="*/ 152 w 481"/>
                <a:gd name="T41" fmla="*/ 615 h 712"/>
                <a:gd name="T42" fmla="*/ 202 w 481"/>
                <a:gd name="T43" fmla="*/ 553 h 712"/>
                <a:gd name="T44" fmla="*/ 65 w 481"/>
                <a:gd name="T45" fmla="*/ 477 h 712"/>
                <a:gd name="T46" fmla="*/ 76 w 481"/>
                <a:gd name="T47" fmla="*/ 408 h 712"/>
                <a:gd name="T48" fmla="*/ 70 w 481"/>
                <a:gd name="T49" fmla="*/ 349 h 712"/>
                <a:gd name="T50" fmla="*/ 44 w 481"/>
                <a:gd name="T51" fmla="*/ 285 h 712"/>
                <a:gd name="T52" fmla="*/ 51 w 481"/>
                <a:gd name="T53" fmla="*/ 243 h 712"/>
                <a:gd name="T54" fmla="*/ 105 w 481"/>
                <a:gd name="T55" fmla="*/ 207 h 712"/>
                <a:gd name="T56" fmla="*/ 122 w 481"/>
                <a:gd name="T57" fmla="*/ 173 h 712"/>
                <a:gd name="T58" fmla="*/ 101 w 481"/>
                <a:gd name="T59" fmla="*/ 95 h 712"/>
                <a:gd name="T60" fmla="*/ 127 w 481"/>
                <a:gd name="T61" fmla="*/ 53 h 712"/>
                <a:gd name="T62" fmla="*/ 179 w 481"/>
                <a:gd name="T63" fmla="*/ 0 h 712"/>
                <a:gd name="T64" fmla="*/ 179 w 481"/>
                <a:gd name="T65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1" h="712">
                  <a:moveTo>
                    <a:pt x="179" y="0"/>
                  </a:moveTo>
                  <a:lnTo>
                    <a:pt x="72" y="21"/>
                  </a:lnTo>
                  <a:lnTo>
                    <a:pt x="40" y="85"/>
                  </a:lnTo>
                  <a:lnTo>
                    <a:pt x="63" y="159"/>
                  </a:lnTo>
                  <a:lnTo>
                    <a:pt x="2" y="245"/>
                  </a:lnTo>
                  <a:lnTo>
                    <a:pt x="0" y="330"/>
                  </a:lnTo>
                  <a:lnTo>
                    <a:pt x="34" y="404"/>
                  </a:lnTo>
                  <a:lnTo>
                    <a:pt x="36" y="488"/>
                  </a:lnTo>
                  <a:lnTo>
                    <a:pt x="103" y="558"/>
                  </a:lnTo>
                  <a:lnTo>
                    <a:pt x="120" y="671"/>
                  </a:lnTo>
                  <a:lnTo>
                    <a:pt x="268" y="712"/>
                  </a:lnTo>
                  <a:lnTo>
                    <a:pt x="392" y="625"/>
                  </a:lnTo>
                  <a:lnTo>
                    <a:pt x="394" y="566"/>
                  </a:lnTo>
                  <a:lnTo>
                    <a:pt x="479" y="503"/>
                  </a:lnTo>
                  <a:lnTo>
                    <a:pt x="481" y="439"/>
                  </a:lnTo>
                  <a:lnTo>
                    <a:pt x="413" y="437"/>
                  </a:lnTo>
                  <a:lnTo>
                    <a:pt x="456" y="488"/>
                  </a:lnTo>
                  <a:lnTo>
                    <a:pt x="414" y="524"/>
                  </a:lnTo>
                  <a:lnTo>
                    <a:pt x="245" y="555"/>
                  </a:lnTo>
                  <a:lnTo>
                    <a:pt x="245" y="648"/>
                  </a:lnTo>
                  <a:lnTo>
                    <a:pt x="152" y="615"/>
                  </a:lnTo>
                  <a:lnTo>
                    <a:pt x="202" y="553"/>
                  </a:lnTo>
                  <a:lnTo>
                    <a:pt x="65" y="477"/>
                  </a:lnTo>
                  <a:lnTo>
                    <a:pt x="76" y="408"/>
                  </a:lnTo>
                  <a:lnTo>
                    <a:pt x="70" y="349"/>
                  </a:lnTo>
                  <a:lnTo>
                    <a:pt x="44" y="285"/>
                  </a:lnTo>
                  <a:lnTo>
                    <a:pt x="51" y="243"/>
                  </a:lnTo>
                  <a:lnTo>
                    <a:pt x="105" y="207"/>
                  </a:lnTo>
                  <a:lnTo>
                    <a:pt x="122" y="173"/>
                  </a:lnTo>
                  <a:lnTo>
                    <a:pt x="101" y="95"/>
                  </a:lnTo>
                  <a:lnTo>
                    <a:pt x="127" y="53"/>
                  </a:lnTo>
                  <a:lnTo>
                    <a:pt x="179" y="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3" name="Freeform 83"/>
            <p:cNvSpPr>
              <a:spLocks/>
            </p:cNvSpPr>
            <p:nvPr/>
          </p:nvSpPr>
          <p:spPr bwMode="auto">
            <a:xfrm>
              <a:off x="1767" y="2460"/>
              <a:ext cx="224" cy="213"/>
            </a:xfrm>
            <a:custGeom>
              <a:avLst/>
              <a:gdLst>
                <a:gd name="T0" fmla="*/ 97 w 449"/>
                <a:gd name="T1" fmla="*/ 0 h 425"/>
                <a:gd name="T2" fmla="*/ 272 w 449"/>
                <a:gd name="T3" fmla="*/ 21 h 425"/>
                <a:gd name="T4" fmla="*/ 449 w 449"/>
                <a:gd name="T5" fmla="*/ 117 h 425"/>
                <a:gd name="T6" fmla="*/ 447 w 449"/>
                <a:gd name="T7" fmla="*/ 152 h 425"/>
                <a:gd name="T8" fmla="*/ 346 w 449"/>
                <a:gd name="T9" fmla="*/ 192 h 425"/>
                <a:gd name="T10" fmla="*/ 241 w 449"/>
                <a:gd name="T11" fmla="*/ 213 h 425"/>
                <a:gd name="T12" fmla="*/ 426 w 449"/>
                <a:gd name="T13" fmla="*/ 241 h 425"/>
                <a:gd name="T14" fmla="*/ 435 w 449"/>
                <a:gd name="T15" fmla="*/ 300 h 425"/>
                <a:gd name="T16" fmla="*/ 365 w 449"/>
                <a:gd name="T17" fmla="*/ 359 h 425"/>
                <a:gd name="T18" fmla="*/ 256 w 449"/>
                <a:gd name="T19" fmla="*/ 414 h 425"/>
                <a:gd name="T20" fmla="*/ 49 w 449"/>
                <a:gd name="T21" fmla="*/ 425 h 425"/>
                <a:gd name="T22" fmla="*/ 0 w 449"/>
                <a:gd name="T23" fmla="*/ 374 h 425"/>
                <a:gd name="T24" fmla="*/ 270 w 449"/>
                <a:gd name="T25" fmla="*/ 366 h 425"/>
                <a:gd name="T26" fmla="*/ 355 w 449"/>
                <a:gd name="T27" fmla="*/ 334 h 425"/>
                <a:gd name="T28" fmla="*/ 397 w 449"/>
                <a:gd name="T29" fmla="*/ 277 h 425"/>
                <a:gd name="T30" fmla="*/ 218 w 449"/>
                <a:gd name="T31" fmla="*/ 249 h 425"/>
                <a:gd name="T32" fmla="*/ 47 w 449"/>
                <a:gd name="T33" fmla="*/ 197 h 425"/>
                <a:gd name="T34" fmla="*/ 276 w 449"/>
                <a:gd name="T35" fmla="*/ 176 h 425"/>
                <a:gd name="T36" fmla="*/ 401 w 449"/>
                <a:gd name="T37" fmla="*/ 135 h 425"/>
                <a:gd name="T38" fmla="*/ 274 w 449"/>
                <a:gd name="T39" fmla="*/ 59 h 425"/>
                <a:gd name="T40" fmla="*/ 97 w 449"/>
                <a:gd name="T41" fmla="*/ 0 h 425"/>
                <a:gd name="T42" fmla="*/ 97 w 449"/>
                <a:gd name="T4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9" h="425">
                  <a:moveTo>
                    <a:pt x="97" y="0"/>
                  </a:moveTo>
                  <a:lnTo>
                    <a:pt x="272" y="21"/>
                  </a:lnTo>
                  <a:lnTo>
                    <a:pt x="449" y="117"/>
                  </a:lnTo>
                  <a:lnTo>
                    <a:pt x="447" y="152"/>
                  </a:lnTo>
                  <a:lnTo>
                    <a:pt x="346" y="192"/>
                  </a:lnTo>
                  <a:lnTo>
                    <a:pt x="241" y="213"/>
                  </a:lnTo>
                  <a:lnTo>
                    <a:pt x="426" y="241"/>
                  </a:lnTo>
                  <a:lnTo>
                    <a:pt x="435" y="300"/>
                  </a:lnTo>
                  <a:lnTo>
                    <a:pt x="365" y="359"/>
                  </a:lnTo>
                  <a:lnTo>
                    <a:pt x="256" y="414"/>
                  </a:lnTo>
                  <a:lnTo>
                    <a:pt x="49" y="425"/>
                  </a:lnTo>
                  <a:lnTo>
                    <a:pt x="0" y="374"/>
                  </a:lnTo>
                  <a:lnTo>
                    <a:pt x="270" y="366"/>
                  </a:lnTo>
                  <a:lnTo>
                    <a:pt x="355" y="334"/>
                  </a:lnTo>
                  <a:lnTo>
                    <a:pt x="397" y="277"/>
                  </a:lnTo>
                  <a:lnTo>
                    <a:pt x="218" y="249"/>
                  </a:lnTo>
                  <a:lnTo>
                    <a:pt x="47" y="197"/>
                  </a:lnTo>
                  <a:lnTo>
                    <a:pt x="276" y="176"/>
                  </a:lnTo>
                  <a:lnTo>
                    <a:pt x="401" y="135"/>
                  </a:lnTo>
                  <a:lnTo>
                    <a:pt x="274" y="59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4" name="Freeform 84"/>
            <p:cNvSpPr>
              <a:spLocks/>
            </p:cNvSpPr>
            <p:nvPr/>
          </p:nvSpPr>
          <p:spPr bwMode="auto">
            <a:xfrm>
              <a:off x="3714" y="2449"/>
              <a:ext cx="298" cy="345"/>
            </a:xfrm>
            <a:custGeom>
              <a:avLst/>
              <a:gdLst>
                <a:gd name="T0" fmla="*/ 597 w 597"/>
                <a:gd name="T1" fmla="*/ 99 h 690"/>
                <a:gd name="T2" fmla="*/ 557 w 597"/>
                <a:gd name="T3" fmla="*/ 13 h 690"/>
                <a:gd name="T4" fmla="*/ 430 w 597"/>
                <a:gd name="T5" fmla="*/ 0 h 690"/>
                <a:gd name="T6" fmla="*/ 147 w 597"/>
                <a:gd name="T7" fmla="*/ 85 h 690"/>
                <a:gd name="T8" fmla="*/ 15 w 597"/>
                <a:gd name="T9" fmla="*/ 182 h 690"/>
                <a:gd name="T10" fmla="*/ 21 w 597"/>
                <a:gd name="T11" fmla="*/ 237 h 690"/>
                <a:gd name="T12" fmla="*/ 0 w 597"/>
                <a:gd name="T13" fmla="*/ 315 h 690"/>
                <a:gd name="T14" fmla="*/ 12 w 597"/>
                <a:gd name="T15" fmla="*/ 357 h 690"/>
                <a:gd name="T16" fmla="*/ 105 w 597"/>
                <a:gd name="T17" fmla="*/ 403 h 690"/>
                <a:gd name="T18" fmla="*/ 139 w 597"/>
                <a:gd name="T19" fmla="*/ 511 h 690"/>
                <a:gd name="T20" fmla="*/ 243 w 597"/>
                <a:gd name="T21" fmla="*/ 570 h 690"/>
                <a:gd name="T22" fmla="*/ 274 w 597"/>
                <a:gd name="T23" fmla="*/ 675 h 690"/>
                <a:gd name="T24" fmla="*/ 443 w 597"/>
                <a:gd name="T25" fmla="*/ 690 h 690"/>
                <a:gd name="T26" fmla="*/ 555 w 597"/>
                <a:gd name="T27" fmla="*/ 604 h 690"/>
                <a:gd name="T28" fmla="*/ 557 w 597"/>
                <a:gd name="T29" fmla="*/ 557 h 690"/>
                <a:gd name="T30" fmla="*/ 487 w 597"/>
                <a:gd name="T31" fmla="*/ 619 h 690"/>
                <a:gd name="T32" fmla="*/ 399 w 597"/>
                <a:gd name="T33" fmla="*/ 640 h 690"/>
                <a:gd name="T34" fmla="*/ 302 w 597"/>
                <a:gd name="T35" fmla="*/ 580 h 690"/>
                <a:gd name="T36" fmla="*/ 449 w 597"/>
                <a:gd name="T37" fmla="*/ 574 h 690"/>
                <a:gd name="T38" fmla="*/ 542 w 597"/>
                <a:gd name="T39" fmla="*/ 507 h 690"/>
                <a:gd name="T40" fmla="*/ 304 w 597"/>
                <a:gd name="T41" fmla="*/ 543 h 690"/>
                <a:gd name="T42" fmla="*/ 162 w 597"/>
                <a:gd name="T43" fmla="*/ 492 h 690"/>
                <a:gd name="T44" fmla="*/ 131 w 597"/>
                <a:gd name="T45" fmla="*/ 407 h 690"/>
                <a:gd name="T46" fmla="*/ 413 w 597"/>
                <a:gd name="T47" fmla="*/ 429 h 690"/>
                <a:gd name="T48" fmla="*/ 515 w 597"/>
                <a:gd name="T49" fmla="*/ 388 h 690"/>
                <a:gd name="T50" fmla="*/ 88 w 597"/>
                <a:gd name="T51" fmla="*/ 353 h 690"/>
                <a:gd name="T52" fmla="*/ 34 w 597"/>
                <a:gd name="T53" fmla="*/ 308 h 690"/>
                <a:gd name="T54" fmla="*/ 53 w 597"/>
                <a:gd name="T55" fmla="*/ 272 h 690"/>
                <a:gd name="T56" fmla="*/ 405 w 597"/>
                <a:gd name="T57" fmla="*/ 226 h 690"/>
                <a:gd name="T58" fmla="*/ 67 w 597"/>
                <a:gd name="T59" fmla="*/ 209 h 690"/>
                <a:gd name="T60" fmla="*/ 188 w 597"/>
                <a:gd name="T61" fmla="*/ 120 h 690"/>
                <a:gd name="T62" fmla="*/ 491 w 597"/>
                <a:gd name="T63" fmla="*/ 44 h 690"/>
                <a:gd name="T64" fmla="*/ 597 w 597"/>
                <a:gd name="T65" fmla="*/ 99 h 690"/>
                <a:gd name="T66" fmla="*/ 597 w 597"/>
                <a:gd name="T67" fmla="*/ 99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7" h="690">
                  <a:moveTo>
                    <a:pt x="597" y="99"/>
                  </a:moveTo>
                  <a:lnTo>
                    <a:pt x="557" y="13"/>
                  </a:lnTo>
                  <a:lnTo>
                    <a:pt x="430" y="0"/>
                  </a:lnTo>
                  <a:lnTo>
                    <a:pt x="147" y="85"/>
                  </a:lnTo>
                  <a:lnTo>
                    <a:pt x="15" y="182"/>
                  </a:lnTo>
                  <a:lnTo>
                    <a:pt x="21" y="237"/>
                  </a:lnTo>
                  <a:lnTo>
                    <a:pt x="0" y="315"/>
                  </a:lnTo>
                  <a:lnTo>
                    <a:pt x="12" y="357"/>
                  </a:lnTo>
                  <a:lnTo>
                    <a:pt x="105" y="403"/>
                  </a:lnTo>
                  <a:lnTo>
                    <a:pt x="139" y="511"/>
                  </a:lnTo>
                  <a:lnTo>
                    <a:pt x="243" y="570"/>
                  </a:lnTo>
                  <a:lnTo>
                    <a:pt x="274" y="675"/>
                  </a:lnTo>
                  <a:lnTo>
                    <a:pt x="443" y="690"/>
                  </a:lnTo>
                  <a:lnTo>
                    <a:pt x="555" y="604"/>
                  </a:lnTo>
                  <a:lnTo>
                    <a:pt x="557" y="557"/>
                  </a:lnTo>
                  <a:lnTo>
                    <a:pt x="487" y="619"/>
                  </a:lnTo>
                  <a:lnTo>
                    <a:pt x="399" y="640"/>
                  </a:lnTo>
                  <a:lnTo>
                    <a:pt x="302" y="580"/>
                  </a:lnTo>
                  <a:lnTo>
                    <a:pt x="449" y="574"/>
                  </a:lnTo>
                  <a:lnTo>
                    <a:pt x="542" y="507"/>
                  </a:lnTo>
                  <a:lnTo>
                    <a:pt x="304" y="543"/>
                  </a:lnTo>
                  <a:lnTo>
                    <a:pt x="162" y="492"/>
                  </a:lnTo>
                  <a:lnTo>
                    <a:pt x="131" y="407"/>
                  </a:lnTo>
                  <a:lnTo>
                    <a:pt x="413" y="429"/>
                  </a:lnTo>
                  <a:lnTo>
                    <a:pt x="515" y="388"/>
                  </a:lnTo>
                  <a:lnTo>
                    <a:pt x="88" y="353"/>
                  </a:lnTo>
                  <a:lnTo>
                    <a:pt x="34" y="308"/>
                  </a:lnTo>
                  <a:lnTo>
                    <a:pt x="53" y="272"/>
                  </a:lnTo>
                  <a:lnTo>
                    <a:pt x="405" y="226"/>
                  </a:lnTo>
                  <a:lnTo>
                    <a:pt x="67" y="209"/>
                  </a:lnTo>
                  <a:lnTo>
                    <a:pt x="188" y="120"/>
                  </a:lnTo>
                  <a:lnTo>
                    <a:pt x="491" y="44"/>
                  </a:lnTo>
                  <a:lnTo>
                    <a:pt x="597" y="99"/>
                  </a:lnTo>
                  <a:lnTo>
                    <a:pt x="597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5" name="Freeform 85"/>
            <p:cNvSpPr>
              <a:spLocks/>
            </p:cNvSpPr>
            <p:nvPr/>
          </p:nvSpPr>
          <p:spPr bwMode="auto">
            <a:xfrm>
              <a:off x="3971" y="2507"/>
              <a:ext cx="61" cy="187"/>
            </a:xfrm>
            <a:custGeom>
              <a:avLst/>
              <a:gdLst>
                <a:gd name="T0" fmla="*/ 59 w 122"/>
                <a:gd name="T1" fmla="*/ 0 h 374"/>
                <a:gd name="T2" fmla="*/ 0 w 122"/>
                <a:gd name="T3" fmla="*/ 80 h 374"/>
                <a:gd name="T4" fmla="*/ 80 w 122"/>
                <a:gd name="T5" fmla="*/ 173 h 374"/>
                <a:gd name="T6" fmla="*/ 80 w 122"/>
                <a:gd name="T7" fmla="*/ 230 h 374"/>
                <a:gd name="T8" fmla="*/ 44 w 122"/>
                <a:gd name="T9" fmla="*/ 275 h 374"/>
                <a:gd name="T10" fmla="*/ 55 w 122"/>
                <a:gd name="T11" fmla="*/ 374 h 374"/>
                <a:gd name="T12" fmla="*/ 90 w 122"/>
                <a:gd name="T13" fmla="*/ 287 h 374"/>
                <a:gd name="T14" fmla="*/ 122 w 122"/>
                <a:gd name="T15" fmla="*/ 218 h 374"/>
                <a:gd name="T16" fmla="*/ 122 w 122"/>
                <a:gd name="T17" fmla="*/ 146 h 374"/>
                <a:gd name="T18" fmla="*/ 65 w 122"/>
                <a:gd name="T19" fmla="*/ 62 h 374"/>
                <a:gd name="T20" fmla="*/ 59 w 122"/>
                <a:gd name="T21" fmla="*/ 0 h 374"/>
                <a:gd name="T22" fmla="*/ 59 w 122"/>
                <a:gd name="T2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374">
                  <a:moveTo>
                    <a:pt x="59" y="0"/>
                  </a:moveTo>
                  <a:lnTo>
                    <a:pt x="0" y="80"/>
                  </a:lnTo>
                  <a:lnTo>
                    <a:pt x="80" y="173"/>
                  </a:lnTo>
                  <a:lnTo>
                    <a:pt x="80" y="230"/>
                  </a:lnTo>
                  <a:lnTo>
                    <a:pt x="44" y="275"/>
                  </a:lnTo>
                  <a:lnTo>
                    <a:pt x="55" y="374"/>
                  </a:lnTo>
                  <a:lnTo>
                    <a:pt x="90" y="287"/>
                  </a:lnTo>
                  <a:lnTo>
                    <a:pt x="122" y="218"/>
                  </a:lnTo>
                  <a:lnTo>
                    <a:pt x="122" y="146"/>
                  </a:lnTo>
                  <a:lnTo>
                    <a:pt x="65" y="62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6" name="Freeform 86"/>
            <p:cNvSpPr>
              <a:spLocks/>
            </p:cNvSpPr>
            <p:nvPr/>
          </p:nvSpPr>
          <p:spPr bwMode="auto">
            <a:xfrm>
              <a:off x="1817" y="2064"/>
              <a:ext cx="2101" cy="405"/>
            </a:xfrm>
            <a:custGeom>
              <a:avLst/>
              <a:gdLst>
                <a:gd name="T0" fmla="*/ 0 w 4201"/>
                <a:gd name="T1" fmla="*/ 800 h 810"/>
                <a:gd name="T2" fmla="*/ 0 w 4201"/>
                <a:gd name="T3" fmla="*/ 0 h 810"/>
                <a:gd name="T4" fmla="*/ 4201 w 4201"/>
                <a:gd name="T5" fmla="*/ 0 h 810"/>
                <a:gd name="T6" fmla="*/ 4201 w 4201"/>
                <a:gd name="T7" fmla="*/ 785 h 810"/>
                <a:gd name="T8" fmla="*/ 4134 w 4201"/>
                <a:gd name="T9" fmla="*/ 810 h 810"/>
                <a:gd name="T10" fmla="*/ 4134 w 4201"/>
                <a:gd name="T11" fmla="*/ 66 h 810"/>
                <a:gd name="T12" fmla="*/ 74 w 4201"/>
                <a:gd name="T13" fmla="*/ 66 h 810"/>
                <a:gd name="T14" fmla="*/ 74 w 4201"/>
                <a:gd name="T15" fmla="*/ 810 h 810"/>
                <a:gd name="T16" fmla="*/ 0 w 4201"/>
                <a:gd name="T17" fmla="*/ 800 h 810"/>
                <a:gd name="T18" fmla="*/ 0 w 4201"/>
                <a:gd name="T19" fmla="*/ 80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1" h="810">
                  <a:moveTo>
                    <a:pt x="0" y="800"/>
                  </a:moveTo>
                  <a:lnTo>
                    <a:pt x="0" y="0"/>
                  </a:lnTo>
                  <a:lnTo>
                    <a:pt x="4201" y="0"/>
                  </a:lnTo>
                  <a:lnTo>
                    <a:pt x="4201" y="785"/>
                  </a:lnTo>
                  <a:lnTo>
                    <a:pt x="4134" y="810"/>
                  </a:lnTo>
                  <a:lnTo>
                    <a:pt x="4134" y="66"/>
                  </a:lnTo>
                  <a:lnTo>
                    <a:pt x="74" y="66"/>
                  </a:lnTo>
                  <a:lnTo>
                    <a:pt x="74" y="810"/>
                  </a:lnTo>
                  <a:lnTo>
                    <a:pt x="0" y="800"/>
                  </a:lnTo>
                  <a:lnTo>
                    <a:pt x="0" y="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7" name="Freeform 87"/>
            <p:cNvSpPr>
              <a:spLocks/>
            </p:cNvSpPr>
            <p:nvPr/>
          </p:nvSpPr>
          <p:spPr bwMode="auto">
            <a:xfrm>
              <a:off x="1814" y="2779"/>
              <a:ext cx="2099" cy="454"/>
            </a:xfrm>
            <a:custGeom>
              <a:avLst/>
              <a:gdLst>
                <a:gd name="T0" fmla="*/ 0 w 4199"/>
                <a:gd name="T1" fmla="*/ 50 h 909"/>
                <a:gd name="T2" fmla="*/ 0 w 4199"/>
                <a:gd name="T3" fmla="*/ 909 h 909"/>
                <a:gd name="T4" fmla="*/ 4199 w 4199"/>
                <a:gd name="T5" fmla="*/ 909 h 909"/>
                <a:gd name="T6" fmla="*/ 4199 w 4199"/>
                <a:gd name="T7" fmla="*/ 0 h 909"/>
                <a:gd name="T8" fmla="*/ 4142 w 4199"/>
                <a:gd name="T9" fmla="*/ 0 h 909"/>
                <a:gd name="T10" fmla="*/ 4142 w 4199"/>
                <a:gd name="T11" fmla="*/ 850 h 909"/>
                <a:gd name="T12" fmla="*/ 74 w 4199"/>
                <a:gd name="T13" fmla="*/ 850 h 909"/>
                <a:gd name="T14" fmla="*/ 74 w 4199"/>
                <a:gd name="T15" fmla="*/ 50 h 909"/>
                <a:gd name="T16" fmla="*/ 0 w 4199"/>
                <a:gd name="T17" fmla="*/ 50 h 909"/>
                <a:gd name="T18" fmla="*/ 0 w 4199"/>
                <a:gd name="T19" fmla="*/ 50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99" h="909">
                  <a:moveTo>
                    <a:pt x="0" y="50"/>
                  </a:moveTo>
                  <a:lnTo>
                    <a:pt x="0" y="909"/>
                  </a:lnTo>
                  <a:lnTo>
                    <a:pt x="4199" y="909"/>
                  </a:lnTo>
                  <a:lnTo>
                    <a:pt x="4199" y="0"/>
                  </a:lnTo>
                  <a:lnTo>
                    <a:pt x="4142" y="0"/>
                  </a:lnTo>
                  <a:lnTo>
                    <a:pt x="4142" y="850"/>
                  </a:lnTo>
                  <a:lnTo>
                    <a:pt x="74" y="850"/>
                  </a:lnTo>
                  <a:lnTo>
                    <a:pt x="74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88" name="Rectangle 88"/>
          <p:cNvSpPr>
            <a:spLocks noChangeArrowheads="1"/>
          </p:cNvSpPr>
          <p:nvPr/>
        </p:nvSpPr>
        <p:spPr bwMode="auto">
          <a:xfrm>
            <a:off x="2787650" y="2438400"/>
            <a:ext cx="3429000" cy="1905000"/>
          </a:xfrm>
          <a:prstGeom prst="rect">
            <a:avLst/>
          </a:prstGeom>
          <a:solidFill>
            <a:srgbClr val="FFE4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>
                <a:latin typeface="Times New Roman" pitchFamily="18" charset="0"/>
              </a:rPr>
              <a:t>Financial Analysis and Interpretation</a:t>
            </a:r>
            <a:endParaRPr lang="en-US" sz="6000">
              <a:latin typeface="Times New Roman" pitchFamily="18" charset="0"/>
            </a:endParaRPr>
          </a:p>
        </p:txBody>
      </p:sp>
      <p:sp>
        <p:nvSpPr>
          <p:cNvPr id="204889" name="Text Box 89"/>
          <p:cNvSpPr txBox="1">
            <a:spLocks noChangeArrowheads="1"/>
          </p:cNvSpPr>
          <p:nvPr/>
        </p:nvSpPr>
        <p:spPr bwMode="auto">
          <a:xfrm>
            <a:off x="1333500" y="4572000"/>
            <a:ext cx="647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Accounts Receivable Turnover</a:t>
            </a:r>
          </a:p>
        </p:txBody>
      </p:sp>
      <p:grpSp>
        <p:nvGrpSpPr>
          <p:cNvPr id="204890" name="Group 90"/>
          <p:cNvGrpSpPr>
            <a:grpSpLocks/>
          </p:cNvGrpSpPr>
          <p:nvPr/>
        </p:nvGrpSpPr>
        <p:grpSpPr bwMode="auto">
          <a:xfrm>
            <a:off x="2057400" y="5105400"/>
            <a:ext cx="5105400" cy="1139825"/>
            <a:chOff x="1296" y="3456"/>
            <a:chExt cx="3216" cy="718"/>
          </a:xfrm>
        </p:grpSpPr>
        <p:sp>
          <p:nvSpPr>
            <p:cNvPr id="204891" name="Text Box 91"/>
            <p:cNvSpPr txBox="1">
              <a:spLocks noChangeArrowheads="1"/>
            </p:cNvSpPr>
            <p:nvPr/>
          </p:nvSpPr>
          <p:spPr bwMode="auto">
            <a:xfrm>
              <a:off x="1296" y="3456"/>
              <a:ext cx="3216" cy="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5000"/>
                </a:spcBef>
              </a:pPr>
              <a:r>
                <a:rPr lang="en-US" sz="3200">
                  <a:solidFill>
                    <a:srgbClr val="990000"/>
                  </a:solidFill>
                  <a:latin typeface="Times New Roman" pitchFamily="18" charset="0"/>
                </a:rPr>
                <a:t>Net sales</a:t>
              </a:r>
            </a:p>
            <a:p>
              <a:pPr algn="ctr" eaLnBrk="0" hangingPunct="0">
                <a:spcBef>
                  <a:spcPct val="15000"/>
                </a:spcBef>
              </a:pPr>
              <a:r>
                <a:rPr lang="en-US" sz="3200">
                  <a:solidFill>
                    <a:srgbClr val="990000"/>
                  </a:solidFill>
                  <a:latin typeface="Times New Roman" pitchFamily="18" charset="0"/>
                </a:rPr>
                <a:t>Average accounts receivable</a:t>
              </a:r>
            </a:p>
          </p:txBody>
        </p:sp>
        <p:sp>
          <p:nvSpPr>
            <p:cNvPr id="204892" name="Line 92"/>
            <p:cNvSpPr>
              <a:spLocks noChangeShapeType="1"/>
            </p:cNvSpPr>
            <p:nvPr/>
          </p:nvSpPr>
          <p:spPr bwMode="auto">
            <a:xfrm>
              <a:off x="1392" y="3852"/>
              <a:ext cx="297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04894" name="AutoShape 9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6448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650875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2060575" algn="ctr"/>
              </a:tabLst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Accounts Receivable Turnover</a:t>
            </a: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463550" y="1066800"/>
            <a:ext cx="8223250" cy="3092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4872038" y="1339850"/>
            <a:ext cx="34385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1028700" algn="ctr"/>
                <a:tab pos="2578100" algn="ctr"/>
              </a:tabLst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       2006	2005</a:t>
            </a:r>
          </a:p>
        </p:txBody>
      </p:sp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757238" y="1720850"/>
            <a:ext cx="7858125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342900" algn="l"/>
                <a:tab pos="5600700" algn="r"/>
                <a:tab pos="7315200" algn="r"/>
              </a:tabLs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Net sales on account	$36,000,000	$32,500,000</a:t>
            </a:r>
          </a:p>
          <a:p>
            <a:pPr eaLnBrk="0" hangingPunct="0">
              <a:tabLst>
                <a:tab pos="342900" algn="l"/>
                <a:tab pos="5600700" algn="r"/>
                <a:tab pos="7315200" algn="r"/>
              </a:tabLs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Accounts receivable (net):	</a:t>
            </a:r>
          </a:p>
          <a:p>
            <a:pPr eaLnBrk="0" hangingPunct="0">
              <a:tabLst>
                <a:tab pos="342900" algn="l"/>
                <a:tab pos="5600700" algn="r"/>
                <a:tab pos="7315200" algn="r"/>
              </a:tabLs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	Beginning of year	$ 1,080,000	$1,050,000</a:t>
            </a:r>
          </a:p>
          <a:p>
            <a:pPr eaLnBrk="0" hangingPunct="0">
              <a:tabLst>
                <a:tab pos="342900" algn="l"/>
                <a:tab pos="5600700" algn="r"/>
                <a:tab pos="7315200" algn="r"/>
              </a:tabLs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	End of year	  1,220,000	1,080,000</a:t>
            </a:r>
          </a:p>
          <a:p>
            <a:pPr eaLnBrk="0" hangingPunct="0">
              <a:tabLst>
                <a:tab pos="342900" algn="l"/>
                <a:tab pos="5600700" algn="r"/>
                <a:tab pos="7315200" algn="r"/>
              </a:tabLs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	Total	$2,300,000	$2,130,000</a:t>
            </a:r>
          </a:p>
          <a:p>
            <a:pPr eaLnBrk="0" hangingPunct="0">
              <a:spcBef>
                <a:spcPct val="20000"/>
              </a:spcBef>
              <a:tabLst>
                <a:tab pos="342900" algn="l"/>
                <a:tab pos="5600700" algn="r"/>
                <a:tab pos="7315200" algn="r"/>
              </a:tabLs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	Average	$1,150,000	$1,115,000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 </a:t>
            </a:r>
          </a:p>
        </p:txBody>
      </p:sp>
      <p:sp>
        <p:nvSpPr>
          <p:cNvPr id="205830" name="Line 6"/>
          <p:cNvSpPr>
            <a:spLocks noChangeShapeType="1"/>
          </p:cNvSpPr>
          <p:nvPr/>
        </p:nvSpPr>
        <p:spPr bwMode="auto">
          <a:xfrm>
            <a:off x="844550" y="1727200"/>
            <a:ext cx="7302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1" name="Line 7"/>
          <p:cNvSpPr>
            <a:spLocks noChangeShapeType="1"/>
          </p:cNvSpPr>
          <p:nvPr/>
        </p:nvSpPr>
        <p:spPr bwMode="auto">
          <a:xfrm>
            <a:off x="5124450" y="3213100"/>
            <a:ext cx="303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2" name="Line 8"/>
          <p:cNvSpPr>
            <a:spLocks noChangeShapeType="1"/>
          </p:cNvSpPr>
          <p:nvPr/>
        </p:nvSpPr>
        <p:spPr bwMode="auto">
          <a:xfrm>
            <a:off x="5137150" y="3581400"/>
            <a:ext cx="29845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3" name="Rectangle 9"/>
          <p:cNvSpPr>
            <a:spLocks noChangeArrowheads="1"/>
          </p:cNvSpPr>
          <p:nvPr/>
        </p:nvSpPr>
        <p:spPr bwMode="auto">
          <a:xfrm>
            <a:off x="609600" y="4235450"/>
            <a:ext cx="81534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20000"/>
              </a:spcBef>
              <a:tabLst>
                <a:tab pos="342900" algn="l"/>
                <a:tab pos="5943600" algn="r"/>
                <a:tab pos="7543800" algn="r"/>
              </a:tabLst>
            </a:pPr>
            <a:r>
              <a:rPr lang="en-US" sz="2400" b="1">
                <a:solidFill>
                  <a:srgbClr val="990000"/>
                </a:solidFill>
                <a:latin typeface="Times New Roman" pitchFamily="18" charset="0"/>
              </a:rPr>
              <a:t>Accounts receivable turnover  	31.3 times	    29.1 times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grpSp>
        <p:nvGrpSpPr>
          <p:cNvPr id="205834" name="Group 10"/>
          <p:cNvGrpSpPr>
            <a:grpSpLocks/>
          </p:cNvGrpSpPr>
          <p:nvPr/>
        </p:nvGrpSpPr>
        <p:grpSpPr bwMode="auto">
          <a:xfrm>
            <a:off x="4038600" y="4692650"/>
            <a:ext cx="3810000" cy="1535113"/>
            <a:chOff x="2592" y="3072"/>
            <a:chExt cx="2400" cy="967"/>
          </a:xfrm>
        </p:grpSpPr>
        <p:sp>
          <p:nvSpPr>
            <p:cNvPr id="205835" name="AutoShape 11"/>
            <p:cNvSpPr>
              <a:spLocks noChangeArrowheads="1"/>
            </p:cNvSpPr>
            <p:nvPr/>
          </p:nvSpPr>
          <p:spPr bwMode="auto">
            <a:xfrm>
              <a:off x="3504" y="3072"/>
              <a:ext cx="480" cy="33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836" name="Text Box 12"/>
            <p:cNvSpPr txBox="1">
              <a:spLocks noChangeArrowheads="1"/>
            </p:cNvSpPr>
            <p:nvPr/>
          </p:nvSpPr>
          <p:spPr bwMode="auto">
            <a:xfrm>
              <a:off x="2592" y="3456"/>
              <a:ext cx="2400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2600" b="1">
                  <a:latin typeface="Times New Roman" pitchFamily="18" charset="0"/>
                </a:rPr>
                <a:t>$36,000,000</a:t>
              </a:r>
            </a:p>
            <a:p>
              <a:pPr algn="ctr" eaLnBrk="0" hangingPunct="0">
                <a:spcBef>
                  <a:spcPct val="10000"/>
                </a:spcBef>
              </a:pPr>
              <a:r>
                <a:rPr lang="en-US" sz="2600" b="1">
                  <a:latin typeface="Times New Roman" pitchFamily="18" charset="0"/>
                </a:rPr>
                <a:t>$1,150,000</a:t>
              </a:r>
            </a:p>
          </p:txBody>
        </p:sp>
        <p:sp>
          <p:nvSpPr>
            <p:cNvPr id="205837" name="Line 13"/>
            <p:cNvSpPr>
              <a:spLocks noChangeShapeType="1"/>
            </p:cNvSpPr>
            <p:nvPr/>
          </p:nvSpPr>
          <p:spPr bwMode="auto">
            <a:xfrm>
              <a:off x="3264" y="3744"/>
              <a:ext cx="10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05839" name="Group 15"/>
          <p:cNvGrpSpPr>
            <a:grpSpLocks/>
          </p:cNvGrpSpPr>
          <p:nvPr/>
        </p:nvGrpSpPr>
        <p:grpSpPr bwMode="auto">
          <a:xfrm>
            <a:off x="5791200" y="4692650"/>
            <a:ext cx="3810000" cy="1535113"/>
            <a:chOff x="2592" y="3072"/>
            <a:chExt cx="2400" cy="967"/>
          </a:xfrm>
        </p:grpSpPr>
        <p:sp>
          <p:nvSpPr>
            <p:cNvPr id="205840" name="AutoShape 16"/>
            <p:cNvSpPr>
              <a:spLocks noChangeArrowheads="1"/>
            </p:cNvSpPr>
            <p:nvPr/>
          </p:nvSpPr>
          <p:spPr bwMode="auto">
            <a:xfrm>
              <a:off x="3504" y="3072"/>
              <a:ext cx="480" cy="33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841" name="Text Box 17"/>
            <p:cNvSpPr txBox="1">
              <a:spLocks noChangeArrowheads="1"/>
            </p:cNvSpPr>
            <p:nvPr/>
          </p:nvSpPr>
          <p:spPr bwMode="auto">
            <a:xfrm>
              <a:off x="2592" y="3456"/>
              <a:ext cx="2400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2600" b="1">
                  <a:latin typeface="Times New Roman" pitchFamily="18" charset="0"/>
                </a:rPr>
                <a:t>$32,500,000</a:t>
              </a:r>
            </a:p>
            <a:p>
              <a:pPr algn="ctr" eaLnBrk="0" hangingPunct="0">
                <a:spcBef>
                  <a:spcPct val="10000"/>
                </a:spcBef>
              </a:pPr>
              <a:r>
                <a:rPr lang="en-US" sz="2600" b="1">
                  <a:latin typeface="Times New Roman" pitchFamily="18" charset="0"/>
                </a:rPr>
                <a:t>$1,115,000</a:t>
              </a:r>
            </a:p>
          </p:txBody>
        </p:sp>
        <p:sp>
          <p:nvSpPr>
            <p:cNvPr id="205842" name="Line 18"/>
            <p:cNvSpPr>
              <a:spLocks noChangeShapeType="1"/>
            </p:cNvSpPr>
            <p:nvPr/>
          </p:nvSpPr>
          <p:spPr bwMode="auto">
            <a:xfrm>
              <a:off x="3264" y="3744"/>
              <a:ext cx="10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5843" name="Rectangle 19"/>
          <p:cNvSpPr>
            <a:spLocks noChangeArrowheads="1"/>
          </p:cNvSpPr>
          <p:nvPr/>
        </p:nvSpPr>
        <p:spPr bwMode="auto">
          <a:xfrm>
            <a:off x="304800" y="4768850"/>
            <a:ext cx="4572000" cy="1809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marL="857250" indent="-857250" eaLnBrk="0" hangingPunct="0">
              <a:tabLst>
                <a:tab pos="4000500" algn="r"/>
                <a:tab pos="5829300" algn="r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Use:	To assess the efficiency in collecting receivables and in the management of credit.</a:t>
            </a:r>
          </a:p>
        </p:txBody>
      </p:sp>
      <p:sp>
        <p:nvSpPr>
          <p:cNvPr id="205844" name="AutoShape 2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38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0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0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3" grpId="0" autoUpdateAnimBg="0"/>
      <p:bldP spid="205843" grpId="0" animBg="1" autoUpdateAnimBg="0"/>
      <p:bldP spid="20584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650875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2060575" algn="ctr"/>
              </a:tabLst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Number of Days’ Sales in Receivables</a:t>
            </a:r>
          </a:p>
        </p:txBody>
      </p:sp>
      <p:grpSp>
        <p:nvGrpSpPr>
          <p:cNvPr id="206851" name="Group 3"/>
          <p:cNvGrpSpPr>
            <a:grpSpLocks/>
          </p:cNvGrpSpPr>
          <p:nvPr/>
        </p:nvGrpSpPr>
        <p:grpSpPr bwMode="auto">
          <a:xfrm>
            <a:off x="1219200" y="2971800"/>
            <a:ext cx="6477000" cy="1031875"/>
            <a:chOff x="768" y="1872"/>
            <a:chExt cx="4080" cy="650"/>
          </a:xfrm>
        </p:grpSpPr>
        <p:sp>
          <p:nvSpPr>
            <p:cNvPr id="206852" name="Text Box 4"/>
            <p:cNvSpPr txBox="1">
              <a:spLocks noChangeArrowheads="1"/>
            </p:cNvSpPr>
            <p:nvPr/>
          </p:nvSpPr>
          <p:spPr bwMode="auto">
            <a:xfrm>
              <a:off x="768" y="1872"/>
              <a:ext cx="2976" cy="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600">
                  <a:latin typeface="Times New Roman" pitchFamily="18" charset="0"/>
                </a:rPr>
                <a:t>Accounts receivable, end of year</a:t>
              </a:r>
            </a:p>
            <a:p>
              <a:pPr algn="ctr" eaLnBrk="0" hangingPunct="0">
                <a:spcBef>
                  <a:spcPct val="20000"/>
                </a:spcBef>
              </a:pPr>
              <a:r>
                <a:rPr lang="en-US" sz="2600">
                  <a:latin typeface="Times New Roman" pitchFamily="18" charset="0"/>
                </a:rPr>
                <a:t>Average daily sales on account</a:t>
              </a:r>
            </a:p>
          </p:txBody>
        </p:sp>
        <p:sp>
          <p:nvSpPr>
            <p:cNvPr id="206853" name="Line 5"/>
            <p:cNvSpPr>
              <a:spLocks noChangeShapeType="1"/>
            </p:cNvSpPr>
            <p:nvPr/>
          </p:nvSpPr>
          <p:spPr bwMode="auto">
            <a:xfrm>
              <a:off x="864" y="2192"/>
              <a:ext cx="28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06854" name="Group 6"/>
            <p:cNvGrpSpPr>
              <a:grpSpLocks/>
            </p:cNvGrpSpPr>
            <p:nvPr/>
          </p:nvGrpSpPr>
          <p:grpSpPr bwMode="auto">
            <a:xfrm>
              <a:off x="768" y="1872"/>
              <a:ext cx="2976" cy="650"/>
              <a:chOff x="816" y="2944"/>
              <a:chExt cx="2976" cy="650"/>
            </a:xfrm>
          </p:grpSpPr>
          <p:sp>
            <p:nvSpPr>
              <p:cNvPr id="206855" name="Text Box 7"/>
              <p:cNvSpPr txBox="1">
                <a:spLocks noChangeArrowheads="1"/>
              </p:cNvSpPr>
              <p:nvPr/>
            </p:nvSpPr>
            <p:spPr bwMode="auto">
              <a:xfrm>
                <a:off x="816" y="2944"/>
                <a:ext cx="2976" cy="650"/>
              </a:xfrm>
              <a:prstGeom prst="rect">
                <a:avLst/>
              </a:prstGeom>
              <a:solidFill>
                <a:srgbClr val="FFFFD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20000"/>
                  </a:spcBef>
                </a:pPr>
                <a:r>
                  <a:rPr lang="en-US" sz="2800">
                    <a:latin typeface="Times New Roman" pitchFamily="18" charset="0"/>
                  </a:rPr>
                  <a:t>$1,220,000</a:t>
                </a:r>
              </a:p>
              <a:p>
                <a:pPr algn="ctr" eaLnBrk="0" hangingPunct="0">
                  <a:spcBef>
                    <a:spcPct val="20000"/>
                  </a:spcBef>
                </a:pPr>
                <a:r>
                  <a:rPr lang="en-US" sz="2800">
                    <a:latin typeface="Times New Roman" pitchFamily="18" charset="0"/>
                  </a:rPr>
                  <a:t>($36,000,000 ÷ 365 days)</a:t>
                </a:r>
              </a:p>
            </p:txBody>
          </p:sp>
          <p:sp>
            <p:nvSpPr>
              <p:cNvPr id="206856" name="Line 8"/>
              <p:cNvSpPr>
                <a:spLocks noChangeShapeType="1"/>
              </p:cNvSpPr>
              <p:nvPr/>
            </p:nvSpPr>
            <p:spPr bwMode="auto">
              <a:xfrm>
                <a:off x="912" y="3264"/>
                <a:ext cx="28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06857" name="Text Box 9"/>
            <p:cNvSpPr txBox="1">
              <a:spLocks noChangeArrowheads="1"/>
            </p:cNvSpPr>
            <p:nvPr/>
          </p:nvSpPr>
          <p:spPr bwMode="auto">
            <a:xfrm>
              <a:off x="3744" y="2009"/>
              <a:ext cx="110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>
                  <a:solidFill>
                    <a:srgbClr val="990000"/>
                  </a:solidFill>
                  <a:latin typeface="Times New Roman" pitchFamily="18" charset="0"/>
                </a:rPr>
                <a:t>=12.4 days</a:t>
              </a:r>
            </a:p>
          </p:txBody>
        </p:sp>
      </p:grpSp>
      <p:sp>
        <p:nvSpPr>
          <p:cNvPr id="206858" name="Rectangle 10"/>
          <p:cNvSpPr>
            <a:spLocks noChangeArrowheads="1"/>
          </p:cNvSpPr>
          <p:nvPr/>
        </p:nvSpPr>
        <p:spPr bwMode="auto">
          <a:xfrm>
            <a:off x="533400" y="4572000"/>
            <a:ext cx="8077200" cy="1016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marL="800100" indent="-800100" eaLnBrk="0" hangingPunct="0">
              <a:tabLst>
                <a:tab pos="4000500" algn="r"/>
                <a:tab pos="5829300" algn="r"/>
              </a:tabLst>
            </a:pPr>
            <a:r>
              <a:rPr lang="en-US" sz="3000">
                <a:solidFill>
                  <a:srgbClr val="000000"/>
                </a:solidFill>
                <a:latin typeface="Times New Roman" pitchFamily="18" charset="0"/>
              </a:rPr>
              <a:t>Use:	To assess the efficiency in collecting receivables and in the management of credit.</a:t>
            </a:r>
          </a:p>
        </p:txBody>
      </p:sp>
      <p:grpSp>
        <p:nvGrpSpPr>
          <p:cNvPr id="206860" name="Group 12"/>
          <p:cNvGrpSpPr>
            <a:grpSpLocks/>
          </p:cNvGrpSpPr>
          <p:nvPr/>
        </p:nvGrpSpPr>
        <p:grpSpPr bwMode="auto">
          <a:xfrm>
            <a:off x="990600" y="1581150"/>
            <a:ext cx="5105400" cy="1009650"/>
            <a:chOff x="624" y="996"/>
            <a:chExt cx="3216" cy="636"/>
          </a:xfrm>
        </p:grpSpPr>
        <p:grpSp>
          <p:nvGrpSpPr>
            <p:cNvPr id="206861" name="Group 13"/>
            <p:cNvGrpSpPr>
              <a:grpSpLocks/>
            </p:cNvGrpSpPr>
            <p:nvPr/>
          </p:nvGrpSpPr>
          <p:grpSpPr bwMode="auto">
            <a:xfrm>
              <a:off x="624" y="996"/>
              <a:ext cx="3216" cy="636"/>
              <a:chOff x="1296" y="3456"/>
              <a:chExt cx="3216" cy="636"/>
            </a:xfrm>
          </p:grpSpPr>
          <p:sp>
            <p:nvSpPr>
              <p:cNvPr id="206862" name="Text Box 14"/>
              <p:cNvSpPr txBox="1">
                <a:spLocks noChangeArrowheads="1"/>
              </p:cNvSpPr>
              <p:nvPr/>
            </p:nvSpPr>
            <p:spPr bwMode="auto">
              <a:xfrm>
                <a:off x="1296" y="3456"/>
                <a:ext cx="3216" cy="6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5000"/>
                  </a:spcBef>
                </a:pPr>
                <a:r>
                  <a:rPr lang="en-US" sz="2800">
                    <a:solidFill>
                      <a:srgbClr val="010000"/>
                    </a:solidFill>
                    <a:latin typeface="Times New Roman" pitchFamily="18" charset="0"/>
                  </a:rPr>
                  <a:t>Accounts receivable, end of year</a:t>
                </a:r>
              </a:p>
              <a:p>
                <a:pPr algn="ctr" eaLnBrk="0" hangingPunct="0">
                  <a:spcBef>
                    <a:spcPct val="15000"/>
                  </a:spcBef>
                </a:pPr>
                <a:r>
                  <a:rPr lang="en-US" sz="2800">
                    <a:solidFill>
                      <a:srgbClr val="010000"/>
                    </a:solidFill>
                    <a:latin typeface="Times New Roman" pitchFamily="18" charset="0"/>
                  </a:rPr>
                  <a:t>Average daily sales</a:t>
                </a:r>
              </a:p>
            </p:txBody>
          </p:sp>
          <p:sp>
            <p:nvSpPr>
              <p:cNvPr id="206863" name="Line 15"/>
              <p:cNvSpPr>
                <a:spLocks noChangeShapeType="1"/>
              </p:cNvSpPr>
              <p:nvPr/>
            </p:nvSpPr>
            <p:spPr bwMode="auto">
              <a:xfrm>
                <a:off x="1392" y="3852"/>
                <a:ext cx="2976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206864" name="Line 16"/>
            <p:cNvSpPr>
              <a:spLocks noChangeShapeType="1"/>
            </p:cNvSpPr>
            <p:nvPr/>
          </p:nvSpPr>
          <p:spPr bwMode="auto">
            <a:xfrm flipV="1">
              <a:off x="768" y="1344"/>
              <a:ext cx="29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06865" name="AutoShape 1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29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0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8" grpId="0" animBg="1" autoUpdateAnimBg="0"/>
      <p:bldP spid="20686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Oval 2" descr="Parchment"/>
          <p:cNvSpPr>
            <a:spLocks noChangeArrowheads="1"/>
          </p:cNvSpPr>
          <p:nvPr/>
        </p:nvSpPr>
        <p:spPr bwMode="auto">
          <a:xfrm>
            <a:off x="2971800" y="2514600"/>
            <a:ext cx="3200400" cy="23622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5400">
                <a:latin typeface="Times New Roman" pitchFamily="18" charset="0"/>
              </a:rPr>
              <a:t>The End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1447800" y="914400"/>
            <a:ext cx="449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54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Chapter 8</a:t>
            </a:r>
          </a:p>
        </p:txBody>
      </p:sp>
    </p:spTree>
    <p:extLst>
      <p:ext uri="{BB962C8B-B14F-4D97-AF65-F5344CB8AC3E}">
        <p14:creationId xmlns:p14="http://schemas.microsoft.com/office/powerpoint/2010/main" val="139135716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AutoShape 3"/>
          <p:cNvSpPr>
            <a:spLocks noChangeArrowheads="1"/>
          </p:cNvSpPr>
          <p:nvPr/>
        </p:nvSpPr>
        <p:spPr bwMode="auto">
          <a:xfrm flipH="1">
            <a:off x="642938" y="304800"/>
            <a:ext cx="6400800" cy="2438400"/>
          </a:xfrm>
          <a:prstGeom prst="wedgeRoundRectCallout">
            <a:avLst>
              <a:gd name="adj1" fmla="val -32963"/>
              <a:gd name="adj2" fmla="val 66468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2800">
                <a:latin typeface="Times New Roman" pitchFamily="18" charset="0"/>
              </a:rPr>
              <a:t>Some of the action has been automated, so click the mouse when you see this lightning bolt in the lower right-hand corner of the screen.  You can point and click anywhere on the screen.</a:t>
            </a:r>
          </a:p>
        </p:txBody>
      </p:sp>
      <p:grpSp>
        <p:nvGrpSpPr>
          <p:cNvPr id="216068" name="Group 4"/>
          <p:cNvGrpSpPr>
            <a:grpSpLocks/>
          </p:cNvGrpSpPr>
          <p:nvPr/>
        </p:nvGrpSpPr>
        <p:grpSpPr bwMode="auto">
          <a:xfrm>
            <a:off x="5595938" y="2971800"/>
            <a:ext cx="1871662" cy="3416300"/>
            <a:chOff x="3216" y="1872"/>
            <a:chExt cx="1179" cy="2152"/>
          </a:xfrm>
        </p:grpSpPr>
        <p:sp>
          <p:nvSpPr>
            <p:cNvPr id="216069" name="Freeform 5"/>
            <p:cNvSpPr>
              <a:spLocks/>
            </p:cNvSpPr>
            <p:nvPr/>
          </p:nvSpPr>
          <p:spPr bwMode="auto">
            <a:xfrm>
              <a:off x="3932" y="2317"/>
              <a:ext cx="13" cy="28"/>
            </a:xfrm>
            <a:custGeom>
              <a:avLst/>
              <a:gdLst>
                <a:gd name="T0" fmla="*/ 17 w 27"/>
                <a:gd name="T1" fmla="*/ 2 h 55"/>
                <a:gd name="T2" fmla="*/ 27 w 27"/>
                <a:gd name="T3" fmla="*/ 29 h 55"/>
                <a:gd name="T4" fmla="*/ 0 w 27"/>
                <a:gd name="T5" fmla="*/ 55 h 55"/>
                <a:gd name="T6" fmla="*/ 8 w 27"/>
                <a:gd name="T7" fmla="*/ 0 h 55"/>
                <a:gd name="T8" fmla="*/ 17 w 27"/>
                <a:gd name="T9" fmla="*/ 2 h 55"/>
                <a:gd name="T10" fmla="*/ 17 w 27"/>
                <a:gd name="T11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5">
                  <a:moveTo>
                    <a:pt x="17" y="2"/>
                  </a:moveTo>
                  <a:lnTo>
                    <a:pt x="27" y="29"/>
                  </a:lnTo>
                  <a:lnTo>
                    <a:pt x="0" y="55"/>
                  </a:lnTo>
                  <a:lnTo>
                    <a:pt x="8" y="0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A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0" name="Freeform 6"/>
            <p:cNvSpPr>
              <a:spLocks/>
            </p:cNvSpPr>
            <p:nvPr/>
          </p:nvSpPr>
          <p:spPr bwMode="auto">
            <a:xfrm>
              <a:off x="3940" y="2245"/>
              <a:ext cx="36" cy="80"/>
            </a:xfrm>
            <a:custGeom>
              <a:avLst/>
              <a:gdLst>
                <a:gd name="T0" fmla="*/ 72 w 72"/>
                <a:gd name="T1" fmla="*/ 119 h 159"/>
                <a:gd name="T2" fmla="*/ 13 w 72"/>
                <a:gd name="T3" fmla="*/ 159 h 159"/>
                <a:gd name="T4" fmla="*/ 0 w 72"/>
                <a:gd name="T5" fmla="*/ 146 h 159"/>
                <a:gd name="T6" fmla="*/ 6 w 72"/>
                <a:gd name="T7" fmla="*/ 43 h 159"/>
                <a:gd name="T8" fmla="*/ 15 w 72"/>
                <a:gd name="T9" fmla="*/ 0 h 159"/>
                <a:gd name="T10" fmla="*/ 69 w 72"/>
                <a:gd name="T11" fmla="*/ 72 h 159"/>
                <a:gd name="T12" fmla="*/ 72 w 72"/>
                <a:gd name="T13" fmla="*/ 119 h 159"/>
                <a:gd name="T14" fmla="*/ 72 w 72"/>
                <a:gd name="T15" fmla="*/ 1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59">
                  <a:moveTo>
                    <a:pt x="72" y="119"/>
                  </a:moveTo>
                  <a:lnTo>
                    <a:pt x="13" y="159"/>
                  </a:lnTo>
                  <a:lnTo>
                    <a:pt x="0" y="146"/>
                  </a:lnTo>
                  <a:lnTo>
                    <a:pt x="6" y="43"/>
                  </a:lnTo>
                  <a:lnTo>
                    <a:pt x="15" y="0"/>
                  </a:lnTo>
                  <a:lnTo>
                    <a:pt x="69" y="72"/>
                  </a:lnTo>
                  <a:lnTo>
                    <a:pt x="72" y="119"/>
                  </a:lnTo>
                  <a:lnTo>
                    <a:pt x="72" y="11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1" name="Freeform 7"/>
            <p:cNvSpPr>
              <a:spLocks/>
            </p:cNvSpPr>
            <p:nvPr/>
          </p:nvSpPr>
          <p:spPr bwMode="auto">
            <a:xfrm>
              <a:off x="3594" y="2305"/>
              <a:ext cx="25" cy="33"/>
            </a:xfrm>
            <a:custGeom>
              <a:avLst/>
              <a:gdLst>
                <a:gd name="T0" fmla="*/ 15 w 49"/>
                <a:gd name="T1" fmla="*/ 0 h 67"/>
                <a:gd name="T2" fmla="*/ 0 w 49"/>
                <a:gd name="T3" fmla="*/ 57 h 67"/>
                <a:gd name="T4" fmla="*/ 49 w 49"/>
                <a:gd name="T5" fmla="*/ 67 h 67"/>
                <a:gd name="T6" fmla="*/ 42 w 49"/>
                <a:gd name="T7" fmla="*/ 6 h 67"/>
                <a:gd name="T8" fmla="*/ 15 w 49"/>
                <a:gd name="T9" fmla="*/ 0 h 67"/>
                <a:gd name="T10" fmla="*/ 15 w 49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7">
                  <a:moveTo>
                    <a:pt x="15" y="0"/>
                  </a:moveTo>
                  <a:lnTo>
                    <a:pt x="0" y="57"/>
                  </a:lnTo>
                  <a:lnTo>
                    <a:pt x="49" y="67"/>
                  </a:lnTo>
                  <a:lnTo>
                    <a:pt x="42" y="6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2" name="Freeform 8"/>
            <p:cNvSpPr>
              <a:spLocks/>
            </p:cNvSpPr>
            <p:nvPr/>
          </p:nvSpPr>
          <p:spPr bwMode="auto">
            <a:xfrm>
              <a:off x="3625" y="2422"/>
              <a:ext cx="326" cy="262"/>
            </a:xfrm>
            <a:custGeom>
              <a:avLst/>
              <a:gdLst>
                <a:gd name="T0" fmla="*/ 91 w 652"/>
                <a:gd name="T1" fmla="*/ 0 h 525"/>
                <a:gd name="T2" fmla="*/ 5 w 652"/>
                <a:gd name="T3" fmla="*/ 78 h 525"/>
                <a:gd name="T4" fmla="*/ 0 w 652"/>
                <a:gd name="T5" fmla="*/ 504 h 525"/>
                <a:gd name="T6" fmla="*/ 100 w 652"/>
                <a:gd name="T7" fmla="*/ 512 h 525"/>
                <a:gd name="T8" fmla="*/ 203 w 652"/>
                <a:gd name="T9" fmla="*/ 517 h 525"/>
                <a:gd name="T10" fmla="*/ 321 w 652"/>
                <a:gd name="T11" fmla="*/ 523 h 525"/>
                <a:gd name="T12" fmla="*/ 544 w 652"/>
                <a:gd name="T13" fmla="*/ 525 h 525"/>
                <a:gd name="T14" fmla="*/ 618 w 652"/>
                <a:gd name="T15" fmla="*/ 519 h 525"/>
                <a:gd name="T16" fmla="*/ 637 w 652"/>
                <a:gd name="T17" fmla="*/ 513 h 525"/>
                <a:gd name="T18" fmla="*/ 644 w 652"/>
                <a:gd name="T19" fmla="*/ 504 h 525"/>
                <a:gd name="T20" fmla="*/ 646 w 652"/>
                <a:gd name="T21" fmla="*/ 428 h 525"/>
                <a:gd name="T22" fmla="*/ 648 w 652"/>
                <a:gd name="T23" fmla="*/ 312 h 525"/>
                <a:gd name="T24" fmla="*/ 650 w 652"/>
                <a:gd name="T25" fmla="*/ 204 h 525"/>
                <a:gd name="T26" fmla="*/ 652 w 652"/>
                <a:gd name="T27" fmla="*/ 156 h 525"/>
                <a:gd name="T28" fmla="*/ 509 w 652"/>
                <a:gd name="T29" fmla="*/ 29 h 525"/>
                <a:gd name="T30" fmla="*/ 91 w 652"/>
                <a:gd name="T31" fmla="*/ 0 h 525"/>
                <a:gd name="T32" fmla="*/ 91 w 652"/>
                <a:gd name="T33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2" h="525">
                  <a:moveTo>
                    <a:pt x="91" y="0"/>
                  </a:moveTo>
                  <a:lnTo>
                    <a:pt x="5" y="78"/>
                  </a:lnTo>
                  <a:lnTo>
                    <a:pt x="0" y="504"/>
                  </a:lnTo>
                  <a:lnTo>
                    <a:pt x="100" y="512"/>
                  </a:lnTo>
                  <a:lnTo>
                    <a:pt x="203" y="517"/>
                  </a:lnTo>
                  <a:lnTo>
                    <a:pt x="321" y="523"/>
                  </a:lnTo>
                  <a:lnTo>
                    <a:pt x="544" y="525"/>
                  </a:lnTo>
                  <a:lnTo>
                    <a:pt x="618" y="519"/>
                  </a:lnTo>
                  <a:lnTo>
                    <a:pt x="637" y="513"/>
                  </a:lnTo>
                  <a:lnTo>
                    <a:pt x="644" y="504"/>
                  </a:lnTo>
                  <a:lnTo>
                    <a:pt x="646" y="428"/>
                  </a:lnTo>
                  <a:lnTo>
                    <a:pt x="648" y="312"/>
                  </a:lnTo>
                  <a:lnTo>
                    <a:pt x="650" y="204"/>
                  </a:lnTo>
                  <a:lnTo>
                    <a:pt x="652" y="156"/>
                  </a:lnTo>
                  <a:lnTo>
                    <a:pt x="509" y="29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3" name="Freeform 9"/>
            <p:cNvSpPr>
              <a:spLocks/>
            </p:cNvSpPr>
            <p:nvPr/>
          </p:nvSpPr>
          <p:spPr bwMode="auto">
            <a:xfrm>
              <a:off x="3218" y="2431"/>
              <a:ext cx="1175" cy="1084"/>
            </a:xfrm>
            <a:custGeom>
              <a:avLst/>
              <a:gdLst>
                <a:gd name="T0" fmla="*/ 633 w 2350"/>
                <a:gd name="T1" fmla="*/ 247 h 2167"/>
                <a:gd name="T2" fmla="*/ 45 w 2350"/>
                <a:gd name="T3" fmla="*/ 610 h 2167"/>
                <a:gd name="T4" fmla="*/ 0 w 2350"/>
                <a:gd name="T5" fmla="*/ 913 h 2167"/>
                <a:gd name="T6" fmla="*/ 287 w 2350"/>
                <a:gd name="T7" fmla="*/ 2063 h 2167"/>
                <a:gd name="T8" fmla="*/ 585 w 2350"/>
                <a:gd name="T9" fmla="*/ 2087 h 2167"/>
                <a:gd name="T10" fmla="*/ 812 w 2350"/>
                <a:gd name="T11" fmla="*/ 2061 h 2167"/>
                <a:gd name="T12" fmla="*/ 1000 w 2350"/>
                <a:gd name="T13" fmla="*/ 2038 h 2167"/>
                <a:gd name="T14" fmla="*/ 1207 w 2350"/>
                <a:gd name="T15" fmla="*/ 2013 h 2167"/>
                <a:gd name="T16" fmla="*/ 1418 w 2350"/>
                <a:gd name="T17" fmla="*/ 1987 h 2167"/>
                <a:gd name="T18" fmla="*/ 1622 w 2350"/>
                <a:gd name="T19" fmla="*/ 1962 h 2167"/>
                <a:gd name="T20" fmla="*/ 1799 w 2350"/>
                <a:gd name="T21" fmla="*/ 1937 h 2167"/>
                <a:gd name="T22" fmla="*/ 1970 w 2350"/>
                <a:gd name="T23" fmla="*/ 1912 h 2167"/>
                <a:gd name="T24" fmla="*/ 2038 w 2350"/>
                <a:gd name="T25" fmla="*/ 1888 h 2167"/>
                <a:gd name="T26" fmla="*/ 2052 w 2350"/>
                <a:gd name="T27" fmla="*/ 1863 h 2167"/>
                <a:gd name="T28" fmla="*/ 2067 w 2350"/>
                <a:gd name="T29" fmla="*/ 1838 h 2167"/>
                <a:gd name="T30" fmla="*/ 2080 w 2350"/>
                <a:gd name="T31" fmla="*/ 1817 h 2167"/>
                <a:gd name="T32" fmla="*/ 2093 w 2350"/>
                <a:gd name="T33" fmla="*/ 1795 h 2167"/>
                <a:gd name="T34" fmla="*/ 2109 w 2350"/>
                <a:gd name="T35" fmla="*/ 1770 h 2167"/>
                <a:gd name="T36" fmla="*/ 2126 w 2350"/>
                <a:gd name="T37" fmla="*/ 1743 h 2167"/>
                <a:gd name="T38" fmla="*/ 2143 w 2350"/>
                <a:gd name="T39" fmla="*/ 1717 h 2167"/>
                <a:gd name="T40" fmla="*/ 2160 w 2350"/>
                <a:gd name="T41" fmla="*/ 1690 h 2167"/>
                <a:gd name="T42" fmla="*/ 2177 w 2350"/>
                <a:gd name="T43" fmla="*/ 1663 h 2167"/>
                <a:gd name="T44" fmla="*/ 2196 w 2350"/>
                <a:gd name="T45" fmla="*/ 1637 h 2167"/>
                <a:gd name="T46" fmla="*/ 2211 w 2350"/>
                <a:gd name="T47" fmla="*/ 1610 h 2167"/>
                <a:gd name="T48" fmla="*/ 2227 w 2350"/>
                <a:gd name="T49" fmla="*/ 1585 h 2167"/>
                <a:gd name="T50" fmla="*/ 2242 w 2350"/>
                <a:gd name="T51" fmla="*/ 1563 h 2167"/>
                <a:gd name="T52" fmla="*/ 2255 w 2350"/>
                <a:gd name="T53" fmla="*/ 1544 h 2167"/>
                <a:gd name="T54" fmla="*/ 2268 w 2350"/>
                <a:gd name="T55" fmla="*/ 1519 h 2167"/>
                <a:gd name="T56" fmla="*/ 2282 w 2350"/>
                <a:gd name="T57" fmla="*/ 1496 h 2167"/>
                <a:gd name="T58" fmla="*/ 2291 w 2350"/>
                <a:gd name="T59" fmla="*/ 1451 h 2167"/>
                <a:gd name="T60" fmla="*/ 2306 w 2350"/>
                <a:gd name="T61" fmla="*/ 1374 h 2167"/>
                <a:gd name="T62" fmla="*/ 2324 w 2350"/>
                <a:gd name="T63" fmla="*/ 1281 h 2167"/>
                <a:gd name="T64" fmla="*/ 2341 w 2350"/>
                <a:gd name="T65" fmla="*/ 1198 h 2167"/>
                <a:gd name="T66" fmla="*/ 2350 w 2350"/>
                <a:gd name="T67" fmla="*/ 1146 h 2167"/>
                <a:gd name="T68" fmla="*/ 2116 w 2350"/>
                <a:gd name="T69" fmla="*/ 259 h 2167"/>
                <a:gd name="T70" fmla="*/ 1363 w 2350"/>
                <a:gd name="T71" fmla="*/ 33 h 2167"/>
                <a:gd name="T72" fmla="*/ 1358 w 2350"/>
                <a:gd name="T73" fmla="*/ 466 h 2167"/>
                <a:gd name="T74" fmla="*/ 1084 w 2350"/>
                <a:gd name="T75" fmla="*/ 487 h 2167"/>
                <a:gd name="T76" fmla="*/ 907 w 2350"/>
                <a:gd name="T77" fmla="*/ 481 h 2167"/>
                <a:gd name="T78" fmla="*/ 899 w 2350"/>
                <a:gd name="T79" fmla="*/ 458 h 2167"/>
                <a:gd name="T80" fmla="*/ 892 w 2350"/>
                <a:gd name="T81" fmla="*/ 430 h 2167"/>
                <a:gd name="T82" fmla="*/ 884 w 2350"/>
                <a:gd name="T83" fmla="*/ 405 h 2167"/>
                <a:gd name="T84" fmla="*/ 880 w 2350"/>
                <a:gd name="T85" fmla="*/ 386 h 2167"/>
                <a:gd name="T86" fmla="*/ 875 w 2350"/>
                <a:gd name="T87" fmla="*/ 365 h 2167"/>
                <a:gd name="T88" fmla="*/ 869 w 2350"/>
                <a:gd name="T89" fmla="*/ 344 h 2167"/>
                <a:gd name="T90" fmla="*/ 865 w 2350"/>
                <a:gd name="T91" fmla="*/ 323 h 2167"/>
                <a:gd name="T92" fmla="*/ 859 w 2350"/>
                <a:gd name="T93" fmla="*/ 302 h 2167"/>
                <a:gd name="T94" fmla="*/ 854 w 2350"/>
                <a:gd name="T95" fmla="*/ 274 h 2167"/>
                <a:gd name="T96" fmla="*/ 848 w 2350"/>
                <a:gd name="T97" fmla="*/ 255 h 2167"/>
                <a:gd name="T98" fmla="*/ 842 w 2350"/>
                <a:gd name="T99" fmla="*/ 230 h 2167"/>
                <a:gd name="T100" fmla="*/ 835 w 2350"/>
                <a:gd name="T101" fmla="*/ 198 h 2167"/>
                <a:gd name="T102" fmla="*/ 829 w 2350"/>
                <a:gd name="T103" fmla="*/ 175 h 2167"/>
                <a:gd name="T104" fmla="*/ 859 w 2350"/>
                <a:gd name="T105" fmla="*/ 0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50" h="2167">
                  <a:moveTo>
                    <a:pt x="859" y="0"/>
                  </a:moveTo>
                  <a:lnTo>
                    <a:pt x="766" y="158"/>
                  </a:lnTo>
                  <a:lnTo>
                    <a:pt x="633" y="247"/>
                  </a:lnTo>
                  <a:lnTo>
                    <a:pt x="222" y="428"/>
                  </a:lnTo>
                  <a:lnTo>
                    <a:pt x="45" y="529"/>
                  </a:lnTo>
                  <a:lnTo>
                    <a:pt x="45" y="610"/>
                  </a:lnTo>
                  <a:lnTo>
                    <a:pt x="17" y="795"/>
                  </a:lnTo>
                  <a:lnTo>
                    <a:pt x="25" y="863"/>
                  </a:lnTo>
                  <a:lnTo>
                    <a:pt x="0" y="913"/>
                  </a:lnTo>
                  <a:lnTo>
                    <a:pt x="78" y="1283"/>
                  </a:lnTo>
                  <a:lnTo>
                    <a:pt x="110" y="1812"/>
                  </a:lnTo>
                  <a:lnTo>
                    <a:pt x="287" y="2063"/>
                  </a:lnTo>
                  <a:lnTo>
                    <a:pt x="395" y="2167"/>
                  </a:lnTo>
                  <a:lnTo>
                    <a:pt x="521" y="2095"/>
                  </a:lnTo>
                  <a:lnTo>
                    <a:pt x="585" y="2087"/>
                  </a:lnTo>
                  <a:lnTo>
                    <a:pt x="660" y="2078"/>
                  </a:lnTo>
                  <a:lnTo>
                    <a:pt x="757" y="2066"/>
                  </a:lnTo>
                  <a:lnTo>
                    <a:pt x="812" y="2061"/>
                  </a:lnTo>
                  <a:lnTo>
                    <a:pt x="873" y="2053"/>
                  </a:lnTo>
                  <a:lnTo>
                    <a:pt x="935" y="2045"/>
                  </a:lnTo>
                  <a:lnTo>
                    <a:pt x="1000" y="2038"/>
                  </a:lnTo>
                  <a:lnTo>
                    <a:pt x="1067" y="2030"/>
                  </a:lnTo>
                  <a:lnTo>
                    <a:pt x="1137" y="2021"/>
                  </a:lnTo>
                  <a:lnTo>
                    <a:pt x="1207" y="2013"/>
                  </a:lnTo>
                  <a:lnTo>
                    <a:pt x="1278" y="2004"/>
                  </a:lnTo>
                  <a:lnTo>
                    <a:pt x="1348" y="1996"/>
                  </a:lnTo>
                  <a:lnTo>
                    <a:pt x="1418" y="1987"/>
                  </a:lnTo>
                  <a:lnTo>
                    <a:pt x="1489" y="1979"/>
                  </a:lnTo>
                  <a:lnTo>
                    <a:pt x="1557" y="1969"/>
                  </a:lnTo>
                  <a:lnTo>
                    <a:pt x="1622" y="1962"/>
                  </a:lnTo>
                  <a:lnTo>
                    <a:pt x="1685" y="1952"/>
                  </a:lnTo>
                  <a:lnTo>
                    <a:pt x="1744" y="1945"/>
                  </a:lnTo>
                  <a:lnTo>
                    <a:pt x="1799" y="1937"/>
                  </a:lnTo>
                  <a:lnTo>
                    <a:pt x="1850" y="1930"/>
                  </a:lnTo>
                  <a:lnTo>
                    <a:pt x="1896" y="1924"/>
                  </a:lnTo>
                  <a:lnTo>
                    <a:pt x="1970" y="1912"/>
                  </a:lnTo>
                  <a:lnTo>
                    <a:pt x="2036" y="1897"/>
                  </a:lnTo>
                  <a:lnTo>
                    <a:pt x="2036" y="1893"/>
                  </a:lnTo>
                  <a:lnTo>
                    <a:pt x="2038" y="1888"/>
                  </a:lnTo>
                  <a:lnTo>
                    <a:pt x="2042" y="1882"/>
                  </a:lnTo>
                  <a:lnTo>
                    <a:pt x="2046" y="1873"/>
                  </a:lnTo>
                  <a:lnTo>
                    <a:pt x="2052" y="1863"/>
                  </a:lnTo>
                  <a:lnTo>
                    <a:pt x="2059" y="1852"/>
                  </a:lnTo>
                  <a:lnTo>
                    <a:pt x="2063" y="1846"/>
                  </a:lnTo>
                  <a:lnTo>
                    <a:pt x="2067" y="1838"/>
                  </a:lnTo>
                  <a:lnTo>
                    <a:pt x="2071" y="1833"/>
                  </a:lnTo>
                  <a:lnTo>
                    <a:pt x="2074" y="1825"/>
                  </a:lnTo>
                  <a:lnTo>
                    <a:pt x="2080" y="1817"/>
                  </a:lnTo>
                  <a:lnTo>
                    <a:pt x="2084" y="1810"/>
                  </a:lnTo>
                  <a:lnTo>
                    <a:pt x="2088" y="1802"/>
                  </a:lnTo>
                  <a:lnTo>
                    <a:pt x="2093" y="1795"/>
                  </a:lnTo>
                  <a:lnTo>
                    <a:pt x="2099" y="1787"/>
                  </a:lnTo>
                  <a:lnTo>
                    <a:pt x="2103" y="1777"/>
                  </a:lnTo>
                  <a:lnTo>
                    <a:pt x="2109" y="1770"/>
                  </a:lnTo>
                  <a:lnTo>
                    <a:pt x="2114" y="1762"/>
                  </a:lnTo>
                  <a:lnTo>
                    <a:pt x="2120" y="1753"/>
                  </a:lnTo>
                  <a:lnTo>
                    <a:pt x="2126" y="1743"/>
                  </a:lnTo>
                  <a:lnTo>
                    <a:pt x="2131" y="1736"/>
                  </a:lnTo>
                  <a:lnTo>
                    <a:pt x="2137" y="1726"/>
                  </a:lnTo>
                  <a:lnTo>
                    <a:pt x="2143" y="1717"/>
                  </a:lnTo>
                  <a:lnTo>
                    <a:pt x="2149" y="1707"/>
                  </a:lnTo>
                  <a:lnTo>
                    <a:pt x="2154" y="1700"/>
                  </a:lnTo>
                  <a:lnTo>
                    <a:pt x="2160" y="1690"/>
                  </a:lnTo>
                  <a:lnTo>
                    <a:pt x="2166" y="1681"/>
                  </a:lnTo>
                  <a:lnTo>
                    <a:pt x="2171" y="1671"/>
                  </a:lnTo>
                  <a:lnTo>
                    <a:pt x="2177" y="1663"/>
                  </a:lnTo>
                  <a:lnTo>
                    <a:pt x="2185" y="1654"/>
                  </a:lnTo>
                  <a:lnTo>
                    <a:pt x="2190" y="1644"/>
                  </a:lnTo>
                  <a:lnTo>
                    <a:pt x="2196" y="1637"/>
                  </a:lnTo>
                  <a:lnTo>
                    <a:pt x="2200" y="1627"/>
                  </a:lnTo>
                  <a:lnTo>
                    <a:pt x="2206" y="1620"/>
                  </a:lnTo>
                  <a:lnTo>
                    <a:pt x="2211" y="1610"/>
                  </a:lnTo>
                  <a:lnTo>
                    <a:pt x="2217" y="1603"/>
                  </a:lnTo>
                  <a:lnTo>
                    <a:pt x="2223" y="1593"/>
                  </a:lnTo>
                  <a:lnTo>
                    <a:pt x="2227" y="1585"/>
                  </a:lnTo>
                  <a:lnTo>
                    <a:pt x="2232" y="1578"/>
                  </a:lnTo>
                  <a:lnTo>
                    <a:pt x="2238" y="1570"/>
                  </a:lnTo>
                  <a:lnTo>
                    <a:pt x="2242" y="1563"/>
                  </a:lnTo>
                  <a:lnTo>
                    <a:pt x="2247" y="1557"/>
                  </a:lnTo>
                  <a:lnTo>
                    <a:pt x="2251" y="1549"/>
                  </a:lnTo>
                  <a:lnTo>
                    <a:pt x="2255" y="1544"/>
                  </a:lnTo>
                  <a:lnTo>
                    <a:pt x="2259" y="1536"/>
                  </a:lnTo>
                  <a:lnTo>
                    <a:pt x="2263" y="1530"/>
                  </a:lnTo>
                  <a:lnTo>
                    <a:pt x="2268" y="1519"/>
                  </a:lnTo>
                  <a:lnTo>
                    <a:pt x="2274" y="1511"/>
                  </a:lnTo>
                  <a:lnTo>
                    <a:pt x="2280" y="1502"/>
                  </a:lnTo>
                  <a:lnTo>
                    <a:pt x="2282" y="1496"/>
                  </a:lnTo>
                  <a:lnTo>
                    <a:pt x="2286" y="1489"/>
                  </a:lnTo>
                  <a:lnTo>
                    <a:pt x="2287" y="1470"/>
                  </a:lnTo>
                  <a:lnTo>
                    <a:pt x="2291" y="1451"/>
                  </a:lnTo>
                  <a:lnTo>
                    <a:pt x="2295" y="1430"/>
                  </a:lnTo>
                  <a:lnTo>
                    <a:pt x="2301" y="1403"/>
                  </a:lnTo>
                  <a:lnTo>
                    <a:pt x="2306" y="1374"/>
                  </a:lnTo>
                  <a:lnTo>
                    <a:pt x="2312" y="1342"/>
                  </a:lnTo>
                  <a:lnTo>
                    <a:pt x="2318" y="1312"/>
                  </a:lnTo>
                  <a:lnTo>
                    <a:pt x="2324" y="1281"/>
                  </a:lnTo>
                  <a:lnTo>
                    <a:pt x="2329" y="1251"/>
                  </a:lnTo>
                  <a:lnTo>
                    <a:pt x="2335" y="1222"/>
                  </a:lnTo>
                  <a:lnTo>
                    <a:pt x="2341" y="1198"/>
                  </a:lnTo>
                  <a:lnTo>
                    <a:pt x="2344" y="1177"/>
                  </a:lnTo>
                  <a:lnTo>
                    <a:pt x="2346" y="1160"/>
                  </a:lnTo>
                  <a:lnTo>
                    <a:pt x="2350" y="1146"/>
                  </a:lnTo>
                  <a:lnTo>
                    <a:pt x="2282" y="711"/>
                  </a:lnTo>
                  <a:lnTo>
                    <a:pt x="2206" y="470"/>
                  </a:lnTo>
                  <a:lnTo>
                    <a:pt x="2116" y="259"/>
                  </a:lnTo>
                  <a:lnTo>
                    <a:pt x="1861" y="183"/>
                  </a:lnTo>
                  <a:lnTo>
                    <a:pt x="1472" y="147"/>
                  </a:lnTo>
                  <a:lnTo>
                    <a:pt x="1363" y="33"/>
                  </a:lnTo>
                  <a:lnTo>
                    <a:pt x="1422" y="234"/>
                  </a:lnTo>
                  <a:lnTo>
                    <a:pt x="1439" y="456"/>
                  </a:lnTo>
                  <a:lnTo>
                    <a:pt x="1358" y="466"/>
                  </a:lnTo>
                  <a:lnTo>
                    <a:pt x="1276" y="474"/>
                  </a:lnTo>
                  <a:lnTo>
                    <a:pt x="1179" y="481"/>
                  </a:lnTo>
                  <a:lnTo>
                    <a:pt x="1084" y="487"/>
                  </a:lnTo>
                  <a:lnTo>
                    <a:pt x="998" y="491"/>
                  </a:lnTo>
                  <a:lnTo>
                    <a:pt x="935" y="489"/>
                  </a:lnTo>
                  <a:lnTo>
                    <a:pt x="907" y="481"/>
                  </a:lnTo>
                  <a:lnTo>
                    <a:pt x="903" y="472"/>
                  </a:lnTo>
                  <a:lnTo>
                    <a:pt x="901" y="466"/>
                  </a:lnTo>
                  <a:lnTo>
                    <a:pt x="899" y="458"/>
                  </a:lnTo>
                  <a:lnTo>
                    <a:pt x="897" y="449"/>
                  </a:lnTo>
                  <a:lnTo>
                    <a:pt x="894" y="439"/>
                  </a:lnTo>
                  <a:lnTo>
                    <a:pt x="892" y="430"/>
                  </a:lnTo>
                  <a:lnTo>
                    <a:pt x="888" y="418"/>
                  </a:lnTo>
                  <a:lnTo>
                    <a:pt x="886" y="411"/>
                  </a:lnTo>
                  <a:lnTo>
                    <a:pt x="884" y="405"/>
                  </a:lnTo>
                  <a:lnTo>
                    <a:pt x="884" y="399"/>
                  </a:lnTo>
                  <a:lnTo>
                    <a:pt x="882" y="394"/>
                  </a:lnTo>
                  <a:lnTo>
                    <a:pt x="880" y="386"/>
                  </a:lnTo>
                  <a:lnTo>
                    <a:pt x="878" y="380"/>
                  </a:lnTo>
                  <a:lnTo>
                    <a:pt x="876" y="373"/>
                  </a:lnTo>
                  <a:lnTo>
                    <a:pt x="875" y="365"/>
                  </a:lnTo>
                  <a:lnTo>
                    <a:pt x="873" y="359"/>
                  </a:lnTo>
                  <a:lnTo>
                    <a:pt x="871" y="352"/>
                  </a:lnTo>
                  <a:lnTo>
                    <a:pt x="869" y="344"/>
                  </a:lnTo>
                  <a:lnTo>
                    <a:pt x="869" y="339"/>
                  </a:lnTo>
                  <a:lnTo>
                    <a:pt x="867" y="331"/>
                  </a:lnTo>
                  <a:lnTo>
                    <a:pt x="865" y="323"/>
                  </a:lnTo>
                  <a:lnTo>
                    <a:pt x="863" y="316"/>
                  </a:lnTo>
                  <a:lnTo>
                    <a:pt x="861" y="310"/>
                  </a:lnTo>
                  <a:lnTo>
                    <a:pt x="859" y="302"/>
                  </a:lnTo>
                  <a:lnTo>
                    <a:pt x="857" y="295"/>
                  </a:lnTo>
                  <a:lnTo>
                    <a:pt x="854" y="282"/>
                  </a:lnTo>
                  <a:lnTo>
                    <a:pt x="854" y="274"/>
                  </a:lnTo>
                  <a:lnTo>
                    <a:pt x="852" y="268"/>
                  </a:lnTo>
                  <a:lnTo>
                    <a:pt x="850" y="261"/>
                  </a:lnTo>
                  <a:lnTo>
                    <a:pt x="848" y="255"/>
                  </a:lnTo>
                  <a:lnTo>
                    <a:pt x="846" y="249"/>
                  </a:lnTo>
                  <a:lnTo>
                    <a:pt x="846" y="242"/>
                  </a:lnTo>
                  <a:lnTo>
                    <a:pt x="842" y="230"/>
                  </a:lnTo>
                  <a:lnTo>
                    <a:pt x="840" y="219"/>
                  </a:lnTo>
                  <a:lnTo>
                    <a:pt x="837" y="207"/>
                  </a:lnTo>
                  <a:lnTo>
                    <a:pt x="835" y="198"/>
                  </a:lnTo>
                  <a:lnTo>
                    <a:pt x="833" y="188"/>
                  </a:lnTo>
                  <a:lnTo>
                    <a:pt x="831" y="181"/>
                  </a:lnTo>
                  <a:lnTo>
                    <a:pt x="829" y="175"/>
                  </a:lnTo>
                  <a:lnTo>
                    <a:pt x="827" y="166"/>
                  </a:lnTo>
                  <a:lnTo>
                    <a:pt x="827" y="162"/>
                  </a:lnTo>
                  <a:lnTo>
                    <a:pt x="859" y="0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4" name="Freeform 10"/>
            <p:cNvSpPr>
              <a:spLocks/>
            </p:cNvSpPr>
            <p:nvPr/>
          </p:nvSpPr>
          <p:spPr bwMode="auto">
            <a:xfrm>
              <a:off x="3383" y="2661"/>
              <a:ext cx="738" cy="584"/>
            </a:xfrm>
            <a:custGeom>
              <a:avLst/>
              <a:gdLst>
                <a:gd name="T0" fmla="*/ 3 w 1475"/>
                <a:gd name="T1" fmla="*/ 53 h 1167"/>
                <a:gd name="T2" fmla="*/ 0 w 1475"/>
                <a:gd name="T3" fmla="*/ 283 h 1167"/>
                <a:gd name="T4" fmla="*/ 61 w 1475"/>
                <a:gd name="T5" fmla="*/ 1167 h 1167"/>
                <a:gd name="T6" fmla="*/ 1475 w 1475"/>
                <a:gd name="T7" fmla="*/ 1122 h 1167"/>
                <a:gd name="T8" fmla="*/ 1447 w 1475"/>
                <a:gd name="T9" fmla="*/ 0 h 1167"/>
                <a:gd name="T10" fmla="*/ 3 w 1475"/>
                <a:gd name="T11" fmla="*/ 53 h 1167"/>
                <a:gd name="T12" fmla="*/ 3 w 1475"/>
                <a:gd name="T13" fmla="*/ 53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5" h="1167">
                  <a:moveTo>
                    <a:pt x="3" y="53"/>
                  </a:moveTo>
                  <a:lnTo>
                    <a:pt x="0" y="283"/>
                  </a:lnTo>
                  <a:lnTo>
                    <a:pt x="61" y="1167"/>
                  </a:lnTo>
                  <a:lnTo>
                    <a:pt x="1475" y="1122"/>
                  </a:lnTo>
                  <a:lnTo>
                    <a:pt x="1447" y="0"/>
                  </a:lnTo>
                  <a:lnTo>
                    <a:pt x="3" y="53"/>
                  </a:lnTo>
                  <a:lnTo>
                    <a:pt x="3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5" name="Freeform 11"/>
            <p:cNvSpPr>
              <a:spLocks/>
            </p:cNvSpPr>
            <p:nvPr/>
          </p:nvSpPr>
          <p:spPr bwMode="auto">
            <a:xfrm>
              <a:off x="3491" y="3282"/>
              <a:ext cx="712" cy="742"/>
            </a:xfrm>
            <a:custGeom>
              <a:avLst/>
              <a:gdLst>
                <a:gd name="T0" fmla="*/ 159 w 1424"/>
                <a:gd name="T1" fmla="*/ 0 h 1485"/>
                <a:gd name="T2" fmla="*/ 0 w 1424"/>
                <a:gd name="T3" fmla="*/ 1226 h 1485"/>
                <a:gd name="T4" fmla="*/ 1053 w 1424"/>
                <a:gd name="T5" fmla="*/ 1462 h 1485"/>
                <a:gd name="T6" fmla="*/ 1070 w 1424"/>
                <a:gd name="T7" fmla="*/ 1464 h 1485"/>
                <a:gd name="T8" fmla="*/ 1112 w 1424"/>
                <a:gd name="T9" fmla="*/ 1472 h 1485"/>
                <a:gd name="T10" fmla="*/ 1173 w 1424"/>
                <a:gd name="T11" fmla="*/ 1479 h 1485"/>
                <a:gd name="T12" fmla="*/ 1239 w 1424"/>
                <a:gd name="T13" fmla="*/ 1485 h 1485"/>
                <a:gd name="T14" fmla="*/ 1308 w 1424"/>
                <a:gd name="T15" fmla="*/ 1485 h 1485"/>
                <a:gd name="T16" fmla="*/ 1367 w 1424"/>
                <a:gd name="T17" fmla="*/ 1475 h 1485"/>
                <a:gd name="T18" fmla="*/ 1409 w 1424"/>
                <a:gd name="T19" fmla="*/ 1455 h 1485"/>
                <a:gd name="T20" fmla="*/ 1420 w 1424"/>
                <a:gd name="T21" fmla="*/ 1439 h 1485"/>
                <a:gd name="T22" fmla="*/ 1424 w 1424"/>
                <a:gd name="T23" fmla="*/ 1418 h 1485"/>
                <a:gd name="T24" fmla="*/ 1422 w 1424"/>
                <a:gd name="T25" fmla="*/ 1342 h 1485"/>
                <a:gd name="T26" fmla="*/ 1418 w 1424"/>
                <a:gd name="T27" fmla="*/ 1285 h 1485"/>
                <a:gd name="T28" fmla="*/ 1416 w 1424"/>
                <a:gd name="T29" fmla="*/ 1215 h 1485"/>
                <a:gd name="T30" fmla="*/ 1412 w 1424"/>
                <a:gd name="T31" fmla="*/ 1139 h 1485"/>
                <a:gd name="T32" fmla="*/ 1409 w 1424"/>
                <a:gd name="T33" fmla="*/ 1055 h 1485"/>
                <a:gd name="T34" fmla="*/ 1405 w 1424"/>
                <a:gd name="T35" fmla="*/ 968 h 1485"/>
                <a:gd name="T36" fmla="*/ 1401 w 1424"/>
                <a:gd name="T37" fmla="*/ 881 h 1485"/>
                <a:gd name="T38" fmla="*/ 1397 w 1424"/>
                <a:gd name="T39" fmla="*/ 795 h 1485"/>
                <a:gd name="T40" fmla="*/ 1393 w 1424"/>
                <a:gd name="T41" fmla="*/ 713 h 1485"/>
                <a:gd name="T42" fmla="*/ 1390 w 1424"/>
                <a:gd name="T43" fmla="*/ 637 h 1485"/>
                <a:gd name="T44" fmla="*/ 1386 w 1424"/>
                <a:gd name="T45" fmla="*/ 569 h 1485"/>
                <a:gd name="T46" fmla="*/ 1380 w 1424"/>
                <a:gd name="T47" fmla="*/ 468 h 1485"/>
                <a:gd name="T48" fmla="*/ 1378 w 1424"/>
                <a:gd name="T49" fmla="*/ 430 h 1485"/>
                <a:gd name="T50" fmla="*/ 1346 w 1424"/>
                <a:gd name="T51" fmla="*/ 249 h 1485"/>
                <a:gd name="T52" fmla="*/ 954 w 1424"/>
                <a:gd name="T53" fmla="*/ 213 h 1485"/>
                <a:gd name="T54" fmla="*/ 743 w 1424"/>
                <a:gd name="T55" fmla="*/ 244 h 1485"/>
                <a:gd name="T56" fmla="*/ 418 w 1424"/>
                <a:gd name="T57" fmla="*/ 6 h 1485"/>
                <a:gd name="T58" fmla="*/ 159 w 1424"/>
                <a:gd name="T59" fmla="*/ 0 h 1485"/>
                <a:gd name="T60" fmla="*/ 159 w 1424"/>
                <a:gd name="T61" fmla="*/ 0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4" h="1485">
                  <a:moveTo>
                    <a:pt x="159" y="0"/>
                  </a:moveTo>
                  <a:lnTo>
                    <a:pt x="0" y="1226"/>
                  </a:lnTo>
                  <a:lnTo>
                    <a:pt x="1053" y="1462"/>
                  </a:lnTo>
                  <a:lnTo>
                    <a:pt x="1070" y="1464"/>
                  </a:lnTo>
                  <a:lnTo>
                    <a:pt x="1112" y="1472"/>
                  </a:lnTo>
                  <a:lnTo>
                    <a:pt x="1173" y="1479"/>
                  </a:lnTo>
                  <a:lnTo>
                    <a:pt x="1239" y="1485"/>
                  </a:lnTo>
                  <a:lnTo>
                    <a:pt x="1308" y="1485"/>
                  </a:lnTo>
                  <a:lnTo>
                    <a:pt x="1367" y="1475"/>
                  </a:lnTo>
                  <a:lnTo>
                    <a:pt x="1409" y="1455"/>
                  </a:lnTo>
                  <a:lnTo>
                    <a:pt x="1420" y="1439"/>
                  </a:lnTo>
                  <a:lnTo>
                    <a:pt x="1424" y="1418"/>
                  </a:lnTo>
                  <a:lnTo>
                    <a:pt x="1422" y="1342"/>
                  </a:lnTo>
                  <a:lnTo>
                    <a:pt x="1418" y="1285"/>
                  </a:lnTo>
                  <a:lnTo>
                    <a:pt x="1416" y="1215"/>
                  </a:lnTo>
                  <a:lnTo>
                    <a:pt x="1412" y="1139"/>
                  </a:lnTo>
                  <a:lnTo>
                    <a:pt x="1409" y="1055"/>
                  </a:lnTo>
                  <a:lnTo>
                    <a:pt x="1405" y="968"/>
                  </a:lnTo>
                  <a:lnTo>
                    <a:pt x="1401" y="881"/>
                  </a:lnTo>
                  <a:lnTo>
                    <a:pt x="1397" y="795"/>
                  </a:lnTo>
                  <a:lnTo>
                    <a:pt x="1393" y="713"/>
                  </a:lnTo>
                  <a:lnTo>
                    <a:pt x="1390" y="637"/>
                  </a:lnTo>
                  <a:lnTo>
                    <a:pt x="1386" y="569"/>
                  </a:lnTo>
                  <a:lnTo>
                    <a:pt x="1380" y="468"/>
                  </a:lnTo>
                  <a:lnTo>
                    <a:pt x="1378" y="430"/>
                  </a:lnTo>
                  <a:lnTo>
                    <a:pt x="1346" y="249"/>
                  </a:lnTo>
                  <a:lnTo>
                    <a:pt x="954" y="213"/>
                  </a:lnTo>
                  <a:lnTo>
                    <a:pt x="743" y="244"/>
                  </a:lnTo>
                  <a:lnTo>
                    <a:pt x="418" y="6"/>
                  </a:lnTo>
                  <a:lnTo>
                    <a:pt x="159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6" name="Freeform 12"/>
            <p:cNvSpPr>
              <a:spLocks/>
            </p:cNvSpPr>
            <p:nvPr/>
          </p:nvSpPr>
          <p:spPr bwMode="auto">
            <a:xfrm>
              <a:off x="3493" y="3223"/>
              <a:ext cx="681" cy="772"/>
            </a:xfrm>
            <a:custGeom>
              <a:avLst/>
              <a:gdLst>
                <a:gd name="T0" fmla="*/ 831 w 1364"/>
                <a:gd name="T1" fmla="*/ 1136 h 1543"/>
                <a:gd name="T2" fmla="*/ 1001 w 1364"/>
                <a:gd name="T3" fmla="*/ 998 h 1543"/>
                <a:gd name="T4" fmla="*/ 989 w 1364"/>
                <a:gd name="T5" fmla="*/ 1093 h 1543"/>
                <a:gd name="T6" fmla="*/ 974 w 1364"/>
                <a:gd name="T7" fmla="*/ 1207 h 1543"/>
                <a:gd name="T8" fmla="*/ 957 w 1364"/>
                <a:gd name="T9" fmla="*/ 1324 h 1543"/>
                <a:gd name="T10" fmla="*/ 942 w 1364"/>
                <a:gd name="T11" fmla="*/ 1429 h 1543"/>
                <a:gd name="T12" fmla="*/ 928 w 1364"/>
                <a:gd name="T13" fmla="*/ 1520 h 1543"/>
                <a:gd name="T14" fmla="*/ 928 w 1364"/>
                <a:gd name="T15" fmla="*/ 1526 h 1543"/>
                <a:gd name="T16" fmla="*/ 936 w 1364"/>
                <a:gd name="T17" fmla="*/ 1494 h 1543"/>
                <a:gd name="T18" fmla="*/ 945 w 1364"/>
                <a:gd name="T19" fmla="*/ 1459 h 1543"/>
                <a:gd name="T20" fmla="*/ 959 w 1364"/>
                <a:gd name="T21" fmla="*/ 1418 h 1543"/>
                <a:gd name="T22" fmla="*/ 968 w 1364"/>
                <a:gd name="T23" fmla="*/ 1383 h 1543"/>
                <a:gd name="T24" fmla="*/ 976 w 1364"/>
                <a:gd name="T25" fmla="*/ 1359 h 1543"/>
                <a:gd name="T26" fmla="*/ 985 w 1364"/>
                <a:gd name="T27" fmla="*/ 1328 h 1543"/>
                <a:gd name="T28" fmla="*/ 995 w 1364"/>
                <a:gd name="T29" fmla="*/ 1296 h 1543"/>
                <a:gd name="T30" fmla="*/ 1004 w 1364"/>
                <a:gd name="T31" fmla="*/ 1264 h 1543"/>
                <a:gd name="T32" fmla="*/ 1014 w 1364"/>
                <a:gd name="T33" fmla="*/ 1231 h 1543"/>
                <a:gd name="T34" fmla="*/ 1022 w 1364"/>
                <a:gd name="T35" fmla="*/ 1207 h 1543"/>
                <a:gd name="T36" fmla="*/ 1033 w 1364"/>
                <a:gd name="T37" fmla="*/ 1169 h 1543"/>
                <a:gd name="T38" fmla="*/ 1041 w 1364"/>
                <a:gd name="T39" fmla="*/ 1146 h 1543"/>
                <a:gd name="T40" fmla="*/ 1054 w 1364"/>
                <a:gd name="T41" fmla="*/ 1100 h 1543"/>
                <a:gd name="T42" fmla="*/ 1067 w 1364"/>
                <a:gd name="T43" fmla="*/ 1060 h 1543"/>
                <a:gd name="T44" fmla="*/ 1077 w 1364"/>
                <a:gd name="T45" fmla="*/ 1028 h 1543"/>
                <a:gd name="T46" fmla="*/ 1088 w 1364"/>
                <a:gd name="T47" fmla="*/ 992 h 1543"/>
                <a:gd name="T48" fmla="*/ 1096 w 1364"/>
                <a:gd name="T49" fmla="*/ 1248 h 1543"/>
                <a:gd name="T50" fmla="*/ 1107 w 1364"/>
                <a:gd name="T51" fmla="*/ 1459 h 1543"/>
                <a:gd name="T52" fmla="*/ 1118 w 1364"/>
                <a:gd name="T53" fmla="*/ 1368 h 1543"/>
                <a:gd name="T54" fmla="*/ 1134 w 1364"/>
                <a:gd name="T55" fmla="*/ 1243 h 1543"/>
                <a:gd name="T56" fmla="*/ 1147 w 1364"/>
                <a:gd name="T57" fmla="*/ 1155 h 1543"/>
                <a:gd name="T58" fmla="*/ 1157 w 1364"/>
                <a:gd name="T59" fmla="*/ 1083 h 1543"/>
                <a:gd name="T60" fmla="*/ 1166 w 1364"/>
                <a:gd name="T61" fmla="*/ 1013 h 1543"/>
                <a:gd name="T62" fmla="*/ 1181 w 1364"/>
                <a:gd name="T63" fmla="*/ 897 h 1543"/>
                <a:gd name="T64" fmla="*/ 1195 w 1364"/>
                <a:gd name="T65" fmla="*/ 790 h 1543"/>
                <a:gd name="T66" fmla="*/ 1204 w 1364"/>
                <a:gd name="T67" fmla="*/ 720 h 1543"/>
                <a:gd name="T68" fmla="*/ 1141 w 1364"/>
                <a:gd name="T69" fmla="*/ 285 h 1543"/>
                <a:gd name="T70" fmla="*/ 1048 w 1364"/>
                <a:gd name="T71" fmla="*/ 98 h 1543"/>
                <a:gd name="T72" fmla="*/ 451 w 1364"/>
                <a:gd name="T73" fmla="*/ 104 h 1543"/>
                <a:gd name="T74" fmla="*/ 105 w 1364"/>
                <a:gd name="T75" fmla="*/ 363 h 1543"/>
                <a:gd name="T76" fmla="*/ 120 w 1364"/>
                <a:gd name="T77" fmla="*/ 460 h 1543"/>
                <a:gd name="T78" fmla="*/ 128 w 1364"/>
                <a:gd name="T79" fmla="*/ 595 h 1543"/>
                <a:gd name="T80" fmla="*/ 107 w 1364"/>
                <a:gd name="T81" fmla="*/ 631 h 1543"/>
                <a:gd name="T82" fmla="*/ 88 w 1364"/>
                <a:gd name="T83" fmla="*/ 663 h 1543"/>
                <a:gd name="T84" fmla="*/ 73 w 1364"/>
                <a:gd name="T85" fmla="*/ 693 h 1543"/>
                <a:gd name="T86" fmla="*/ 57 w 1364"/>
                <a:gd name="T87" fmla="*/ 724 h 1543"/>
                <a:gd name="T88" fmla="*/ 44 w 1364"/>
                <a:gd name="T89" fmla="*/ 752 h 1543"/>
                <a:gd name="T90" fmla="*/ 31 w 1364"/>
                <a:gd name="T91" fmla="*/ 783 h 1543"/>
                <a:gd name="T92" fmla="*/ 717 w 1364"/>
                <a:gd name="T93" fmla="*/ 864 h 1543"/>
                <a:gd name="T94" fmla="*/ 476 w 1364"/>
                <a:gd name="T95" fmla="*/ 642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4" h="1543">
                  <a:moveTo>
                    <a:pt x="301" y="365"/>
                  </a:moveTo>
                  <a:lnTo>
                    <a:pt x="1033" y="642"/>
                  </a:lnTo>
                  <a:lnTo>
                    <a:pt x="972" y="693"/>
                  </a:lnTo>
                  <a:lnTo>
                    <a:pt x="831" y="1136"/>
                  </a:lnTo>
                  <a:lnTo>
                    <a:pt x="1012" y="920"/>
                  </a:lnTo>
                  <a:lnTo>
                    <a:pt x="1008" y="946"/>
                  </a:lnTo>
                  <a:lnTo>
                    <a:pt x="1004" y="977"/>
                  </a:lnTo>
                  <a:lnTo>
                    <a:pt x="1001" y="998"/>
                  </a:lnTo>
                  <a:lnTo>
                    <a:pt x="999" y="1018"/>
                  </a:lnTo>
                  <a:lnTo>
                    <a:pt x="995" y="1041"/>
                  </a:lnTo>
                  <a:lnTo>
                    <a:pt x="993" y="1066"/>
                  </a:lnTo>
                  <a:lnTo>
                    <a:pt x="989" y="1093"/>
                  </a:lnTo>
                  <a:lnTo>
                    <a:pt x="985" y="1119"/>
                  </a:lnTo>
                  <a:lnTo>
                    <a:pt x="982" y="1148"/>
                  </a:lnTo>
                  <a:lnTo>
                    <a:pt x="978" y="1178"/>
                  </a:lnTo>
                  <a:lnTo>
                    <a:pt x="974" y="1207"/>
                  </a:lnTo>
                  <a:lnTo>
                    <a:pt x="970" y="1237"/>
                  </a:lnTo>
                  <a:lnTo>
                    <a:pt x="964" y="1266"/>
                  </a:lnTo>
                  <a:lnTo>
                    <a:pt x="961" y="1296"/>
                  </a:lnTo>
                  <a:lnTo>
                    <a:pt x="957" y="1324"/>
                  </a:lnTo>
                  <a:lnTo>
                    <a:pt x="953" y="1351"/>
                  </a:lnTo>
                  <a:lnTo>
                    <a:pt x="949" y="1380"/>
                  </a:lnTo>
                  <a:lnTo>
                    <a:pt x="945" y="1404"/>
                  </a:lnTo>
                  <a:lnTo>
                    <a:pt x="942" y="1429"/>
                  </a:lnTo>
                  <a:lnTo>
                    <a:pt x="940" y="1452"/>
                  </a:lnTo>
                  <a:lnTo>
                    <a:pt x="936" y="1473"/>
                  </a:lnTo>
                  <a:lnTo>
                    <a:pt x="934" y="1490"/>
                  </a:lnTo>
                  <a:lnTo>
                    <a:pt x="928" y="1520"/>
                  </a:lnTo>
                  <a:lnTo>
                    <a:pt x="926" y="1537"/>
                  </a:lnTo>
                  <a:lnTo>
                    <a:pt x="925" y="1543"/>
                  </a:lnTo>
                  <a:lnTo>
                    <a:pt x="926" y="1534"/>
                  </a:lnTo>
                  <a:lnTo>
                    <a:pt x="928" y="1526"/>
                  </a:lnTo>
                  <a:lnTo>
                    <a:pt x="930" y="1515"/>
                  </a:lnTo>
                  <a:lnTo>
                    <a:pt x="932" y="1507"/>
                  </a:lnTo>
                  <a:lnTo>
                    <a:pt x="934" y="1501"/>
                  </a:lnTo>
                  <a:lnTo>
                    <a:pt x="936" y="1494"/>
                  </a:lnTo>
                  <a:lnTo>
                    <a:pt x="938" y="1486"/>
                  </a:lnTo>
                  <a:lnTo>
                    <a:pt x="942" y="1477"/>
                  </a:lnTo>
                  <a:lnTo>
                    <a:pt x="944" y="1469"/>
                  </a:lnTo>
                  <a:lnTo>
                    <a:pt x="945" y="1459"/>
                  </a:lnTo>
                  <a:lnTo>
                    <a:pt x="949" y="1448"/>
                  </a:lnTo>
                  <a:lnTo>
                    <a:pt x="951" y="1439"/>
                  </a:lnTo>
                  <a:lnTo>
                    <a:pt x="955" y="1429"/>
                  </a:lnTo>
                  <a:lnTo>
                    <a:pt x="959" y="1418"/>
                  </a:lnTo>
                  <a:lnTo>
                    <a:pt x="963" y="1406"/>
                  </a:lnTo>
                  <a:lnTo>
                    <a:pt x="964" y="1395"/>
                  </a:lnTo>
                  <a:lnTo>
                    <a:pt x="966" y="1389"/>
                  </a:lnTo>
                  <a:lnTo>
                    <a:pt x="968" y="1383"/>
                  </a:lnTo>
                  <a:lnTo>
                    <a:pt x="970" y="1378"/>
                  </a:lnTo>
                  <a:lnTo>
                    <a:pt x="972" y="1372"/>
                  </a:lnTo>
                  <a:lnTo>
                    <a:pt x="974" y="1366"/>
                  </a:lnTo>
                  <a:lnTo>
                    <a:pt x="976" y="1359"/>
                  </a:lnTo>
                  <a:lnTo>
                    <a:pt x="980" y="1347"/>
                  </a:lnTo>
                  <a:lnTo>
                    <a:pt x="982" y="1342"/>
                  </a:lnTo>
                  <a:lnTo>
                    <a:pt x="983" y="1334"/>
                  </a:lnTo>
                  <a:lnTo>
                    <a:pt x="985" y="1328"/>
                  </a:lnTo>
                  <a:lnTo>
                    <a:pt x="987" y="1323"/>
                  </a:lnTo>
                  <a:lnTo>
                    <a:pt x="991" y="1309"/>
                  </a:lnTo>
                  <a:lnTo>
                    <a:pt x="993" y="1304"/>
                  </a:lnTo>
                  <a:lnTo>
                    <a:pt x="995" y="1296"/>
                  </a:lnTo>
                  <a:lnTo>
                    <a:pt x="997" y="1290"/>
                  </a:lnTo>
                  <a:lnTo>
                    <a:pt x="999" y="1285"/>
                  </a:lnTo>
                  <a:lnTo>
                    <a:pt x="1002" y="1271"/>
                  </a:lnTo>
                  <a:lnTo>
                    <a:pt x="1004" y="1264"/>
                  </a:lnTo>
                  <a:lnTo>
                    <a:pt x="1006" y="1258"/>
                  </a:lnTo>
                  <a:lnTo>
                    <a:pt x="1008" y="1252"/>
                  </a:lnTo>
                  <a:lnTo>
                    <a:pt x="1010" y="1245"/>
                  </a:lnTo>
                  <a:lnTo>
                    <a:pt x="1014" y="1231"/>
                  </a:lnTo>
                  <a:lnTo>
                    <a:pt x="1016" y="1226"/>
                  </a:lnTo>
                  <a:lnTo>
                    <a:pt x="1018" y="1220"/>
                  </a:lnTo>
                  <a:lnTo>
                    <a:pt x="1020" y="1212"/>
                  </a:lnTo>
                  <a:lnTo>
                    <a:pt x="1022" y="1207"/>
                  </a:lnTo>
                  <a:lnTo>
                    <a:pt x="1025" y="1193"/>
                  </a:lnTo>
                  <a:lnTo>
                    <a:pt x="1027" y="1188"/>
                  </a:lnTo>
                  <a:lnTo>
                    <a:pt x="1029" y="1182"/>
                  </a:lnTo>
                  <a:lnTo>
                    <a:pt x="1033" y="1169"/>
                  </a:lnTo>
                  <a:lnTo>
                    <a:pt x="1035" y="1163"/>
                  </a:lnTo>
                  <a:lnTo>
                    <a:pt x="1037" y="1157"/>
                  </a:lnTo>
                  <a:lnTo>
                    <a:pt x="1039" y="1151"/>
                  </a:lnTo>
                  <a:lnTo>
                    <a:pt x="1041" y="1146"/>
                  </a:lnTo>
                  <a:lnTo>
                    <a:pt x="1044" y="1134"/>
                  </a:lnTo>
                  <a:lnTo>
                    <a:pt x="1048" y="1123"/>
                  </a:lnTo>
                  <a:lnTo>
                    <a:pt x="1052" y="1112"/>
                  </a:lnTo>
                  <a:lnTo>
                    <a:pt x="1054" y="1100"/>
                  </a:lnTo>
                  <a:lnTo>
                    <a:pt x="1058" y="1091"/>
                  </a:lnTo>
                  <a:lnTo>
                    <a:pt x="1061" y="1079"/>
                  </a:lnTo>
                  <a:lnTo>
                    <a:pt x="1063" y="1070"/>
                  </a:lnTo>
                  <a:lnTo>
                    <a:pt x="1067" y="1060"/>
                  </a:lnTo>
                  <a:lnTo>
                    <a:pt x="1069" y="1051"/>
                  </a:lnTo>
                  <a:lnTo>
                    <a:pt x="1073" y="1043"/>
                  </a:lnTo>
                  <a:lnTo>
                    <a:pt x="1075" y="1036"/>
                  </a:lnTo>
                  <a:lnTo>
                    <a:pt x="1077" y="1028"/>
                  </a:lnTo>
                  <a:lnTo>
                    <a:pt x="1079" y="1020"/>
                  </a:lnTo>
                  <a:lnTo>
                    <a:pt x="1082" y="1009"/>
                  </a:lnTo>
                  <a:lnTo>
                    <a:pt x="1086" y="998"/>
                  </a:lnTo>
                  <a:lnTo>
                    <a:pt x="1088" y="992"/>
                  </a:lnTo>
                  <a:lnTo>
                    <a:pt x="1090" y="984"/>
                  </a:lnTo>
                  <a:lnTo>
                    <a:pt x="1092" y="1068"/>
                  </a:lnTo>
                  <a:lnTo>
                    <a:pt x="1094" y="1151"/>
                  </a:lnTo>
                  <a:lnTo>
                    <a:pt x="1096" y="1248"/>
                  </a:lnTo>
                  <a:lnTo>
                    <a:pt x="1099" y="1425"/>
                  </a:lnTo>
                  <a:lnTo>
                    <a:pt x="1101" y="1497"/>
                  </a:lnTo>
                  <a:lnTo>
                    <a:pt x="1103" y="1486"/>
                  </a:lnTo>
                  <a:lnTo>
                    <a:pt x="1107" y="1459"/>
                  </a:lnTo>
                  <a:lnTo>
                    <a:pt x="1109" y="1440"/>
                  </a:lnTo>
                  <a:lnTo>
                    <a:pt x="1111" y="1420"/>
                  </a:lnTo>
                  <a:lnTo>
                    <a:pt x="1115" y="1395"/>
                  </a:lnTo>
                  <a:lnTo>
                    <a:pt x="1118" y="1368"/>
                  </a:lnTo>
                  <a:lnTo>
                    <a:pt x="1122" y="1340"/>
                  </a:lnTo>
                  <a:lnTo>
                    <a:pt x="1126" y="1309"/>
                  </a:lnTo>
                  <a:lnTo>
                    <a:pt x="1130" y="1277"/>
                  </a:lnTo>
                  <a:lnTo>
                    <a:pt x="1134" y="1243"/>
                  </a:lnTo>
                  <a:lnTo>
                    <a:pt x="1139" y="1209"/>
                  </a:lnTo>
                  <a:lnTo>
                    <a:pt x="1141" y="1191"/>
                  </a:lnTo>
                  <a:lnTo>
                    <a:pt x="1143" y="1174"/>
                  </a:lnTo>
                  <a:lnTo>
                    <a:pt x="1147" y="1155"/>
                  </a:lnTo>
                  <a:lnTo>
                    <a:pt x="1149" y="1138"/>
                  </a:lnTo>
                  <a:lnTo>
                    <a:pt x="1151" y="1119"/>
                  </a:lnTo>
                  <a:lnTo>
                    <a:pt x="1153" y="1102"/>
                  </a:lnTo>
                  <a:lnTo>
                    <a:pt x="1157" y="1083"/>
                  </a:lnTo>
                  <a:lnTo>
                    <a:pt x="1158" y="1066"/>
                  </a:lnTo>
                  <a:lnTo>
                    <a:pt x="1160" y="1047"/>
                  </a:lnTo>
                  <a:lnTo>
                    <a:pt x="1162" y="1030"/>
                  </a:lnTo>
                  <a:lnTo>
                    <a:pt x="1166" y="1013"/>
                  </a:lnTo>
                  <a:lnTo>
                    <a:pt x="1168" y="996"/>
                  </a:lnTo>
                  <a:lnTo>
                    <a:pt x="1172" y="961"/>
                  </a:lnTo>
                  <a:lnTo>
                    <a:pt x="1176" y="927"/>
                  </a:lnTo>
                  <a:lnTo>
                    <a:pt x="1181" y="897"/>
                  </a:lnTo>
                  <a:lnTo>
                    <a:pt x="1185" y="866"/>
                  </a:lnTo>
                  <a:lnTo>
                    <a:pt x="1189" y="838"/>
                  </a:lnTo>
                  <a:lnTo>
                    <a:pt x="1193" y="813"/>
                  </a:lnTo>
                  <a:lnTo>
                    <a:pt x="1195" y="790"/>
                  </a:lnTo>
                  <a:lnTo>
                    <a:pt x="1198" y="769"/>
                  </a:lnTo>
                  <a:lnTo>
                    <a:pt x="1200" y="752"/>
                  </a:lnTo>
                  <a:lnTo>
                    <a:pt x="1204" y="728"/>
                  </a:lnTo>
                  <a:lnTo>
                    <a:pt x="1204" y="720"/>
                  </a:lnTo>
                  <a:lnTo>
                    <a:pt x="1204" y="629"/>
                  </a:lnTo>
                  <a:lnTo>
                    <a:pt x="1364" y="479"/>
                  </a:lnTo>
                  <a:lnTo>
                    <a:pt x="1318" y="346"/>
                  </a:lnTo>
                  <a:lnTo>
                    <a:pt x="1141" y="285"/>
                  </a:lnTo>
                  <a:lnTo>
                    <a:pt x="1177" y="0"/>
                  </a:lnTo>
                  <a:lnTo>
                    <a:pt x="1126" y="0"/>
                  </a:lnTo>
                  <a:lnTo>
                    <a:pt x="1096" y="66"/>
                  </a:lnTo>
                  <a:lnTo>
                    <a:pt x="1048" y="98"/>
                  </a:lnTo>
                  <a:lnTo>
                    <a:pt x="993" y="62"/>
                  </a:lnTo>
                  <a:lnTo>
                    <a:pt x="890" y="104"/>
                  </a:lnTo>
                  <a:lnTo>
                    <a:pt x="740" y="186"/>
                  </a:lnTo>
                  <a:lnTo>
                    <a:pt x="451" y="104"/>
                  </a:lnTo>
                  <a:lnTo>
                    <a:pt x="183" y="171"/>
                  </a:lnTo>
                  <a:lnTo>
                    <a:pt x="99" y="319"/>
                  </a:lnTo>
                  <a:lnTo>
                    <a:pt x="101" y="330"/>
                  </a:lnTo>
                  <a:lnTo>
                    <a:pt x="105" y="363"/>
                  </a:lnTo>
                  <a:lnTo>
                    <a:pt x="109" y="384"/>
                  </a:lnTo>
                  <a:lnTo>
                    <a:pt x="113" y="408"/>
                  </a:lnTo>
                  <a:lnTo>
                    <a:pt x="116" y="433"/>
                  </a:lnTo>
                  <a:lnTo>
                    <a:pt x="120" y="460"/>
                  </a:lnTo>
                  <a:lnTo>
                    <a:pt x="122" y="488"/>
                  </a:lnTo>
                  <a:lnTo>
                    <a:pt x="126" y="513"/>
                  </a:lnTo>
                  <a:lnTo>
                    <a:pt x="128" y="560"/>
                  </a:lnTo>
                  <a:lnTo>
                    <a:pt x="128" y="595"/>
                  </a:lnTo>
                  <a:lnTo>
                    <a:pt x="126" y="606"/>
                  </a:lnTo>
                  <a:lnTo>
                    <a:pt x="124" y="612"/>
                  </a:lnTo>
                  <a:lnTo>
                    <a:pt x="113" y="621"/>
                  </a:lnTo>
                  <a:lnTo>
                    <a:pt x="107" y="631"/>
                  </a:lnTo>
                  <a:lnTo>
                    <a:pt x="99" y="642"/>
                  </a:lnTo>
                  <a:lnTo>
                    <a:pt x="95" y="650"/>
                  </a:lnTo>
                  <a:lnTo>
                    <a:pt x="92" y="657"/>
                  </a:lnTo>
                  <a:lnTo>
                    <a:pt x="88" y="663"/>
                  </a:lnTo>
                  <a:lnTo>
                    <a:pt x="84" y="671"/>
                  </a:lnTo>
                  <a:lnTo>
                    <a:pt x="80" y="678"/>
                  </a:lnTo>
                  <a:lnTo>
                    <a:pt x="76" y="686"/>
                  </a:lnTo>
                  <a:lnTo>
                    <a:pt x="73" y="693"/>
                  </a:lnTo>
                  <a:lnTo>
                    <a:pt x="69" y="701"/>
                  </a:lnTo>
                  <a:lnTo>
                    <a:pt x="65" y="709"/>
                  </a:lnTo>
                  <a:lnTo>
                    <a:pt x="61" y="716"/>
                  </a:lnTo>
                  <a:lnTo>
                    <a:pt x="57" y="724"/>
                  </a:lnTo>
                  <a:lnTo>
                    <a:pt x="54" y="731"/>
                  </a:lnTo>
                  <a:lnTo>
                    <a:pt x="50" y="739"/>
                  </a:lnTo>
                  <a:lnTo>
                    <a:pt x="48" y="745"/>
                  </a:lnTo>
                  <a:lnTo>
                    <a:pt x="44" y="752"/>
                  </a:lnTo>
                  <a:lnTo>
                    <a:pt x="42" y="758"/>
                  </a:lnTo>
                  <a:lnTo>
                    <a:pt x="36" y="768"/>
                  </a:lnTo>
                  <a:lnTo>
                    <a:pt x="33" y="775"/>
                  </a:lnTo>
                  <a:lnTo>
                    <a:pt x="31" y="783"/>
                  </a:lnTo>
                  <a:lnTo>
                    <a:pt x="0" y="948"/>
                  </a:lnTo>
                  <a:lnTo>
                    <a:pt x="21" y="1359"/>
                  </a:lnTo>
                  <a:lnTo>
                    <a:pt x="440" y="1229"/>
                  </a:lnTo>
                  <a:lnTo>
                    <a:pt x="717" y="864"/>
                  </a:lnTo>
                  <a:lnTo>
                    <a:pt x="481" y="861"/>
                  </a:lnTo>
                  <a:lnTo>
                    <a:pt x="516" y="695"/>
                  </a:lnTo>
                  <a:lnTo>
                    <a:pt x="400" y="695"/>
                  </a:lnTo>
                  <a:lnTo>
                    <a:pt x="476" y="642"/>
                  </a:lnTo>
                  <a:lnTo>
                    <a:pt x="301" y="365"/>
                  </a:lnTo>
                  <a:lnTo>
                    <a:pt x="301" y="365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7" name="Freeform 13"/>
            <p:cNvSpPr>
              <a:spLocks/>
            </p:cNvSpPr>
            <p:nvPr/>
          </p:nvSpPr>
          <p:spPr bwMode="auto">
            <a:xfrm>
              <a:off x="3808" y="3184"/>
              <a:ext cx="239" cy="109"/>
            </a:xfrm>
            <a:custGeom>
              <a:avLst/>
              <a:gdLst>
                <a:gd name="T0" fmla="*/ 477 w 477"/>
                <a:gd name="T1" fmla="*/ 74 h 218"/>
                <a:gd name="T2" fmla="*/ 426 w 477"/>
                <a:gd name="T3" fmla="*/ 87 h 218"/>
                <a:gd name="T4" fmla="*/ 416 w 477"/>
                <a:gd name="T5" fmla="*/ 79 h 218"/>
                <a:gd name="T6" fmla="*/ 409 w 477"/>
                <a:gd name="T7" fmla="*/ 74 h 218"/>
                <a:gd name="T8" fmla="*/ 397 w 477"/>
                <a:gd name="T9" fmla="*/ 66 h 218"/>
                <a:gd name="T10" fmla="*/ 388 w 477"/>
                <a:gd name="T11" fmla="*/ 57 h 218"/>
                <a:gd name="T12" fmla="*/ 376 w 477"/>
                <a:gd name="T13" fmla="*/ 49 h 218"/>
                <a:gd name="T14" fmla="*/ 369 w 477"/>
                <a:gd name="T15" fmla="*/ 41 h 218"/>
                <a:gd name="T16" fmla="*/ 361 w 477"/>
                <a:gd name="T17" fmla="*/ 36 h 218"/>
                <a:gd name="T18" fmla="*/ 355 w 477"/>
                <a:gd name="T19" fmla="*/ 30 h 218"/>
                <a:gd name="T20" fmla="*/ 350 w 477"/>
                <a:gd name="T21" fmla="*/ 24 h 218"/>
                <a:gd name="T22" fmla="*/ 340 w 477"/>
                <a:gd name="T23" fmla="*/ 19 h 218"/>
                <a:gd name="T24" fmla="*/ 332 w 477"/>
                <a:gd name="T25" fmla="*/ 13 h 218"/>
                <a:gd name="T26" fmla="*/ 319 w 477"/>
                <a:gd name="T27" fmla="*/ 3 h 218"/>
                <a:gd name="T28" fmla="*/ 313 w 477"/>
                <a:gd name="T29" fmla="*/ 0 h 218"/>
                <a:gd name="T30" fmla="*/ 277 w 477"/>
                <a:gd name="T31" fmla="*/ 0 h 218"/>
                <a:gd name="T32" fmla="*/ 256 w 477"/>
                <a:gd name="T33" fmla="*/ 32 h 218"/>
                <a:gd name="T34" fmla="*/ 266 w 477"/>
                <a:gd name="T35" fmla="*/ 68 h 218"/>
                <a:gd name="T36" fmla="*/ 194 w 477"/>
                <a:gd name="T37" fmla="*/ 26 h 218"/>
                <a:gd name="T38" fmla="*/ 158 w 477"/>
                <a:gd name="T39" fmla="*/ 22 h 218"/>
                <a:gd name="T40" fmla="*/ 133 w 477"/>
                <a:gd name="T41" fmla="*/ 32 h 218"/>
                <a:gd name="T42" fmla="*/ 123 w 477"/>
                <a:gd name="T43" fmla="*/ 68 h 218"/>
                <a:gd name="T44" fmla="*/ 87 w 477"/>
                <a:gd name="T45" fmla="*/ 59 h 218"/>
                <a:gd name="T46" fmla="*/ 51 w 477"/>
                <a:gd name="T47" fmla="*/ 83 h 218"/>
                <a:gd name="T48" fmla="*/ 13 w 477"/>
                <a:gd name="T49" fmla="*/ 79 h 218"/>
                <a:gd name="T50" fmla="*/ 0 w 477"/>
                <a:gd name="T51" fmla="*/ 116 h 218"/>
                <a:gd name="T52" fmla="*/ 57 w 477"/>
                <a:gd name="T53" fmla="*/ 201 h 218"/>
                <a:gd name="T54" fmla="*/ 158 w 477"/>
                <a:gd name="T55" fmla="*/ 218 h 218"/>
                <a:gd name="T56" fmla="*/ 253 w 477"/>
                <a:gd name="T57" fmla="*/ 197 h 218"/>
                <a:gd name="T58" fmla="*/ 359 w 477"/>
                <a:gd name="T59" fmla="*/ 144 h 218"/>
                <a:gd name="T60" fmla="*/ 405 w 477"/>
                <a:gd name="T61" fmla="*/ 176 h 218"/>
                <a:gd name="T62" fmla="*/ 428 w 477"/>
                <a:gd name="T63" fmla="*/ 176 h 218"/>
                <a:gd name="T64" fmla="*/ 469 w 477"/>
                <a:gd name="T65" fmla="*/ 125 h 218"/>
                <a:gd name="T66" fmla="*/ 477 w 477"/>
                <a:gd name="T67" fmla="*/ 74 h 218"/>
                <a:gd name="T68" fmla="*/ 477 w 477"/>
                <a:gd name="T69" fmla="*/ 7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7" h="218">
                  <a:moveTo>
                    <a:pt x="477" y="74"/>
                  </a:moveTo>
                  <a:lnTo>
                    <a:pt x="426" y="87"/>
                  </a:lnTo>
                  <a:lnTo>
                    <a:pt x="416" y="79"/>
                  </a:lnTo>
                  <a:lnTo>
                    <a:pt x="409" y="74"/>
                  </a:lnTo>
                  <a:lnTo>
                    <a:pt x="397" y="66"/>
                  </a:lnTo>
                  <a:lnTo>
                    <a:pt x="388" y="57"/>
                  </a:lnTo>
                  <a:lnTo>
                    <a:pt x="376" y="49"/>
                  </a:lnTo>
                  <a:lnTo>
                    <a:pt x="369" y="41"/>
                  </a:lnTo>
                  <a:lnTo>
                    <a:pt x="361" y="36"/>
                  </a:lnTo>
                  <a:lnTo>
                    <a:pt x="355" y="30"/>
                  </a:lnTo>
                  <a:lnTo>
                    <a:pt x="350" y="24"/>
                  </a:lnTo>
                  <a:lnTo>
                    <a:pt x="340" y="19"/>
                  </a:lnTo>
                  <a:lnTo>
                    <a:pt x="332" y="13"/>
                  </a:lnTo>
                  <a:lnTo>
                    <a:pt x="319" y="3"/>
                  </a:lnTo>
                  <a:lnTo>
                    <a:pt x="313" y="0"/>
                  </a:lnTo>
                  <a:lnTo>
                    <a:pt x="277" y="0"/>
                  </a:lnTo>
                  <a:lnTo>
                    <a:pt x="256" y="32"/>
                  </a:lnTo>
                  <a:lnTo>
                    <a:pt x="266" y="68"/>
                  </a:lnTo>
                  <a:lnTo>
                    <a:pt x="194" y="26"/>
                  </a:lnTo>
                  <a:lnTo>
                    <a:pt x="158" y="22"/>
                  </a:lnTo>
                  <a:lnTo>
                    <a:pt x="133" y="32"/>
                  </a:lnTo>
                  <a:lnTo>
                    <a:pt x="123" y="68"/>
                  </a:lnTo>
                  <a:lnTo>
                    <a:pt x="87" y="59"/>
                  </a:lnTo>
                  <a:lnTo>
                    <a:pt x="51" y="83"/>
                  </a:lnTo>
                  <a:lnTo>
                    <a:pt x="13" y="79"/>
                  </a:lnTo>
                  <a:lnTo>
                    <a:pt x="0" y="116"/>
                  </a:lnTo>
                  <a:lnTo>
                    <a:pt x="57" y="201"/>
                  </a:lnTo>
                  <a:lnTo>
                    <a:pt x="158" y="218"/>
                  </a:lnTo>
                  <a:lnTo>
                    <a:pt x="253" y="197"/>
                  </a:lnTo>
                  <a:lnTo>
                    <a:pt x="359" y="144"/>
                  </a:lnTo>
                  <a:lnTo>
                    <a:pt x="405" y="176"/>
                  </a:lnTo>
                  <a:lnTo>
                    <a:pt x="428" y="176"/>
                  </a:lnTo>
                  <a:lnTo>
                    <a:pt x="469" y="125"/>
                  </a:lnTo>
                  <a:lnTo>
                    <a:pt x="477" y="74"/>
                  </a:lnTo>
                  <a:lnTo>
                    <a:pt x="477" y="74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8" name="Freeform 14"/>
            <p:cNvSpPr>
              <a:spLocks/>
            </p:cNvSpPr>
            <p:nvPr/>
          </p:nvSpPr>
          <p:spPr bwMode="auto">
            <a:xfrm>
              <a:off x="3267" y="2804"/>
              <a:ext cx="150" cy="267"/>
            </a:xfrm>
            <a:custGeom>
              <a:avLst/>
              <a:gdLst>
                <a:gd name="T0" fmla="*/ 247 w 298"/>
                <a:gd name="T1" fmla="*/ 0 h 534"/>
                <a:gd name="T2" fmla="*/ 66 w 298"/>
                <a:gd name="T3" fmla="*/ 6 h 534"/>
                <a:gd name="T4" fmla="*/ 43 w 298"/>
                <a:gd name="T5" fmla="*/ 48 h 534"/>
                <a:gd name="T6" fmla="*/ 49 w 298"/>
                <a:gd name="T7" fmla="*/ 112 h 534"/>
                <a:gd name="T8" fmla="*/ 0 w 298"/>
                <a:gd name="T9" fmla="*/ 145 h 534"/>
                <a:gd name="T10" fmla="*/ 17 w 298"/>
                <a:gd name="T11" fmla="*/ 325 h 534"/>
                <a:gd name="T12" fmla="*/ 123 w 298"/>
                <a:gd name="T13" fmla="*/ 462 h 534"/>
                <a:gd name="T14" fmla="*/ 258 w 298"/>
                <a:gd name="T15" fmla="*/ 534 h 534"/>
                <a:gd name="T16" fmla="*/ 251 w 298"/>
                <a:gd name="T17" fmla="*/ 354 h 534"/>
                <a:gd name="T18" fmla="*/ 289 w 298"/>
                <a:gd name="T19" fmla="*/ 331 h 534"/>
                <a:gd name="T20" fmla="*/ 298 w 298"/>
                <a:gd name="T21" fmla="*/ 297 h 534"/>
                <a:gd name="T22" fmla="*/ 253 w 298"/>
                <a:gd name="T23" fmla="*/ 270 h 534"/>
                <a:gd name="T24" fmla="*/ 293 w 298"/>
                <a:gd name="T25" fmla="*/ 223 h 534"/>
                <a:gd name="T26" fmla="*/ 293 w 298"/>
                <a:gd name="T27" fmla="*/ 194 h 534"/>
                <a:gd name="T28" fmla="*/ 262 w 298"/>
                <a:gd name="T29" fmla="*/ 168 h 534"/>
                <a:gd name="T30" fmla="*/ 296 w 298"/>
                <a:gd name="T31" fmla="*/ 131 h 534"/>
                <a:gd name="T32" fmla="*/ 274 w 298"/>
                <a:gd name="T33" fmla="*/ 84 h 534"/>
                <a:gd name="T34" fmla="*/ 291 w 298"/>
                <a:gd name="T35" fmla="*/ 52 h 534"/>
                <a:gd name="T36" fmla="*/ 283 w 298"/>
                <a:gd name="T37" fmla="*/ 19 h 534"/>
                <a:gd name="T38" fmla="*/ 247 w 298"/>
                <a:gd name="T39" fmla="*/ 0 h 534"/>
                <a:gd name="T40" fmla="*/ 247 w 298"/>
                <a:gd name="T41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8" h="534">
                  <a:moveTo>
                    <a:pt x="247" y="0"/>
                  </a:moveTo>
                  <a:lnTo>
                    <a:pt x="66" y="6"/>
                  </a:lnTo>
                  <a:lnTo>
                    <a:pt x="43" y="48"/>
                  </a:lnTo>
                  <a:lnTo>
                    <a:pt x="49" y="112"/>
                  </a:lnTo>
                  <a:lnTo>
                    <a:pt x="0" y="145"/>
                  </a:lnTo>
                  <a:lnTo>
                    <a:pt x="17" y="325"/>
                  </a:lnTo>
                  <a:lnTo>
                    <a:pt x="123" y="462"/>
                  </a:lnTo>
                  <a:lnTo>
                    <a:pt x="258" y="534"/>
                  </a:lnTo>
                  <a:lnTo>
                    <a:pt x="251" y="354"/>
                  </a:lnTo>
                  <a:lnTo>
                    <a:pt x="289" y="331"/>
                  </a:lnTo>
                  <a:lnTo>
                    <a:pt x="298" y="297"/>
                  </a:lnTo>
                  <a:lnTo>
                    <a:pt x="253" y="270"/>
                  </a:lnTo>
                  <a:lnTo>
                    <a:pt x="293" y="223"/>
                  </a:lnTo>
                  <a:lnTo>
                    <a:pt x="293" y="194"/>
                  </a:lnTo>
                  <a:lnTo>
                    <a:pt x="262" y="168"/>
                  </a:lnTo>
                  <a:lnTo>
                    <a:pt x="296" y="131"/>
                  </a:lnTo>
                  <a:lnTo>
                    <a:pt x="274" y="84"/>
                  </a:lnTo>
                  <a:lnTo>
                    <a:pt x="291" y="52"/>
                  </a:lnTo>
                  <a:lnTo>
                    <a:pt x="283" y="19"/>
                  </a:lnTo>
                  <a:lnTo>
                    <a:pt x="247" y="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9" name="Freeform 15"/>
            <p:cNvSpPr>
              <a:spLocks/>
            </p:cNvSpPr>
            <p:nvPr/>
          </p:nvSpPr>
          <p:spPr bwMode="auto">
            <a:xfrm>
              <a:off x="3518" y="1892"/>
              <a:ext cx="550" cy="403"/>
            </a:xfrm>
            <a:custGeom>
              <a:avLst/>
              <a:gdLst>
                <a:gd name="T0" fmla="*/ 226 w 1099"/>
                <a:gd name="T1" fmla="*/ 555 h 806"/>
                <a:gd name="T2" fmla="*/ 304 w 1099"/>
                <a:gd name="T3" fmla="*/ 350 h 806"/>
                <a:gd name="T4" fmla="*/ 340 w 1099"/>
                <a:gd name="T5" fmla="*/ 333 h 806"/>
                <a:gd name="T6" fmla="*/ 376 w 1099"/>
                <a:gd name="T7" fmla="*/ 316 h 806"/>
                <a:gd name="T8" fmla="*/ 405 w 1099"/>
                <a:gd name="T9" fmla="*/ 318 h 806"/>
                <a:gd name="T10" fmla="*/ 429 w 1099"/>
                <a:gd name="T11" fmla="*/ 335 h 806"/>
                <a:gd name="T12" fmla="*/ 458 w 1099"/>
                <a:gd name="T13" fmla="*/ 356 h 806"/>
                <a:gd name="T14" fmla="*/ 483 w 1099"/>
                <a:gd name="T15" fmla="*/ 371 h 806"/>
                <a:gd name="T16" fmla="*/ 711 w 1099"/>
                <a:gd name="T17" fmla="*/ 333 h 806"/>
                <a:gd name="T18" fmla="*/ 867 w 1099"/>
                <a:gd name="T19" fmla="*/ 455 h 806"/>
                <a:gd name="T20" fmla="*/ 1046 w 1099"/>
                <a:gd name="T21" fmla="*/ 711 h 806"/>
                <a:gd name="T22" fmla="*/ 1051 w 1099"/>
                <a:gd name="T23" fmla="*/ 696 h 806"/>
                <a:gd name="T24" fmla="*/ 1059 w 1099"/>
                <a:gd name="T25" fmla="*/ 681 h 806"/>
                <a:gd name="T26" fmla="*/ 1063 w 1099"/>
                <a:gd name="T27" fmla="*/ 668 h 806"/>
                <a:gd name="T28" fmla="*/ 1070 w 1099"/>
                <a:gd name="T29" fmla="*/ 649 h 806"/>
                <a:gd name="T30" fmla="*/ 1076 w 1099"/>
                <a:gd name="T31" fmla="*/ 635 h 806"/>
                <a:gd name="T32" fmla="*/ 1082 w 1099"/>
                <a:gd name="T33" fmla="*/ 624 h 806"/>
                <a:gd name="T34" fmla="*/ 1089 w 1099"/>
                <a:gd name="T35" fmla="*/ 599 h 806"/>
                <a:gd name="T36" fmla="*/ 1097 w 1099"/>
                <a:gd name="T37" fmla="*/ 582 h 806"/>
                <a:gd name="T38" fmla="*/ 1099 w 1099"/>
                <a:gd name="T39" fmla="*/ 552 h 806"/>
                <a:gd name="T40" fmla="*/ 1093 w 1099"/>
                <a:gd name="T41" fmla="*/ 485 h 806"/>
                <a:gd name="T42" fmla="*/ 1028 w 1099"/>
                <a:gd name="T43" fmla="*/ 287 h 806"/>
                <a:gd name="T44" fmla="*/ 912 w 1099"/>
                <a:gd name="T45" fmla="*/ 179 h 806"/>
                <a:gd name="T46" fmla="*/ 901 w 1099"/>
                <a:gd name="T47" fmla="*/ 164 h 806"/>
                <a:gd name="T48" fmla="*/ 890 w 1099"/>
                <a:gd name="T49" fmla="*/ 151 h 806"/>
                <a:gd name="T50" fmla="*/ 876 w 1099"/>
                <a:gd name="T51" fmla="*/ 135 h 806"/>
                <a:gd name="T52" fmla="*/ 865 w 1099"/>
                <a:gd name="T53" fmla="*/ 122 h 806"/>
                <a:gd name="T54" fmla="*/ 850 w 1099"/>
                <a:gd name="T55" fmla="*/ 107 h 806"/>
                <a:gd name="T56" fmla="*/ 798 w 1099"/>
                <a:gd name="T57" fmla="*/ 94 h 806"/>
                <a:gd name="T58" fmla="*/ 738 w 1099"/>
                <a:gd name="T59" fmla="*/ 76 h 806"/>
                <a:gd name="T60" fmla="*/ 692 w 1099"/>
                <a:gd name="T61" fmla="*/ 65 h 806"/>
                <a:gd name="T62" fmla="*/ 633 w 1099"/>
                <a:gd name="T63" fmla="*/ 48 h 806"/>
                <a:gd name="T64" fmla="*/ 595 w 1099"/>
                <a:gd name="T65" fmla="*/ 37 h 806"/>
                <a:gd name="T66" fmla="*/ 275 w 1099"/>
                <a:gd name="T67" fmla="*/ 59 h 806"/>
                <a:gd name="T68" fmla="*/ 0 w 1099"/>
                <a:gd name="T69" fmla="*/ 459 h 806"/>
                <a:gd name="T70" fmla="*/ 201 w 1099"/>
                <a:gd name="T71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9" h="806">
                  <a:moveTo>
                    <a:pt x="201" y="806"/>
                  </a:moveTo>
                  <a:lnTo>
                    <a:pt x="226" y="555"/>
                  </a:lnTo>
                  <a:lnTo>
                    <a:pt x="287" y="358"/>
                  </a:lnTo>
                  <a:lnTo>
                    <a:pt x="304" y="350"/>
                  </a:lnTo>
                  <a:lnTo>
                    <a:pt x="319" y="341"/>
                  </a:lnTo>
                  <a:lnTo>
                    <a:pt x="340" y="333"/>
                  </a:lnTo>
                  <a:lnTo>
                    <a:pt x="359" y="324"/>
                  </a:lnTo>
                  <a:lnTo>
                    <a:pt x="376" y="316"/>
                  </a:lnTo>
                  <a:lnTo>
                    <a:pt x="399" y="312"/>
                  </a:lnTo>
                  <a:lnTo>
                    <a:pt x="405" y="318"/>
                  </a:lnTo>
                  <a:lnTo>
                    <a:pt x="416" y="325"/>
                  </a:lnTo>
                  <a:lnTo>
                    <a:pt x="429" y="335"/>
                  </a:lnTo>
                  <a:lnTo>
                    <a:pt x="445" y="344"/>
                  </a:lnTo>
                  <a:lnTo>
                    <a:pt x="458" y="356"/>
                  </a:lnTo>
                  <a:lnTo>
                    <a:pt x="471" y="363"/>
                  </a:lnTo>
                  <a:lnTo>
                    <a:pt x="483" y="371"/>
                  </a:lnTo>
                  <a:lnTo>
                    <a:pt x="622" y="327"/>
                  </a:lnTo>
                  <a:lnTo>
                    <a:pt x="711" y="333"/>
                  </a:lnTo>
                  <a:lnTo>
                    <a:pt x="783" y="402"/>
                  </a:lnTo>
                  <a:lnTo>
                    <a:pt x="867" y="455"/>
                  </a:lnTo>
                  <a:lnTo>
                    <a:pt x="1042" y="717"/>
                  </a:lnTo>
                  <a:lnTo>
                    <a:pt x="1046" y="711"/>
                  </a:lnTo>
                  <a:lnTo>
                    <a:pt x="1047" y="706"/>
                  </a:lnTo>
                  <a:lnTo>
                    <a:pt x="1051" y="696"/>
                  </a:lnTo>
                  <a:lnTo>
                    <a:pt x="1055" y="687"/>
                  </a:lnTo>
                  <a:lnTo>
                    <a:pt x="1059" y="681"/>
                  </a:lnTo>
                  <a:lnTo>
                    <a:pt x="1061" y="675"/>
                  </a:lnTo>
                  <a:lnTo>
                    <a:pt x="1063" y="668"/>
                  </a:lnTo>
                  <a:lnTo>
                    <a:pt x="1065" y="662"/>
                  </a:lnTo>
                  <a:lnTo>
                    <a:pt x="1070" y="649"/>
                  </a:lnTo>
                  <a:lnTo>
                    <a:pt x="1074" y="643"/>
                  </a:lnTo>
                  <a:lnTo>
                    <a:pt x="1076" y="635"/>
                  </a:lnTo>
                  <a:lnTo>
                    <a:pt x="1078" y="630"/>
                  </a:lnTo>
                  <a:lnTo>
                    <a:pt x="1082" y="624"/>
                  </a:lnTo>
                  <a:lnTo>
                    <a:pt x="1086" y="611"/>
                  </a:lnTo>
                  <a:lnTo>
                    <a:pt x="1089" y="599"/>
                  </a:lnTo>
                  <a:lnTo>
                    <a:pt x="1093" y="590"/>
                  </a:lnTo>
                  <a:lnTo>
                    <a:pt x="1097" y="582"/>
                  </a:lnTo>
                  <a:lnTo>
                    <a:pt x="1099" y="573"/>
                  </a:lnTo>
                  <a:lnTo>
                    <a:pt x="1099" y="552"/>
                  </a:lnTo>
                  <a:lnTo>
                    <a:pt x="1095" y="517"/>
                  </a:lnTo>
                  <a:lnTo>
                    <a:pt x="1093" y="485"/>
                  </a:lnTo>
                  <a:lnTo>
                    <a:pt x="1091" y="470"/>
                  </a:lnTo>
                  <a:lnTo>
                    <a:pt x="1028" y="287"/>
                  </a:lnTo>
                  <a:lnTo>
                    <a:pt x="916" y="183"/>
                  </a:lnTo>
                  <a:lnTo>
                    <a:pt x="912" y="179"/>
                  </a:lnTo>
                  <a:lnTo>
                    <a:pt x="905" y="172"/>
                  </a:lnTo>
                  <a:lnTo>
                    <a:pt x="901" y="164"/>
                  </a:lnTo>
                  <a:lnTo>
                    <a:pt x="895" y="158"/>
                  </a:lnTo>
                  <a:lnTo>
                    <a:pt x="890" y="151"/>
                  </a:lnTo>
                  <a:lnTo>
                    <a:pt x="884" y="143"/>
                  </a:lnTo>
                  <a:lnTo>
                    <a:pt x="876" y="135"/>
                  </a:lnTo>
                  <a:lnTo>
                    <a:pt x="871" y="128"/>
                  </a:lnTo>
                  <a:lnTo>
                    <a:pt x="865" y="122"/>
                  </a:lnTo>
                  <a:lnTo>
                    <a:pt x="859" y="116"/>
                  </a:lnTo>
                  <a:lnTo>
                    <a:pt x="850" y="107"/>
                  </a:lnTo>
                  <a:lnTo>
                    <a:pt x="842" y="103"/>
                  </a:lnTo>
                  <a:lnTo>
                    <a:pt x="798" y="94"/>
                  </a:lnTo>
                  <a:lnTo>
                    <a:pt x="758" y="82"/>
                  </a:lnTo>
                  <a:lnTo>
                    <a:pt x="738" y="76"/>
                  </a:lnTo>
                  <a:lnTo>
                    <a:pt x="715" y="71"/>
                  </a:lnTo>
                  <a:lnTo>
                    <a:pt x="692" y="65"/>
                  </a:lnTo>
                  <a:lnTo>
                    <a:pt x="671" y="57"/>
                  </a:lnTo>
                  <a:lnTo>
                    <a:pt x="633" y="48"/>
                  </a:lnTo>
                  <a:lnTo>
                    <a:pt x="606" y="40"/>
                  </a:lnTo>
                  <a:lnTo>
                    <a:pt x="595" y="37"/>
                  </a:lnTo>
                  <a:lnTo>
                    <a:pt x="502" y="0"/>
                  </a:lnTo>
                  <a:lnTo>
                    <a:pt x="275" y="59"/>
                  </a:lnTo>
                  <a:lnTo>
                    <a:pt x="129" y="194"/>
                  </a:lnTo>
                  <a:lnTo>
                    <a:pt x="0" y="459"/>
                  </a:lnTo>
                  <a:lnTo>
                    <a:pt x="15" y="742"/>
                  </a:lnTo>
                  <a:lnTo>
                    <a:pt x="201" y="806"/>
                  </a:lnTo>
                  <a:lnTo>
                    <a:pt x="201" y="806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0" name="Freeform 16"/>
            <p:cNvSpPr>
              <a:spLocks/>
            </p:cNvSpPr>
            <p:nvPr/>
          </p:nvSpPr>
          <p:spPr bwMode="auto">
            <a:xfrm>
              <a:off x="3617" y="2051"/>
              <a:ext cx="344" cy="619"/>
            </a:xfrm>
            <a:custGeom>
              <a:avLst/>
              <a:gdLst>
                <a:gd name="T0" fmla="*/ 0 w 689"/>
                <a:gd name="T1" fmla="*/ 544 h 1237"/>
                <a:gd name="T2" fmla="*/ 56 w 689"/>
                <a:gd name="T3" fmla="*/ 713 h 1237"/>
                <a:gd name="T4" fmla="*/ 84 w 689"/>
                <a:gd name="T5" fmla="*/ 768 h 1237"/>
                <a:gd name="T6" fmla="*/ 86 w 689"/>
                <a:gd name="T7" fmla="*/ 956 h 1237"/>
                <a:gd name="T8" fmla="*/ 109 w 689"/>
                <a:gd name="T9" fmla="*/ 1024 h 1237"/>
                <a:gd name="T10" fmla="*/ 189 w 689"/>
                <a:gd name="T11" fmla="*/ 1131 h 1237"/>
                <a:gd name="T12" fmla="*/ 263 w 689"/>
                <a:gd name="T13" fmla="*/ 1235 h 1237"/>
                <a:gd name="T14" fmla="*/ 520 w 689"/>
                <a:gd name="T15" fmla="*/ 1237 h 1237"/>
                <a:gd name="T16" fmla="*/ 531 w 689"/>
                <a:gd name="T17" fmla="*/ 1085 h 1237"/>
                <a:gd name="T18" fmla="*/ 541 w 689"/>
                <a:gd name="T19" fmla="*/ 1005 h 1237"/>
                <a:gd name="T20" fmla="*/ 550 w 689"/>
                <a:gd name="T21" fmla="*/ 772 h 1237"/>
                <a:gd name="T22" fmla="*/ 615 w 689"/>
                <a:gd name="T23" fmla="*/ 692 h 1237"/>
                <a:gd name="T24" fmla="*/ 634 w 689"/>
                <a:gd name="T25" fmla="*/ 580 h 1237"/>
                <a:gd name="T26" fmla="*/ 639 w 689"/>
                <a:gd name="T27" fmla="*/ 530 h 1237"/>
                <a:gd name="T28" fmla="*/ 657 w 689"/>
                <a:gd name="T29" fmla="*/ 485 h 1237"/>
                <a:gd name="T30" fmla="*/ 653 w 689"/>
                <a:gd name="T31" fmla="*/ 452 h 1237"/>
                <a:gd name="T32" fmla="*/ 657 w 689"/>
                <a:gd name="T33" fmla="*/ 374 h 1237"/>
                <a:gd name="T34" fmla="*/ 658 w 689"/>
                <a:gd name="T35" fmla="*/ 365 h 1237"/>
                <a:gd name="T36" fmla="*/ 662 w 689"/>
                <a:gd name="T37" fmla="*/ 342 h 1237"/>
                <a:gd name="T38" fmla="*/ 666 w 689"/>
                <a:gd name="T39" fmla="*/ 312 h 1237"/>
                <a:gd name="T40" fmla="*/ 670 w 689"/>
                <a:gd name="T41" fmla="*/ 293 h 1237"/>
                <a:gd name="T42" fmla="*/ 674 w 689"/>
                <a:gd name="T43" fmla="*/ 274 h 1237"/>
                <a:gd name="T44" fmla="*/ 676 w 689"/>
                <a:gd name="T45" fmla="*/ 255 h 1237"/>
                <a:gd name="T46" fmla="*/ 677 w 689"/>
                <a:gd name="T47" fmla="*/ 237 h 1237"/>
                <a:gd name="T48" fmla="*/ 683 w 689"/>
                <a:gd name="T49" fmla="*/ 203 h 1237"/>
                <a:gd name="T50" fmla="*/ 687 w 689"/>
                <a:gd name="T51" fmla="*/ 179 h 1237"/>
                <a:gd name="T52" fmla="*/ 689 w 689"/>
                <a:gd name="T53" fmla="*/ 165 h 1237"/>
                <a:gd name="T54" fmla="*/ 687 w 689"/>
                <a:gd name="T55" fmla="*/ 161 h 1237"/>
                <a:gd name="T56" fmla="*/ 683 w 689"/>
                <a:gd name="T57" fmla="*/ 158 h 1237"/>
                <a:gd name="T58" fmla="*/ 677 w 689"/>
                <a:gd name="T59" fmla="*/ 152 h 1237"/>
                <a:gd name="T60" fmla="*/ 670 w 689"/>
                <a:gd name="T61" fmla="*/ 144 h 1237"/>
                <a:gd name="T62" fmla="*/ 660 w 689"/>
                <a:gd name="T63" fmla="*/ 137 h 1237"/>
                <a:gd name="T64" fmla="*/ 649 w 689"/>
                <a:gd name="T65" fmla="*/ 127 h 1237"/>
                <a:gd name="T66" fmla="*/ 638 w 689"/>
                <a:gd name="T67" fmla="*/ 120 h 1237"/>
                <a:gd name="T68" fmla="*/ 626 w 689"/>
                <a:gd name="T69" fmla="*/ 110 h 1237"/>
                <a:gd name="T70" fmla="*/ 615 w 689"/>
                <a:gd name="T71" fmla="*/ 101 h 1237"/>
                <a:gd name="T72" fmla="*/ 603 w 689"/>
                <a:gd name="T73" fmla="*/ 93 h 1237"/>
                <a:gd name="T74" fmla="*/ 594 w 689"/>
                <a:gd name="T75" fmla="*/ 85 h 1237"/>
                <a:gd name="T76" fmla="*/ 584 w 689"/>
                <a:gd name="T77" fmla="*/ 80 h 1237"/>
                <a:gd name="T78" fmla="*/ 571 w 689"/>
                <a:gd name="T79" fmla="*/ 68 h 1237"/>
                <a:gd name="T80" fmla="*/ 565 w 689"/>
                <a:gd name="T81" fmla="*/ 64 h 1237"/>
                <a:gd name="T82" fmla="*/ 506 w 689"/>
                <a:gd name="T83" fmla="*/ 23 h 1237"/>
                <a:gd name="T84" fmla="*/ 474 w 689"/>
                <a:gd name="T85" fmla="*/ 0 h 1237"/>
                <a:gd name="T86" fmla="*/ 371 w 689"/>
                <a:gd name="T87" fmla="*/ 19 h 1237"/>
                <a:gd name="T88" fmla="*/ 286 w 689"/>
                <a:gd name="T89" fmla="*/ 53 h 1237"/>
                <a:gd name="T90" fmla="*/ 166 w 689"/>
                <a:gd name="T91" fmla="*/ 2 h 1237"/>
                <a:gd name="T92" fmla="*/ 88 w 689"/>
                <a:gd name="T93" fmla="*/ 40 h 1237"/>
                <a:gd name="T94" fmla="*/ 23 w 689"/>
                <a:gd name="T95" fmla="*/ 167 h 1237"/>
                <a:gd name="T96" fmla="*/ 25 w 689"/>
                <a:gd name="T97" fmla="*/ 312 h 1237"/>
                <a:gd name="T98" fmla="*/ 14 w 689"/>
                <a:gd name="T99" fmla="*/ 390 h 1237"/>
                <a:gd name="T100" fmla="*/ 16 w 689"/>
                <a:gd name="T101" fmla="*/ 433 h 1237"/>
                <a:gd name="T102" fmla="*/ 16 w 689"/>
                <a:gd name="T103" fmla="*/ 462 h 1237"/>
                <a:gd name="T104" fmla="*/ 14 w 689"/>
                <a:gd name="T105" fmla="*/ 471 h 1237"/>
                <a:gd name="T106" fmla="*/ 12 w 689"/>
                <a:gd name="T107" fmla="*/ 475 h 1237"/>
                <a:gd name="T108" fmla="*/ 8 w 689"/>
                <a:gd name="T109" fmla="*/ 479 h 1237"/>
                <a:gd name="T110" fmla="*/ 6 w 689"/>
                <a:gd name="T111" fmla="*/ 486 h 1237"/>
                <a:gd name="T112" fmla="*/ 2 w 689"/>
                <a:gd name="T113" fmla="*/ 509 h 1237"/>
                <a:gd name="T114" fmla="*/ 0 w 689"/>
                <a:gd name="T115" fmla="*/ 544 h 1237"/>
                <a:gd name="T116" fmla="*/ 0 w 689"/>
                <a:gd name="T117" fmla="*/ 544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9" h="1237">
                  <a:moveTo>
                    <a:pt x="0" y="544"/>
                  </a:moveTo>
                  <a:lnTo>
                    <a:pt x="56" y="713"/>
                  </a:lnTo>
                  <a:lnTo>
                    <a:pt x="84" y="768"/>
                  </a:lnTo>
                  <a:lnTo>
                    <a:pt x="86" y="956"/>
                  </a:lnTo>
                  <a:lnTo>
                    <a:pt x="109" y="1024"/>
                  </a:lnTo>
                  <a:lnTo>
                    <a:pt x="189" y="1131"/>
                  </a:lnTo>
                  <a:lnTo>
                    <a:pt x="263" y="1235"/>
                  </a:lnTo>
                  <a:lnTo>
                    <a:pt x="520" y="1237"/>
                  </a:lnTo>
                  <a:lnTo>
                    <a:pt x="531" y="1085"/>
                  </a:lnTo>
                  <a:lnTo>
                    <a:pt x="541" y="1005"/>
                  </a:lnTo>
                  <a:lnTo>
                    <a:pt x="550" y="772"/>
                  </a:lnTo>
                  <a:lnTo>
                    <a:pt x="615" y="692"/>
                  </a:lnTo>
                  <a:lnTo>
                    <a:pt x="634" y="580"/>
                  </a:lnTo>
                  <a:lnTo>
                    <a:pt x="639" y="530"/>
                  </a:lnTo>
                  <a:lnTo>
                    <a:pt x="657" y="485"/>
                  </a:lnTo>
                  <a:lnTo>
                    <a:pt x="653" y="452"/>
                  </a:lnTo>
                  <a:lnTo>
                    <a:pt x="657" y="374"/>
                  </a:lnTo>
                  <a:lnTo>
                    <a:pt x="658" y="365"/>
                  </a:lnTo>
                  <a:lnTo>
                    <a:pt x="662" y="342"/>
                  </a:lnTo>
                  <a:lnTo>
                    <a:pt x="666" y="312"/>
                  </a:lnTo>
                  <a:lnTo>
                    <a:pt x="670" y="293"/>
                  </a:lnTo>
                  <a:lnTo>
                    <a:pt x="674" y="274"/>
                  </a:lnTo>
                  <a:lnTo>
                    <a:pt x="676" y="255"/>
                  </a:lnTo>
                  <a:lnTo>
                    <a:pt x="677" y="237"/>
                  </a:lnTo>
                  <a:lnTo>
                    <a:pt x="683" y="203"/>
                  </a:lnTo>
                  <a:lnTo>
                    <a:pt x="687" y="179"/>
                  </a:lnTo>
                  <a:lnTo>
                    <a:pt x="689" y="165"/>
                  </a:lnTo>
                  <a:lnTo>
                    <a:pt x="687" y="161"/>
                  </a:lnTo>
                  <a:lnTo>
                    <a:pt x="683" y="158"/>
                  </a:lnTo>
                  <a:lnTo>
                    <a:pt x="677" y="152"/>
                  </a:lnTo>
                  <a:lnTo>
                    <a:pt x="670" y="144"/>
                  </a:lnTo>
                  <a:lnTo>
                    <a:pt x="660" y="137"/>
                  </a:lnTo>
                  <a:lnTo>
                    <a:pt x="649" y="127"/>
                  </a:lnTo>
                  <a:lnTo>
                    <a:pt x="638" y="120"/>
                  </a:lnTo>
                  <a:lnTo>
                    <a:pt x="626" y="110"/>
                  </a:lnTo>
                  <a:lnTo>
                    <a:pt x="615" y="101"/>
                  </a:lnTo>
                  <a:lnTo>
                    <a:pt x="603" y="93"/>
                  </a:lnTo>
                  <a:lnTo>
                    <a:pt x="594" y="85"/>
                  </a:lnTo>
                  <a:lnTo>
                    <a:pt x="584" y="80"/>
                  </a:lnTo>
                  <a:lnTo>
                    <a:pt x="571" y="68"/>
                  </a:lnTo>
                  <a:lnTo>
                    <a:pt x="565" y="64"/>
                  </a:lnTo>
                  <a:lnTo>
                    <a:pt x="506" y="23"/>
                  </a:lnTo>
                  <a:lnTo>
                    <a:pt x="474" y="0"/>
                  </a:lnTo>
                  <a:lnTo>
                    <a:pt x="371" y="19"/>
                  </a:lnTo>
                  <a:lnTo>
                    <a:pt x="286" y="53"/>
                  </a:lnTo>
                  <a:lnTo>
                    <a:pt x="166" y="2"/>
                  </a:lnTo>
                  <a:lnTo>
                    <a:pt x="88" y="40"/>
                  </a:lnTo>
                  <a:lnTo>
                    <a:pt x="23" y="167"/>
                  </a:lnTo>
                  <a:lnTo>
                    <a:pt x="25" y="312"/>
                  </a:lnTo>
                  <a:lnTo>
                    <a:pt x="14" y="390"/>
                  </a:lnTo>
                  <a:lnTo>
                    <a:pt x="16" y="433"/>
                  </a:lnTo>
                  <a:lnTo>
                    <a:pt x="16" y="462"/>
                  </a:lnTo>
                  <a:lnTo>
                    <a:pt x="14" y="471"/>
                  </a:lnTo>
                  <a:lnTo>
                    <a:pt x="12" y="475"/>
                  </a:lnTo>
                  <a:lnTo>
                    <a:pt x="8" y="479"/>
                  </a:lnTo>
                  <a:lnTo>
                    <a:pt x="6" y="486"/>
                  </a:lnTo>
                  <a:lnTo>
                    <a:pt x="2" y="509"/>
                  </a:lnTo>
                  <a:lnTo>
                    <a:pt x="0" y="544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1" name="Freeform 17"/>
            <p:cNvSpPr>
              <a:spLocks/>
            </p:cNvSpPr>
            <p:nvPr/>
          </p:nvSpPr>
          <p:spPr bwMode="auto">
            <a:xfrm>
              <a:off x="3728" y="2376"/>
              <a:ext cx="106" cy="39"/>
            </a:xfrm>
            <a:custGeom>
              <a:avLst/>
              <a:gdLst>
                <a:gd name="T0" fmla="*/ 0 w 211"/>
                <a:gd name="T1" fmla="*/ 9 h 78"/>
                <a:gd name="T2" fmla="*/ 6 w 211"/>
                <a:gd name="T3" fmla="*/ 51 h 78"/>
                <a:gd name="T4" fmla="*/ 120 w 211"/>
                <a:gd name="T5" fmla="*/ 78 h 78"/>
                <a:gd name="T6" fmla="*/ 211 w 211"/>
                <a:gd name="T7" fmla="*/ 49 h 78"/>
                <a:gd name="T8" fmla="*/ 211 w 211"/>
                <a:gd name="T9" fmla="*/ 0 h 78"/>
                <a:gd name="T10" fmla="*/ 103 w 211"/>
                <a:gd name="T11" fmla="*/ 19 h 78"/>
                <a:gd name="T12" fmla="*/ 61 w 211"/>
                <a:gd name="T13" fmla="*/ 8 h 78"/>
                <a:gd name="T14" fmla="*/ 0 w 211"/>
                <a:gd name="T15" fmla="*/ 9 h 78"/>
                <a:gd name="T16" fmla="*/ 0 w 211"/>
                <a:gd name="T17" fmla="*/ 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78">
                  <a:moveTo>
                    <a:pt x="0" y="9"/>
                  </a:moveTo>
                  <a:lnTo>
                    <a:pt x="6" y="51"/>
                  </a:lnTo>
                  <a:lnTo>
                    <a:pt x="120" y="78"/>
                  </a:lnTo>
                  <a:lnTo>
                    <a:pt x="211" y="49"/>
                  </a:lnTo>
                  <a:lnTo>
                    <a:pt x="211" y="0"/>
                  </a:lnTo>
                  <a:lnTo>
                    <a:pt x="103" y="19"/>
                  </a:lnTo>
                  <a:lnTo>
                    <a:pt x="61" y="8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2" name="Freeform 18"/>
            <p:cNvSpPr>
              <a:spLocks/>
            </p:cNvSpPr>
            <p:nvPr/>
          </p:nvSpPr>
          <p:spPr bwMode="auto">
            <a:xfrm>
              <a:off x="3720" y="2385"/>
              <a:ext cx="122" cy="48"/>
            </a:xfrm>
            <a:custGeom>
              <a:avLst/>
              <a:gdLst>
                <a:gd name="T0" fmla="*/ 25 w 243"/>
                <a:gd name="T1" fmla="*/ 8 h 97"/>
                <a:gd name="T2" fmla="*/ 40 w 243"/>
                <a:gd name="T3" fmla="*/ 32 h 97"/>
                <a:gd name="T4" fmla="*/ 112 w 243"/>
                <a:gd name="T5" fmla="*/ 46 h 97"/>
                <a:gd name="T6" fmla="*/ 184 w 243"/>
                <a:gd name="T7" fmla="*/ 38 h 97"/>
                <a:gd name="T8" fmla="*/ 243 w 243"/>
                <a:gd name="T9" fmla="*/ 4 h 97"/>
                <a:gd name="T10" fmla="*/ 236 w 243"/>
                <a:gd name="T11" fmla="*/ 27 h 97"/>
                <a:gd name="T12" fmla="*/ 201 w 243"/>
                <a:gd name="T13" fmla="*/ 74 h 97"/>
                <a:gd name="T14" fmla="*/ 144 w 243"/>
                <a:gd name="T15" fmla="*/ 97 h 97"/>
                <a:gd name="T16" fmla="*/ 80 w 243"/>
                <a:gd name="T17" fmla="*/ 95 h 97"/>
                <a:gd name="T18" fmla="*/ 17 w 243"/>
                <a:gd name="T19" fmla="*/ 40 h 97"/>
                <a:gd name="T20" fmla="*/ 0 w 243"/>
                <a:gd name="T21" fmla="*/ 0 h 97"/>
                <a:gd name="T22" fmla="*/ 25 w 243"/>
                <a:gd name="T23" fmla="*/ 8 h 97"/>
                <a:gd name="T24" fmla="*/ 25 w 243"/>
                <a:gd name="T25" fmla="*/ 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97">
                  <a:moveTo>
                    <a:pt x="25" y="8"/>
                  </a:moveTo>
                  <a:lnTo>
                    <a:pt x="40" y="32"/>
                  </a:lnTo>
                  <a:lnTo>
                    <a:pt x="112" y="46"/>
                  </a:lnTo>
                  <a:lnTo>
                    <a:pt x="184" y="38"/>
                  </a:lnTo>
                  <a:lnTo>
                    <a:pt x="243" y="4"/>
                  </a:lnTo>
                  <a:lnTo>
                    <a:pt x="236" y="27"/>
                  </a:lnTo>
                  <a:lnTo>
                    <a:pt x="201" y="74"/>
                  </a:lnTo>
                  <a:lnTo>
                    <a:pt x="144" y="97"/>
                  </a:lnTo>
                  <a:lnTo>
                    <a:pt x="80" y="95"/>
                  </a:lnTo>
                  <a:lnTo>
                    <a:pt x="17" y="40"/>
                  </a:lnTo>
                  <a:lnTo>
                    <a:pt x="0" y="0"/>
                  </a:lnTo>
                  <a:lnTo>
                    <a:pt x="25" y="8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3" name="Freeform 19"/>
            <p:cNvSpPr>
              <a:spLocks/>
            </p:cNvSpPr>
            <p:nvPr/>
          </p:nvSpPr>
          <p:spPr bwMode="auto">
            <a:xfrm>
              <a:off x="3674" y="2229"/>
              <a:ext cx="61" cy="26"/>
            </a:xfrm>
            <a:custGeom>
              <a:avLst/>
              <a:gdLst>
                <a:gd name="T0" fmla="*/ 0 w 121"/>
                <a:gd name="T1" fmla="*/ 27 h 54"/>
                <a:gd name="T2" fmla="*/ 49 w 121"/>
                <a:gd name="T3" fmla="*/ 52 h 54"/>
                <a:gd name="T4" fmla="*/ 98 w 121"/>
                <a:gd name="T5" fmla="*/ 54 h 54"/>
                <a:gd name="T6" fmla="*/ 121 w 121"/>
                <a:gd name="T7" fmla="*/ 31 h 54"/>
                <a:gd name="T8" fmla="*/ 102 w 121"/>
                <a:gd name="T9" fmla="*/ 14 h 54"/>
                <a:gd name="T10" fmla="*/ 72 w 121"/>
                <a:gd name="T11" fmla="*/ 0 h 54"/>
                <a:gd name="T12" fmla="*/ 30 w 121"/>
                <a:gd name="T13" fmla="*/ 0 h 54"/>
                <a:gd name="T14" fmla="*/ 0 w 121"/>
                <a:gd name="T15" fmla="*/ 27 h 54"/>
                <a:gd name="T16" fmla="*/ 0 w 121"/>
                <a:gd name="T17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54">
                  <a:moveTo>
                    <a:pt x="0" y="27"/>
                  </a:moveTo>
                  <a:lnTo>
                    <a:pt x="49" y="52"/>
                  </a:lnTo>
                  <a:lnTo>
                    <a:pt x="98" y="54"/>
                  </a:lnTo>
                  <a:lnTo>
                    <a:pt x="121" y="31"/>
                  </a:lnTo>
                  <a:lnTo>
                    <a:pt x="102" y="14"/>
                  </a:lnTo>
                  <a:lnTo>
                    <a:pt x="72" y="0"/>
                  </a:lnTo>
                  <a:lnTo>
                    <a:pt x="30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4" name="Freeform 20"/>
            <p:cNvSpPr>
              <a:spLocks/>
            </p:cNvSpPr>
            <p:nvPr/>
          </p:nvSpPr>
          <p:spPr bwMode="auto">
            <a:xfrm>
              <a:off x="3829" y="2225"/>
              <a:ext cx="53" cy="27"/>
            </a:xfrm>
            <a:custGeom>
              <a:avLst/>
              <a:gdLst>
                <a:gd name="T0" fmla="*/ 1 w 104"/>
                <a:gd name="T1" fmla="*/ 42 h 55"/>
                <a:gd name="T2" fmla="*/ 58 w 104"/>
                <a:gd name="T3" fmla="*/ 55 h 55"/>
                <a:gd name="T4" fmla="*/ 102 w 104"/>
                <a:gd name="T5" fmla="*/ 38 h 55"/>
                <a:gd name="T6" fmla="*/ 104 w 104"/>
                <a:gd name="T7" fmla="*/ 17 h 55"/>
                <a:gd name="T8" fmla="*/ 87 w 104"/>
                <a:gd name="T9" fmla="*/ 0 h 55"/>
                <a:gd name="T10" fmla="*/ 45 w 104"/>
                <a:gd name="T11" fmla="*/ 0 h 55"/>
                <a:gd name="T12" fmla="*/ 11 w 104"/>
                <a:gd name="T13" fmla="*/ 7 h 55"/>
                <a:gd name="T14" fmla="*/ 0 w 104"/>
                <a:gd name="T15" fmla="*/ 19 h 55"/>
                <a:gd name="T16" fmla="*/ 1 w 104"/>
                <a:gd name="T17" fmla="*/ 42 h 55"/>
                <a:gd name="T18" fmla="*/ 1 w 104"/>
                <a:gd name="T1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55">
                  <a:moveTo>
                    <a:pt x="1" y="42"/>
                  </a:moveTo>
                  <a:lnTo>
                    <a:pt x="58" y="55"/>
                  </a:lnTo>
                  <a:lnTo>
                    <a:pt x="102" y="38"/>
                  </a:lnTo>
                  <a:lnTo>
                    <a:pt x="104" y="1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11" y="7"/>
                  </a:lnTo>
                  <a:lnTo>
                    <a:pt x="0" y="19"/>
                  </a:lnTo>
                  <a:lnTo>
                    <a:pt x="1" y="42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5" name="Freeform 21"/>
            <p:cNvSpPr>
              <a:spLocks/>
            </p:cNvSpPr>
            <p:nvPr/>
          </p:nvSpPr>
          <p:spPr bwMode="auto">
            <a:xfrm>
              <a:off x="3677" y="2207"/>
              <a:ext cx="122" cy="149"/>
            </a:xfrm>
            <a:custGeom>
              <a:avLst/>
              <a:gdLst>
                <a:gd name="T0" fmla="*/ 8 w 244"/>
                <a:gd name="T1" fmla="*/ 0 h 298"/>
                <a:gd name="T2" fmla="*/ 42 w 244"/>
                <a:gd name="T3" fmla="*/ 21 h 298"/>
                <a:gd name="T4" fmla="*/ 34 w 244"/>
                <a:gd name="T5" fmla="*/ 24 h 298"/>
                <a:gd name="T6" fmla="*/ 21 w 244"/>
                <a:gd name="T7" fmla="*/ 30 h 298"/>
                <a:gd name="T8" fmla="*/ 6 w 244"/>
                <a:gd name="T9" fmla="*/ 38 h 298"/>
                <a:gd name="T10" fmla="*/ 0 w 244"/>
                <a:gd name="T11" fmla="*/ 40 h 298"/>
                <a:gd name="T12" fmla="*/ 92 w 244"/>
                <a:gd name="T13" fmla="*/ 47 h 298"/>
                <a:gd name="T14" fmla="*/ 116 w 244"/>
                <a:gd name="T15" fmla="*/ 68 h 298"/>
                <a:gd name="T16" fmla="*/ 130 w 244"/>
                <a:gd name="T17" fmla="*/ 89 h 298"/>
                <a:gd name="T18" fmla="*/ 90 w 244"/>
                <a:gd name="T19" fmla="*/ 119 h 298"/>
                <a:gd name="T20" fmla="*/ 130 w 244"/>
                <a:gd name="T21" fmla="*/ 110 h 298"/>
                <a:gd name="T22" fmla="*/ 139 w 244"/>
                <a:gd name="T23" fmla="*/ 144 h 298"/>
                <a:gd name="T24" fmla="*/ 139 w 244"/>
                <a:gd name="T25" fmla="*/ 201 h 298"/>
                <a:gd name="T26" fmla="*/ 126 w 244"/>
                <a:gd name="T27" fmla="*/ 228 h 298"/>
                <a:gd name="T28" fmla="*/ 122 w 244"/>
                <a:gd name="T29" fmla="*/ 252 h 298"/>
                <a:gd name="T30" fmla="*/ 145 w 244"/>
                <a:gd name="T31" fmla="*/ 273 h 298"/>
                <a:gd name="T32" fmla="*/ 189 w 244"/>
                <a:gd name="T33" fmla="*/ 279 h 298"/>
                <a:gd name="T34" fmla="*/ 213 w 244"/>
                <a:gd name="T35" fmla="*/ 298 h 298"/>
                <a:gd name="T36" fmla="*/ 244 w 244"/>
                <a:gd name="T37" fmla="*/ 287 h 298"/>
                <a:gd name="T38" fmla="*/ 211 w 244"/>
                <a:gd name="T39" fmla="*/ 285 h 298"/>
                <a:gd name="T40" fmla="*/ 196 w 244"/>
                <a:gd name="T41" fmla="*/ 260 h 298"/>
                <a:gd name="T42" fmla="*/ 183 w 244"/>
                <a:gd name="T43" fmla="*/ 252 h 298"/>
                <a:gd name="T44" fmla="*/ 152 w 244"/>
                <a:gd name="T45" fmla="*/ 256 h 298"/>
                <a:gd name="T46" fmla="*/ 149 w 244"/>
                <a:gd name="T47" fmla="*/ 243 h 298"/>
                <a:gd name="T48" fmla="*/ 160 w 244"/>
                <a:gd name="T49" fmla="*/ 228 h 298"/>
                <a:gd name="T50" fmla="*/ 173 w 244"/>
                <a:gd name="T51" fmla="*/ 207 h 298"/>
                <a:gd name="T52" fmla="*/ 177 w 244"/>
                <a:gd name="T53" fmla="*/ 112 h 298"/>
                <a:gd name="T54" fmla="*/ 166 w 244"/>
                <a:gd name="T55" fmla="*/ 57 h 298"/>
                <a:gd name="T56" fmla="*/ 147 w 244"/>
                <a:gd name="T57" fmla="*/ 26 h 298"/>
                <a:gd name="T58" fmla="*/ 130 w 244"/>
                <a:gd name="T59" fmla="*/ 15 h 298"/>
                <a:gd name="T60" fmla="*/ 61 w 244"/>
                <a:gd name="T61" fmla="*/ 7 h 298"/>
                <a:gd name="T62" fmla="*/ 8 w 244"/>
                <a:gd name="T63" fmla="*/ 0 h 298"/>
                <a:gd name="T64" fmla="*/ 8 w 244"/>
                <a:gd name="T65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4" h="298">
                  <a:moveTo>
                    <a:pt x="8" y="0"/>
                  </a:moveTo>
                  <a:lnTo>
                    <a:pt x="42" y="21"/>
                  </a:lnTo>
                  <a:lnTo>
                    <a:pt x="34" y="24"/>
                  </a:lnTo>
                  <a:lnTo>
                    <a:pt x="21" y="30"/>
                  </a:lnTo>
                  <a:lnTo>
                    <a:pt x="6" y="38"/>
                  </a:lnTo>
                  <a:lnTo>
                    <a:pt x="0" y="40"/>
                  </a:lnTo>
                  <a:lnTo>
                    <a:pt x="92" y="47"/>
                  </a:lnTo>
                  <a:lnTo>
                    <a:pt x="116" y="68"/>
                  </a:lnTo>
                  <a:lnTo>
                    <a:pt x="130" y="89"/>
                  </a:lnTo>
                  <a:lnTo>
                    <a:pt x="90" y="119"/>
                  </a:lnTo>
                  <a:lnTo>
                    <a:pt x="130" y="110"/>
                  </a:lnTo>
                  <a:lnTo>
                    <a:pt x="139" y="144"/>
                  </a:lnTo>
                  <a:lnTo>
                    <a:pt x="139" y="201"/>
                  </a:lnTo>
                  <a:lnTo>
                    <a:pt x="126" y="228"/>
                  </a:lnTo>
                  <a:lnTo>
                    <a:pt x="122" y="252"/>
                  </a:lnTo>
                  <a:lnTo>
                    <a:pt x="145" y="273"/>
                  </a:lnTo>
                  <a:lnTo>
                    <a:pt x="189" y="279"/>
                  </a:lnTo>
                  <a:lnTo>
                    <a:pt x="213" y="298"/>
                  </a:lnTo>
                  <a:lnTo>
                    <a:pt x="244" y="287"/>
                  </a:lnTo>
                  <a:lnTo>
                    <a:pt x="211" y="285"/>
                  </a:lnTo>
                  <a:lnTo>
                    <a:pt x="196" y="260"/>
                  </a:lnTo>
                  <a:lnTo>
                    <a:pt x="183" y="252"/>
                  </a:lnTo>
                  <a:lnTo>
                    <a:pt x="152" y="256"/>
                  </a:lnTo>
                  <a:lnTo>
                    <a:pt x="149" y="243"/>
                  </a:lnTo>
                  <a:lnTo>
                    <a:pt x="160" y="228"/>
                  </a:lnTo>
                  <a:lnTo>
                    <a:pt x="173" y="207"/>
                  </a:lnTo>
                  <a:lnTo>
                    <a:pt x="177" y="112"/>
                  </a:lnTo>
                  <a:lnTo>
                    <a:pt x="166" y="57"/>
                  </a:lnTo>
                  <a:lnTo>
                    <a:pt x="147" y="26"/>
                  </a:lnTo>
                  <a:lnTo>
                    <a:pt x="130" y="15"/>
                  </a:lnTo>
                  <a:lnTo>
                    <a:pt x="61" y="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6" name="Freeform 22"/>
            <p:cNvSpPr>
              <a:spLocks/>
            </p:cNvSpPr>
            <p:nvPr/>
          </p:nvSpPr>
          <p:spPr bwMode="auto">
            <a:xfrm>
              <a:off x="3801" y="2200"/>
              <a:ext cx="104" cy="87"/>
            </a:xfrm>
            <a:custGeom>
              <a:avLst/>
              <a:gdLst>
                <a:gd name="T0" fmla="*/ 54 w 210"/>
                <a:gd name="T1" fmla="*/ 19 h 173"/>
                <a:gd name="T2" fmla="*/ 23 w 210"/>
                <a:gd name="T3" fmla="*/ 36 h 173"/>
                <a:gd name="T4" fmla="*/ 12 w 210"/>
                <a:gd name="T5" fmla="*/ 50 h 173"/>
                <a:gd name="T6" fmla="*/ 0 w 210"/>
                <a:gd name="T7" fmla="*/ 86 h 173"/>
                <a:gd name="T8" fmla="*/ 10 w 210"/>
                <a:gd name="T9" fmla="*/ 135 h 173"/>
                <a:gd name="T10" fmla="*/ 21 w 210"/>
                <a:gd name="T11" fmla="*/ 173 h 173"/>
                <a:gd name="T12" fmla="*/ 31 w 210"/>
                <a:gd name="T13" fmla="*/ 109 h 173"/>
                <a:gd name="T14" fmla="*/ 59 w 210"/>
                <a:gd name="T15" fmla="*/ 128 h 173"/>
                <a:gd name="T16" fmla="*/ 101 w 210"/>
                <a:gd name="T17" fmla="*/ 103 h 173"/>
                <a:gd name="T18" fmla="*/ 61 w 210"/>
                <a:gd name="T19" fmla="*/ 93 h 173"/>
                <a:gd name="T20" fmla="*/ 61 w 210"/>
                <a:gd name="T21" fmla="*/ 67 h 173"/>
                <a:gd name="T22" fmla="*/ 67 w 210"/>
                <a:gd name="T23" fmla="*/ 63 h 173"/>
                <a:gd name="T24" fmla="*/ 75 w 210"/>
                <a:gd name="T25" fmla="*/ 55 h 173"/>
                <a:gd name="T26" fmla="*/ 84 w 210"/>
                <a:gd name="T27" fmla="*/ 50 h 173"/>
                <a:gd name="T28" fmla="*/ 92 w 210"/>
                <a:gd name="T29" fmla="*/ 46 h 173"/>
                <a:gd name="T30" fmla="*/ 158 w 210"/>
                <a:gd name="T31" fmla="*/ 23 h 173"/>
                <a:gd name="T32" fmla="*/ 193 w 210"/>
                <a:gd name="T33" fmla="*/ 31 h 173"/>
                <a:gd name="T34" fmla="*/ 210 w 210"/>
                <a:gd name="T35" fmla="*/ 44 h 173"/>
                <a:gd name="T36" fmla="*/ 194 w 210"/>
                <a:gd name="T37" fmla="*/ 10 h 173"/>
                <a:gd name="T38" fmla="*/ 170 w 210"/>
                <a:gd name="T39" fmla="*/ 0 h 173"/>
                <a:gd name="T40" fmla="*/ 101 w 210"/>
                <a:gd name="T41" fmla="*/ 6 h 173"/>
                <a:gd name="T42" fmla="*/ 61 w 210"/>
                <a:gd name="T43" fmla="*/ 17 h 173"/>
                <a:gd name="T44" fmla="*/ 54 w 210"/>
                <a:gd name="T45" fmla="*/ 19 h 173"/>
                <a:gd name="T46" fmla="*/ 54 w 210"/>
                <a:gd name="T47" fmla="*/ 1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173">
                  <a:moveTo>
                    <a:pt x="54" y="19"/>
                  </a:moveTo>
                  <a:lnTo>
                    <a:pt x="23" y="36"/>
                  </a:lnTo>
                  <a:lnTo>
                    <a:pt x="12" y="50"/>
                  </a:lnTo>
                  <a:lnTo>
                    <a:pt x="0" y="86"/>
                  </a:lnTo>
                  <a:lnTo>
                    <a:pt x="10" y="135"/>
                  </a:lnTo>
                  <a:lnTo>
                    <a:pt x="21" y="173"/>
                  </a:lnTo>
                  <a:lnTo>
                    <a:pt x="31" y="109"/>
                  </a:lnTo>
                  <a:lnTo>
                    <a:pt x="59" y="128"/>
                  </a:lnTo>
                  <a:lnTo>
                    <a:pt x="101" y="103"/>
                  </a:lnTo>
                  <a:lnTo>
                    <a:pt x="61" y="93"/>
                  </a:lnTo>
                  <a:lnTo>
                    <a:pt x="61" y="67"/>
                  </a:lnTo>
                  <a:lnTo>
                    <a:pt x="67" y="63"/>
                  </a:lnTo>
                  <a:lnTo>
                    <a:pt x="75" y="55"/>
                  </a:lnTo>
                  <a:lnTo>
                    <a:pt x="84" y="50"/>
                  </a:lnTo>
                  <a:lnTo>
                    <a:pt x="92" y="46"/>
                  </a:lnTo>
                  <a:lnTo>
                    <a:pt x="158" y="23"/>
                  </a:lnTo>
                  <a:lnTo>
                    <a:pt x="193" y="31"/>
                  </a:lnTo>
                  <a:lnTo>
                    <a:pt x="210" y="44"/>
                  </a:lnTo>
                  <a:lnTo>
                    <a:pt x="194" y="10"/>
                  </a:lnTo>
                  <a:lnTo>
                    <a:pt x="170" y="0"/>
                  </a:lnTo>
                  <a:lnTo>
                    <a:pt x="101" y="6"/>
                  </a:lnTo>
                  <a:lnTo>
                    <a:pt x="61" y="17"/>
                  </a:lnTo>
                  <a:lnTo>
                    <a:pt x="54" y="19"/>
                  </a:lnTo>
                  <a:lnTo>
                    <a:pt x="54" y="1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7" name="Freeform 23"/>
            <p:cNvSpPr>
              <a:spLocks/>
            </p:cNvSpPr>
            <p:nvPr/>
          </p:nvSpPr>
          <p:spPr bwMode="auto">
            <a:xfrm>
              <a:off x="3677" y="2328"/>
              <a:ext cx="185" cy="129"/>
            </a:xfrm>
            <a:custGeom>
              <a:avLst/>
              <a:gdLst>
                <a:gd name="T0" fmla="*/ 141 w 369"/>
                <a:gd name="T1" fmla="*/ 9 h 257"/>
                <a:gd name="T2" fmla="*/ 93 w 369"/>
                <a:gd name="T3" fmla="*/ 34 h 257"/>
                <a:gd name="T4" fmla="*/ 61 w 369"/>
                <a:gd name="T5" fmla="*/ 51 h 257"/>
                <a:gd name="T6" fmla="*/ 52 w 369"/>
                <a:gd name="T7" fmla="*/ 78 h 257"/>
                <a:gd name="T8" fmla="*/ 71 w 369"/>
                <a:gd name="T9" fmla="*/ 106 h 257"/>
                <a:gd name="T10" fmla="*/ 118 w 369"/>
                <a:gd name="T11" fmla="*/ 184 h 257"/>
                <a:gd name="T12" fmla="*/ 147 w 369"/>
                <a:gd name="T13" fmla="*/ 205 h 257"/>
                <a:gd name="T14" fmla="*/ 246 w 369"/>
                <a:gd name="T15" fmla="*/ 209 h 257"/>
                <a:gd name="T16" fmla="*/ 291 w 369"/>
                <a:gd name="T17" fmla="*/ 173 h 257"/>
                <a:gd name="T18" fmla="*/ 341 w 369"/>
                <a:gd name="T19" fmla="*/ 122 h 257"/>
                <a:gd name="T20" fmla="*/ 369 w 369"/>
                <a:gd name="T21" fmla="*/ 91 h 257"/>
                <a:gd name="T22" fmla="*/ 344 w 369"/>
                <a:gd name="T23" fmla="*/ 150 h 257"/>
                <a:gd name="T24" fmla="*/ 286 w 369"/>
                <a:gd name="T25" fmla="*/ 241 h 257"/>
                <a:gd name="T26" fmla="*/ 236 w 369"/>
                <a:gd name="T27" fmla="*/ 239 h 257"/>
                <a:gd name="T28" fmla="*/ 133 w 369"/>
                <a:gd name="T29" fmla="*/ 257 h 257"/>
                <a:gd name="T30" fmla="*/ 84 w 369"/>
                <a:gd name="T31" fmla="*/ 171 h 257"/>
                <a:gd name="T32" fmla="*/ 23 w 369"/>
                <a:gd name="T33" fmla="*/ 110 h 257"/>
                <a:gd name="T34" fmla="*/ 0 w 369"/>
                <a:gd name="T35" fmla="*/ 85 h 257"/>
                <a:gd name="T36" fmla="*/ 29 w 369"/>
                <a:gd name="T37" fmla="*/ 46 h 257"/>
                <a:gd name="T38" fmla="*/ 88 w 369"/>
                <a:gd name="T39" fmla="*/ 9 h 257"/>
                <a:gd name="T40" fmla="*/ 133 w 369"/>
                <a:gd name="T41" fmla="*/ 0 h 257"/>
                <a:gd name="T42" fmla="*/ 141 w 369"/>
                <a:gd name="T43" fmla="*/ 9 h 257"/>
                <a:gd name="T44" fmla="*/ 141 w 369"/>
                <a:gd name="T45" fmla="*/ 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257">
                  <a:moveTo>
                    <a:pt x="141" y="9"/>
                  </a:moveTo>
                  <a:lnTo>
                    <a:pt x="93" y="34"/>
                  </a:lnTo>
                  <a:lnTo>
                    <a:pt x="61" y="51"/>
                  </a:lnTo>
                  <a:lnTo>
                    <a:pt x="52" y="78"/>
                  </a:lnTo>
                  <a:lnTo>
                    <a:pt x="71" y="106"/>
                  </a:lnTo>
                  <a:lnTo>
                    <a:pt x="118" y="184"/>
                  </a:lnTo>
                  <a:lnTo>
                    <a:pt x="147" y="205"/>
                  </a:lnTo>
                  <a:lnTo>
                    <a:pt x="246" y="209"/>
                  </a:lnTo>
                  <a:lnTo>
                    <a:pt x="291" y="173"/>
                  </a:lnTo>
                  <a:lnTo>
                    <a:pt x="341" y="122"/>
                  </a:lnTo>
                  <a:lnTo>
                    <a:pt x="369" y="91"/>
                  </a:lnTo>
                  <a:lnTo>
                    <a:pt x="344" y="150"/>
                  </a:lnTo>
                  <a:lnTo>
                    <a:pt x="286" y="241"/>
                  </a:lnTo>
                  <a:lnTo>
                    <a:pt x="236" y="239"/>
                  </a:lnTo>
                  <a:lnTo>
                    <a:pt x="133" y="257"/>
                  </a:lnTo>
                  <a:lnTo>
                    <a:pt x="84" y="171"/>
                  </a:lnTo>
                  <a:lnTo>
                    <a:pt x="23" y="110"/>
                  </a:lnTo>
                  <a:lnTo>
                    <a:pt x="0" y="85"/>
                  </a:lnTo>
                  <a:lnTo>
                    <a:pt x="29" y="46"/>
                  </a:lnTo>
                  <a:lnTo>
                    <a:pt x="88" y="9"/>
                  </a:lnTo>
                  <a:lnTo>
                    <a:pt x="133" y="0"/>
                  </a:lnTo>
                  <a:lnTo>
                    <a:pt x="141" y="9"/>
                  </a:lnTo>
                  <a:lnTo>
                    <a:pt x="141" y="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8" name="Freeform 24"/>
            <p:cNvSpPr>
              <a:spLocks/>
            </p:cNvSpPr>
            <p:nvPr/>
          </p:nvSpPr>
          <p:spPr bwMode="auto">
            <a:xfrm>
              <a:off x="3653" y="2437"/>
              <a:ext cx="241" cy="204"/>
            </a:xfrm>
            <a:custGeom>
              <a:avLst/>
              <a:gdLst>
                <a:gd name="T0" fmla="*/ 0 w 481"/>
                <a:gd name="T1" fmla="*/ 15 h 408"/>
                <a:gd name="T2" fmla="*/ 207 w 481"/>
                <a:gd name="T3" fmla="*/ 197 h 408"/>
                <a:gd name="T4" fmla="*/ 371 w 481"/>
                <a:gd name="T5" fmla="*/ 131 h 408"/>
                <a:gd name="T6" fmla="*/ 454 w 481"/>
                <a:gd name="T7" fmla="*/ 17 h 408"/>
                <a:gd name="T8" fmla="*/ 481 w 481"/>
                <a:gd name="T9" fmla="*/ 0 h 408"/>
                <a:gd name="T10" fmla="*/ 429 w 481"/>
                <a:gd name="T11" fmla="*/ 95 h 408"/>
                <a:gd name="T12" fmla="*/ 331 w 481"/>
                <a:gd name="T13" fmla="*/ 220 h 408"/>
                <a:gd name="T14" fmla="*/ 287 w 481"/>
                <a:gd name="T15" fmla="*/ 323 h 408"/>
                <a:gd name="T16" fmla="*/ 209 w 481"/>
                <a:gd name="T17" fmla="*/ 281 h 408"/>
                <a:gd name="T18" fmla="*/ 213 w 481"/>
                <a:gd name="T19" fmla="*/ 355 h 408"/>
                <a:gd name="T20" fmla="*/ 127 w 481"/>
                <a:gd name="T21" fmla="*/ 317 h 408"/>
                <a:gd name="T22" fmla="*/ 161 w 481"/>
                <a:gd name="T23" fmla="*/ 408 h 408"/>
                <a:gd name="T24" fmla="*/ 38 w 481"/>
                <a:gd name="T25" fmla="*/ 254 h 408"/>
                <a:gd name="T26" fmla="*/ 7 w 481"/>
                <a:gd name="T27" fmla="*/ 203 h 408"/>
                <a:gd name="T28" fmla="*/ 0 w 481"/>
                <a:gd name="T29" fmla="*/ 15 h 408"/>
                <a:gd name="T30" fmla="*/ 0 w 481"/>
                <a:gd name="T31" fmla="*/ 1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1" h="408">
                  <a:moveTo>
                    <a:pt x="0" y="15"/>
                  </a:moveTo>
                  <a:lnTo>
                    <a:pt x="207" y="197"/>
                  </a:lnTo>
                  <a:lnTo>
                    <a:pt x="371" y="131"/>
                  </a:lnTo>
                  <a:lnTo>
                    <a:pt x="454" y="17"/>
                  </a:lnTo>
                  <a:lnTo>
                    <a:pt x="481" y="0"/>
                  </a:lnTo>
                  <a:lnTo>
                    <a:pt x="429" y="95"/>
                  </a:lnTo>
                  <a:lnTo>
                    <a:pt x="331" y="220"/>
                  </a:lnTo>
                  <a:lnTo>
                    <a:pt x="287" y="323"/>
                  </a:lnTo>
                  <a:lnTo>
                    <a:pt x="209" y="281"/>
                  </a:lnTo>
                  <a:lnTo>
                    <a:pt x="213" y="355"/>
                  </a:lnTo>
                  <a:lnTo>
                    <a:pt x="127" y="317"/>
                  </a:lnTo>
                  <a:lnTo>
                    <a:pt x="161" y="408"/>
                  </a:lnTo>
                  <a:lnTo>
                    <a:pt x="38" y="254"/>
                  </a:lnTo>
                  <a:lnTo>
                    <a:pt x="7" y="203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9" name="Freeform 25"/>
            <p:cNvSpPr>
              <a:spLocks/>
            </p:cNvSpPr>
            <p:nvPr/>
          </p:nvSpPr>
          <p:spPr bwMode="auto">
            <a:xfrm>
              <a:off x="3617" y="2048"/>
              <a:ext cx="266" cy="469"/>
            </a:xfrm>
            <a:custGeom>
              <a:avLst/>
              <a:gdLst>
                <a:gd name="T0" fmla="*/ 293 w 531"/>
                <a:gd name="T1" fmla="*/ 46 h 937"/>
                <a:gd name="T2" fmla="*/ 217 w 531"/>
                <a:gd name="T3" fmla="*/ 61 h 937"/>
                <a:gd name="T4" fmla="*/ 177 w 531"/>
                <a:gd name="T5" fmla="*/ 80 h 937"/>
                <a:gd name="T6" fmla="*/ 145 w 531"/>
                <a:gd name="T7" fmla="*/ 107 h 937"/>
                <a:gd name="T8" fmla="*/ 126 w 531"/>
                <a:gd name="T9" fmla="*/ 152 h 937"/>
                <a:gd name="T10" fmla="*/ 132 w 531"/>
                <a:gd name="T11" fmla="*/ 198 h 937"/>
                <a:gd name="T12" fmla="*/ 118 w 531"/>
                <a:gd name="T13" fmla="*/ 270 h 937"/>
                <a:gd name="T14" fmla="*/ 77 w 531"/>
                <a:gd name="T15" fmla="*/ 312 h 937"/>
                <a:gd name="T16" fmla="*/ 67 w 531"/>
                <a:gd name="T17" fmla="*/ 359 h 937"/>
                <a:gd name="T18" fmla="*/ 99 w 531"/>
                <a:gd name="T19" fmla="*/ 386 h 937"/>
                <a:gd name="T20" fmla="*/ 67 w 531"/>
                <a:gd name="T21" fmla="*/ 413 h 937"/>
                <a:gd name="T22" fmla="*/ 54 w 531"/>
                <a:gd name="T23" fmla="*/ 456 h 937"/>
                <a:gd name="T24" fmla="*/ 54 w 531"/>
                <a:gd name="T25" fmla="*/ 515 h 937"/>
                <a:gd name="T26" fmla="*/ 54 w 531"/>
                <a:gd name="T27" fmla="*/ 580 h 937"/>
                <a:gd name="T28" fmla="*/ 56 w 531"/>
                <a:gd name="T29" fmla="*/ 639 h 937"/>
                <a:gd name="T30" fmla="*/ 99 w 531"/>
                <a:gd name="T31" fmla="*/ 724 h 937"/>
                <a:gd name="T32" fmla="*/ 147 w 531"/>
                <a:gd name="T33" fmla="*/ 781 h 937"/>
                <a:gd name="T34" fmla="*/ 208 w 531"/>
                <a:gd name="T35" fmla="*/ 854 h 937"/>
                <a:gd name="T36" fmla="*/ 261 w 531"/>
                <a:gd name="T37" fmla="*/ 876 h 937"/>
                <a:gd name="T38" fmla="*/ 322 w 531"/>
                <a:gd name="T39" fmla="*/ 884 h 937"/>
                <a:gd name="T40" fmla="*/ 371 w 531"/>
                <a:gd name="T41" fmla="*/ 886 h 937"/>
                <a:gd name="T42" fmla="*/ 436 w 531"/>
                <a:gd name="T43" fmla="*/ 875 h 937"/>
                <a:gd name="T44" fmla="*/ 531 w 531"/>
                <a:gd name="T45" fmla="*/ 791 h 937"/>
                <a:gd name="T46" fmla="*/ 426 w 531"/>
                <a:gd name="T47" fmla="*/ 932 h 937"/>
                <a:gd name="T48" fmla="*/ 206 w 531"/>
                <a:gd name="T49" fmla="*/ 937 h 937"/>
                <a:gd name="T50" fmla="*/ 86 w 531"/>
                <a:gd name="T51" fmla="*/ 772 h 937"/>
                <a:gd name="T52" fmla="*/ 37 w 531"/>
                <a:gd name="T53" fmla="*/ 711 h 937"/>
                <a:gd name="T54" fmla="*/ 0 w 531"/>
                <a:gd name="T55" fmla="*/ 561 h 937"/>
                <a:gd name="T56" fmla="*/ 8 w 531"/>
                <a:gd name="T57" fmla="*/ 458 h 937"/>
                <a:gd name="T58" fmla="*/ 25 w 531"/>
                <a:gd name="T59" fmla="*/ 300 h 937"/>
                <a:gd name="T60" fmla="*/ 44 w 531"/>
                <a:gd name="T61" fmla="*/ 88 h 937"/>
                <a:gd name="T62" fmla="*/ 147 w 531"/>
                <a:gd name="T63" fmla="*/ 0 h 937"/>
                <a:gd name="T64" fmla="*/ 293 w 531"/>
                <a:gd name="T65" fmla="*/ 46 h 937"/>
                <a:gd name="T66" fmla="*/ 293 w 531"/>
                <a:gd name="T67" fmla="*/ 46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1" h="937">
                  <a:moveTo>
                    <a:pt x="293" y="46"/>
                  </a:moveTo>
                  <a:lnTo>
                    <a:pt x="217" y="61"/>
                  </a:lnTo>
                  <a:lnTo>
                    <a:pt x="177" y="80"/>
                  </a:lnTo>
                  <a:lnTo>
                    <a:pt x="145" y="107"/>
                  </a:lnTo>
                  <a:lnTo>
                    <a:pt x="126" y="152"/>
                  </a:lnTo>
                  <a:lnTo>
                    <a:pt x="132" y="198"/>
                  </a:lnTo>
                  <a:lnTo>
                    <a:pt x="118" y="270"/>
                  </a:lnTo>
                  <a:lnTo>
                    <a:pt x="77" y="312"/>
                  </a:lnTo>
                  <a:lnTo>
                    <a:pt x="67" y="359"/>
                  </a:lnTo>
                  <a:lnTo>
                    <a:pt x="99" y="386"/>
                  </a:lnTo>
                  <a:lnTo>
                    <a:pt x="67" y="413"/>
                  </a:lnTo>
                  <a:lnTo>
                    <a:pt x="54" y="456"/>
                  </a:lnTo>
                  <a:lnTo>
                    <a:pt x="54" y="515"/>
                  </a:lnTo>
                  <a:lnTo>
                    <a:pt x="54" y="580"/>
                  </a:lnTo>
                  <a:lnTo>
                    <a:pt x="56" y="639"/>
                  </a:lnTo>
                  <a:lnTo>
                    <a:pt x="99" y="724"/>
                  </a:lnTo>
                  <a:lnTo>
                    <a:pt x="147" y="781"/>
                  </a:lnTo>
                  <a:lnTo>
                    <a:pt x="208" y="854"/>
                  </a:lnTo>
                  <a:lnTo>
                    <a:pt x="261" y="876"/>
                  </a:lnTo>
                  <a:lnTo>
                    <a:pt x="322" y="884"/>
                  </a:lnTo>
                  <a:lnTo>
                    <a:pt x="371" y="886"/>
                  </a:lnTo>
                  <a:lnTo>
                    <a:pt x="436" y="875"/>
                  </a:lnTo>
                  <a:lnTo>
                    <a:pt x="531" y="791"/>
                  </a:lnTo>
                  <a:lnTo>
                    <a:pt x="426" y="932"/>
                  </a:lnTo>
                  <a:lnTo>
                    <a:pt x="206" y="937"/>
                  </a:lnTo>
                  <a:lnTo>
                    <a:pt x="86" y="772"/>
                  </a:lnTo>
                  <a:lnTo>
                    <a:pt x="37" y="711"/>
                  </a:lnTo>
                  <a:lnTo>
                    <a:pt x="0" y="561"/>
                  </a:lnTo>
                  <a:lnTo>
                    <a:pt x="8" y="458"/>
                  </a:lnTo>
                  <a:lnTo>
                    <a:pt x="25" y="300"/>
                  </a:lnTo>
                  <a:lnTo>
                    <a:pt x="44" y="88"/>
                  </a:lnTo>
                  <a:lnTo>
                    <a:pt x="147" y="0"/>
                  </a:lnTo>
                  <a:lnTo>
                    <a:pt x="293" y="46"/>
                  </a:lnTo>
                  <a:lnTo>
                    <a:pt x="293" y="4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0" name="Freeform 26"/>
            <p:cNvSpPr>
              <a:spLocks/>
            </p:cNvSpPr>
            <p:nvPr/>
          </p:nvSpPr>
          <p:spPr bwMode="auto">
            <a:xfrm>
              <a:off x="3657" y="2246"/>
              <a:ext cx="49" cy="24"/>
            </a:xfrm>
            <a:custGeom>
              <a:avLst/>
              <a:gdLst>
                <a:gd name="T0" fmla="*/ 42 w 97"/>
                <a:gd name="T1" fmla="*/ 0 h 47"/>
                <a:gd name="T2" fmla="*/ 73 w 97"/>
                <a:gd name="T3" fmla="*/ 19 h 47"/>
                <a:gd name="T4" fmla="*/ 97 w 97"/>
                <a:gd name="T5" fmla="*/ 47 h 47"/>
                <a:gd name="T6" fmla="*/ 65 w 97"/>
                <a:gd name="T7" fmla="*/ 47 h 47"/>
                <a:gd name="T8" fmla="*/ 29 w 97"/>
                <a:gd name="T9" fmla="*/ 22 h 47"/>
                <a:gd name="T10" fmla="*/ 0 w 97"/>
                <a:gd name="T11" fmla="*/ 1 h 47"/>
                <a:gd name="T12" fmla="*/ 42 w 97"/>
                <a:gd name="T13" fmla="*/ 0 h 47"/>
                <a:gd name="T14" fmla="*/ 42 w 97"/>
                <a:gd name="T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47">
                  <a:moveTo>
                    <a:pt x="42" y="0"/>
                  </a:moveTo>
                  <a:lnTo>
                    <a:pt x="73" y="19"/>
                  </a:lnTo>
                  <a:lnTo>
                    <a:pt x="97" y="47"/>
                  </a:lnTo>
                  <a:lnTo>
                    <a:pt x="65" y="47"/>
                  </a:lnTo>
                  <a:lnTo>
                    <a:pt x="29" y="22"/>
                  </a:lnTo>
                  <a:lnTo>
                    <a:pt x="0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1" name="Freeform 27"/>
            <p:cNvSpPr>
              <a:spLocks/>
            </p:cNvSpPr>
            <p:nvPr/>
          </p:nvSpPr>
          <p:spPr bwMode="auto">
            <a:xfrm>
              <a:off x="3860" y="2219"/>
              <a:ext cx="41" cy="46"/>
            </a:xfrm>
            <a:custGeom>
              <a:avLst/>
              <a:gdLst>
                <a:gd name="T0" fmla="*/ 54 w 82"/>
                <a:gd name="T1" fmla="*/ 42 h 92"/>
                <a:gd name="T2" fmla="*/ 54 w 82"/>
                <a:gd name="T3" fmla="*/ 67 h 92"/>
                <a:gd name="T4" fmla="*/ 19 w 82"/>
                <a:gd name="T5" fmla="*/ 82 h 92"/>
                <a:gd name="T6" fmla="*/ 0 w 82"/>
                <a:gd name="T7" fmla="*/ 82 h 92"/>
                <a:gd name="T8" fmla="*/ 25 w 82"/>
                <a:gd name="T9" fmla="*/ 92 h 92"/>
                <a:gd name="T10" fmla="*/ 69 w 82"/>
                <a:gd name="T11" fmla="*/ 78 h 92"/>
                <a:gd name="T12" fmla="*/ 82 w 82"/>
                <a:gd name="T13" fmla="*/ 52 h 92"/>
                <a:gd name="T14" fmla="*/ 76 w 82"/>
                <a:gd name="T15" fmla="*/ 42 h 92"/>
                <a:gd name="T16" fmla="*/ 71 w 82"/>
                <a:gd name="T17" fmla="*/ 33 h 92"/>
                <a:gd name="T18" fmla="*/ 65 w 82"/>
                <a:gd name="T19" fmla="*/ 23 h 92"/>
                <a:gd name="T20" fmla="*/ 59 w 82"/>
                <a:gd name="T21" fmla="*/ 14 h 92"/>
                <a:gd name="T22" fmla="*/ 54 w 82"/>
                <a:gd name="T23" fmla="*/ 6 h 92"/>
                <a:gd name="T24" fmla="*/ 50 w 82"/>
                <a:gd name="T25" fmla="*/ 0 h 92"/>
                <a:gd name="T26" fmla="*/ 54 w 82"/>
                <a:gd name="T27" fmla="*/ 42 h 92"/>
                <a:gd name="T28" fmla="*/ 54 w 82"/>
                <a:gd name="T29" fmla="*/ 4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92">
                  <a:moveTo>
                    <a:pt x="54" y="42"/>
                  </a:moveTo>
                  <a:lnTo>
                    <a:pt x="54" y="67"/>
                  </a:lnTo>
                  <a:lnTo>
                    <a:pt x="19" y="82"/>
                  </a:lnTo>
                  <a:lnTo>
                    <a:pt x="0" y="82"/>
                  </a:lnTo>
                  <a:lnTo>
                    <a:pt x="25" y="92"/>
                  </a:lnTo>
                  <a:lnTo>
                    <a:pt x="69" y="78"/>
                  </a:lnTo>
                  <a:lnTo>
                    <a:pt x="82" y="52"/>
                  </a:lnTo>
                  <a:lnTo>
                    <a:pt x="76" y="42"/>
                  </a:lnTo>
                  <a:lnTo>
                    <a:pt x="71" y="33"/>
                  </a:lnTo>
                  <a:lnTo>
                    <a:pt x="65" y="23"/>
                  </a:lnTo>
                  <a:lnTo>
                    <a:pt x="59" y="14"/>
                  </a:lnTo>
                  <a:lnTo>
                    <a:pt x="54" y="6"/>
                  </a:lnTo>
                  <a:lnTo>
                    <a:pt x="50" y="0"/>
                  </a:lnTo>
                  <a:lnTo>
                    <a:pt x="54" y="42"/>
                  </a:lnTo>
                  <a:lnTo>
                    <a:pt x="54" y="42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2" name="Freeform 28"/>
            <p:cNvSpPr>
              <a:spLocks/>
            </p:cNvSpPr>
            <p:nvPr/>
          </p:nvSpPr>
          <p:spPr bwMode="auto">
            <a:xfrm>
              <a:off x="3764" y="2052"/>
              <a:ext cx="206" cy="334"/>
            </a:xfrm>
            <a:custGeom>
              <a:avLst/>
              <a:gdLst>
                <a:gd name="T0" fmla="*/ 0 w 413"/>
                <a:gd name="T1" fmla="*/ 47 h 669"/>
                <a:gd name="T2" fmla="*/ 52 w 413"/>
                <a:gd name="T3" fmla="*/ 43 h 669"/>
                <a:gd name="T4" fmla="*/ 97 w 413"/>
                <a:gd name="T5" fmla="*/ 40 h 669"/>
                <a:gd name="T6" fmla="*/ 164 w 413"/>
                <a:gd name="T7" fmla="*/ 43 h 669"/>
                <a:gd name="T8" fmla="*/ 242 w 413"/>
                <a:gd name="T9" fmla="*/ 78 h 669"/>
                <a:gd name="T10" fmla="*/ 287 w 413"/>
                <a:gd name="T11" fmla="*/ 142 h 669"/>
                <a:gd name="T12" fmla="*/ 287 w 413"/>
                <a:gd name="T13" fmla="*/ 188 h 669"/>
                <a:gd name="T14" fmla="*/ 291 w 413"/>
                <a:gd name="T15" fmla="*/ 266 h 669"/>
                <a:gd name="T16" fmla="*/ 339 w 413"/>
                <a:gd name="T17" fmla="*/ 376 h 669"/>
                <a:gd name="T18" fmla="*/ 341 w 413"/>
                <a:gd name="T19" fmla="*/ 416 h 669"/>
                <a:gd name="T20" fmla="*/ 303 w 413"/>
                <a:gd name="T21" fmla="*/ 610 h 669"/>
                <a:gd name="T22" fmla="*/ 325 w 413"/>
                <a:gd name="T23" fmla="*/ 570 h 669"/>
                <a:gd name="T24" fmla="*/ 320 w 413"/>
                <a:gd name="T25" fmla="*/ 669 h 669"/>
                <a:gd name="T26" fmla="*/ 343 w 413"/>
                <a:gd name="T27" fmla="*/ 574 h 669"/>
                <a:gd name="T28" fmla="*/ 346 w 413"/>
                <a:gd name="T29" fmla="*/ 532 h 669"/>
                <a:gd name="T30" fmla="*/ 364 w 413"/>
                <a:gd name="T31" fmla="*/ 483 h 669"/>
                <a:gd name="T32" fmla="*/ 360 w 413"/>
                <a:gd name="T33" fmla="*/ 462 h 669"/>
                <a:gd name="T34" fmla="*/ 354 w 413"/>
                <a:gd name="T35" fmla="*/ 300 h 669"/>
                <a:gd name="T36" fmla="*/ 413 w 413"/>
                <a:gd name="T37" fmla="*/ 220 h 669"/>
                <a:gd name="T38" fmla="*/ 339 w 413"/>
                <a:gd name="T39" fmla="*/ 64 h 669"/>
                <a:gd name="T40" fmla="*/ 265 w 413"/>
                <a:gd name="T41" fmla="*/ 53 h 669"/>
                <a:gd name="T42" fmla="*/ 244 w 413"/>
                <a:gd name="T43" fmla="*/ 17 h 669"/>
                <a:gd name="T44" fmla="*/ 166 w 413"/>
                <a:gd name="T45" fmla="*/ 0 h 669"/>
                <a:gd name="T46" fmla="*/ 101 w 413"/>
                <a:gd name="T47" fmla="*/ 9 h 669"/>
                <a:gd name="T48" fmla="*/ 0 w 413"/>
                <a:gd name="T49" fmla="*/ 47 h 669"/>
                <a:gd name="T50" fmla="*/ 0 w 413"/>
                <a:gd name="T51" fmla="*/ 47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3" h="669">
                  <a:moveTo>
                    <a:pt x="0" y="47"/>
                  </a:moveTo>
                  <a:lnTo>
                    <a:pt x="52" y="43"/>
                  </a:lnTo>
                  <a:lnTo>
                    <a:pt x="97" y="40"/>
                  </a:lnTo>
                  <a:lnTo>
                    <a:pt x="164" y="43"/>
                  </a:lnTo>
                  <a:lnTo>
                    <a:pt x="242" y="78"/>
                  </a:lnTo>
                  <a:lnTo>
                    <a:pt x="287" y="142"/>
                  </a:lnTo>
                  <a:lnTo>
                    <a:pt x="287" y="188"/>
                  </a:lnTo>
                  <a:lnTo>
                    <a:pt x="291" y="266"/>
                  </a:lnTo>
                  <a:lnTo>
                    <a:pt x="339" y="376"/>
                  </a:lnTo>
                  <a:lnTo>
                    <a:pt x="341" y="416"/>
                  </a:lnTo>
                  <a:lnTo>
                    <a:pt x="303" y="610"/>
                  </a:lnTo>
                  <a:lnTo>
                    <a:pt x="325" y="570"/>
                  </a:lnTo>
                  <a:lnTo>
                    <a:pt x="320" y="669"/>
                  </a:lnTo>
                  <a:lnTo>
                    <a:pt x="343" y="574"/>
                  </a:lnTo>
                  <a:lnTo>
                    <a:pt x="346" y="532"/>
                  </a:lnTo>
                  <a:lnTo>
                    <a:pt x="364" y="483"/>
                  </a:lnTo>
                  <a:lnTo>
                    <a:pt x="360" y="462"/>
                  </a:lnTo>
                  <a:lnTo>
                    <a:pt x="354" y="300"/>
                  </a:lnTo>
                  <a:lnTo>
                    <a:pt x="413" y="220"/>
                  </a:lnTo>
                  <a:lnTo>
                    <a:pt x="339" y="64"/>
                  </a:lnTo>
                  <a:lnTo>
                    <a:pt x="265" y="53"/>
                  </a:lnTo>
                  <a:lnTo>
                    <a:pt x="244" y="17"/>
                  </a:lnTo>
                  <a:lnTo>
                    <a:pt x="166" y="0"/>
                  </a:lnTo>
                  <a:lnTo>
                    <a:pt x="101" y="9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3" name="Freeform 29"/>
            <p:cNvSpPr>
              <a:spLocks/>
            </p:cNvSpPr>
            <p:nvPr/>
          </p:nvSpPr>
          <p:spPr bwMode="auto">
            <a:xfrm>
              <a:off x="3602" y="1914"/>
              <a:ext cx="308" cy="117"/>
            </a:xfrm>
            <a:custGeom>
              <a:avLst/>
              <a:gdLst>
                <a:gd name="T0" fmla="*/ 177 w 616"/>
                <a:gd name="T1" fmla="*/ 116 h 234"/>
                <a:gd name="T2" fmla="*/ 0 w 616"/>
                <a:gd name="T3" fmla="*/ 194 h 234"/>
                <a:gd name="T4" fmla="*/ 205 w 616"/>
                <a:gd name="T5" fmla="*/ 59 h 234"/>
                <a:gd name="T6" fmla="*/ 108 w 616"/>
                <a:gd name="T7" fmla="*/ 55 h 234"/>
                <a:gd name="T8" fmla="*/ 325 w 616"/>
                <a:gd name="T9" fmla="*/ 21 h 234"/>
                <a:gd name="T10" fmla="*/ 266 w 616"/>
                <a:gd name="T11" fmla="*/ 0 h 234"/>
                <a:gd name="T12" fmla="*/ 413 w 616"/>
                <a:gd name="T13" fmla="*/ 0 h 234"/>
                <a:gd name="T14" fmla="*/ 555 w 616"/>
                <a:gd name="T15" fmla="*/ 59 h 234"/>
                <a:gd name="T16" fmla="*/ 616 w 616"/>
                <a:gd name="T17" fmla="*/ 173 h 234"/>
                <a:gd name="T18" fmla="*/ 502 w 616"/>
                <a:gd name="T19" fmla="*/ 78 h 234"/>
                <a:gd name="T20" fmla="*/ 536 w 616"/>
                <a:gd name="T21" fmla="*/ 160 h 234"/>
                <a:gd name="T22" fmla="*/ 437 w 616"/>
                <a:gd name="T23" fmla="*/ 84 h 234"/>
                <a:gd name="T24" fmla="*/ 517 w 616"/>
                <a:gd name="T25" fmla="*/ 234 h 234"/>
                <a:gd name="T26" fmla="*/ 407 w 616"/>
                <a:gd name="T27" fmla="*/ 116 h 234"/>
                <a:gd name="T28" fmla="*/ 295 w 616"/>
                <a:gd name="T29" fmla="*/ 101 h 234"/>
                <a:gd name="T30" fmla="*/ 177 w 616"/>
                <a:gd name="T31" fmla="*/ 116 h 234"/>
                <a:gd name="T32" fmla="*/ 177 w 616"/>
                <a:gd name="T33" fmla="*/ 11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6" h="234">
                  <a:moveTo>
                    <a:pt x="177" y="116"/>
                  </a:moveTo>
                  <a:lnTo>
                    <a:pt x="0" y="194"/>
                  </a:lnTo>
                  <a:lnTo>
                    <a:pt x="205" y="59"/>
                  </a:lnTo>
                  <a:lnTo>
                    <a:pt x="108" y="55"/>
                  </a:lnTo>
                  <a:lnTo>
                    <a:pt x="325" y="21"/>
                  </a:lnTo>
                  <a:lnTo>
                    <a:pt x="266" y="0"/>
                  </a:lnTo>
                  <a:lnTo>
                    <a:pt x="413" y="0"/>
                  </a:lnTo>
                  <a:lnTo>
                    <a:pt x="555" y="59"/>
                  </a:lnTo>
                  <a:lnTo>
                    <a:pt x="616" y="173"/>
                  </a:lnTo>
                  <a:lnTo>
                    <a:pt x="502" y="78"/>
                  </a:lnTo>
                  <a:lnTo>
                    <a:pt x="536" y="160"/>
                  </a:lnTo>
                  <a:lnTo>
                    <a:pt x="437" y="84"/>
                  </a:lnTo>
                  <a:lnTo>
                    <a:pt x="517" y="234"/>
                  </a:lnTo>
                  <a:lnTo>
                    <a:pt x="407" y="116"/>
                  </a:lnTo>
                  <a:lnTo>
                    <a:pt x="295" y="101"/>
                  </a:lnTo>
                  <a:lnTo>
                    <a:pt x="177" y="116"/>
                  </a:lnTo>
                  <a:lnTo>
                    <a:pt x="177" y="116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4" name="Freeform 30"/>
            <p:cNvSpPr>
              <a:spLocks/>
            </p:cNvSpPr>
            <p:nvPr/>
          </p:nvSpPr>
          <p:spPr bwMode="auto">
            <a:xfrm>
              <a:off x="3544" y="1964"/>
              <a:ext cx="85" cy="374"/>
            </a:xfrm>
            <a:custGeom>
              <a:avLst/>
              <a:gdLst>
                <a:gd name="T0" fmla="*/ 116 w 169"/>
                <a:gd name="T1" fmla="*/ 158 h 747"/>
                <a:gd name="T2" fmla="*/ 105 w 169"/>
                <a:gd name="T3" fmla="*/ 393 h 747"/>
                <a:gd name="T4" fmla="*/ 162 w 169"/>
                <a:gd name="T5" fmla="*/ 544 h 747"/>
                <a:gd name="T6" fmla="*/ 103 w 169"/>
                <a:gd name="T7" fmla="*/ 747 h 747"/>
                <a:gd name="T8" fmla="*/ 0 w 169"/>
                <a:gd name="T9" fmla="*/ 618 h 747"/>
                <a:gd name="T10" fmla="*/ 0 w 169"/>
                <a:gd name="T11" fmla="*/ 601 h 747"/>
                <a:gd name="T12" fmla="*/ 4 w 169"/>
                <a:gd name="T13" fmla="*/ 561 h 747"/>
                <a:gd name="T14" fmla="*/ 6 w 169"/>
                <a:gd name="T15" fmla="*/ 534 h 747"/>
                <a:gd name="T16" fmla="*/ 8 w 169"/>
                <a:gd name="T17" fmla="*/ 504 h 747"/>
                <a:gd name="T18" fmla="*/ 11 w 169"/>
                <a:gd name="T19" fmla="*/ 471 h 747"/>
                <a:gd name="T20" fmla="*/ 13 w 169"/>
                <a:gd name="T21" fmla="*/ 437 h 747"/>
                <a:gd name="T22" fmla="*/ 17 w 169"/>
                <a:gd name="T23" fmla="*/ 403 h 747"/>
                <a:gd name="T24" fmla="*/ 19 w 169"/>
                <a:gd name="T25" fmla="*/ 371 h 747"/>
                <a:gd name="T26" fmla="*/ 23 w 169"/>
                <a:gd name="T27" fmla="*/ 338 h 747"/>
                <a:gd name="T28" fmla="*/ 25 w 169"/>
                <a:gd name="T29" fmla="*/ 310 h 747"/>
                <a:gd name="T30" fmla="*/ 29 w 169"/>
                <a:gd name="T31" fmla="*/ 268 h 747"/>
                <a:gd name="T32" fmla="*/ 32 w 169"/>
                <a:gd name="T33" fmla="*/ 247 h 747"/>
                <a:gd name="T34" fmla="*/ 36 w 169"/>
                <a:gd name="T35" fmla="*/ 226 h 747"/>
                <a:gd name="T36" fmla="*/ 38 w 169"/>
                <a:gd name="T37" fmla="*/ 207 h 747"/>
                <a:gd name="T38" fmla="*/ 40 w 169"/>
                <a:gd name="T39" fmla="*/ 186 h 747"/>
                <a:gd name="T40" fmla="*/ 42 w 169"/>
                <a:gd name="T41" fmla="*/ 167 h 747"/>
                <a:gd name="T42" fmla="*/ 44 w 169"/>
                <a:gd name="T43" fmla="*/ 150 h 747"/>
                <a:gd name="T44" fmla="*/ 46 w 169"/>
                <a:gd name="T45" fmla="*/ 135 h 747"/>
                <a:gd name="T46" fmla="*/ 169 w 169"/>
                <a:gd name="T47" fmla="*/ 0 h 747"/>
                <a:gd name="T48" fmla="*/ 116 w 169"/>
                <a:gd name="T49" fmla="*/ 158 h 747"/>
                <a:gd name="T50" fmla="*/ 116 w 169"/>
                <a:gd name="T51" fmla="*/ 15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747">
                  <a:moveTo>
                    <a:pt x="116" y="158"/>
                  </a:moveTo>
                  <a:lnTo>
                    <a:pt x="105" y="393"/>
                  </a:lnTo>
                  <a:lnTo>
                    <a:pt x="162" y="544"/>
                  </a:lnTo>
                  <a:lnTo>
                    <a:pt x="103" y="747"/>
                  </a:lnTo>
                  <a:lnTo>
                    <a:pt x="0" y="618"/>
                  </a:lnTo>
                  <a:lnTo>
                    <a:pt x="0" y="601"/>
                  </a:lnTo>
                  <a:lnTo>
                    <a:pt x="4" y="561"/>
                  </a:lnTo>
                  <a:lnTo>
                    <a:pt x="6" y="534"/>
                  </a:lnTo>
                  <a:lnTo>
                    <a:pt x="8" y="504"/>
                  </a:lnTo>
                  <a:lnTo>
                    <a:pt x="11" y="471"/>
                  </a:lnTo>
                  <a:lnTo>
                    <a:pt x="13" y="437"/>
                  </a:lnTo>
                  <a:lnTo>
                    <a:pt x="17" y="403"/>
                  </a:lnTo>
                  <a:lnTo>
                    <a:pt x="19" y="371"/>
                  </a:lnTo>
                  <a:lnTo>
                    <a:pt x="23" y="338"/>
                  </a:lnTo>
                  <a:lnTo>
                    <a:pt x="25" y="310"/>
                  </a:lnTo>
                  <a:lnTo>
                    <a:pt x="29" y="268"/>
                  </a:lnTo>
                  <a:lnTo>
                    <a:pt x="32" y="247"/>
                  </a:lnTo>
                  <a:lnTo>
                    <a:pt x="36" y="226"/>
                  </a:lnTo>
                  <a:lnTo>
                    <a:pt x="38" y="207"/>
                  </a:lnTo>
                  <a:lnTo>
                    <a:pt x="40" y="186"/>
                  </a:lnTo>
                  <a:lnTo>
                    <a:pt x="42" y="167"/>
                  </a:lnTo>
                  <a:lnTo>
                    <a:pt x="44" y="150"/>
                  </a:lnTo>
                  <a:lnTo>
                    <a:pt x="46" y="135"/>
                  </a:lnTo>
                  <a:lnTo>
                    <a:pt x="169" y="0"/>
                  </a:lnTo>
                  <a:lnTo>
                    <a:pt x="116" y="158"/>
                  </a:lnTo>
                  <a:lnTo>
                    <a:pt x="116" y="158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5" name="Freeform 31"/>
            <p:cNvSpPr>
              <a:spLocks/>
            </p:cNvSpPr>
            <p:nvPr/>
          </p:nvSpPr>
          <p:spPr bwMode="auto">
            <a:xfrm>
              <a:off x="3883" y="1981"/>
              <a:ext cx="120" cy="101"/>
            </a:xfrm>
            <a:custGeom>
              <a:avLst/>
              <a:gdLst>
                <a:gd name="T0" fmla="*/ 63 w 240"/>
                <a:gd name="T1" fmla="*/ 0 h 204"/>
                <a:gd name="T2" fmla="*/ 0 w 240"/>
                <a:gd name="T3" fmla="*/ 179 h 204"/>
                <a:gd name="T4" fmla="*/ 165 w 240"/>
                <a:gd name="T5" fmla="*/ 204 h 204"/>
                <a:gd name="T6" fmla="*/ 78 w 240"/>
                <a:gd name="T7" fmla="*/ 139 h 204"/>
                <a:gd name="T8" fmla="*/ 177 w 240"/>
                <a:gd name="T9" fmla="*/ 173 h 204"/>
                <a:gd name="T10" fmla="*/ 93 w 240"/>
                <a:gd name="T11" fmla="*/ 72 h 204"/>
                <a:gd name="T12" fmla="*/ 240 w 240"/>
                <a:gd name="T13" fmla="*/ 171 h 204"/>
                <a:gd name="T14" fmla="*/ 236 w 240"/>
                <a:gd name="T15" fmla="*/ 167 h 204"/>
                <a:gd name="T16" fmla="*/ 222 w 240"/>
                <a:gd name="T17" fmla="*/ 156 h 204"/>
                <a:gd name="T18" fmla="*/ 215 w 240"/>
                <a:gd name="T19" fmla="*/ 150 h 204"/>
                <a:gd name="T20" fmla="*/ 205 w 240"/>
                <a:gd name="T21" fmla="*/ 143 h 204"/>
                <a:gd name="T22" fmla="*/ 196 w 240"/>
                <a:gd name="T23" fmla="*/ 133 h 204"/>
                <a:gd name="T24" fmla="*/ 186 w 240"/>
                <a:gd name="T25" fmla="*/ 126 h 204"/>
                <a:gd name="T26" fmla="*/ 177 w 240"/>
                <a:gd name="T27" fmla="*/ 116 h 204"/>
                <a:gd name="T28" fmla="*/ 167 w 240"/>
                <a:gd name="T29" fmla="*/ 109 h 204"/>
                <a:gd name="T30" fmla="*/ 160 w 240"/>
                <a:gd name="T31" fmla="*/ 99 h 204"/>
                <a:gd name="T32" fmla="*/ 152 w 240"/>
                <a:gd name="T33" fmla="*/ 93 h 204"/>
                <a:gd name="T34" fmla="*/ 141 w 240"/>
                <a:gd name="T35" fmla="*/ 76 h 204"/>
                <a:gd name="T36" fmla="*/ 158 w 240"/>
                <a:gd name="T37" fmla="*/ 82 h 204"/>
                <a:gd name="T38" fmla="*/ 186 w 240"/>
                <a:gd name="T39" fmla="*/ 93 h 204"/>
                <a:gd name="T40" fmla="*/ 201 w 240"/>
                <a:gd name="T41" fmla="*/ 99 h 204"/>
                <a:gd name="T42" fmla="*/ 213 w 240"/>
                <a:gd name="T43" fmla="*/ 105 h 204"/>
                <a:gd name="T44" fmla="*/ 226 w 240"/>
                <a:gd name="T45" fmla="*/ 110 h 204"/>
                <a:gd name="T46" fmla="*/ 129 w 240"/>
                <a:gd name="T47" fmla="*/ 14 h 204"/>
                <a:gd name="T48" fmla="*/ 63 w 240"/>
                <a:gd name="T49" fmla="*/ 0 h 204"/>
                <a:gd name="T50" fmla="*/ 63 w 240"/>
                <a:gd name="T5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0" h="204">
                  <a:moveTo>
                    <a:pt x="63" y="0"/>
                  </a:moveTo>
                  <a:lnTo>
                    <a:pt x="0" y="179"/>
                  </a:lnTo>
                  <a:lnTo>
                    <a:pt x="165" y="204"/>
                  </a:lnTo>
                  <a:lnTo>
                    <a:pt x="78" y="139"/>
                  </a:lnTo>
                  <a:lnTo>
                    <a:pt x="177" y="173"/>
                  </a:lnTo>
                  <a:lnTo>
                    <a:pt x="93" y="72"/>
                  </a:lnTo>
                  <a:lnTo>
                    <a:pt x="240" y="171"/>
                  </a:lnTo>
                  <a:lnTo>
                    <a:pt x="236" y="167"/>
                  </a:lnTo>
                  <a:lnTo>
                    <a:pt x="222" y="156"/>
                  </a:lnTo>
                  <a:lnTo>
                    <a:pt x="215" y="150"/>
                  </a:lnTo>
                  <a:lnTo>
                    <a:pt x="205" y="143"/>
                  </a:lnTo>
                  <a:lnTo>
                    <a:pt x="196" y="133"/>
                  </a:lnTo>
                  <a:lnTo>
                    <a:pt x="186" y="126"/>
                  </a:lnTo>
                  <a:lnTo>
                    <a:pt x="177" y="116"/>
                  </a:lnTo>
                  <a:lnTo>
                    <a:pt x="167" y="109"/>
                  </a:lnTo>
                  <a:lnTo>
                    <a:pt x="160" y="99"/>
                  </a:lnTo>
                  <a:lnTo>
                    <a:pt x="152" y="93"/>
                  </a:lnTo>
                  <a:lnTo>
                    <a:pt x="141" y="76"/>
                  </a:lnTo>
                  <a:lnTo>
                    <a:pt x="158" y="82"/>
                  </a:lnTo>
                  <a:lnTo>
                    <a:pt x="186" y="93"/>
                  </a:lnTo>
                  <a:lnTo>
                    <a:pt x="201" y="99"/>
                  </a:lnTo>
                  <a:lnTo>
                    <a:pt x="213" y="105"/>
                  </a:lnTo>
                  <a:lnTo>
                    <a:pt x="226" y="110"/>
                  </a:lnTo>
                  <a:lnTo>
                    <a:pt x="129" y="14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6" name="Freeform 32"/>
            <p:cNvSpPr>
              <a:spLocks/>
            </p:cNvSpPr>
            <p:nvPr/>
          </p:nvSpPr>
          <p:spPr bwMode="auto">
            <a:xfrm>
              <a:off x="3962" y="1979"/>
              <a:ext cx="106" cy="279"/>
            </a:xfrm>
            <a:custGeom>
              <a:avLst/>
              <a:gdLst>
                <a:gd name="T0" fmla="*/ 0 w 211"/>
                <a:gd name="T1" fmla="*/ 0 h 559"/>
                <a:gd name="T2" fmla="*/ 93 w 211"/>
                <a:gd name="T3" fmla="*/ 154 h 559"/>
                <a:gd name="T4" fmla="*/ 62 w 211"/>
                <a:gd name="T5" fmla="*/ 133 h 559"/>
                <a:gd name="T6" fmla="*/ 99 w 211"/>
                <a:gd name="T7" fmla="*/ 282 h 559"/>
                <a:gd name="T8" fmla="*/ 62 w 211"/>
                <a:gd name="T9" fmla="*/ 314 h 559"/>
                <a:gd name="T10" fmla="*/ 32 w 211"/>
                <a:gd name="T11" fmla="*/ 413 h 559"/>
                <a:gd name="T12" fmla="*/ 127 w 211"/>
                <a:gd name="T13" fmla="*/ 559 h 559"/>
                <a:gd name="T14" fmla="*/ 129 w 211"/>
                <a:gd name="T15" fmla="*/ 554 h 559"/>
                <a:gd name="T16" fmla="*/ 135 w 211"/>
                <a:gd name="T17" fmla="*/ 546 h 559"/>
                <a:gd name="T18" fmla="*/ 139 w 211"/>
                <a:gd name="T19" fmla="*/ 538 h 559"/>
                <a:gd name="T20" fmla="*/ 146 w 211"/>
                <a:gd name="T21" fmla="*/ 527 h 559"/>
                <a:gd name="T22" fmla="*/ 150 w 211"/>
                <a:gd name="T23" fmla="*/ 521 h 559"/>
                <a:gd name="T24" fmla="*/ 154 w 211"/>
                <a:gd name="T25" fmla="*/ 516 h 559"/>
                <a:gd name="T26" fmla="*/ 158 w 211"/>
                <a:gd name="T27" fmla="*/ 510 h 559"/>
                <a:gd name="T28" fmla="*/ 161 w 211"/>
                <a:gd name="T29" fmla="*/ 504 h 559"/>
                <a:gd name="T30" fmla="*/ 165 w 211"/>
                <a:gd name="T31" fmla="*/ 497 h 559"/>
                <a:gd name="T32" fmla="*/ 169 w 211"/>
                <a:gd name="T33" fmla="*/ 491 h 559"/>
                <a:gd name="T34" fmla="*/ 173 w 211"/>
                <a:gd name="T35" fmla="*/ 483 h 559"/>
                <a:gd name="T36" fmla="*/ 177 w 211"/>
                <a:gd name="T37" fmla="*/ 478 h 559"/>
                <a:gd name="T38" fmla="*/ 180 w 211"/>
                <a:gd name="T39" fmla="*/ 470 h 559"/>
                <a:gd name="T40" fmla="*/ 184 w 211"/>
                <a:gd name="T41" fmla="*/ 464 h 559"/>
                <a:gd name="T42" fmla="*/ 188 w 211"/>
                <a:gd name="T43" fmla="*/ 459 h 559"/>
                <a:gd name="T44" fmla="*/ 192 w 211"/>
                <a:gd name="T45" fmla="*/ 453 h 559"/>
                <a:gd name="T46" fmla="*/ 198 w 211"/>
                <a:gd name="T47" fmla="*/ 441 h 559"/>
                <a:gd name="T48" fmla="*/ 203 w 211"/>
                <a:gd name="T49" fmla="*/ 430 h 559"/>
                <a:gd name="T50" fmla="*/ 207 w 211"/>
                <a:gd name="T51" fmla="*/ 422 h 559"/>
                <a:gd name="T52" fmla="*/ 211 w 211"/>
                <a:gd name="T53" fmla="*/ 413 h 559"/>
                <a:gd name="T54" fmla="*/ 211 w 211"/>
                <a:gd name="T55" fmla="*/ 350 h 559"/>
                <a:gd name="T56" fmla="*/ 209 w 211"/>
                <a:gd name="T57" fmla="*/ 295 h 559"/>
                <a:gd name="T58" fmla="*/ 137 w 211"/>
                <a:gd name="T59" fmla="*/ 118 h 559"/>
                <a:gd name="T60" fmla="*/ 0 w 211"/>
                <a:gd name="T61" fmla="*/ 0 h 559"/>
                <a:gd name="T62" fmla="*/ 0 w 211"/>
                <a:gd name="T63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1" h="559">
                  <a:moveTo>
                    <a:pt x="0" y="0"/>
                  </a:moveTo>
                  <a:lnTo>
                    <a:pt x="93" y="154"/>
                  </a:lnTo>
                  <a:lnTo>
                    <a:pt x="62" y="133"/>
                  </a:lnTo>
                  <a:lnTo>
                    <a:pt x="99" y="282"/>
                  </a:lnTo>
                  <a:lnTo>
                    <a:pt x="62" y="314"/>
                  </a:lnTo>
                  <a:lnTo>
                    <a:pt x="32" y="413"/>
                  </a:lnTo>
                  <a:lnTo>
                    <a:pt x="127" y="559"/>
                  </a:lnTo>
                  <a:lnTo>
                    <a:pt x="129" y="554"/>
                  </a:lnTo>
                  <a:lnTo>
                    <a:pt x="135" y="546"/>
                  </a:lnTo>
                  <a:lnTo>
                    <a:pt x="139" y="538"/>
                  </a:lnTo>
                  <a:lnTo>
                    <a:pt x="146" y="527"/>
                  </a:lnTo>
                  <a:lnTo>
                    <a:pt x="150" y="521"/>
                  </a:lnTo>
                  <a:lnTo>
                    <a:pt x="154" y="516"/>
                  </a:lnTo>
                  <a:lnTo>
                    <a:pt x="158" y="510"/>
                  </a:lnTo>
                  <a:lnTo>
                    <a:pt x="161" y="504"/>
                  </a:lnTo>
                  <a:lnTo>
                    <a:pt x="165" y="497"/>
                  </a:lnTo>
                  <a:lnTo>
                    <a:pt x="169" y="491"/>
                  </a:lnTo>
                  <a:lnTo>
                    <a:pt x="173" y="483"/>
                  </a:lnTo>
                  <a:lnTo>
                    <a:pt x="177" y="478"/>
                  </a:lnTo>
                  <a:lnTo>
                    <a:pt x="180" y="470"/>
                  </a:lnTo>
                  <a:lnTo>
                    <a:pt x="184" y="464"/>
                  </a:lnTo>
                  <a:lnTo>
                    <a:pt x="188" y="459"/>
                  </a:lnTo>
                  <a:lnTo>
                    <a:pt x="192" y="453"/>
                  </a:lnTo>
                  <a:lnTo>
                    <a:pt x="198" y="441"/>
                  </a:lnTo>
                  <a:lnTo>
                    <a:pt x="203" y="430"/>
                  </a:lnTo>
                  <a:lnTo>
                    <a:pt x="207" y="422"/>
                  </a:lnTo>
                  <a:lnTo>
                    <a:pt x="211" y="413"/>
                  </a:lnTo>
                  <a:lnTo>
                    <a:pt x="211" y="350"/>
                  </a:lnTo>
                  <a:lnTo>
                    <a:pt x="209" y="295"/>
                  </a:lnTo>
                  <a:lnTo>
                    <a:pt x="137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7" name="Freeform 33"/>
            <p:cNvSpPr>
              <a:spLocks/>
            </p:cNvSpPr>
            <p:nvPr/>
          </p:nvSpPr>
          <p:spPr bwMode="auto">
            <a:xfrm>
              <a:off x="3287" y="2823"/>
              <a:ext cx="124" cy="40"/>
            </a:xfrm>
            <a:custGeom>
              <a:avLst/>
              <a:gdLst>
                <a:gd name="T0" fmla="*/ 247 w 247"/>
                <a:gd name="T1" fmla="*/ 6 h 80"/>
                <a:gd name="T2" fmla="*/ 211 w 247"/>
                <a:gd name="T3" fmla="*/ 25 h 80"/>
                <a:gd name="T4" fmla="*/ 182 w 247"/>
                <a:gd name="T5" fmla="*/ 25 h 80"/>
                <a:gd name="T6" fmla="*/ 182 w 247"/>
                <a:gd name="T7" fmla="*/ 0 h 80"/>
                <a:gd name="T8" fmla="*/ 161 w 247"/>
                <a:gd name="T9" fmla="*/ 21 h 80"/>
                <a:gd name="T10" fmla="*/ 19 w 247"/>
                <a:gd name="T11" fmla="*/ 46 h 80"/>
                <a:gd name="T12" fmla="*/ 3 w 247"/>
                <a:gd name="T13" fmla="*/ 38 h 80"/>
                <a:gd name="T14" fmla="*/ 2 w 247"/>
                <a:gd name="T15" fmla="*/ 59 h 80"/>
                <a:gd name="T16" fmla="*/ 0 w 247"/>
                <a:gd name="T17" fmla="*/ 74 h 80"/>
                <a:gd name="T18" fmla="*/ 2 w 247"/>
                <a:gd name="T19" fmla="*/ 80 h 80"/>
                <a:gd name="T20" fmla="*/ 3 w 247"/>
                <a:gd name="T21" fmla="*/ 80 h 80"/>
                <a:gd name="T22" fmla="*/ 30 w 247"/>
                <a:gd name="T23" fmla="*/ 76 h 80"/>
                <a:gd name="T24" fmla="*/ 57 w 247"/>
                <a:gd name="T25" fmla="*/ 71 h 80"/>
                <a:gd name="T26" fmla="*/ 85 w 247"/>
                <a:gd name="T27" fmla="*/ 65 h 80"/>
                <a:gd name="T28" fmla="*/ 116 w 247"/>
                <a:gd name="T29" fmla="*/ 57 h 80"/>
                <a:gd name="T30" fmla="*/ 140 w 247"/>
                <a:gd name="T31" fmla="*/ 54 h 80"/>
                <a:gd name="T32" fmla="*/ 167 w 247"/>
                <a:gd name="T33" fmla="*/ 48 h 80"/>
                <a:gd name="T34" fmla="*/ 226 w 247"/>
                <a:gd name="T35" fmla="*/ 50 h 80"/>
                <a:gd name="T36" fmla="*/ 247 w 247"/>
                <a:gd name="T37" fmla="*/ 6 h 80"/>
                <a:gd name="T38" fmla="*/ 247 w 247"/>
                <a:gd name="T39" fmla="*/ 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80">
                  <a:moveTo>
                    <a:pt x="247" y="6"/>
                  </a:moveTo>
                  <a:lnTo>
                    <a:pt x="211" y="25"/>
                  </a:lnTo>
                  <a:lnTo>
                    <a:pt x="182" y="25"/>
                  </a:lnTo>
                  <a:lnTo>
                    <a:pt x="182" y="0"/>
                  </a:lnTo>
                  <a:lnTo>
                    <a:pt x="161" y="21"/>
                  </a:lnTo>
                  <a:lnTo>
                    <a:pt x="19" y="46"/>
                  </a:lnTo>
                  <a:lnTo>
                    <a:pt x="3" y="38"/>
                  </a:lnTo>
                  <a:lnTo>
                    <a:pt x="2" y="59"/>
                  </a:lnTo>
                  <a:lnTo>
                    <a:pt x="0" y="74"/>
                  </a:lnTo>
                  <a:lnTo>
                    <a:pt x="2" y="80"/>
                  </a:lnTo>
                  <a:lnTo>
                    <a:pt x="3" y="80"/>
                  </a:lnTo>
                  <a:lnTo>
                    <a:pt x="30" y="76"/>
                  </a:lnTo>
                  <a:lnTo>
                    <a:pt x="57" y="71"/>
                  </a:lnTo>
                  <a:lnTo>
                    <a:pt x="85" y="65"/>
                  </a:lnTo>
                  <a:lnTo>
                    <a:pt x="116" y="57"/>
                  </a:lnTo>
                  <a:lnTo>
                    <a:pt x="140" y="54"/>
                  </a:lnTo>
                  <a:lnTo>
                    <a:pt x="167" y="48"/>
                  </a:lnTo>
                  <a:lnTo>
                    <a:pt x="226" y="50"/>
                  </a:lnTo>
                  <a:lnTo>
                    <a:pt x="247" y="6"/>
                  </a:lnTo>
                  <a:lnTo>
                    <a:pt x="247" y="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8" name="Freeform 34"/>
            <p:cNvSpPr>
              <a:spLocks/>
            </p:cNvSpPr>
            <p:nvPr/>
          </p:nvSpPr>
          <p:spPr bwMode="auto">
            <a:xfrm>
              <a:off x="3270" y="2864"/>
              <a:ext cx="143" cy="115"/>
            </a:xfrm>
            <a:custGeom>
              <a:avLst/>
              <a:gdLst>
                <a:gd name="T0" fmla="*/ 2 w 286"/>
                <a:gd name="T1" fmla="*/ 65 h 230"/>
                <a:gd name="T2" fmla="*/ 27 w 286"/>
                <a:gd name="T3" fmla="*/ 68 h 230"/>
                <a:gd name="T4" fmla="*/ 57 w 286"/>
                <a:gd name="T5" fmla="*/ 68 h 230"/>
                <a:gd name="T6" fmla="*/ 78 w 286"/>
                <a:gd name="T7" fmla="*/ 61 h 230"/>
                <a:gd name="T8" fmla="*/ 95 w 286"/>
                <a:gd name="T9" fmla="*/ 55 h 230"/>
                <a:gd name="T10" fmla="*/ 116 w 286"/>
                <a:gd name="T11" fmla="*/ 47 h 230"/>
                <a:gd name="T12" fmla="*/ 135 w 286"/>
                <a:gd name="T13" fmla="*/ 40 h 230"/>
                <a:gd name="T14" fmla="*/ 151 w 286"/>
                <a:gd name="T15" fmla="*/ 34 h 230"/>
                <a:gd name="T16" fmla="*/ 168 w 286"/>
                <a:gd name="T17" fmla="*/ 28 h 230"/>
                <a:gd name="T18" fmla="*/ 204 w 286"/>
                <a:gd name="T19" fmla="*/ 27 h 230"/>
                <a:gd name="T20" fmla="*/ 210 w 286"/>
                <a:gd name="T21" fmla="*/ 8 h 230"/>
                <a:gd name="T22" fmla="*/ 221 w 286"/>
                <a:gd name="T23" fmla="*/ 21 h 230"/>
                <a:gd name="T24" fmla="*/ 286 w 286"/>
                <a:gd name="T25" fmla="*/ 0 h 230"/>
                <a:gd name="T26" fmla="*/ 272 w 286"/>
                <a:gd name="T27" fmla="*/ 27 h 230"/>
                <a:gd name="T28" fmla="*/ 251 w 286"/>
                <a:gd name="T29" fmla="*/ 47 h 230"/>
                <a:gd name="T30" fmla="*/ 286 w 286"/>
                <a:gd name="T31" fmla="*/ 68 h 230"/>
                <a:gd name="T32" fmla="*/ 284 w 286"/>
                <a:gd name="T33" fmla="*/ 97 h 230"/>
                <a:gd name="T34" fmla="*/ 242 w 286"/>
                <a:gd name="T35" fmla="*/ 143 h 230"/>
                <a:gd name="T36" fmla="*/ 130 w 286"/>
                <a:gd name="T37" fmla="*/ 200 h 230"/>
                <a:gd name="T38" fmla="*/ 99 w 286"/>
                <a:gd name="T39" fmla="*/ 230 h 230"/>
                <a:gd name="T40" fmla="*/ 46 w 286"/>
                <a:gd name="T41" fmla="*/ 228 h 230"/>
                <a:gd name="T42" fmla="*/ 10 w 286"/>
                <a:gd name="T43" fmla="*/ 190 h 230"/>
                <a:gd name="T44" fmla="*/ 6 w 286"/>
                <a:gd name="T45" fmla="*/ 156 h 230"/>
                <a:gd name="T46" fmla="*/ 42 w 286"/>
                <a:gd name="T47" fmla="*/ 175 h 230"/>
                <a:gd name="T48" fmla="*/ 75 w 286"/>
                <a:gd name="T49" fmla="*/ 177 h 230"/>
                <a:gd name="T50" fmla="*/ 132 w 286"/>
                <a:gd name="T51" fmla="*/ 146 h 230"/>
                <a:gd name="T52" fmla="*/ 198 w 286"/>
                <a:gd name="T53" fmla="*/ 120 h 230"/>
                <a:gd name="T54" fmla="*/ 198 w 286"/>
                <a:gd name="T55" fmla="*/ 108 h 230"/>
                <a:gd name="T56" fmla="*/ 213 w 286"/>
                <a:gd name="T57" fmla="*/ 108 h 230"/>
                <a:gd name="T58" fmla="*/ 253 w 286"/>
                <a:gd name="T59" fmla="*/ 95 h 230"/>
                <a:gd name="T60" fmla="*/ 263 w 286"/>
                <a:gd name="T61" fmla="*/ 74 h 230"/>
                <a:gd name="T62" fmla="*/ 234 w 286"/>
                <a:gd name="T63" fmla="*/ 55 h 230"/>
                <a:gd name="T64" fmla="*/ 42 w 286"/>
                <a:gd name="T65" fmla="*/ 101 h 230"/>
                <a:gd name="T66" fmla="*/ 0 w 286"/>
                <a:gd name="T67" fmla="*/ 101 h 230"/>
                <a:gd name="T68" fmla="*/ 2 w 286"/>
                <a:gd name="T69" fmla="*/ 65 h 230"/>
                <a:gd name="T70" fmla="*/ 2 w 286"/>
                <a:gd name="T71" fmla="*/ 6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6" h="230">
                  <a:moveTo>
                    <a:pt x="2" y="65"/>
                  </a:moveTo>
                  <a:lnTo>
                    <a:pt x="27" y="68"/>
                  </a:lnTo>
                  <a:lnTo>
                    <a:pt x="57" y="68"/>
                  </a:lnTo>
                  <a:lnTo>
                    <a:pt x="78" y="61"/>
                  </a:lnTo>
                  <a:lnTo>
                    <a:pt x="95" y="55"/>
                  </a:lnTo>
                  <a:lnTo>
                    <a:pt x="116" y="47"/>
                  </a:lnTo>
                  <a:lnTo>
                    <a:pt x="135" y="40"/>
                  </a:lnTo>
                  <a:lnTo>
                    <a:pt x="151" y="34"/>
                  </a:lnTo>
                  <a:lnTo>
                    <a:pt x="168" y="28"/>
                  </a:lnTo>
                  <a:lnTo>
                    <a:pt x="204" y="27"/>
                  </a:lnTo>
                  <a:lnTo>
                    <a:pt x="210" y="8"/>
                  </a:lnTo>
                  <a:lnTo>
                    <a:pt x="221" y="21"/>
                  </a:lnTo>
                  <a:lnTo>
                    <a:pt x="286" y="0"/>
                  </a:lnTo>
                  <a:lnTo>
                    <a:pt x="272" y="27"/>
                  </a:lnTo>
                  <a:lnTo>
                    <a:pt x="251" y="47"/>
                  </a:lnTo>
                  <a:lnTo>
                    <a:pt x="286" y="68"/>
                  </a:lnTo>
                  <a:lnTo>
                    <a:pt x="284" y="97"/>
                  </a:lnTo>
                  <a:lnTo>
                    <a:pt x="242" y="143"/>
                  </a:lnTo>
                  <a:lnTo>
                    <a:pt x="130" y="200"/>
                  </a:lnTo>
                  <a:lnTo>
                    <a:pt x="99" y="230"/>
                  </a:lnTo>
                  <a:lnTo>
                    <a:pt x="46" y="228"/>
                  </a:lnTo>
                  <a:lnTo>
                    <a:pt x="10" y="190"/>
                  </a:lnTo>
                  <a:lnTo>
                    <a:pt x="6" y="156"/>
                  </a:lnTo>
                  <a:lnTo>
                    <a:pt x="42" y="175"/>
                  </a:lnTo>
                  <a:lnTo>
                    <a:pt x="75" y="177"/>
                  </a:lnTo>
                  <a:lnTo>
                    <a:pt x="132" y="146"/>
                  </a:lnTo>
                  <a:lnTo>
                    <a:pt x="198" y="120"/>
                  </a:lnTo>
                  <a:lnTo>
                    <a:pt x="198" y="108"/>
                  </a:lnTo>
                  <a:lnTo>
                    <a:pt x="213" y="108"/>
                  </a:lnTo>
                  <a:lnTo>
                    <a:pt x="253" y="95"/>
                  </a:lnTo>
                  <a:lnTo>
                    <a:pt x="263" y="74"/>
                  </a:lnTo>
                  <a:lnTo>
                    <a:pt x="234" y="55"/>
                  </a:lnTo>
                  <a:lnTo>
                    <a:pt x="42" y="101"/>
                  </a:lnTo>
                  <a:lnTo>
                    <a:pt x="0" y="101"/>
                  </a:lnTo>
                  <a:lnTo>
                    <a:pt x="2" y="65"/>
                  </a:lnTo>
                  <a:lnTo>
                    <a:pt x="2" y="65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9" name="Freeform 35"/>
            <p:cNvSpPr>
              <a:spLocks/>
            </p:cNvSpPr>
            <p:nvPr/>
          </p:nvSpPr>
          <p:spPr bwMode="auto">
            <a:xfrm>
              <a:off x="3307" y="2951"/>
              <a:ext cx="108" cy="106"/>
            </a:xfrm>
            <a:custGeom>
              <a:avLst/>
              <a:gdLst>
                <a:gd name="T0" fmla="*/ 214 w 214"/>
                <a:gd name="T1" fmla="*/ 0 h 213"/>
                <a:gd name="T2" fmla="*/ 165 w 214"/>
                <a:gd name="T3" fmla="*/ 8 h 213"/>
                <a:gd name="T4" fmla="*/ 169 w 214"/>
                <a:gd name="T5" fmla="*/ 25 h 213"/>
                <a:gd name="T6" fmla="*/ 146 w 214"/>
                <a:gd name="T7" fmla="*/ 6 h 213"/>
                <a:gd name="T8" fmla="*/ 123 w 214"/>
                <a:gd name="T9" fmla="*/ 36 h 213"/>
                <a:gd name="T10" fmla="*/ 49 w 214"/>
                <a:gd name="T11" fmla="*/ 74 h 213"/>
                <a:gd name="T12" fmla="*/ 70 w 214"/>
                <a:gd name="T13" fmla="*/ 19 h 213"/>
                <a:gd name="T14" fmla="*/ 5 w 214"/>
                <a:gd name="T15" fmla="*/ 53 h 213"/>
                <a:gd name="T16" fmla="*/ 0 w 214"/>
                <a:gd name="T17" fmla="*/ 116 h 213"/>
                <a:gd name="T18" fmla="*/ 5 w 214"/>
                <a:gd name="T19" fmla="*/ 120 h 213"/>
                <a:gd name="T20" fmla="*/ 17 w 214"/>
                <a:gd name="T21" fmla="*/ 127 h 213"/>
                <a:gd name="T22" fmla="*/ 24 w 214"/>
                <a:gd name="T23" fmla="*/ 133 h 213"/>
                <a:gd name="T24" fmla="*/ 32 w 214"/>
                <a:gd name="T25" fmla="*/ 139 h 213"/>
                <a:gd name="T26" fmla="*/ 41 w 214"/>
                <a:gd name="T27" fmla="*/ 146 h 213"/>
                <a:gd name="T28" fmla="*/ 51 w 214"/>
                <a:gd name="T29" fmla="*/ 152 h 213"/>
                <a:gd name="T30" fmla="*/ 60 w 214"/>
                <a:gd name="T31" fmla="*/ 160 h 213"/>
                <a:gd name="T32" fmla="*/ 70 w 214"/>
                <a:gd name="T33" fmla="*/ 167 h 213"/>
                <a:gd name="T34" fmla="*/ 78 w 214"/>
                <a:gd name="T35" fmla="*/ 173 h 213"/>
                <a:gd name="T36" fmla="*/ 85 w 214"/>
                <a:gd name="T37" fmla="*/ 179 h 213"/>
                <a:gd name="T38" fmla="*/ 98 w 214"/>
                <a:gd name="T39" fmla="*/ 188 h 213"/>
                <a:gd name="T40" fmla="*/ 104 w 214"/>
                <a:gd name="T41" fmla="*/ 192 h 213"/>
                <a:gd name="T42" fmla="*/ 182 w 214"/>
                <a:gd name="T43" fmla="*/ 213 h 213"/>
                <a:gd name="T44" fmla="*/ 180 w 214"/>
                <a:gd name="T45" fmla="*/ 59 h 213"/>
                <a:gd name="T46" fmla="*/ 214 w 214"/>
                <a:gd name="T47" fmla="*/ 25 h 213"/>
                <a:gd name="T48" fmla="*/ 214 w 214"/>
                <a:gd name="T49" fmla="*/ 0 h 213"/>
                <a:gd name="T50" fmla="*/ 214 w 214"/>
                <a:gd name="T5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4" h="213">
                  <a:moveTo>
                    <a:pt x="214" y="0"/>
                  </a:moveTo>
                  <a:lnTo>
                    <a:pt x="165" y="8"/>
                  </a:lnTo>
                  <a:lnTo>
                    <a:pt x="169" y="25"/>
                  </a:lnTo>
                  <a:lnTo>
                    <a:pt x="146" y="6"/>
                  </a:lnTo>
                  <a:lnTo>
                    <a:pt x="123" y="36"/>
                  </a:lnTo>
                  <a:lnTo>
                    <a:pt x="49" y="74"/>
                  </a:lnTo>
                  <a:lnTo>
                    <a:pt x="70" y="19"/>
                  </a:lnTo>
                  <a:lnTo>
                    <a:pt x="5" y="53"/>
                  </a:lnTo>
                  <a:lnTo>
                    <a:pt x="0" y="116"/>
                  </a:lnTo>
                  <a:lnTo>
                    <a:pt x="5" y="120"/>
                  </a:lnTo>
                  <a:lnTo>
                    <a:pt x="17" y="127"/>
                  </a:lnTo>
                  <a:lnTo>
                    <a:pt x="24" y="133"/>
                  </a:lnTo>
                  <a:lnTo>
                    <a:pt x="32" y="139"/>
                  </a:lnTo>
                  <a:lnTo>
                    <a:pt x="41" y="146"/>
                  </a:lnTo>
                  <a:lnTo>
                    <a:pt x="51" y="152"/>
                  </a:lnTo>
                  <a:lnTo>
                    <a:pt x="60" y="160"/>
                  </a:lnTo>
                  <a:lnTo>
                    <a:pt x="70" y="167"/>
                  </a:lnTo>
                  <a:lnTo>
                    <a:pt x="78" y="173"/>
                  </a:lnTo>
                  <a:lnTo>
                    <a:pt x="85" y="179"/>
                  </a:lnTo>
                  <a:lnTo>
                    <a:pt x="98" y="188"/>
                  </a:lnTo>
                  <a:lnTo>
                    <a:pt x="104" y="192"/>
                  </a:lnTo>
                  <a:lnTo>
                    <a:pt x="182" y="213"/>
                  </a:lnTo>
                  <a:lnTo>
                    <a:pt x="180" y="59"/>
                  </a:lnTo>
                  <a:lnTo>
                    <a:pt x="214" y="25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0" name="Freeform 36"/>
            <p:cNvSpPr>
              <a:spLocks/>
            </p:cNvSpPr>
            <p:nvPr/>
          </p:nvSpPr>
          <p:spPr bwMode="auto">
            <a:xfrm>
              <a:off x="3216" y="2535"/>
              <a:ext cx="415" cy="903"/>
            </a:xfrm>
            <a:custGeom>
              <a:avLst/>
              <a:gdLst>
                <a:gd name="T0" fmla="*/ 831 w 831"/>
                <a:gd name="T1" fmla="*/ 286 h 1806"/>
                <a:gd name="T2" fmla="*/ 713 w 831"/>
                <a:gd name="T3" fmla="*/ 217 h 1806"/>
                <a:gd name="T4" fmla="*/ 709 w 831"/>
                <a:gd name="T5" fmla="*/ 265 h 1806"/>
                <a:gd name="T6" fmla="*/ 704 w 831"/>
                <a:gd name="T7" fmla="*/ 276 h 1806"/>
                <a:gd name="T8" fmla="*/ 677 w 831"/>
                <a:gd name="T9" fmla="*/ 255 h 1806"/>
                <a:gd name="T10" fmla="*/ 662 w 831"/>
                <a:gd name="T11" fmla="*/ 242 h 1806"/>
                <a:gd name="T12" fmla="*/ 647 w 831"/>
                <a:gd name="T13" fmla="*/ 227 h 1806"/>
                <a:gd name="T14" fmla="*/ 633 w 831"/>
                <a:gd name="T15" fmla="*/ 211 h 1806"/>
                <a:gd name="T16" fmla="*/ 618 w 831"/>
                <a:gd name="T17" fmla="*/ 194 h 1806"/>
                <a:gd name="T18" fmla="*/ 283 w 831"/>
                <a:gd name="T19" fmla="*/ 253 h 1806"/>
                <a:gd name="T20" fmla="*/ 207 w 831"/>
                <a:gd name="T21" fmla="*/ 519 h 1806"/>
                <a:gd name="T22" fmla="*/ 112 w 831"/>
                <a:gd name="T23" fmla="*/ 495 h 1806"/>
                <a:gd name="T24" fmla="*/ 68 w 831"/>
                <a:gd name="T25" fmla="*/ 692 h 1806"/>
                <a:gd name="T26" fmla="*/ 228 w 831"/>
                <a:gd name="T27" fmla="*/ 1046 h 1806"/>
                <a:gd name="T28" fmla="*/ 525 w 831"/>
                <a:gd name="T29" fmla="*/ 1616 h 1806"/>
                <a:gd name="T30" fmla="*/ 342 w 831"/>
                <a:gd name="T31" fmla="*/ 1681 h 1806"/>
                <a:gd name="T32" fmla="*/ 57 w 831"/>
                <a:gd name="T33" fmla="*/ 907 h 1806"/>
                <a:gd name="T34" fmla="*/ 51 w 831"/>
                <a:gd name="T35" fmla="*/ 884 h 1806"/>
                <a:gd name="T36" fmla="*/ 48 w 831"/>
                <a:gd name="T37" fmla="*/ 869 h 1806"/>
                <a:gd name="T38" fmla="*/ 44 w 831"/>
                <a:gd name="T39" fmla="*/ 852 h 1806"/>
                <a:gd name="T40" fmla="*/ 38 w 831"/>
                <a:gd name="T41" fmla="*/ 831 h 1806"/>
                <a:gd name="T42" fmla="*/ 34 w 831"/>
                <a:gd name="T43" fmla="*/ 810 h 1806"/>
                <a:gd name="T44" fmla="*/ 29 w 831"/>
                <a:gd name="T45" fmla="*/ 787 h 1806"/>
                <a:gd name="T46" fmla="*/ 23 w 831"/>
                <a:gd name="T47" fmla="*/ 765 h 1806"/>
                <a:gd name="T48" fmla="*/ 17 w 831"/>
                <a:gd name="T49" fmla="*/ 742 h 1806"/>
                <a:gd name="T50" fmla="*/ 11 w 831"/>
                <a:gd name="T51" fmla="*/ 721 h 1806"/>
                <a:gd name="T52" fmla="*/ 8 w 831"/>
                <a:gd name="T53" fmla="*/ 700 h 1806"/>
                <a:gd name="T54" fmla="*/ 4 w 831"/>
                <a:gd name="T55" fmla="*/ 685 h 1806"/>
                <a:gd name="T56" fmla="*/ 2 w 831"/>
                <a:gd name="T57" fmla="*/ 669 h 1806"/>
                <a:gd name="T58" fmla="*/ 2 w 831"/>
                <a:gd name="T59" fmla="*/ 639 h 1806"/>
                <a:gd name="T60" fmla="*/ 10 w 831"/>
                <a:gd name="T61" fmla="*/ 599 h 1806"/>
                <a:gd name="T62" fmla="*/ 13 w 831"/>
                <a:gd name="T63" fmla="*/ 578 h 1806"/>
                <a:gd name="T64" fmla="*/ 19 w 831"/>
                <a:gd name="T65" fmla="*/ 555 h 1806"/>
                <a:gd name="T66" fmla="*/ 21 w 831"/>
                <a:gd name="T67" fmla="*/ 544 h 1806"/>
                <a:gd name="T68" fmla="*/ 25 w 831"/>
                <a:gd name="T69" fmla="*/ 527 h 1806"/>
                <a:gd name="T70" fmla="*/ 29 w 831"/>
                <a:gd name="T71" fmla="*/ 508 h 1806"/>
                <a:gd name="T72" fmla="*/ 30 w 831"/>
                <a:gd name="T73" fmla="*/ 497 h 1806"/>
                <a:gd name="T74" fmla="*/ 36 w 831"/>
                <a:gd name="T75" fmla="*/ 474 h 1806"/>
                <a:gd name="T76" fmla="*/ 42 w 831"/>
                <a:gd name="T77" fmla="*/ 453 h 1806"/>
                <a:gd name="T78" fmla="*/ 46 w 831"/>
                <a:gd name="T79" fmla="*/ 434 h 1806"/>
                <a:gd name="T80" fmla="*/ 49 w 831"/>
                <a:gd name="T81" fmla="*/ 419 h 1806"/>
                <a:gd name="T82" fmla="*/ 53 w 831"/>
                <a:gd name="T83" fmla="*/ 396 h 1806"/>
                <a:gd name="T84" fmla="*/ 101 w 831"/>
                <a:gd name="T85" fmla="*/ 289 h 1806"/>
                <a:gd name="T86" fmla="*/ 711 w 831"/>
                <a:gd name="T87" fmla="*/ 0 h 1806"/>
                <a:gd name="T88" fmla="*/ 801 w 831"/>
                <a:gd name="T89" fmla="*/ 0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1" h="1806">
                  <a:moveTo>
                    <a:pt x="801" y="0"/>
                  </a:moveTo>
                  <a:lnTo>
                    <a:pt x="831" y="286"/>
                  </a:lnTo>
                  <a:lnTo>
                    <a:pt x="711" y="158"/>
                  </a:lnTo>
                  <a:lnTo>
                    <a:pt x="713" y="217"/>
                  </a:lnTo>
                  <a:lnTo>
                    <a:pt x="711" y="257"/>
                  </a:lnTo>
                  <a:lnTo>
                    <a:pt x="709" y="265"/>
                  </a:lnTo>
                  <a:lnTo>
                    <a:pt x="707" y="270"/>
                  </a:lnTo>
                  <a:lnTo>
                    <a:pt x="704" y="276"/>
                  </a:lnTo>
                  <a:lnTo>
                    <a:pt x="683" y="263"/>
                  </a:lnTo>
                  <a:lnTo>
                    <a:pt x="677" y="255"/>
                  </a:lnTo>
                  <a:lnTo>
                    <a:pt x="669" y="249"/>
                  </a:lnTo>
                  <a:lnTo>
                    <a:pt x="662" y="242"/>
                  </a:lnTo>
                  <a:lnTo>
                    <a:pt x="654" y="234"/>
                  </a:lnTo>
                  <a:lnTo>
                    <a:pt x="647" y="227"/>
                  </a:lnTo>
                  <a:lnTo>
                    <a:pt x="639" y="217"/>
                  </a:lnTo>
                  <a:lnTo>
                    <a:pt x="633" y="211"/>
                  </a:lnTo>
                  <a:lnTo>
                    <a:pt x="628" y="204"/>
                  </a:lnTo>
                  <a:lnTo>
                    <a:pt x="618" y="194"/>
                  </a:lnTo>
                  <a:lnTo>
                    <a:pt x="616" y="192"/>
                  </a:lnTo>
                  <a:lnTo>
                    <a:pt x="283" y="253"/>
                  </a:lnTo>
                  <a:lnTo>
                    <a:pt x="164" y="360"/>
                  </a:lnTo>
                  <a:lnTo>
                    <a:pt x="207" y="519"/>
                  </a:lnTo>
                  <a:lnTo>
                    <a:pt x="112" y="424"/>
                  </a:lnTo>
                  <a:lnTo>
                    <a:pt x="112" y="495"/>
                  </a:lnTo>
                  <a:lnTo>
                    <a:pt x="65" y="535"/>
                  </a:lnTo>
                  <a:lnTo>
                    <a:pt x="68" y="692"/>
                  </a:lnTo>
                  <a:lnTo>
                    <a:pt x="86" y="804"/>
                  </a:lnTo>
                  <a:lnTo>
                    <a:pt x="228" y="1046"/>
                  </a:lnTo>
                  <a:lnTo>
                    <a:pt x="386" y="1477"/>
                  </a:lnTo>
                  <a:lnTo>
                    <a:pt x="525" y="1616"/>
                  </a:lnTo>
                  <a:lnTo>
                    <a:pt x="491" y="1806"/>
                  </a:lnTo>
                  <a:lnTo>
                    <a:pt x="342" y="1681"/>
                  </a:lnTo>
                  <a:lnTo>
                    <a:pt x="160" y="1255"/>
                  </a:lnTo>
                  <a:lnTo>
                    <a:pt x="57" y="907"/>
                  </a:lnTo>
                  <a:lnTo>
                    <a:pt x="55" y="898"/>
                  </a:lnTo>
                  <a:lnTo>
                    <a:pt x="51" y="884"/>
                  </a:lnTo>
                  <a:lnTo>
                    <a:pt x="49" y="879"/>
                  </a:lnTo>
                  <a:lnTo>
                    <a:pt x="48" y="869"/>
                  </a:lnTo>
                  <a:lnTo>
                    <a:pt x="46" y="861"/>
                  </a:lnTo>
                  <a:lnTo>
                    <a:pt x="44" y="852"/>
                  </a:lnTo>
                  <a:lnTo>
                    <a:pt x="42" y="842"/>
                  </a:lnTo>
                  <a:lnTo>
                    <a:pt x="38" y="831"/>
                  </a:lnTo>
                  <a:lnTo>
                    <a:pt x="36" y="820"/>
                  </a:lnTo>
                  <a:lnTo>
                    <a:pt x="34" y="810"/>
                  </a:lnTo>
                  <a:lnTo>
                    <a:pt x="30" y="799"/>
                  </a:lnTo>
                  <a:lnTo>
                    <a:pt x="29" y="787"/>
                  </a:lnTo>
                  <a:lnTo>
                    <a:pt x="25" y="776"/>
                  </a:lnTo>
                  <a:lnTo>
                    <a:pt x="23" y="765"/>
                  </a:lnTo>
                  <a:lnTo>
                    <a:pt x="21" y="753"/>
                  </a:lnTo>
                  <a:lnTo>
                    <a:pt x="17" y="742"/>
                  </a:lnTo>
                  <a:lnTo>
                    <a:pt x="15" y="730"/>
                  </a:lnTo>
                  <a:lnTo>
                    <a:pt x="11" y="721"/>
                  </a:lnTo>
                  <a:lnTo>
                    <a:pt x="10" y="709"/>
                  </a:lnTo>
                  <a:lnTo>
                    <a:pt x="8" y="700"/>
                  </a:lnTo>
                  <a:lnTo>
                    <a:pt x="6" y="692"/>
                  </a:lnTo>
                  <a:lnTo>
                    <a:pt x="4" y="685"/>
                  </a:lnTo>
                  <a:lnTo>
                    <a:pt x="2" y="677"/>
                  </a:lnTo>
                  <a:lnTo>
                    <a:pt x="2" y="669"/>
                  </a:lnTo>
                  <a:lnTo>
                    <a:pt x="0" y="656"/>
                  </a:lnTo>
                  <a:lnTo>
                    <a:pt x="2" y="639"/>
                  </a:lnTo>
                  <a:lnTo>
                    <a:pt x="8" y="609"/>
                  </a:lnTo>
                  <a:lnTo>
                    <a:pt x="10" y="599"/>
                  </a:lnTo>
                  <a:lnTo>
                    <a:pt x="11" y="588"/>
                  </a:lnTo>
                  <a:lnTo>
                    <a:pt x="13" y="578"/>
                  </a:lnTo>
                  <a:lnTo>
                    <a:pt x="17" y="567"/>
                  </a:lnTo>
                  <a:lnTo>
                    <a:pt x="19" y="555"/>
                  </a:lnTo>
                  <a:lnTo>
                    <a:pt x="21" y="550"/>
                  </a:lnTo>
                  <a:lnTo>
                    <a:pt x="21" y="544"/>
                  </a:lnTo>
                  <a:lnTo>
                    <a:pt x="23" y="533"/>
                  </a:lnTo>
                  <a:lnTo>
                    <a:pt x="25" y="527"/>
                  </a:lnTo>
                  <a:lnTo>
                    <a:pt x="27" y="519"/>
                  </a:lnTo>
                  <a:lnTo>
                    <a:pt x="29" y="508"/>
                  </a:lnTo>
                  <a:lnTo>
                    <a:pt x="30" y="502"/>
                  </a:lnTo>
                  <a:lnTo>
                    <a:pt x="30" y="497"/>
                  </a:lnTo>
                  <a:lnTo>
                    <a:pt x="34" y="485"/>
                  </a:lnTo>
                  <a:lnTo>
                    <a:pt x="36" y="474"/>
                  </a:lnTo>
                  <a:lnTo>
                    <a:pt x="38" y="464"/>
                  </a:lnTo>
                  <a:lnTo>
                    <a:pt x="42" y="453"/>
                  </a:lnTo>
                  <a:lnTo>
                    <a:pt x="44" y="443"/>
                  </a:lnTo>
                  <a:lnTo>
                    <a:pt x="46" y="434"/>
                  </a:lnTo>
                  <a:lnTo>
                    <a:pt x="48" y="426"/>
                  </a:lnTo>
                  <a:lnTo>
                    <a:pt x="49" y="419"/>
                  </a:lnTo>
                  <a:lnTo>
                    <a:pt x="51" y="407"/>
                  </a:lnTo>
                  <a:lnTo>
                    <a:pt x="53" y="396"/>
                  </a:lnTo>
                  <a:lnTo>
                    <a:pt x="42" y="356"/>
                  </a:lnTo>
                  <a:lnTo>
                    <a:pt x="101" y="289"/>
                  </a:lnTo>
                  <a:lnTo>
                    <a:pt x="375" y="154"/>
                  </a:lnTo>
                  <a:lnTo>
                    <a:pt x="711" y="0"/>
                  </a:lnTo>
                  <a:lnTo>
                    <a:pt x="801" y="0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1" name="Freeform 37"/>
            <p:cNvSpPr>
              <a:spLocks/>
            </p:cNvSpPr>
            <p:nvPr/>
          </p:nvSpPr>
          <p:spPr bwMode="auto">
            <a:xfrm>
              <a:off x="3880" y="2570"/>
              <a:ext cx="460" cy="920"/>
            </a:xfrm>
            <a:custGeom>
              <a:avLst/>
              <a:gdLst>
                <a:gd name="T0" fmla="*/ 0 w 921"/>
                <a:gd name="T1" fmla="*/ 1648 h 1840"/>
                <a:gd name="T2" fmla="*/ 6 w 921"/>
                <a:gd name="T3" fmla="*/ 1612 h 1840"/>
                <a:gd name="T4" fmla="*/ 12 w 921"/>
                <a:gd name="T5" fmla="*/ 1576 h 1840"/>
                <a:gd name="T6" fmla="*/ 21 w 921"/>
                <a:gd name="T7" fmla="*/ 1534 h 1840"/>
                <a:gd name="T8" fmla="*/ 25 w 921"/>
                <a:gd name="T9" fmla="*/ 1513 h 1840"/>
                <a:gd name="T10" fmla="*/ 29 w 921"/>
                <a:gd name="T11" fmla="*/ 1492 h 1840"/>
                <a:gd name="T12" fmla="*/ 35 w 921"/>
                <a:gd name="T13" fmla="*/ 1473 h 1840"/>
                <a:gd name="T14" fmla="*/ 40 w 921"/>
                <a:gd name="T15" fmla="*/ 1456 h 1840"/>
                <a:gd name="T16" fmla="*/ 46 w 921"/>
                <a:gd name="T17" fmla="*/ 1441 h 1840"/>
                <a:gd name="T18" fmla="*/ 52 w 921"/>
                <a:gd name="T19" fmla="*/ 1431 h 1840"/>
                <a:gd name="T20" fmla="*/ 63 w 921"/>
                <a:gd name="T21" fmla="*/ 1422 h 1840"/>
                <a:gd name="T22" fmla="*/ 122 w 921"/>
                <a:gd name="T23" fmla="*/ 1406 h 1840"/>
                <a:gd name="T24" fmla="*/ 170 w 921"/>
                <a:gd name="T25" fmla="*/ 1391 h 1840"/>
                <a:gd name="T26" fmla="*/ 208 w 921"/>
                <a:gd name="T27" fmla="*/ 1376 h 1840"/>
                <a:gd name="T28" fmla="*/ 331 w 921"/>
                <a:gd name="T29" fmla="*/ 1359 h 1840"/>
                <a:gd name="T30" fmla="*/ 500 w 921"/>
                <a:gd name="T31" fmla="*/ 1296 h 1840"/>
                <a:gd name="T32" fmla="*/ 449 w 921"/>
                <a:gd name="T33" fmla="*/ 446 h 1840"/>
                <a:gd name="T34" fmla="*/ 609 w 921"/>
                <a:gd name="T35" fmla="*/ 661 h 1840"/>
                <a:gd name="T36" fmla="*/ 708 w 921"/>
                <a:gd name="T37" fmla="*/ 190 h 1840"/>
                <a:gd name="T38" fmla="*/ 767 w 921"/>
                <a:gd name="T39" fmla="*/ 0 h 1840"/>
                <a:gd name="T40" fmla="*/ 791 w 921"/>
                <a:gd name="T41" fmla="*/ 559 h 1840"/>
                <a:gd name="T42" fmla="*/ 767 w 921"/>
                <a:gd name="T43" fmla="*/ 910 h 1840"/>
                <a:gd name="T44" fmla="*/ 810 w 921"/>
                <a:gd name="T45" fmla="*/ 1055 h 1840"/>
                <a:gd name="T46" fmla="*/ 712 w 921"/>
                <a:gd name="T47" fmla="*/ 1186 h 1840"/>
                <a:gd name="T48" fmla="*/ 715 w 921"/>
                <a:gd name="T49" fmla="*/ 1197 h 1840"/>
                <a:gd name="T50" fmla="*/ 721 w 921"/>
                <a:gd name="T51" fmla="*/ 1214 h 1840"/>
                <a:gd name="T52" fmla="*/ 727 w 921"/>
                <a:gd name="T53" fmla="*/ 1245 h 1840"/>
                <a:gd name="T54" fmla="*/ 723 w 921"/>
                <a:gd name="T55" fmla="*/ 1256 h 1840"/>
                <a:gd name="T56" fmla="*/ 666 w 921"/>
                <a:gd name="T57" fmla="*/ 1245 h 1840"/>
                <a:gd name="T58" fmla="*/ 611 w 921"/>
                <a:gd name="T59" fmla="*/ 1231 h 1840"/>
                <a:gd name="T60" fmla="*/ 565 w 921"/>
                <a:gd name="T61" fmla="*/ 1220 h 1840"/>
                <a:gd name="T62" fmla="*/ 441 w 921"/>
                <a:gd name="T63" fmla="*/ 1414 h 1840"/>
                <a:gd name="T64" fmla="*/ 565 w 921"/>
                <a:gd name="T65" fmla="*/ 1665 h 1840"/>
                <a:gd name="T66" fmla="*/ 175 w 921"/>
                <a:gd name="T67" fmla="*/ 184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1" h="1840">
                  <a:moveTo>
                    <a:pt x="175" y="1840"/>
                  </a:moveTo>
                  <a:lnTo>
                    <a:pt x="0" y="1648"/>
                  </a:lnTo>
                  <a:lnTo>
                    <a:pt x="2" y="1638"/>
                  </a:lnTo>
                  <a:lnTo>
                    <a:pt x="6" y="1612"/>
                  </a:lnTo>
                  <a:lnTo>
                    <a:pt x="8" y="1595"/>
                  </a:lnTo>
                  <a:lnTo>
                    <a:pt x="12" y="1576"/>
                  </a:lnTo>
                  <a:lnTo>
                    <a:pt x="16" y="1555"/>
                  </a:lnTo>
                  <a:lnTo>
                    <a:pt x="21" y="1534"/>
                  </a:lnTo>
                  <a:lnTo>
                    <a:pt x="23" y="1524"/>
                  </a:lnTo>
                  <a:lnTo>
                    <a:pt x="25" y="1513"/>
                  </a:lnTo>
                  <a:lnTo>
                    <a:pt x="27" y="1501"/>
                  </a:lnTo>
                  <a:lnTo>
                    <a:pt x="29" y="1492"/>
                  </a:lnTo>
                  <a:lnTo>
                    <a:pt x="33" y="1482"/>
                  </a:lnTo>
                  <a:lnTo>
                    <a:pt x="35" y="1473"/>
                  </a:lnTo>
                  <a:lnTo>
                    <a:pt x="38" y="1463"/>
                  </a:lnTo>
                  <a:lnTo>
                    <a:pt x="40" y="1456"/>
                  </a:lnTo>
                  <a:lnTo>
                    <a:pt x="42" y="1448"/>
                  </a:lnTo>
                  <a:lnTo>
                    <a:pt x="46" y="1441"/>
                  </a:lnTo>
                  <a:lnTo>
                    <a:pt x="48" y="1435"/>
                  </a:lnTo>
                  <a:lnTo>
                    <a:pt x="52" y="1431"/>
                  </a:lnTo>
                  <a:lnTo>
                    <a:pt x="57" y="1423"/>
                  </a:lnTo>
                  <a:lnTo>
                    <a:pt x="63" y="1422"/>
                  </a:lnTo>
                  <a:lnTo>
                    <a:pt x="97" y="1414"/>
                  </a:lnTo>
                  <a:lnTo>
                    <a:pt x="122" y="1406"/>
                  </a:lnTo>
                  <a:lnTo>
                    <a:pt x="147" y="1399"/>
                  </a:lnTo>
                  <a:lnTo>
                    <a:pt x="170" y="1391"/>
                  </a:lnTo>
                  <a:lnTo>
                    <a:pt x="189" y="1384"/>
                  </a:lnTo>
                  <a:lnTo>
                    <a:pt x="208" y="1376"/>
                  </a:lnTo>
                  <a:lnTo>
                    <a:pt x="289" y="1406"/>
                  </a:lnTo>
                  <a:lnTo>
                    <a:pt x="331" y="1359"/>
                  </a:lnTo>
                  <a:lnTo>
                    <a:pt x="346" y="1307"/>
                  </a:lnTo>
                  <a:lnTo>
                    <a:pt x="500" y="1296"/>
                  </a:lnTo>
                  <a:lnTo>
                    <a:pt x="464" y="817"/>
                  </a:lnTo>
                  <a:lnTo>
                    <a:pt x="449" y="446"/>
                  </a:lnTo>
                  <a:lnTo>
                    <a:pt x="508" y="939"/>
                  </a:lnTo>
                  <a:lnTo>
                    <a:pt x="609" y="661"/>
                  </a:lnTo>
                  <a:lnTo>
                    <a:pt x="580" y="522"/>
                  </a:lnTo>
                  <a:lnTo>
                    <a:pt x="708" y="190"/>
                  </a:lnTo>
                  <a:lnTo>
                    <a:pt x="704" y="11"/>
                  </a:lnTo>
                  <a:lnTo>
                    <a:pt x="767" y="0"/>
                  </a:lnTo>
                  <a:lnTo>
                    <a:pt x="869" y="416"/>
                  </a:lnTo>
                  <a:lnTo>
                    <a:pt x="791" y="559"/>
                  </a:lnTo>
                  <a:lnTo>
                    <a:pt x="869" y="891"/>
                  </a:lnTo>
                  <a:lnTo>
                    <a:pt x="767" y="910"/>
                  </a:lnTo>
                  <a:lnTo>
                    <a:pt x="921" y="1011"/>
                  </a:lnTo>
                  <a:lnTo>
                    <a:pt x="810" y="1055"/>
                  </a:lnTo>
                  <a:lnTo>
                    <a:pt x="866" y="1212"/>
                  </a:lnTo>
                  <a:lnTo>
                    <a:pt x="712" y="1186"/>
                  </a:lnTo>
                  <a:lnTo>
                    <a:pt x="713" y="1190"/>
                  </a:lnTo>
                  <a:lnTo>
                    <a:pt x="715" y="1197"/>
                  </a:lnTo>
                  <a:lnTo>
                    <a:pt x="719" y="1209"/>
                  </a:lnTo>
                  <a:lnTo>
                    <a:pt x="721" y="1214"/>
                  </a:lnTo>
                  <a:lnTo>
                    <a:pt x="723" y="1222"/>
                  </a:lnTo>
                  <a:lnTo>
                    <a:pt x="727" y="1245"/>
                  </a:lnTo>
                  <a:lnTo>
                    <a:pt x="727" y="1252"/>
                  </a:lnTo>
                  <a:lnTo>
                    <a:pt x="723" y="1256"/>
                  </a:lnTo>
                  <a:lnTo>
                    <a:pt x="692" y="1250"/>
                  </a:lnTo>
                  <a:lnTo>
                    <a:pt x="666" y="1245"/>
                  </a:lnTo>
                  <a:lnTo>
                    <a:pt x="639" y="1237"/>
                  </a:lnTo>
                  <a:lnTo>
                    <a:pt x="611" y="1231"/>
                  </a:lnTo>
                  <a:lnTo>
                    <a:pt x="588" y="1226"/>
                  </a:lnTo>
                  <a:lnTo>
                    <a:pt x="565" y="1220"/>
                  </a:lnTo>
                  <a:lnTo>
                    <a:pt x="580" y="1344"/>
                  </a:lnTo>
                  <a:lnTo>
                    <a:pt x="441" y="1414"/>
                  </a:lnTo>
                  <a:lnTo>
                    <a:pt x="238" y="1644"/>
                  </a:lnTo>
                  <a:lnTo>
                    <a:pt x="565" y="1665"/>
                  </a:lnTo>
                  <a:lnTo>
                    <a:pt x="556" y="1783"/>
                  </a:lnTo>
                  <a:lnTo>
                    <a:pt x="175" y="1840"/>
                  </a:lnTo>
                  <a:lnTo>
                    <a:pt x="175" y="184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2" name="Freeform 38"/>
            <p:cNvSpPr>
              <a:spLocks/>
            </p:cNvSpPr>
            <p:nvPr/>
          </p:nvSpPr>
          <p:spPr bwMode="auto">
            <a:xfrm>
              <a:off x="3811" y="2190"/>
              <a:ext cx="93" cy="30"/>
            </a:xfrm>
            <a:custGeom>
              <a:avLst/>
              <a:gdLst>
                <a:gd name="T0" fmla="*/ 0 w 187"/>
                <a:gd name="T1" fmla="*/ 61 h 61"/>
                <a:gd name="T2" fmla="*/ 40 w 187"/>
                <a:gd name="T3" fmla="*/ 50 h 61"/>
                <a:gd name="T4" fmla="*/ 78 w 187"/>
                <a:gd name="T5" fmla="*/ 35 h 61"/>
                <a:gd name="T6" fmla="*/ 128 w 187"/>
                <a:gd name="T7" fmla="*/ 25 h 61"/>
                <a:gd name="T8" fmla="*/ 158 w 187"/>
                <a:gd name="T9" fmla="*/ 25 h 61"/>
                <a:gd name="T10" fmla="*/ 187 w 187"/>
                <a:gd name="T11" fmla="*/ 35 h 61"/>
                <a:gd name="T12" fmla="*/ 175 w 187"/>
                <a:gd name="T13" fmla="*/ 23 h 61"/>
                <a:gd name="T14" fmla="*/ 168 w 187"/>
                <a:gd name="T15" fmla="*/ 12 h 61"/>
                <a:gd name="T16" fmla="*/ 153 w 187"/>
                <a:gd name="T17" fmla="*/ 16 h 61"/>
                <a:gd name="T18" fmla="*/ 134 w 187"/>
                <a:gd name="T19" fmla="*/ 0 h 61"/>
                <a:gd name="T20" fmla="*/ 95 w 187"/>
                <a:gd name="T21" fmla="*/ 10 h 61"/>
                <a:gd name="T22" fmla="*/ 63 w 187"/>
                <a:gd name="T23" fmla="*/ 23 h 61"/>
                <a:gd name="T24" fmla="*/ 37 w 187"/>
                <a:gd name="T25" fmla="*/ 35 h 61"/>
                <a:gd name="T26" fmla="*/ 0 w 187"/>
                <a:gd name="T27" fmla="*/ 61 h 61"/>
                <a:gd name="T28" fmla="*/ 0 w 187"/>
                <a:gd name="T2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61">
                  <a:moveTo>
                    <a:pt x="0" y="61"/>
                  </a:moveTo>
                  <a:lnTo>
                    <a:pt x="40" y="50"/>
                  </a:lnTo>
                  <a:lnTo>
                    <a:pt x="78" y="35"/>
                  </a:lnTo>
                  <a:lnTo>
                    <a:pt x="128" y="25"/>
                  </a:lnTo>
                  <a:lnTo>
                    <a:pt x="158" y="25"/>
                  </a:lnTo>
                  <a:lnTo>
                    <a:pt x="187" y="35"/>
                  </a:lnTo>
                  <a:lnTo>
                    <a:pt x="175" y="23"/>
                  </a:lnTo>
                  <a:lnTo>
                    <a:pt x="168" y="12"/>
                  </a:lnTo>
                  <a:lnTo>
                    <a:pt x="153" y="16"/>
                  </a:lnTo>
                  <a:lnTo>
                    <a:pt x="134" y="0"/>
                  </a:lnTo>
                  <a:lnTo>
                    <a:pt x="95" y="10"/>
                  </a:lnTo>
                  <a:lnTo>
                    <a:pt x="63" y="23"/>
                  </a:lnTo>
                  <a:lnTo>
                    <a:pt x="37" y="35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3" name="Freeform 39"/>
            <p:cNvSpPr>
              <a:spLocks/>
            </p:cNvSpPr>
            <p:nvPr/>
          </p:nvSpPr>
          <p:spPr bwMode="auto">
            <a:xfrm>
              <a:off x="3643" y="2197"/>
              <a:ext cx="112" cy="28"/>
            </a:xfrm>
            <a:custGeom>
              <a:avLst/>
              <a:gdLst>
                <a:gd name="T0" fmla="*/ 13 w 224"/>
                <a:gd name="T1" fmla="*/ 38 h 55"/>
                <a:gd name="T2" fmla="*/ 21 w 224"/>
                <a:gd name="T3" fmla="*/ 34 h 55"/>
                <a:gd name="T4" fmla="*/ 32 w 224"/>
                <a:gd name="T5" fmla="*/ 26 h 55"/>
                <a:gd name="T6" fmla="*/ 51 w 224"/>
                <a:gd name="T7" fmla="*/ 21 h 55"/>
                <a:gd name="T8" fmla="*/ 110 w 224"/>
                <a:gd name="T9" fmla="*/ 32 h 55"/>
                <a:gd name="T10" fmla="*/ 142 w 224"/>
                <a:gd name="T11" fmla="*/ 43 h 55"/>
                <a:gd name="T12" fmla="*/ 173 w 224"/>
                <a:gd name="T13" fmla="*/ 43 h 55"/>
                <a:gd name="T14" fmla="*/ 192 w 224"/>
                <a:gd name="T15" fmla="*/ 38 h 55"/>
                <a:gd name="T16" fmla="*/ 224 w 224"/>
                <a:gd name="T17" fmla="*/ 55 h 55"/>
                <a:gd name="T18" fmla="*/ 207 w 224"/>
                <a:gd name="T19" fmla="*/ 34 h 55"/>
                <a:gd name="T20" fmla="*/ 167 w 224"/>
                <a:gd name="T21" fmla="*/ 22 h 55"/>
                <a:gd name="T22" fmla="*/ 118 w 224"/>
                <a:gd name="T23" fmla="*/ 17 h 55"/>
                <a:gd name="T24" fmla="*/ 70 w 224"/>
                <a:gd name="T25" fmla="*/ 7 h 55"/>
                <a:gd name="T26" fmla="*/ 40 w 224"/>
                <a:gd name="T27" fmla="*/ 0 h 55"/>
                <a:gd name="T28" fmla="*/ 19 w 224"/>
                <a:gd name="T29" fmla="*/ 15 h 55"/>
                <a:gd name="T30" fmla="*/ 0 w 224"/>
                <a:gd name="T31" fmla="*/ 45 h 55"/>
                <a:gd name="T32" fmla="*/ 13 w 224"/>
                <a:gd name="T33" fmla="*/ 38 h 55"/>
                <a:gd name="T34" fmla="*/ 13 w 224"/>
                <a:gd name="T35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4" h="55">
                  <a:moveTo>
                    <a:pt x="13" y="38"/>
                  </a:moveTo>
                  <a:lnTo>
                    <a:pt x="21" y="34"/>
                  </a:lnTo>
                  <a:lnTo>
                    <a:pt x="32" y="26"/>
                  </a:lnTo>
                  <a:lnTo>
                    <a:pt x="51" y="21"/>
                  </a:lnTo>
                  <a:lnTo>
                    <a:pt x="110" y="32"/>
                  </a:lnTo>
                  <a:lnTo>
                    <a:pt x="142" y="43"/>
                  </a:lnTo>
                  <a:lnTo>
                    <a:pt x="173" y="43"/>
                  </a:lnTo>
                  <a:lnTo>
                    <a:pt x="192" y="38"/>
                  </a:lnTo>
                  <a:lnTo>
                    <a:pt x="224" y="55"/>
                  </a:lnTo>
                  <a:lnTo>
                    <a:pt x="207" y="34"/>
                  </a:lnTo>
                  <a:lnTo>
                    <a:pt x="167" y="22"/>
                  </a:lnTo>
                  <a:lnTo>
                    <a:pt x="118" y="17"/>
                  </a:lnTo>
                  <a:lnTo>
                    <a:pt x="70" y="7"/>
                  </a:lnTo>
                  <a:lnTo>
                    <a:pt x="40" y="0"/>
                  </a:lnTo>
                  <a:lnTo>
                    <a:pt x="19" y="15"/>
                  </a:lnTo>
                  <a:lnTo>
                    <a:pt x="0" y="45"/>
                  </a:lnTo>
                  <a:lnTo>
                    <a:pt x="13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4" name="Freeform 40"/>
            <p:cNvSpPr>
              <a:spLocks/>
            </p:cNvSpPr>
            <p:nvPr/>
          </p:nvSpPr>
          <p:spPr bwMode="auto">
            <a:xfrm>
              <a:off x="3654" y="2224"/>
              <a:ext cx="64" cy="37"/>
            </a:xfrm>
            <a:custGeom>
              <a:avLst/>
              <a:gdLst>
                <a:gd name="T0" fmla="*/ 64 w 127"/>
                <a:gd name="T1" fmla="*/ 17 h 74"/>
                <a:gd name="T2" fmla="*/ 66 w 127"/>
                <a:gd name="T3" fmla="*/ 28 h 74"/>
                <a:gd name="T4" fmla="*/ 68 w 127"/>
                <a:gd name="T5" fmla="*/ 38 h 74"/>
                <a:gd name="T6" fmla="*/ 78 w 127"/>
                <a:gd name="T7" fmla="*/ 51 h 74"/>
                <a:gd name="T8" fmla="*/ 91 w 127"/>
                <a:gd name="T9" fmla="*/ 51 h 74"/>
                <a:gd name="T10" fmla="*/ 102 w 127"/>
                <a:gd name="T11" fmla="*/ 34 h 74"/>
                <a:gd name="T12" fmla="*/ 102 w 127"/>
                <a:gd name="T13" fmla="*/ 19 h 74"/>
                <a:gd name="T14" fmla="*/ 110 w 127"/>
                <a:gd name="T15" fmla="*/ 17 h 74"/>
                <a:gd name="T16" fmla="*/ 112 w 127"/>
                <a:gd name="T17" fmla="*/ 34 h 74"/>
                <a:gd name="T18" fmla="*/ 106 w 127"/>
                <a:gd name="T19" fmla="*/ 36 h 74"/>
                <a:gd name="T20" fmla="*/ 104 w 127"/>
                <a:gd name="T21" fmla="*/ 53 h 74"/>
                <a:gd name="T22" fmla="*/ 119 w 127"/>
                <a:gd name="T23" fmla="*/ 53 h 74"/>
                <a:gd name="T24" fmla="*/ 125 w 127"/>
                <a:gd name="T25" fmla="*/ 42 h 74"/>
                <a:gd name="T26" fmla="*/ 127 w 127"/>
                <a:gd name="T27" fmla="*/ 28 h 74"/>
                <a:gd name="T28" fmla="*/ 127 w 127"/>
                <a:gd name="T29" fmla="*/ 13 h 74"/>
                <a:gd name="T30" fmla="*/ 97 w 127"/>
                <a:gd name="T31" fmla="*/ 6 h 74"/>
                <a:gd name="T32" fmla="*/ 74 w 127"/>
                <a:gd name="T33" fmla="*/ 6 h 74"/>
                <a:gd name="T34" fmla="*/ 59 w 127"/>
                <a:gd name="T35" fmla="*/ 0 h 74"/>
                <a:gd name="T36" fmla="*/ 45 w 127"/>
                <a:gd name="T37" fmla="*/ 13 h 74"/>
                <a:gd name="T38" fmla="*/ 28 w 127"/>
                <a:gd name="T39" fmla="*/ 32 h 74"/>
                <a:gd name="T40" fmla="*/ 0 w 127"/>
                <a:gd name="T41" fmla="*/ 36 h 74"/>
                <a:gd name="T42" fmla="*/ 55 w 127"/>
                <a:gd name="T43" fmla="*/ 74 h 74"/>
                <a:gd name="T44" fmla="*/ 47 w 127"/>
                <a:gd name="T45" fmla="*/ 42 h 74"/>
                <a:gd name="T46" fmla="*/ 57 w 127"/>
                <a:gd name="T47" fmla="*/ 25 h 74"/>
                <a:gd name="T48" fmla="*/ 64 w 127"/>
                <a:gd name="T49" fmla="*/ 17 h 74"/>
                <a:gd name="T50" fmla="*/ 64 w 127"/>
                <a:gd name="T51" fmla="*/ 1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7" h="74">
                  <a:moveTo>
                    <a:pt x="64" y="17"/>
                  </a:moveTo>
                  <a:lnTo>
                    <a:pt x="66" y="28"/>
                  </a:lnTo>
                  <a:lnTo>
                    <a:pt x="68" y="38"/>
                  </a:lnTo>
                  <a:lnTo>
                    <a:pt x="78" y="51"/>
                  </a:lnTo>
                  <a:lnTo>
                    <a:pt x="91" y="51"/>
                  </a:lnTo>
                  <a:lnTo>
                    <a:pt x="102" y="34"/>
                  </a:lnTo>
                  <a:lnTo>
                    <a:pt x="102" y="19"/>
                  </a:lnTo>
                  <a:lnTo>
                    <a:pt x="110" y="17"/>
                  </a:lnTo>
                  <a:lnTo>
                    <a:pt x="112" y="34"/>
                  </a:lnTo>
                  <a:lnTo>
                    <a:pt x="106" y="36"/>
                  </a:lnTo>
                  <a:lnTo>
                    <a:pt x="104" y="53"/>
                  </a:lnTo>
                  <a:lnTo>
                    <a:pt x="119" y="53"/>
                  </a:lnTo>
                  <a:lnTo>
                    <a:pt x="125" y="42"/>
                  </a:lnTo>
                  <a:lnTo>
                    <a:pt x="127" y="28"/>
                  </a:lnTo>
                  <a:lnTo>
                    <a:pt x="127" y="13"/>
                  </a:lnTo>
                  <a:lnTo>
                    <a:pt x="97" y="6"/>
                  </a:lnTo>
                  <a:lnTo>
                    <a:pt x="74" y="6"/>
                  </a:lnTo>
                  <a:lnTo>
                    <a:pt x="59" y="0"/>
                  </a:lnTo>
                  <a:lnTo>
                    <a:pt x="45" y="13"/>
                  </a:lnTo>
                  <a:lnTo>
                    <a:pt x="28" y="32"/>
                  </a:lnTo>
                  <a:lnTo>
                    <a:pt x="0" y="36"/>
                  </a:lnTo>
                  <a:lnTo>
                    <a:pt x="55" y="74"/>
                  </a:lnTo>
                  <a:lnTo>
                    <a:pt x="47" y="42"/>
                  </a:lnTo>
                  <a:lnTo>
                    <a:pt x="57" y="25"/>
                  </a:lnTo>
                  <a:lnTo>
                    <a:pt x="64" y="17"/>
                  </a:lnTo>
                  <a:lnTo>
                    <a:pt x="6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5" name="Freeform 41"/>
            <p:cNvSpPr>
              <a:spLocks/>
            </p:cNvSpPr>
            <p:nvPr/>
          </p:nvSpPr>
          <p:spPr bwMode="auto">
            <a:xfrm>
              <a:off x="3676" y="2222"/>
              <a:ext cx="63" cy="34"/>
            </a:xfrm>
            <a:custGeom>
              <a:avLst/>
              <a:gdLst>
                <a:gd name="T0" fmla="*/ 80 w 126"/>
                <a:gd name="T1" fmla="*/ 23 h 68"/>
                <a:gd name="T2" fmla="*/ 103 w 126"/>
                <a:gd name="T3" fmla="*/ 34 h 68"/>
                <a:gd name="T4" fmla="*/ 111 w 126"/>
                <a:gd name="T5" fmla="*/ 44 h 68"/>
                <a:gd name="T6" fmla="*/ 101 w 126"/>
                <a:gd name="T7" fmla="*/ 57 h 68"/>
                <a:gd name="T8" fmla="*/ 76 w 126"/>
                <a:gd name="T9" fmla="*/ 68 h 68"/>
                <a:gd name="T10" fmla="*/ 109 w 126"/>
                <a:gd name="T11" fmla="*/ 65 h 68"/>
                <a:gd name="T12" fmla="*/ 126 w 126"/>
                <a:gd name="T13" fmla="*/ 46 h 68"/>
                <a:gd name="T14" fmla="*/ 105 w 126"/>
                <a:gd name="T15" fmla="*/ 17 h 68"/>
                <a:gd name="T16" fmla="*/ 76 w 126"/>
                <a:gd name="T17" fmla="*/ 8 h 68"/>
                <a:gd name="T18" fmla="*/ 52 w 126"/>
                <a:gd name="T19" fmla="*/ 4 h 68"/>
                <a:gd name="T20" fmla="*/ 31 w 126"/>
                <a:gd name="T21" fmla="*/ 0 h 68"/>
                <a:gd name="T22" fmla="*/ 0 w 126"/>
                <a:gd name="T23" fmla="*/ 29 h 68"/>
                <a:gd name="T24" fmla="*/ 63 w 126"/>
                <a:gd name="T25" fmla="*/ 25 h 68"/>
                <a:gd name="T26" fmla="*/ 80 w 126"/>
                <a:gd name="T27" fmla="*/ 23 h 68"/>
                <a:gd name="T28" fmla="*/ 80 w 126"/>
                <a:gd name="T29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68">
                  <a:moveTo>
                    <a:pt x="80" y="23"/>
                  </a:moveTo>
                  <a:lnTo>
                    <a:pt x="103" y="34"/>
                  </a:lnTo>
                  <a:lnTo>
                    <a:pt x="111" y="44"/>
                  </a:lnTo>
                  <a:lnTo>
                    <a:pt x="101" y="57"/>
                  </a:lnTo>
                  <a:lnTo>
                    <a:pt x="76" y="68"/>
                  </a:lnTo>
                  <a:lnTo>
                    <a:pt x="109" y="65"/>
                  </a:lnTo>
                  <a:lnTo>
                    <a:pt x="126" y="46"/>
                  </a:lnTo>
                  <a:lnTo>
                    <a:pt x="105" y="17"/>
                  </a:lnTo>
                  <a:lnTo>
                    <a:pt x="76" y="8"/>
                  </a:lnTo>
                  <a:lnTo>
                    <a:pt x="52" y="4"/>
                  </a:lnTo>
                  <a:lnTo>
                    <a:pt x="31" y="0"/>
                  </a:lnTo>
                  <a:lnTo>
                    <a:pt x="0" y="29"/>
                  </a:lnTo>
                  <a:lnTo>
                    <a:pt x="63" y="25"/>
                  </a:lnTo>
                  <a:lnTo>
                    <a:pt x="80" y="23"/>
                  </a:lnTo>
                  <a:lnTo>
                    <a:pt x="8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6" name="Freeform 42"/>
            <p:cNvSpPr>
              <a:spLocks/>
            </p:cNvSpPr>
            <p:nvPr/>
          </p:nvSpPr>
          <p:spPr bwMode="auto">
            <a:xfrm>
              <a:off x="3677" y="2243"/>
              <a:ext cx="33" cy="12"/>
            </a:xfrm>
            <a:custGeom>
              <a:avLst/>
              <a:gdLst>
                <a:gd name="T0" fmla="*/ 0 w 67"/>
                <a:gd name="T1" fmla="*/ 9 h 25"/>
                <a:gd name="T2" fmla="*/ 29 w 67"/>
                <a:gd name="T3" fmla="*/ 25 h 25"/>
                <a:gd name="T4" fmla="*/ 67 w 67"/>
                <a:gd name="T5" fmla="*/ 25 h 25"/>
                <a:gd name="T6" fmla="*/ 29 w 67"/>
                <a:gd name="T7" fmla="*/ 13 h 25"/>
                <a:gd name="T8" fmla="*/ 0 w 67"/>
                <a:gd name="T9" fmla="*/ 0 h 25"/>
                <a:gd name="T10" fmla="*/ 0 w 67"/>
                <a:gd name="T11" fmla="*/ 9 h 25"/>
                <a:gd name="T12" fmla="*/ 0 w 67"/>
                <a:gd name="T13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25">
                  <a:moveTo>
                    <a:pt x="0" y="9"/>
                  </a:moveTo>
                  <a:lnTo>
                    <a:pt x="29" y="25"/>
                  </a:lnTo>
                  <a:lnTo>
                    <a:pt x="67" y="25"/>
                  </a:lnTo>
                  <a:lnTo>
                    <a:pt x="29" y="1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7" name="Freeform 43"/>
            <p:cNvSpPr>
              <a:spLocks/>
            </p:cNvSpPr>
            <p:nvPr/>
          </p:nvSpPr>
          <p:spPr bwMode="auto">
            <a:xfrm>
              <a:off x="3648" y="2223"/>
              <a:ext cx="44" cy="38"/>
            </a:xfrm>
            <a:custGeom>
              <a:avLst/>
              <a:gdLst>
                <a:gd name="T0" fmla="*/ 67 w 90"/>
                <a:gd name="T1" fmla="*/ 76 h 76"/>
                <a:gd name="T2" fmla="*/ 33 w 90"/>
                <a:gd name="T3" fmla="*/ 65 h 76"/>
                <a:gd name="T4" fmla="*/ 14 w 90"/>
                <a:gd name="T5" fmla="*/ 42 h 76"/>
                <a:gd name="T6" fmla="*/ 0 w 90"/>
                <a:gd name="T7" fmla="*/ 25 h 76"/>
                <a:gd name="T8" fmla="*/ 4 w 90"/>
                <a:gd name="T9" fmla="*/ 8 h 76"/>
                <a:gd name="T10" fmla="*/ 25 w 90"/>
                <a:gd name="T11" fmla="*/ 30 h 76"/>
                <a:gd name="T12" fmla="*/ 42 w 90"/>
                <a:gd name="T13" fmla="*/ 27 h 76"/>
                <a:gd name="T14" fmla="*/ 46 w 90"/>
                <a:gd name="T15" fmla="*/ 19 h 76"/>
                <a:gd name="T16" fmla="*/ 59 w 90"/>
                <a:gd name="T17" fmla="*/ 6 h 76"/>
                <a:gd name="T18" fmla="*/ 90 w 90"/>
                <a:gd name="T19" fmla="*/ 0 h 76"/>
                <a:gd name="T20" fmla="*/ 71 w 90"/>
                <a:gd name="T21" fmla="*/ 17 h 76"/>
                <a:gd name="T22" fmla="*/ 55 w 90"/>
                <a:gd name="T23" fmla="*/ 40 h 76"/>
                <a:gd name="T24" fmla="*/ 67 w 90"/>
                <a:gd name="T25" fmla="*/ 76 h 76"/>
                <a:gd name="T26" fmla="*/ 67 w 90"/>
                <a:gd name="T2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6">
                  <a:moveTo>
                    <a:pt x="67" y="76"/>
                  </a:moveTo>
                  <a:lnTo>
                    <a:pt x="33" y="65"/>
                  </a:lnTo>
                  <a:lnTo>
                    <a:pt x="14" y="42"/>
                  </a:lnTo>
                  <a:lnTo>
                    <a:pt x="0" y="25"/>
                  </a:lnTo>
                  <a:lnTo>
                    <a:pt x="4" y="8"/>
                  </a:lnTo>
                  <a:lnTo>
                    <a:pt x="25" y="30"/>
                  </a:lnTo>
                  <a:lnTo>
                    <a:pt x="42" y="27"/>
                  </a:lnTo>
                  <a:lnTo>
                    <a:pt x="46" y="19"/>
                  </a:lnTo>
                  <a:lnTo>
                    <a:pt x="59" y="6"/>
                  </a:lnTo>
                  <a:lnTo>
                    <a:pt x="90" y="0"/>
                  </a:lnTo>
                  <a:lnTo>
                    <a:pt x="71" y="17"/>
                  </a:lnTo>
                  <a:lnTo>
                    <a:pt x="55" y="40"/>
                  </a:lnTo>
                  <a:lnTo>
                    <a:pt x="67" y="76"/>
                  </a:lnTo>
                  <a:lnTo>
                    <a:pt x="67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8" name="Freeform 44"/>
            <p:cNvSpPr>
              <a:spLocks/>
            </p:cNvSpPr>
            <p:nvPr/>
          </p:nvSpPr>
          <p:spPr bwMode="auto">
            <a:xfrm>
              <a:off x="3730" y="2228"/>
              <a:ext cx="23" cy="17"/>
            </a:xfrm>
            <a:custGeom>
              <a:avLst/>
              <a:gdLst>
                <a:gd name="T0" fmla="*/ 0 w 45"/>
                <a:gd name="T1" fmla="*/ 4 h 35"/>
                <a:gd name="T2" fmla="*/ 13 w 45"/>
                <a:gd name="T3" fmla="*/ 35 h 35"/>
                <a:gd name="T4" fmla="*/ 23 w 45"/>
                <a:gd name="T5" fmla="*/ 10 h 35"/>
                <a:gd name="T6" fmla="*/ 45 w 45"/>
                <a:gd name="T7" fmla="*/ 14 h 35"/>
                <a:gd name="T8" fmla="*/ 28 w 45"/>
                <a:gd name="T9" fmla="*/ 4 h 35"/>
                <a:gd name="T10" fmla="*/ 17 w 45"/>
                <a:gd name="T11" fmla="*/ 0 h 35"/>
                <a:gd name="T12" fmla="*/ 0 w 45"/>
                <a:gd name="T13" fmla="*/ 4 h 35"/>
                <a:gd name="T14" fmla="*/ 0 w 45"/>
                <a:gd name="T1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5">
                  <a:moveTo>
                    <a:pt x="0" y="4"/>
                  </a:moveTo>
                  <a:lnTo>
                    <a:pt x="13" y="35"/>
                  </a:lnTo>
                  <a:lnTo>
                    <a:pt x="23" y="10"/>
                  </a:lnTo>
                  <a:lnTo>
                    <a:pt x="45" y="14"/>
                  </a:lnTo>
                  <a:lnTo>
                    <a:pt x="28" y="4"/>
                  </a:lnTo>
                  <a:lnTo>
                    <a:pt x="17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9" name="Freeform 45"/>
            <p:cNvSpPr>
              <a:spLocks/>
            </p:cNvSpPr>
            <p:nvPr/>
          </p:nvSpPr>
          <p:spPr bwMode="auto">
            <a:xfrm>
              <a:off x="3696" y="2233"/>
              <a:ext cx="18" cy="18"/>
            </a:xfrm>
            <a:custGeom>
              <a:avLst/>
              <a:gdLst>
                <a:gd name="T0" fmla="*/ 0 w 36"/>
                <a:gd name="T1" fmla="*/ 6 h 34"/>
                <a:gd name="T2" fmla="*/ 4 w 36"/>
                <a:gd name="T3" fmla="*/ 32 h 34"/>
                <a:gd name="T4" fmla="*/ 29 w 36"/>
                <a:gd name="T5" fmla="*/ 34 h 34"/>
                <a:gd name="T6" fmla="*/ 36 w 36"/>
                <a:gd name="T7" fmla="*/ 2 h 34"/>
                <a:gd name="T8" fmla="*/ 25 w 36"/>
                <a:gd name="T9" fmla="*/ 15 h 34"/>
                <a:gd name="T10" fmla="*/ 12 w 36"/>
                <a:gd name="T11" fmla="*/ 0 h 34"/>
                <a:gd name="T12" fmla="*/ 0 w 36"/>
                <a:gd name="T13" fmla="*/ 6 h 34"/>
                <a:gd name="T14" fmla="*/ 0 w 36"/>
                <a:gd name="T15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0" y="6"/>
                  </a:moveTo>
                  <a:lnTo>
                    <a:pt x="4" y="32"/>
                  </a:lnTo>
                  <a:lnTo>
                    <a:pt x="29" y="34"/>
                  </a:lnTo>
                  <a:lnTo>
                    <a:pt x="36" y="2"/>
                  </a:lnTo>
                  <a:lnTo>
                    <a:pt x="25" y="15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0" name="Freeform 46"/>
            <p:cNvSpPr>
              <a:spLocks/>
            </p:cNvSpPr>
            <p:nvPr/>
          </p:nvSpPr>
          <p:spPr bwMode="auto">
            <a:xfrm>
              <a:off x="3825" y="2218"/>
              <a:ext cx="73" cy="29"/>
            </a:xfrm>
            <a:custGeom>
              <a:avLst/>
              <a:gdLst>
                <a:gd name="T0" fmla="*/ 21 w 146"/>
                <a:gd name="T1" fmla="*/ 27 h 57"/>
                <a:gd name="T2" fmla="*/ 34 w 146"/>
                <a:gd name="T3" fmla="*/ 27 h 57"/>
                <a:gd name="T4" fmla="*/ 34 w 146"/>
                <a:gd name="T5" fmla="*/ 42 h 57"/>
                <a:gd name="T6" fmla="*/ 44 w 146"/>
                <a:gd name="T7" fmla="*/ 56 h 57"/>
                <a:gd name="T8" fmla="*/ 67 w 146"/>
                <a:gd name="T9" fmla="*/ 57 h 57"/>
                <a:gd name="T10" fmla="*/ 86 w 146"/>
                <a:gd name="T11" fmla="*/ 52 h 57"/>
                <a:gd name="T12" fmla="*/ 89 w 146"/>
                <a:gd name="T13" fmla="*/ 31 h 57"/>
                <a:gd name="T14" fmla="*/ 84 w 146"/>
                <a:gd name="T15" fmla="*/ 25 h 57"/>
                <a:gd name="T16" fmla="*/ 72 w 146"/>
                <a:gd name="T17" fmla="*/ 31 h 57"/>
                <a:gd name="T18" fmla="*/ 55 w 146"/>
                <a:gd name="T19" fmla="*/ 31 h 57"/>
                <a:gd name="T20" fmla="*/ 61 w 146"/>
                <a:gd name="T21" fmla="*/ 21 h 57"/>
                <a:gd name="T22" fmla="*/ 76 w 146"/>
                <a:gd name="T23" fmla="*/ 18 h 57"/>
                <a:gd name="T24" fmla="*/ 93 w 146"/>
                <a:gd name="T25" fmla="*/ 21 h 57"/>
                <a:gd name="T26" fmla="*/ 108 w 146"/>
                <a:gd name="T27" fmla="*/ 29 h 57"/>
                <a:gd name="T28" fmla="*/ 110 w 146"/>
                <a:gd name="T29" fmla="*/ 50 h 57"/>
                <a:gd name="T30" fmla="*/ 122 w 146"/>
                <a:gd name="T31" fmla="*/ 42 h 57"/>
                <a:gd name="T32" fmla="*/ 126 w 146"/>
                <a:gd name="T33" fmla="*/ 38 h 57"/>
                <a:gd name="T34" fmla="*/ 135 w 146"/>
                <a:gd name="T35" fmla="*/ 50 h 57"/>
                <a:gd name="T36" fmla="*/ 146 w 146"/>
                <a:gd name="T37" fmla="*/ 52 h 57"/>
                <a:gd name="T38" fmla="*/ 143 w 146"/>
                <a:gd name="T39" fmla="*/ 33 h 57"/>
                <a:gd name="T40" fmla="*/ 131 w 146"/>
                <a:gd name="T41" fmla="*/ 16 h 57"/>
                <a:gd name="T42" fmla="*/ 120 w 146"/>
                <a:gd name="T43" fmla="*/ 0 h 57"/>
                <a:gd name="T44" fmla="*/ 74 w 146"/>
                <a:gd name="T45" fmla="*/ 0 h 57"/>
                <a:gd name="T46" fmla="*/ 42 w 146"/>
                <a:gd name="T47" fmla="*/ 4 h 57"/>
                <a:gd name="T48" fmla="*/ 10 w 146"/>
                <a:gd name="T49" fmla="*/ 19 h 57"/>
                <a:gd name="T50" fmla="*/ 0 w 146"/>
                <a:gd name="T51" fmla="*/ 38 h 57"/>
                <a:gd name="T52" fmla="*/ 21 w 146"/>
                <a:gd name="T53" fmla="*/ 27 h 57"/>
                <a:gd name="T54" fmla="*/ 21 w 146"/>
                <a:gd name="T55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6" h="57">
                  <a:moveTo>
                    <a:pt x="21" y="27"/>
                  </a:moveTo>
                  <a:lnTo>
                    <a:pt x="34" y="27"/>
                  </a:lnTo>
                  <a:lnTo>
                    <a:pt x="34" y="42"/>
                  </a:lnTo>
                  <a:lnTo>
                    <a:pt x="44" y="56"/>
                  </a:lnTo>
                  <a:lnTo>
                    <a:pt x="67" y="57"/>
                  </a:lnTo>
                  <a:lnTo>
                    <a:pt x="86" y="52"/>
                  </a:lnTo>
                  <a:lnTo>
                    <a:pt x="89" y="31"/>
                  </a:lnTo>
                  <a:lnTo>
                    <a:pt x="84" y="25"/>
                  </a:lnTo>
                  <a:lnTo>
                    <a:pt x="72" y="31"/>
                  </a:lnTo>
                  <a:lnTo>
                    <a:pt x="55" y="31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21"/>
                  </a:lnTo>
                  <a:lnTo>
                    <a:pt x="108" y="29"/>
                  </a:lnTo>
                  <a:lnTo>
                    <a:pt x="110" y="50"/>
                  </a:lnTo>
                  <a:lnTo>
                    <a:pt x="122" y="42"/>
                  </a:lnTo>
                  <a:lnTo>
                    <a:pt x="126" y="38"/>
                  </a:lnTo>
                  <a:lnTo>
                    <a:pt x="135" y="50"/>
                  </a:lnTo>
                  <a:lnTo>
                    <a:pt x="146" y="52"/>
                  </a:lnTo>
                  <a:lnTo>
                    <a:pt x="143" y="33"/>
                  </a:lnTo>
                  <a:lnTo>
                    <a:pt x="131" y="16"/>
                  </a:lnTo>
                  <a:lnTo>
                    <a:pt x="120" y="0"/>
                  </a:lnTo>
                  <a:lnTo>
                    <a:pt x="74" y="0"/>
                  </a:lnTo>
                  <a:lnTo>
                    <a:pt x="42" y="4"/>
                  </a:lnTo>
                  <a:lnTo>
                    <a:pt x="10" y="19"/>
                  </a:lnTo>
                  <a:lnTo>
                    <a:pt x="0" y="38"/>
                  </a:lnTo>
                  <a:lnTo>
                    <a:pt x="21" y="27"/>
                  </a:lnTo>
                  <a:lnTo>
                    <a:pt x="2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1" name="Freeform 47"/>
            <p:cNvSpPr>
              <a:spLocks/>
            </p:cNvSpPr>
            <p:nvPr/>
          </p:nvSpPr>
          <p:spPr bwMode="auto">
            <a:xfrm>
              <a:off x="3860" y="2224"/>
              <a:ext cx="9" cy="18"/>
            </a:xfrm>
            <a:custGeom>
              <a:avLst/>
              <a:gdLst>
                <a:gd name="T0" fmla="*/ 0 w 19"/>
                <a:gd name="T1" fmla="*/ 4 h 36"/>
                <a:gd name="T2" fmla="*/ 2 w 19"/>
                <a:gd name="T3" fmla="*/ 23 h 36"/>
                <a:gd name="T4" fmla="*/ 4 w 19"/>
                <a:gd name="T5" fmla="*/ 26 h 36"/>
                <a:gd name="T6" fmla="*/ 10 w 19"/>
                <a:gd name="T7" fmla="*/ 30 h 36"/>
                <a:gd name="T8" fmla="*/ 14 w 19"/>
                <a:gd name="T9" fmla="*/ 36 h 36"/>
                <a:gd name="T10" fmla="*/ 16 w 19"/>
                <a:gd name="T11" fmla="*/ 36 h 36"/>
                <a:gd name="T12" fmla="*/ 19 w 19"/>
                <a:gd name="T13" fmla="*/ 6 h 36"/>
                <a:gd name="T14" fmla="*/ 6 w 19"/>
                <a:gd name="T15" fmla="*/ 0 h 36"/>
                <a:gd name="T16" fmla="*/ 0 w 19"/>
                <a:gd name="T17" fmla="*/ 4 h 36"/>
                <a:gd name="T18" fmla="*/ 0 w 19"/>
                <a:gd name="T1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6">
                  <a:moveTo>
                    <a:pt x="0" y="4"/>
                  </a:moveTo>
                  <a:lnTo>
                    <a:pt x="2" y="23"/>
                  </a:lnTo>
                  <a:lnTo>
                    <a:pt x="4" y="26"/>
                  </a:lnTo>
                  <a:lnTo>
                    <a:pt x="10" y="30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9" y="6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2" name="Freeform 48"/>
            <p:cNvSpPr>
              <a:spLocks/>
            </p:cNvSpPr>
            <p:nvPr/>
          </p:nvSpPr>
          <p:spPr bwMode="auto">
            <a:xfrm>
              <a:off x="3858" y="2235"/>
              <a:ext cx="33" cy="17"/>
            </a:xfrm>
            <a:custGeom>
              <a:avLst/>
              <a:gdLst>
                <a:gd name="T0" fmla="*/ 45 w 66"/>
                <a:gd name="T1" fmla="*/ 7 h 34"/>
                <a:gd name="T2" fmla="*/ 38 w 66"/>
                <a:gd name="T3" fmla="*/ 15 h 34"/>
                <a:gd name="T4" fmla="*/ 20 w 66"/>
                <a:gd name="T5" fmla="*/ 21 h 34"/>
                <a:gd name="T6" fmla="*/ 7 w 66"/>
                <a:gd name="T7" fmla="*/ 26 h 34"/>
                <a:gd name="T8" fmla="*/ 0 w 66"/>
                <a:gd name="T9" fmla="*/ 34 h 34"/>
                <a:gd name="T10" fmla="*/ 19 w 66"/>
                <a:gd name="T11" fmla="*/ 32 h 34"/>
                <a:gd name="T12" fmla="*/ 36 w 66"/>
                <a:gd name="T13" fmla="*/ 32 h 34"/>
                <a:gd name="T14" fmla="*/ 49 w 66"/>
                <a:gd name="T15" fmla="*/ 22 h 34"/>
                <a:gd name="T16" fmla="*/ 66 w 66"/>
                <a:gd name="T17" fmla="*/ 0 h 34"/>
                <a:gd name="T18" fmla="*/ 49 w 66"/>
                <a:gd name="T19" fmla="*/ 2 h 34"/>
                <a:gd name="T20" fmla="*/ 45 w 66"/>
                <a:gd name="T21" fmla="*/ 7 h 34"/>
                <a:gd name="T22" fmla="*/ 45 w 66"/>
                <a:gd name="T2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34">
                  <a:moveTo>
                    <a:pt x="45" y="7"/>
                  </a:moveTo>
                  <a:lnTo>
                    <a:pt x="38" y="15"/>
                  </a:lnTo>
                  <a:lnTo>
                    <a:pt x="20" y="21"/>
                  </a:lnTo>
                  <a:lnTo>
                    <a:pt x="7" y="26"/>
                  </a:lnTo>
                  <a:lnTo>
                    <a:pt x="0" y="34"/>
                  </a:lnTo>
                  <a:lnTo>
                    <a:pt x="19" y="32"/>
                  </a:lnTo>
                  <a:lnTo>
                    <a:pt x="36" y="32"/>
                  </a:lnTo>
                  <a:lnTo>
                    <a:pt x="49" y="22"/>
                  </a:lnTo>
                  <a:lnTo>
                    <a:pt x="66" y="0"/>
                  </a:lnTo>
                  <a:lnTo>
                    <a:pt x="49" y="2"/>
                  </a:lnTo>
                  <a:lnTo>
                    <a:pt x="45" y="7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3" name="Freeform 49"/>
            <p:cNvSpPr>
              <a:spLocks/>
            </p:cNvSpPr>
            <p:nvPr/>
          </p:nvSpPr>
          <p:spPr bwMode="auto">
            <a:xfrm>
              <a:off x="3822" y="2223"/>
              <a:ext cx="33" cy="30"/>
            </a:xfrm>
            <a:custGeom>
              <a:avLst/>
              <a:gdLst>
                <a:gd name="T0" fmla="*/ 25 w 67"/>
                <a:gd name="T1" fmla="*/ 21 h 61"/>
                <a:gd name="T2" fmla="*/ 25 w 67"/>
                <a:gd name="T3" fmla="*/ 40 h 61"/>
                <a:gd name="T4" fmla="*/ 42 w 67"/>
                <a:gd name="T5" fmla="*/ 46 h 61"/>
                <a:gd name="T6" fmla="*/ 59 w 67"/>
                <a:gd name="T7" fmla="*/ 51 h 61"/>
                <a:gd name="T8" fmla="*/ 67 w 67"/>
                <a:gd name="T9" fmla="*/ 61 h 61"/>
                <a:gd name="T10" fmla="*/ 35 w 67"/>
                <a:gd name="T11" fmla="*/ 55 h 61"/>
                <a:gd name="T12" fmla="*/ 8 w 67"/>
                <a:gd name="T13" fmla="*/ 49 h 61"/>
                <a:gd name="T14" fmla="*/ 0 w 67"/>
                <a:gd name="T15" fmla="*/ 32 h 61"/>
                <a:gd name="T16" fmla="*/ 8 w 67"/>
                <a:gd name="T17" fmla="*/ 17 h 61"/>
                <a:gd name="T18" fmla="*/ 27 w 67"/>
                <a:gd name="T19" fmla="*/ 8 h 61"/>
                <a:gd name="T20" fmla="*/ 59 w 67"/>
                <a:gd name="T21" fmla="*/ 0 h 61"/>
                <a:gd name="T22" fmla="*/ 25 w 67"/>
                <a:gd name="T23" fmla="*/ 21 h 61"/>
                <a:gd name="T24" fmla="*/ 25 w 67"/>
                <a:gd name="T25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1">
                  <a:moveTo>
                    <a:pt x="25" y="21"/>
                  </a:moveTo>
                  <a:lnTo>
                    <a:pt x="25" y="40"/>
                  </a:lnTo>
                  <a:lnTo>
                    <a:pt x="42" y="46"/>
                  </a:lnTo>
                  <a:lnTo>
                    <a:pt x="59" y="51"/>
                  </a:lnTo>
                  <a:lnTo>
                    <a:pt x="67" y="61"/>
                  </a:lnTo>
                  <a:lnTo>
                    <a:pt x="35" y="55"/>
                  </a:lnTo>
                  <a:lnTo>
                    <a:pt x="8" y="49"/>
                  </a:lnTo>
                  <a:lnTo>
                    <a:pt x="0" y="32"/>
                  </a:lnTo>
                  <a:lnTo>
                    <a:pt x="8" y="17"/>
                  </a:lnTo>
                  <a:lnTo>
                    <a:pt x="27" y="8"/>
                  </a:lnTo>
                  <a:lnTo>
                    <a:pt x="59" y="0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4" name="Freeform 50"/>
            <p:cNvSpPr>
              <a:spLocks/>
            </p:cNvSpPr>
            <p:nvPr/>
          </p:nvSpPr>
          <p:spPr bwMode="auto">
            <a:xfrm>
              <a:off x="3700" y="2369"/>
              <a:ext cx="167" cy="21"/>
            </a:xfrm>
            <a:custGeom>
              <a:avLst/>
              <a:gdLst>
                <a:gd name="T0" fmla="*/ 0 w 335"/>
                <a:gd name="T1" fmla="*/ 7 h 41"/>
                <a:gd name="T2" fmla="*/ 34 w 335"/>
                <a:gd name="T3" fmla="*/ 11 h 41"/>
                <a:gd name="T4" fmla="*/ 84 w 335"/>
                <a:gd name="T5" fmla="*/ 5 h 41"/>
                <a:gd name="T6" fmla="*/ 125 w 335"/>
                <a:gd name="T7" fmla="*/ 5 h 41"/>
                <a:gd name="T8" fmla="*/ 152 w 335"/>
                <a:gd name="T9" fmla="*/ 15 h 41"/>
                <a:gd name="T10" fmla="*/ 162 w 335"/>
                <a:gd name="T11" fmla="*/ 17 h 41"/>
                <a:gd name="T12" fmla="*/ 182 w 335"/>
                <a:gd name="T13" fmla="*/ 9 h 41"/>
                <a:gd name="T14" fmla="*/ 198 w 335"/>
                <a:gd name="T15" fmla="*/ 2 h 41"/>
                <a:gd name="T16" fmla="*/ 238 w 335"/>
                <a:gd name="T17" fmla="*/ 0 h 41"/>
                <a:gd name="T18" fmla="*/ 283 w 335"/>
                <a:gd name="T19" fmla="*/ 3 h 41"/>
                <a:gd name="T20" fmla="*/ 335 w 335"/>
                <a:gd name="T21" fmla="*/ 13 h 41"/>
                <a:gd name="T22" fmla="*/ 281 w 335"/>
                <a:gd name="T23" fmla="*/ 24 h 41"/>
                <a:gd name="T24" fmla="*/ 270 w 335"/>
                <a:gd name="T25" fmla="*/ 38 h 41"/>
                <a:gd name="T26" fmla="*/ 268 w 335"/>
                <a:gd name="T27" fmla="*/ 36 h 41"/>
                <a:gd name="T28" fmla="*/ 266 w 335"/>
                <a:gd name="T29" fmla="*/ 30 h 41"/>
                <a:gd name="T30" fmla="*/ 262 w 335"/>
                <a:gd name="T31" fmla="*/ 24 h 41"/>
                <a:gd name="T32" fmla="*/ 260 w 335"/>
                <a:gd name="T33" fmla="*/ 21 h 41"/>
                <a:gd name="T34" fmla="*/ 224 w 335"/>
                <a:gd name="T35" fmla="*/ 21 h 41"/>
                <a:gd name="T36" fmla="*/ 163 w 335"/>
                <a:gd name="T37" fmla="*/ 41 h 41"/>
                <a:gd name="T38" fmla="*/ 118 w 335"/>
                <a:gd name="T39" fmla="*/ 22 h 41"/>
                <a:gd name="T40" fmla="*/ 84 w 335"/>
                <a:gd name="T41" fmla="*/ 22 h 41"/>
                <a:gd name="T42" fmla="*/ 51 w 335"/>
                <a:gd name="T43" fmla="*/ 24 h 41"/>
                <a:gd name="T44" fmla="*/ 51 w 335"/>
                <a:gd name="T45" fmla="*/ 41 h 41"/>
                <a:gd name="T46" fmla="*/ 28 w 335"/>
                <a:gd name="T47" fmla="*/ 28 h 41"/>
                <a:gd name="T48" fmla="*/ 0 w 335"/>
                <a:gd name="T49" fmla="*/ 7 h 41"/>
                <a:gd name="T50" fmla="*/ 0 w 335"/>
                <a:gd name="T51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5" h="41">
                  <a:moveTo>
                    <a:pt x="0" y="7"/>
                  </a:moveTo>
                  <a:lnTo>
                    <a:pt x="34" y="11"/>
                  </a:lnTo>
                  <a:lnTo>
                    <a:pt x="84" y="5"/>
                  </a:lnTo>
                  <a:lnTo>
                    <a:pt x="125" y="5"/>
                  </a:lnTo>
                  <a:lnTo>
                    <a:pt x="152" y="15"/>
                  </a:lnTo>
                  <a:lnTo>
                    <a:pt x="162" y="17"/>
                  </a:lnTo>
                  <a:lnTo>
                    <a:pt x="182" y="9"/>
                  </a:lnTo>
                  <a:lnTo>
                    <a:pt x="198" y="2"/>
                  </a:lnTo>
                  <a:lnTo>
                    <a:pt x="238" y="0"/>
                  </a:lnTo>
                  <a:lnTo>
                    <a:pt x="283" y="3"/>
                  </a:lnTo>
                  <a:lnTo>
                    <a:pt x="335" y="13"/>
                  </a:lnTo>
                  <a:lnTo>
                    <a:pt x="281" y="24"/>
                  </a:lnTo>
                  <a:lnTo>
                    <a:pt x="270" y="38"/>
                  </a:lnTo>
                  <a:lnTo>
                    <a:pt x="268" y="36"/>
                  </a:lnTo>
                  <a:lnTo>
                    <a:pt x="266" y="30"/>
                  </a:lnTo>
                  <a:lnTo>
                    <a:pt x="262" y="24"/>
                  </a:lnTo>
                  <a:lnTo>
                    <a:pt x="260" y="21"/>
                  </a:lnTo>
                  <a:lnTo>
                    <a:pt x="224" y="21"/>
                  </a:lnTo>
                  <a:lnTo>
                    <a:pt x="163" y="41"/>
                  </a:lnTo>
                  <a:lnTo>
                    <a:pt x="118" y="22"/>
                  </a:lnTo>
                  <a:lnTo>
                    <a:pt x="84" y="22"/>
                  </a:lnTo>
                  <a:lnTo>
                    <a:pt x="51" y="24"/>
                  </a:lnTo>
                  <a:lnTo>
                    <a:pt x="51" y="41"/>
                  </a:lnTo>
                  <a:lnTo>
                    <a:pt x="28" y="2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5" name="Freeform 51"/>
            <p:cNvSpPr>
              <a:spLocks/>
            </p:cNvSpPr>
            <p:nvPr/>
          </p:nvSpPr>
          <p:spPr bwMode="auto">
            <a:xfrm>
              <a:off x="3702" y="2374"/>
              <a:ext cx="159" cy="65"/>
            </a:xfrm>
            <a:custGeom>
              <a:avLst/>
              <a:gdLst>
                <a:gd name="T0" fmla="*/ 43 w 317"/>
                <a:gd name="T1" fmla="*/ 27 h 129"/>
                <a:gd name="T2" fmla="*/ 62 w 317"/>
                <a:gd name="T3" fmla="*/ 51 h 129"/>
                <a:gd name="T4" fmla="*/ 91 w 317"/>
                <a:gd name="T5" fmla="*/ 67 h 129"/>
                <a:gd name="T6" fmla="*/ 140 w 317"/>
                <a:gd name="T7" fmla="*/ 74 h 129"/>
                <a:gd name="T8" fmla="*/ 188 w 317"/>
                <a:gd name="T9" fmla="*/ 72 h 129"/>
                <a:gd name="T10" fmla="*/ 236 w 317"/>
                <a:gd name="T11" fmla="*/ 57 h 129"/>
                <a:gd name="T12" fmla="*/ 266 w 317"/>
                <a:gd name="T13" fmla="*/ 21 h 129"/>
                <a:gd name="T14" fmla="*/ 291 w 317"/>
                <a:gd name="T15" fmla="*/ 0 h 129"/>
                <a:gd name="T16" fmla="*/ 317 w 317"/>
                <a:gd name="T17" fmla="*/ 8 h 129"/>
                <a:gd name="T18" fmla="*/ 285 w 317"/>
                <a:gd name="T19" fmla="*/ 36 h 129"/>
                <a:gd name="T20" fmla="*/ 256 w 317"/>
                <a:gd name="T21" fmla="*/ 82 h 129"/>
                <a:gd name="T22" fmla="*/ 272 w 317"/>
                <a:gd name="T23" fmla="*/ 40 h 129"/>
                <a:gd name="T24" fmla="*/ 251 w 317"/>
                <a:gd name="T25" fmla="*/ 63 h 129"/>
                <a:gd name="T26" fmla="*/ 247 w 317"/>
                <a:gd name="T27" fmla="*/ 88 h 129"/>
                <a:gd name="T28" fmla="*/ 226 w 317"/>
                <a:gd name="T29" fmla="*/ 110 h 129"/>
                <a:gd name="T30" fmla="*/ 205 w 317"/>
                <a:gd name="T31" fmla="*/ 126 h 129"/>
                <a:gd name="T32" fmla="*/ 194 w 317"/>
                <a:gd name="T33" fmla="*/ 128 h 129"/>
                <a:gd name="T34" fmla="*/ 178 w 317"/>
                <a:gd name="T35" fmla="*/ 129 h 129"/>
                <a:gd name="T36" fmla="*/ 137 w 317"/>
                <a:gd name="T37" fmla="*/ 126 h 129"/>
                <a:gd name="T38" fmla="*/ 129 w 317"/>
                <a:gd name="T39" fmla="*/ 110 h 129"/>
                <a:gd name="T40" fmla="*/ 186 w 317"/>
                <a:gd name="T41" fmla="*/ 112 h 129"/>
                <a:gd name="T42" fmla="*/ 196 w 317"/>
                <a:gd name="T43" fmla="*/ 105 h 129"/>
                <a:gd name="T44" fmla="*/ 178 w 317"/>
                <a:gd name="T45" fmla="*/ 93 h 129"/>
                <a:gd name="T46" fmla="*/ 144 w 317"/>
                <a:gd name="T47" fmla="*/ 91 h 129"/>
                <a:gd name="T48" fmla="*/ 116 w 317"/>
                <a:gd name="T49" fmla="*/ 101 h 129"/>
                <a:gd name="T50" fmla="*/ 123 w 317"/>
                <a:gd name="T51" fmla="*/ 120 h 129"/>
                <a:gd name="T52" fmla="*/ 131 w 317"/>
                <a:gd name="T53" fmla="*/ 126 h 129"/>
                <a:gd name="T54" fmla="*/ 106 w 317"/>
                <a:gd name="T55" fmla="*/ 122 h 129"/>
                <a:gd name="T56" fmla="*/ 78 w 317"/>
                <a:gd name="T57" fmla="*/ 107 h 129"/>
                <a:gd name="T58" fmla="*/ 42 w 317"/>
                <a:gd name="T59" fmla="*/ 69 h 129"/>
                <a:gd name="T60" fmla="*/ 36 w 317"/>
                <a:gd name="T61" fmla="*/ 51 h 129"/>
                <a:gd name="T62" fmla="*/ 28 w 317"/>
                <a:gd name="T63" fmla="*/ 40 h 129"/>
                <a:gd name="T64" fmla="*/ 0 w 317"/>
                <a:gd name="T65" fmla="*/ 2 h 129"/>
                <a:gd name="T66" fmla="*/ 36 w 317"/>
                <a:gd name="T67" fmla="*/ 10 h 129"/>
                <a:gd name="T68" fmla="*/ 43 w 317"/>
                <a:gd name="T69" fmla="*/ 27 h 129"/>
                <a:gd name="T70" fmla="*/ 43 w 317"/>
                <a:gd name="T71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7" h="129">
                  <a:moveTo>
                    <a:pt x="43" y="27"/>
                  </a:moveTo>
                  <a:lnTo>
                    <a:pt x="62" y="51"/>
                  </a:lnTo>
                  <a:lnTo>
                    <a:pt x="91" y="67"/>
                  </a:lnTo>
                  <a:lnTo>
                    <a:pt x="140" y="74"/>
                  </a:lnTo>
                  <a:lnTo>
                    <a:pt x="188" y="72"/>
                  </a:lnTo>
                  <a:lnTo>
                    <a:pt x="236" y="57"/>
                  </a:lnTo>
                  <a:lnTo>
                    <a:pt x="266" y="21"/>
                  </a:lnTo>
                  <a:lnTo>
                    <a:pt x="291" y="0"/>
                  </a:lnTo>
                  <a:lnTo>
                    <a:pt x="317" y="8"/>
                  </a:lnTo>
                  <a:lnTo>
                    <a:pt x="285" y="36"/>
                  </a:lnTo>
                  <a:lnTo>
                    <a:pt x="256" y="82"/>
                  </a:lnTo>
                  <a:lnTo>
                    <a:pt x="272" y="40"/>
                  </a:lnTo>
                  <a:lnTo>
                    <a:pt x="251" y="63"/>
                  </a:lnTo>
                  <a:lnTo>
                    <a:pt x="247" y="88"/>
                  </a:lnTo>
                  <a:lnTo>
                    <a:pt x="226" y="110"/>
                  </a:lnTo>
                  <a:lnTo>
                    <a:pt x="205" y="126"/>
                  </a:lnTo>
                  <a:lnTo>
                    <a:pt x="194" y="128"/>
                  </a:lnTo>
                  <a:lnTo>
                    <a:pt x="178" y="129"/>
                  </a:lnTo>
                  <a:lnTo>
                    <a:pt x="137" y="126"/>
                  </a:lnTo>
                  <a:lnTo>
                    <a:pt x="129" y="110"/>
                  </a:lnTo>
                  <a:lnTo>
                    <a:pt x="186" y="112"/>
                  </a:lnTo>
                  <a:lnTo>
                    <a:pt x="196" y="105"/>
                  </a:lnTo>
                  <a:lnTo>
                    <a:pt x="178" y="93"/>
                  </a:lnTo>
                  <a:lnTo>
                    <a:pt x="144" y="91"/>
                  </a:lnTo>
                  <a:lnTo>
                    <a:pt x="116" y="101"/>
                  </a:lnTo>
                  <a:lnTo>
                    <a:pt x="123" y="120"/>
                  </a:lnTo>
                  <a:lnTo>
                    <a:pt x="131" y="126"/>
                  </a:lnTo>
                  <a:lnTo>
                    <a:pt x="106" y="122"/>
                  </a:lnTo>
                  <a:lnTo>
                    <a:pt x="78" y="107"/>
                  </a:lnTo>
                  <a:lnTo>
                    <a:pt x="42" y="69"/>
                  </a:lnTo>
                  <a:lnTo>
                    <a:pt x="36" y="51"/>
                  </a:lnTo>
                  <a:lnTo>
                    <a:pt x="28" y="40"/>
                  </a:lnTo>
                  <a:lnTo>
                    <a:pt x="0" y="2"/>
                  </a:lnTo>
                  <a:lnTo>
                    <a:pt x="36" y="10"/>
                  </a:lnTo>
                  <a:lnTo>
                    <a:pt x="43" y="27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6" name="Freeform 52"/>
            <p:cNvSpPr>
              <a:spLocks/>
            </p:cNvSpPr>
            <p:nvPr/>
          </p:nvSpPr>
          <p:spPr bwMode="auto">
            <a:xfrm>
              <a:off x="3725" y="2376"/>
              <a:ext cx="110" cy="28"/>
            </a:xfrm>
            <a:custGeom>
              <a:avLst/>
              <a:gdLst>
                <a:gd name="T0" fmla="*/ 21 w 221"/>
                <a:gd name="T1" fmla="*/ 34 h 57"/>
                <a:gd name="T2" fmla="*/ 21 w 221"/>
                <a:gd name="T3" fmla="*/ 15 h 57"/>
                <a:gd name="T4" fmla="*/ 33 w 221"/>
                <a:gd name="T5" fmla="*/ 15 h 57"/>
                <a:gd name="T6" fmla="*/ 46 w 221"/>
                <a:gd name="T7" fmla="*/ 28 h 57"/>
                <a:gd name="T8" fmla="*/ 48 w 221"/>
                <a:gd name="T9" fmla="*/ 36 h 57"/>
                <a:gd name="T10" fmla="*/ 52 w 221"/>
                <a:gd name="T11" fmla="*/ 21 h 57"/>
                <a:gd name="T12" fmla="*/ 61 w 221"/>
                <a:gd name="T13" fmla="*/ 17 h 57"/>
                <a:gd name="T14" fmla="*/ 75 w 221"/>
                <a:gd name="T15" fmla="*/ 23 h 57"/>
                <a:gd name="T16" fmla="*/ 86 w 221"/>
                <a:gd name="T17" fmla="*/ 34 h 57"/>
                <a:gd name="T18" fmla="*/ 88 w 221"/>
                <a:gd name="T19" fmla="*/ 47 h 57"/>
                <a:gd name="T20" fmla="*/ 94 w 221"/>
                <a:gd name="T21" fmla="*/ 32 h 57"/>
                <a:gd name="T22" fmla="*/ 105 w 221"/>
                <a:gd name="T23" fmla="*/ 30 h 57"/>
                <a:gd name="T24" fmla="*/ 116 w 221"/>
                <a:gd name="T25" fmla="*/ 34 h 57"/>
                <a:gd name="T26" fmla="*/ 118 w 221"/>
                <a:gd name="T27" fmla="*/ 53 h 57"/>
                <a:gd name="T28" fmla="*/ 128 w 221"/>
                <a:gd name="T29" fmla="*/ 36 h 57"/>
                <a:gd name="T30" fmla="*/ 135 w 221"/>
                <a:gd name="T31" fmla="*/ 27 h 57"/>
                <a:gd name="T32" fmla="*/ 151 w 221"/>
                <a:gd name="T33" fmla="*/ 28 h 57"/>
                <a:gd name="T34" fmla="*/ 160 w 221"/>
                <a:gd name="T35" fmla="*/ 44 h 57"/>
                <a:gd name="T36" fmla="*/ 164 w 221"/>
                <a:gd name="T37" fmla="*/ 23 h 57"/>
                <a:gd name="T38" fmla="*/ 179 w 221"/>
                <a:gd name="T39" fmla="*/ 13 h 57"/>
                <a:gd name="T40" fmla="*/ 187 w 221"/>
                <a:gd name="T41" fmla="*/ 25 h 57"/>
                <a:gd name="T42" fmla="*/ 187 w 221"/>
                <a:gd name="T43" fmla="*/ 40 h 57"/>
                <a:gd name="T44" fmla="*/ 198 w 221"/>
                <a:gd name="T45" fmla="*/ 13 h 57"/>
                <a:gd name="T46" fmla="*/ 208 w 221"/>
                <a:gd name="T47" fmla="*/ 13 h 57"/>
                <a:gd name="T48" fmla="*/ 204 w 221"/>
                <a:gd name="T49" fmla="*/ 57 h 57"/>
                <a:gd name="T50" fmla="*/ 221 w 221"/>
                <a:gd name="T51" fmla="*/ 6 h 57"/>
                <a:gd name="T52" fmla="*/ 156 w 221"/>
                <a:gd name="T53" fmla="*/ 4 h 57"/>
                <a:gd name="T54" fmla="*/ 111 w 221"/>
                <a:gd name="T55" fmla="*/ 17 h 57"/>
                <a:gd name="T56" fmla="*/ 52 w 221"/>
                <a:gd name="T57" fmla="*/ 4 h 57"/>
                <a:gd name="T58" fmla="*/ 0 w 221"/>
                <a:gd name="T59" fmla="*/ 0 h 57"/>
                <a:gd name="T60" fmla="*/ 0 w 221"/>
                <a:gd name="T61" fmla="*/ 38 h 57"/>
                <a:gd name="T62" fmla="*/ 12 w 221"/>
                <a:gd name="T63" fmla="*/ 53 h 57"/>
                <a:gd name="T64" fmla="*/ 23 w 221"/>
                <a:gd name="T65" fmla="*/ 44 h 57"/>
                <a:gd name="T66" fmla="*/ 21 w 221"/>
                <a:gd name="T67" fmla="*/ 34 h 57"/>
                <a:gd name="T68" fmla="*/ 21 w 221"/>
                <a:gd name="T6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1" h="57">
                  <a:moveTo>
                    <a:pt x="21" y="34"/>
                  </a:moveTo>
                  <a:lnTo>
                    <a:pt x="21" y="15"/>
                  </a:lnTo>
                  <a:lnTo>
                    <a:pt x="33" y="15"/>
                  </a:lnTo>
                  <a:lnTo>
                    <a:pt x="46" y="28"/>
                  </a:lnTo>
                  <a:lnTo>
                    <a:pt x="48" y="36"/>
                  </a:lnTo>
                  <a:lnTo>
                    <a:pt x="52" y="21"/>
                  </a:lnTo>
                  <a:lnTo>
                    <a:pt x="61" y="17"/>
                  </a:lnTo>
                  <a:lnTo>
                    <a:pt x="75" y="23"/>
                  </a:lnTo>
                  <a:lnTo>
                    <a:pt x="86" y="34"/>
                  </a:lnTo>
                  <a:lnTo>
                    <a:pt x="88" y="47"/>
                  </a:lnTo>
                  <a:lnTo>
                    <a:pt x="94" y="32"/>
                  </a:lnTo>
                  <a:lnTo>
                    <a:pt x="105" y="30"/>
                  </a:lnTo>
                  <a:lnTo>
                    <a:pt x="116" y="34"/>
                  </a:lnTo>
                  <a:lnTo>
                    <a:pt x="118" y="53"/>
                  </a:lnTo>
                  <a:lnTo>
                    <a:pt x="128" y="36"/>
                  </a:lnTo>
                  <a:lnTo>
                    <a:pt x="135" y="27"/>
                  </a:lnTo>
                  <a:lnTo>
                    <a:pt x="151" y="28"/>
                  </a:lnTo>
                  <a:lnTo>
                    <a:pt x="160" y="44"/>
                  </a:lnTo>
                  <a:lnTo>
                    <a:pt x="164" y="23"/>
                  </a:lnTo>
                  <a:lnTo>
                    <a:pt x="179" y="13"/>
                  </a:lnTo>
                  <a:lnTo>
                    <a:pt x="187" y="25"/>
                  </a:lnTo>
                  <a:lnTo>
                    <a:pt x="187" y="40"/>
                  </a:lnTo>
                  <a:lnTo>
                    <a:pt x="198" y="13"/>
                  </a:lnTo>
                  <a:lnTo>
                    <a:pt x="208" y="13"/>
                  </a:lnTo>
                  <a:lnTo>
                    <a:pt x="204" y="57"/>
                  </a:lnTo>
                  <a:lnTo>
                    <a:pt x="221" y="6"/>
                  </a:lnTo>
                  <a:lnTo>
                    <a:pt x="156" y="4"/>
                  </a:lnTo>
                  <a:lnTo>
                    <a:pt x="111" y="17"/>
                  </a:lnTo>
                  <a:lnTo>
                    <a:pt x="52" y="4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53"/>
                  </a:lnTo>
                  <a:lnTo>
                    <a:pt x="23" y="44"/>
                  </a:lnTo>
                  <a:lnTo>
                    <a:pt x="21" y="34"/>
                  </a:lnTo>
                  <a:lnTo>
                    <a:pt x="2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7" name="Freeform 53"/>
            <p:cNvSpPr>
              <a:spLocks/>
            </p:cNvSpPr>
            <p:nvPr/>
          </p:nvSpPr>
          <p:spPr bwMode="auto">
            <a:xfrm>
              <a:off x="3608" y="2024"/>
              <a:ext cx="159" cy="291"/>
            </a:xfrm>
            <a:custGeom>
              <a:avLst/>
              <a:gdLst>
                <a:gd name="T0" fmla="*/ 276 w 320"/>
                <a:gd name="T1" fmla="*/ 76 h 581"/>
                <a:gd name="T2" fmla="*/ 259 w 320"/>
                <a:gd name="T3" fmla="*/ 34 h 581"/>
                <a:gd name="T4" fmla="*/ 253 w 320"/>
                <a:gd name="T5" fmla="*/ 28 h 581"/>
                <a:gd name="T6" fmla="*/ 246 w 320"/>
                <a:gd name="T7" fmla="*/ 22 h 581"/>
                <a:gd name="T8" fmla="*/ 240 w 320"/>
                <a:gd name="T9" fmla="*/ 17 h 581"/>
                <a:gd name="T10" fmla="*/ 232 w 320"/>
                <a:gd name="T11" fmla="*/ 11 h 581"/>
                <a:gd name="T12" fmla="*/ 225 w 320"/>
                <a:gd name="T13" fmla="*/ 5 h 581"/>
                <a:gd name="T14" fmla="*/ 213 w 320"/>
                <a:gd name="T15" fmla="*/ 0 h 581"/>
                <a:gd name="T16" fmla="*/ 162 w 320"/>
                <a:gd name="T17" fmla="*/ 0 h 581"/>
                <a:gd name="T18" fmla="*/ 116 w 320"/>
                <a:gd name="T19" fmla="*/ 36 h 581"/>
                <a:gd name="T20" fmla="*/ 75 w 320"/>
                <a:gd name="T21" fmla="*/ 100 h 581"/>
                <a:gd name="T22" fmla="*/ 31 w 320"/>
                <a:gd name="T23" fmla="*/ 237 h 581"/>
                <a:gd name="T24" fmla="*/ 33 w 320"/>
                <a:gd name="T25" fmla="*/ 395 h 581"/>
                <a:gd name="T26" fmla="*/ 31 w 320"/>
                <a:gd name="T27" fmla="*/ 441 h 581"/>
                <a:gd name="T28" fmla="*/ 29 w 320"/>
                <a:gd name="T29" fmla="*/ 475 h 581"/>
                <a:gd name="T30" fmla="*/ 25 w 320"/>
                <a:gd name="T31" fmla="*/ 494 h 581"/>
                <a:gd name="T32" fmla="*/ 23 w 320"/>
                <a:gd name="T33" fmla="*/ 498 h 581"/>
                <a:gd name="T34" fmla="*/ 19 w 320"/>
                <a:gd name="T35" fmla="*/ 505 h 581"/>
                <a:gd name="T36" fmla="*/ 16 w 320"/>
                <a:gd name="T37" fmla="*/ 515 h 581"/>
                <a:gd name="T38" fmla="*/ 10 w 320"/>
                <a:gd name="T39" fmla="*/ 526 h 581"/>
                <a:gd name="T40" fmla="*/ 6 w 320"/>
                <a:gd name="T41" fmla="*/ 536 h 581"/>
                <a:gd name="T42" fmla="*/ 2 w 320"/>
                <a:gd name="T43" fmla="*/ 545 h 581"/>
                <a:gd name="T44" fmla="*/ 0 w 320"/>
                <a:gd name="T45" fmla="*/ 553 h 581"/>
                <a:gd name="T46" fmla="*/ 6 w 320"/>
                <a:gd name="T47" fmla="*/ 581 h 581"/>
                <a:gd name="T48" fmla="*/ 19 w 320"/>
                <a:gd name="T49" fmla="*/ 581 h 581"/>
                <a:gd name="T50" fmla="*/ 31 w 320"/>
                <a:gd name="T51" fmla="*/ 574 h 581"/>
                <a:gd name="T52" fmla="*/ 40 w 320"/>
                <a:gd name="T53" fmla="*/ 558 h 581"/>
                <a:gd name="T54" fmla="*/ 42 w 320"/>
                <a:gd name="T55" fmla="*/ 526 h 581"/>
                <a:gd name="T56" fmla="*/ 40 w 320"/>
                <a:gd name="T57" fmla="*/ 484 h 581"/>
                <a:gd name="T58" fmla="*/ 38 w 320"/>
                <a:gd name="T59" fmla="*/ 463 h 581"/>
                <a:gd name="T60" fmla="*/ 37 w 320"/>
                <a:gd name="T61" fmla="*/ 446 h 581"/>
                <a:gd name="T62" fmla="*/ 33 w 320"/>
                <a:gd name="T63" fmla="*/ 429 h 581"/>
                <a:gd name="T64" fmla="*/ 35 w 320"/>
                <a:gd name="T65" fmla="*/ 425 h 581"/>
                <a:gd name="T66" fmla="*/ 38 w 320"/>
                <a:gd name="T67" fmla="*/ 416 h 581"/>
                <a:gd name="T68" fmla="*/ 42 w 320"/>
                <a:gd name="T69" fmla="*/ 408 h 581"/>
                <a:gd name="T70" fmla="*/ 44 w 320"/>
                <a:gd name="T71" fmla="*/ 403 h 581"/>
                <a:gd name="T72" fmla="*/ 48 w 320"/>
                <a:gd name="T73" fmla="*/ 393 h 581"/>
                <a:gd name="T74" fmla="*/ 52 w 320"/>
                <a:gd name="T75" fmla="*/ 386 h 581"/>
                <a:gd name="T76" fmla="*/ 56 w 320"/>
                <a:gd name="T77" fmla="*/ 378 h 581"/>
                <a:gd name="T78" fmla="*/ 58 w 320"/>
                <a:gd name="T79" fmla="*/ 368 h 581"/>
                <a:gd name="T80" fmla="*/ 61 w 320"/>
                <a:gd name="T81" fmla="*/ 361 h 581"/>
                <a:gd name="T82" fmla="*/ 63 w 320"/>
                <a:gd name="T83" fmla="*/ 353 h 581"/>
                <a:gd name="T84" fmla="*/ 69 w 320"/>
                <a:gd name="T85" fmla="*/ 342 h 581"/>
                <a:gd name="T86" fmla="*/ 69 w 320"/>
                <a:gd name="T87" fmla="*/ 336 h 581"/>
                <a:gd name="T88" fmla="*/ 71 w 320"/>
                <a:gd name="T89" fmla="*/ 279 h 581"/>
                <a:gd name="T90" fmla="*/ 73 w 320"/>
                <a:gd name="T91" fmla="*/ 230 h 581"/>
                <a:gd name="T92" fmla="*/ 103 w 320"/>
                <a:gd name="T93" fmla="*/ 144 h 581"/>
                <a:gd name="T94" fmla="*/ 111 w 320"/>
                <a:gd name="T95" fmla="*/ 135 h 581"/>
                <a:gd name="T96" fmla="*/ 118 w 320"/>
                <a:gd name="T97" fmla="*/ 127 h 581"/>
                <a:gd name="T98" fmla="*/ 126 w 320"/>
                <a:gd name="T99" fmla="*/ 116 h 581"/>
                <a:gd name="T100" fmla="*/ 135 w 320"/>
                <a:gd name="T101" fmla="*/ 106 h 581"/>
                <a:gd name="T102" fmla="*/ 145 w 320"/>
                <a:gd name="T103" fmla="*/ 97 h 581"/>
                <a:gd name="T104" fmla="*/ 156 w 320"/>
                <a:gd name="T105" fmla="*/ 85 h 581"/>
                <a:gd name="T106" fmla="*/ 191 w 320"/>
                <a:gd name="T107" fmla="*/ 81 h 581"/>
                <a:gd name="T108" fmla="*/ 219 w 320"/>
                <a:gd name="T109" fmla="*/ 79 h 581"/>
                <a:gd name="T110" fmla="*/ 282 w 320"/>
                <a:gd name="T111" fmla="*/ 100 h 581"/>
                <a:gd name="T112" fmla="*/ 320 w 320"/>
                <a:gd name="T113" fmla="*/ 102 h 581"/>
                <a:gd name="T114" fmla="*/ 310 w 320"/>
                <a:gd name="T115" fmla="*/ 98 h 581"/>
                <a:gd name="T116" fmla="*/ 295 w 320"/>
                <a:gd name="T117" fmla="*/ 89 h 581"/>
                <a:gd name="T118" fmla="*/ 282 w 320"/>
                <a:gd name="T119" fmla="*/ 81 h 581"/>
                <a:gd name="T120" fmla="*/ 276 w 320"/>
                <a:gd name="T121" fmla="*/ 76 h 581"/>
                <a:gd name="T122" fmla="*/ 276 w 320"/>
                <a:gd name="T123" fmla="*/ 76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0" h="581">
                  <a:moveTo>
                    <a:pt x="276" y="76"/>
                  </a:moveTo>
                  <a:lnTo>
                    <a:pt x="259" y="34"/>
                  </a:lnTo>
                  <a:lnTo>
                    <a:pt x="253" y="28"/>
                  </a:lnTo>
                  <a:lnTo>
                    <a:pt x="246" y="22"/>
                  </a:lnTo>
                  <a:lnTo>
                    <a:pt x="240" y="17"/>
                  </a:lnTo>
                  <a:lnTo>
                    <a:pt x="232" y="11"/>
                  </a:lnTo>
                  <a:lnTo>
                    <a:pt x="225" y="5"/>
                  </a:lnTo>
                  <a:lnTo>
                    <a:pt x="213" y="0"/>
                  </a:lnTo>
                  <a:lnTo>
                    <a:pt x="162" y="0"/>
                  </a:lnTo>
                  <a:lnTo>
                    <a:pt x="116" y="36"/>
                  </a:lnTo>
                  <a:lnTo>
                    <a:pt x="75" y="100"/>
                  </a:lnTo>
                  <a:lnTo>
                    <a:pt x="31" y="237"/>
                  </a:lnTo>
                  <a:lnTo>
                    <a:pt x="33" y="395"/>
                  </a:lnTo>
                  <a:lnTo>
                    <a:pt x="31" y="441"/>
                  </a:lnTo>
                  <a:lnTo>
                    <a:pt x="29" y="475"/>
                  </a:lnTo>
                  <a:lnTo>
                    <a:pt x="25" y="494"/>
                  </a:lnTo>
                  <a:lnTo>
                    <a:pt x="23" y="498"/>
                  </a:lnTo>
                  <a:lnTo>
                    <a:pt x="19" y="505"/>
                  </a:lnTo>
                  <a:lnTo>
                    <a:pt x="16" y="515"/>
                  </a:lnTo>
                  <a:lnTo>
                    <a:pt x="10" y="526"/>
                  </a:lnTo>
                  <a:lnTo>
                    <a:pt x="6" y="536"/>
                  </a:lnTo>
                  <a:lnTo>
                    <a:pt x="2" y="545"/>
                  </a:lnTo>
                  <a:lnTo>
                    <a:pt x="0" y="553"/>
                  </a:lnTo>
                  <a:lnTo>
                    <a:pt x="6" y="581"/>
                  </a:lnTo>
                  <a:lnTo>
                    <a:pt x="19" y="581"/>
                  </a:lnTo>
                  <a:lnTo>
                    <a:pt x="31" y="574"/>
                  </a:lnTo>
                  <a:lnTo>
                    <a:pt x="40" y="558"/>
                  </a:lnTo>
                  <a:lnTo>
                    <a:pt x="42" y="526"/>
                  </a:lnTo>
                  <a:lnTo>
                    <a:pt x="40" y="484"/>
                  </a:lnTo>
                  <a:lnTo>
                    <a:pt x="38" y="463"/>
                  </a:lnTo>
                  <a:lnTo>
                    <a:pt x="37" y="446"/>
                  </a:lnTo>
                  <a:lnTo>
                    <a:pt x="33" y="429"/>
                  </a:lnTo>
                  <a:lnTo>
                    <a:pt x="35" y="425"/>
                  </a:lnTo>
                  <a:lnTo>
                    <a:pt x="38" y="416"/>
                  </a:lnTo>
                  <a:lnTo>
                    <a:pt x="42" y="408"/>
                  </a:lnTo>
                  <a:lnTo>
                    <a:pt x="44" y="403"/>
                  </a:lnTo>
                  <a:lnTo>
                    <a:pt x="48" y="393"/>
                  </a:lnTo>
                  <a:lnTo>
                    <a:pt x="52" y="386"/>
                  </a:lnTo>
                  <a:lnTo>
                    <a:pt x="56" y="378"/>
                  </a:lnTo>
                  <a:lnTo>
                    <a:pt x="58" y="368"/>
                  </a:lnTo>
                  <a:lnTo>
                    <a:pt x="61" y="361"/>
                  </a:lnTo>
                  <a:lnTo>
                    <a:pt x="63" y="353"/>
                  </a:lnTo>
                  <a:lnTo>
                    <a:pt x="69" y="342"/>
                  </a:lnTo>
                  <a:lnTo>
                    <a:pt x="69" y="336"/>
                  </a:lnTo>
                  <a:lnTo>
                    <a:pt x="71" y="279"/>
                  </a:lnTo>
                  <a:lnTo>
                    <a:pt x="73" y="230"/>
                  </a:lnTo>
                  <a:lnTo>
                    <a:pt x="103" y="144"/>
                  </a:lnTo>
                  <a:lnTo>
                    <a:pt x="111" y="135"/>
                  </a:lnTo>
                  <a:lnTo>
                    <a:pt x="118" y="127"/>
                  </a:lnTo>
                  <a:lnTo>
                    <a:pt x="126" y="116"/>
                  </a:lnTo>
                  <a:lnTo>
                    <a:pt x="135" y="106"/>
                  </a:lnTo>
                  <a:lnTo>
                    <a:pt x="145" y="97"/>
                  </a:lnTo>
                  <a:lnTo>
                    <a:pt x="156" y="85"/>
                  </a:lnTo>
                  <a:lnTo>
                    <a:pt x="191" y="81"/>
                  </a:lnTo>
                  <a:lnTo>
                    <a:pt x="219" y="79"/>
                  </a:lnTo>
                  <a:lnTo>
                    <a:pt x="282" y="100"/>
                  </a:lnTo>
                  <a:lnTo>
                    <a:pt x="320" y="102"/>
                  </a:lnTo>
                  <a:lnTo>
                    <a:pt x="310" y="98"/>
                  </a:lnTo>
                  <a:lnTo>
                    <a:pt x="295" y="89"/>
                  </a:lnTo>
                  <a:lnTo>
                    <a:pt x="282" y="81"/>
                  </a:lnTo>
                  <a:lnTo>
                    <a:pt x="276" y="76"/>
                  </a:lnTo>
                  <a:lnTo>
                    <a:pt x="276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8" name="Freeform 54"/>
            <p:cNvSpPr>
              <a:spLocks/>
            </p:cNvSpPr>
            <p:nvPr/>
          </p:nvSpPr>
          <p:spPr bwMode="auto">
            <a:xfrm>
              <a:off x="3583" y="1946"/>
              <a:ext cx="259" cy="282"/>
            </a:xfrm>
            <a:custGeom>
              <a:avLst/>
              <a:gdLst>
                <a:gd name="T0" fmla="*/ 498 w 517"/>
                <a:gd name="T1" fmla="*/ 213 h 562"/>
                <a:gd name="T2" fmla="*/ 506 w 517"/>
                <a:gd name="T3" fmla="*/ 196 h 562"/>
                <a:gd name="T4" fmla="*/ 513 w 517"/>
                <a:gd name="T5" fmla="*/ 178 h 562"/>
                <a:gd name="T6" fmla="*/ 517 w 517"/>
                <a:gd name="T7" fmla="*/ 167 h 562"/>
                <a:gd name="T8" fmla="*/ 392 w 517"/>
                <a:gd name="T9" fmla="*/ 0 h 562"/>
                <a:gd name="T10" fmla="*/ 238 w 517"/>
                <a:gd name="T11" fmla="*/ 11 h 562"/>
                <a:gd name="T12" fmla="*/ 80 w 517"/>
                <a:gd name="T13" fmla="*/ 139 h 562"/>
                <a:gd name="T14" fmla="*/ 0 w 517"/>
                <a:gd name="T15" fmla="*/ 376 h 562"/>
                <a:gd name="T16" fmla="*/ 76 w 517"/>
                <a:gd name="T17" fmla="*/ 562 h 562"/>
                <a:gd name="T18" fmla="*/ 68 w 517"/>
                <a:gd name="T19" fmla="*/ 226 h 562"/>
                <a:gd name="T20" fmla="*/ 74 w 517"/>
                <a:gd name="T21" fmla="*/ 215 h 562"/>
                <a:gd name="T22" fmla="*/ 84 w 517"/>
                <a:gd name="T23" fmla="*/ 197 h 562"/>
                <a:gd name="T24" fmla="*/ 95 w 517"/>
                <a:gd name="T25" fmla="*/ 177 h 562"/>
                <a:gd name="T26" fmla="*/ 108 w 517"/>
                <a:gd name="T27" fmla="*/ 154 h 562"/>
                <a:gd name="T28" fmla="*/ 120 w 517"/>
                <a:gd name="T29" fmla="*/ 133 h 562"/>
                <a:gd name="T30" fmla="*/ 129 w 517"/>
                <a:gd name="T31" fmla="*/ 118 h 562"/>
                <a:gd name="T32" fmla="*/ 135 w 517"/>
                <a:gd name="T33" fmla="*/ 110 h 562"/>
                <a:gd name="T34" fmla="*/ 133 w 517"/>
                <a:gd name="T35" fmla="*/ 118 h 562"/>
                <a:gd name="T36" fmla="*/ 127 w 517"/>
                <a:gd name="T37" fmla="*/ 135 h 562"/>
                <a:gd name="T38" fmla="*/ 118 w 517"/>
                <a:gd name="T39" fmla="*/ 158 h 562"/>
                <a:gd name="T40" fmla="*/ 112 w 517"/>
                <a:gd name="T41" fmla="*/ 169 h 562"/>
                <a:gd name="T42" fmla="*/ 107 w 517"/>
                <a:gd name="T43" fmla="*/ 182 h 562"/>
                <a:gd name="T44" fmla="*/ 103 w 517"/>
                <a:gd name="T45" fmla="*/ 196 h 562"/>
                <a:gd name="T46" fmla="*/ 97 w 517"/>
                <a:gd name="T47" fmla="*/ 207 h 562"/>
                <a:gd name="T48" fmla="*/ 87 w 517"/>
                <a:gd name="T49" fmla="*/ 228 h 562"/>
                <a:gd name="T50" fmla="*/ 82 w 517"/>
                <a:gd name="T51" fmla="*/ 243 h 562"/>
                <a:gd name="T52" fmla="*/ 160 w 517"/>
                <a:gd name="T53" fmla="*/ 116 h 562"/>
                <a:gd name="T54" fmla="*/ 154 w 517"/>
                <a:gd name="T55" fmla="*/ 127 h 562"/>
                <a:gd name="T56" fmla="*/ 146 w 517"/>
                <a:gd name="T57" fmla="*/ 144 h 562"/>
                <a:gd name="T58" fmla="*/ 137 w 517"/>
                <a:gd name="T59" fmla="*/ 165 h 562"/>
                <a:gd name="T60" fmla="*/ 127 w 517"/>
                <a:gd name="T61" fmla="*/ 186 h 562"/>
                <a:gd name="T62" fmla="*/ 118 w 517"/>
                <a:gd name="T63" fmla="*/ 205 h 562"/>
                <a:gd name="T64" fmla="*/ 110 w 517"/>
                <a:gd name="T65" fmla="*/ 226 h 562"/>
                <a:gd name="T66" fmla="*/ 118 w 517"/>
                <a:gd name="T67" fmla="*/ 220 h 562"/>
                <a:gd name="T68" fmla="*/ 131 w 517"/>
                <a:gd name="T69" fmla="*/ 203 h 562"/>
                <a:gd name="T70" fmla="*/ 148 w 517"/>
                <a:gd name="T71" fmla="*/ 182 h 562"/>
                <a:gd name="T72" fmla="*/ 158 w 517"/>
                <a:gd name="T73" fmla="*/ 171 h 562"/>
                <a:gd name="T74" fmla="*/ 167 w 517"/>
                <a:gd name="T75" fmla="*/ 159 h 562"/>
                <a:gd name="T76" fmla="*/ 184 w 517"/>
                <a:gd name="T77" fmla="*/ 137 h 562"/>
                <a:gd name="T78" fmla="*/ 202 w 517"/>
                <a:gd name="T79" fmla="*/ 116 h 562"/>
                <a:gd name="T80" fmla="*/ 213 w 517"/>
                <a:gd name="T81" fmla="*/ 102 h 562"/>
                <a:gd name="T82" fmla="*/ 299 w 517"/>
                <a:gd name="T83" fmla="*/ 121 h 562"/>
                <a:gd name="T84" fmla="*/ 361 w 517"/>
                <a:gd name="T85" fmla="*/ 245 h 562"/>
                <a:gd name="T86" fmla="*/ 380 w 517"/>
                <a:gd name="T87" fmla="*/ 222 h 562"/>
                <a:gd name="T88" fmla="*/ 403 w 517"/>
                <a:gd name="T89" fmla="*/ 235 h 562"/>
                <a:gd name="T90" fmla="*/ 411 w 517"/>
                <a:gd name="T91" fmla="*/ 224 h 562"/>
                <a:gd name="T92" fmla="*/ 422 w 517"/>
                <a:gd name="T93" fmla="*/ 218 h 562"/>
                <a:gd name="T94" fmla="*/ 494 w 517"/>
                <a:gd name="T95" fmla="*/ 22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7" h="562">
                  <a:moveTo>
                    <a:pt x="494" y="220"/>
                  </a:moveTo>
                  <a:lnTo>
                    <a:pt x="498" y="213"/>
                  </a:lnTo>
                  <a:lnTo>
                    <a:pt x="502" y="205"/>
                  </a:lnTo>
                  <a:lnTo>
                    <a:pt x="506" y="196"/>
                  </a:lnTo>
                  <a:lnTo>
                    <a:pt x="510" y="186"/>
                  </a:lnTo>
                  <a:lnTo>
                    <a:pt x="513" y="178"/>
                  </a:lnTo>
                  <a:lnTo>
                    <a:pt x="515" y="173"/>
                  </a:lnTo>
                  <a:lnTo>
                    <a:pt x="517" y="167"/>
                  </a:lnTo>
                  <a:lnTo>
                    <a:pt x="479" y="68"/>
                  </a:lnTo>
                  <a:lnTo>
                    <a:pt x="392" y="0"/>
                  </a:lnTo>
                  <a:lnTo>
                    <a:pt x="331" y="0"/>
                  </a:lnTo>
                  <a:lnTo>
                    <a:pt x="238" y="11"/>
                  </a:lnTo>
                  <a:lnTo>
                    <a:pt x="141" y="63"/>
                  </a:lnTo>
                  <a:lnTo>
                    <a:pt x="80" y="139"/>
                  </a:lnTo>
                  <a:lnTo>
                    <a:pt x="21" y="207"/>
                  </a:lnTo>
                  <a:lnTo>
                    <a:pt x="0" y="376"/>
                  </a:lnTo>
                  <a:lnTo>
                    <a:pt x="44" y="521"/>
                  </a:lnTo>
                  <a:lnTo>
                    <a:pt x="76" y="562"/>
                  </a:lnTo>
                  <a:lnTo>
                    <a:pt x="59" y="369"/>
                  </a:lnTo>
                  <a:lnTo>
                    <a:pt x="68" y="226"/>
                  </a:lnTo>
                  <a:lnTo>
                    <a:pt x="70" y="220"/>
                  </a:lnTo>
                  <a:lnTo>
                    <a:pt x="74" y="215"/>
                  </a:lnTo>
                  <a:lnTo>
                    <a:pt x="78" y="207"/>
                  </a:lnTo>
                  <a:lnTo>
                    <a:pt x="84" y="197"/>
                  </a:lnTo>
                  <a:lnTo>
                    <a:pt x="89" y="186"/>
                  </a:lnTo>
                  <a:lnTo>
                    <a:pt x="95" y="177"/>
                  </a:lnTo>
                  <a:lnTo>
                    <a:pt x="103" y="165"/>
                  </a:lnTo>
                  <a:lnTo>
                    <a:pt x="108" y="154"/>
                  </a:lnTo>
                  <a:lnTo>
                    <a:pt x="114" y="142"/>
                  </a:lnTo>
                  <a:lnTo>
                    <a:pt x="120" y="133"/>
                  </a:lnTo>
                  <a:lnTo>
                    <a:pt x="126" y="123"/>
                  </a:lnTo>
                  <a:lnTo>
                    <a:pt x="129" y="118"/>
                  </a:lnTo>
                  <a:lnTo>
                    <a:pt x="133" y="112"/>
                  </a:lnTo>
                  <a:lnTo>
                    <a:pt x="135" y="110"/>
                  </a:lnTo>
                  <a:lnTo>
                    <a:pt x="135" y="112"/>
                  </a:lnTo>
                  <a:lnTo>
                    <a:pt x="133" y="118"/>
                  </a:lnTo>
                  <a:lnTo>
                    <a:pt x="131" y="125"/>
                  </a:lnTo>
                  <a:lnTo>
                    <a:pt x="127" y="135"/>
                  </a:lnTo>
                  <a:lnTo>
                    <a:pt x="122" y="146"/>
                  </a:lnTo>
                  <a:lnTo>
                    <a:pt x="118" y="158"/>
                  </a:lnTo>
                  <a:lnTo>
                    <a:pt x="116" y="163"/>
                  </a:lnTo>
                  <a:lnTo>
                    <a:pt x="112" y="169"/>
                  </a:lnTo>
                  <a:lnTo>
                    <a:pt x="110" y="177"/>
                  </a:lnTo>
                  <a:lnTo>
                    <a:pt x="107" y="182"/>
                  </a:lnTo>
                  <a:lnTo>
                    <a:pt x="105" y="188"/>
                  </a:lnTo>
                  <a:lnTo>
                    <a:pt x="103" y="196"/>
                  </a:lnTo>
                  <a:lnTo>
                    <a:pt x="99" y="201"/>
                  </a:lnTo>
                  <a:lnTo>
                    <a:pt x="97" y="207"/>
                  </a:lnTo>
                  <a:lnTo>
                    <a:pt x="91" y="218"/>
                  </a:lnTo>
                  <a:lnTo>
                    <a:pt x="87" y="228"/>
                  </a:lnTo>
                  <a:lnTo>
                    <a:pt x="84" y="237"/>
                  </a:lnTo>
                  <a:lnTo>
                    <a:pt x="82" y="243"/>
                  </a:lnTo>
                  <a:lnTo>
                    <a:pt x="78" y="249"/>
                  </a:lnTo>
                  <a:lnTo>
                    <a:pt x="160" y="116"/>
                  </a:lnTo>
                  <a:lnTo>
                    <a:pt x="156" y="121"/>
                  </a:lnTo>
                  <a:lnTo>
                    <a:pt x="154" y="127"/>
                  </a:lnTo>
                  <a:lnTo>
                    <a:pt x="150" y="135"/>
                  </a:lnTo>
                  <a:lnTo>
                    <a:pt x="146" y="144"/>
                  </a:lnTo>
                  <a:lnTo>
                    <a:pt x="141" y="154"/>
                  </a:lnTo>
                  <a:lnTo>
                    <a:pt x="137" y="165"/>
                  </a:lnTo>
                  <a:lnTo>
                    <a:pt x="131" y="175"/>
                  </a:lnTo>
                  <a:lnTo>
                    <a:pt x="127" y="186"/>
                  </a:lnTo>
                  <a:lnTo>
                    <a:pt x="122" y="196"/>
                  </a:lnTo>
                  <a:lnTo>
                    <a:pt x="118" y="205"/>
                  </a:lnTo>
                  <a:lnTo>
                    <a:pt x="114" y="215"/>
                  </a:lnTo>
                  <a:lnTo>
                    <a:pt x="110" y="226"/>
                  </a:lnTo>
                  <a:lnTo>
                    <a:pt x="110" y="228"/>
                  </a:lnTo>
                  <a:lnTo>
                    <a:pt x="118" y="220"/>
                  </a:lnTo>
                  <a:lnTo>
                    <a:pt x="124" y="213"/>
                  </a:lnTo>
                  <a:lnTo>
                    <a:pt x="131" y="203"/>
                  </a:lnTo>
                  <a:lnTo>
                    <a:pt x="139" y="194"/>
                  </a:lnTo>
                  <a:lnTo>
                    <a:pt x="148" y="182"/>
                  </a:lnTo>
                  <a:lnTo>
                    <a:pt x="152" y="177"/>
                  </a:lnTo>
                  <a:lnTo>
                    <a:pt x="158" y="171"/>
                  </a:lnTo>
                  <a:lnTo>
                    <a:pt x="162" y="165"/>
                  </a:lnTo>
                  <a:lnTo>
                    <a:pt x="167" y="159"/>
                  </a:lnTo>
                  <a:lnTo>
                    <a:pt x="175" y="148"/>
                  </a:lnTo>
                  <a:lnTo>
                    <a:pt x="184" y="137"/>
                  </a:lnTo>
                  <a:lnTo>
                    <a:pt x="194" y="125"/>
                  </a:lnTo>
                  <a:lnTo>
                    <a:pt x="202" y="116"/>
                  </a:lnTo>
                  <a:lnTo>
                    <a:pt x="207" y="108"/>
                  </a:lnTo>
                  <a:lnTo>
                    <a:pt x="213" y="102"/>
                  </a:lnTo>
                  <a:lnTo>
                    <a:pt x="217" y="97"/>
                  </a:lnTo>
                  <a:lnTo>
                    <a:pt x="299" y="121"/>
                  </a:lnTo>
                  <a:lnTo>
                    <a:pt x="335" y="222"/>
                  </a:lnTo>
                  <a:lnTo>
                    <a:pt x="361" y="245"/>
                  </a:lnTo>
                  <a:lnTo>
                    <a:pt x="384" y="251"/>
                  </a:lnTo>
                  <a:lnTo>
                    <a:pt x="380" y="222"/>
                  </a:lnTo>
                  <a:lnTo>
                    <a:pt x="367" y="167"/>
                  </a:lnTo>
                  <a:lnTo>
                    <a:pt x="403" y="235"/>
                  </a:lnTo>
                  <a:lnTo>
                    <a:pt x="354" y="102"/>
                  </a:lnTo>
                  <a:lnTo>
                    <a:pt x="411" y="224"/>
                  </a:lnTo>
                  <a:lnTo>
                    <a:pt x="388" y="135"/>
                  </a:lnTo>
                  <a:lnTo>
                    <a:pt x="422" y="218"/>
                  </a:lnTo>
                  <a:lnTo>
                    <a:pt x="432" y="234"/>
                  </a:lnTo>
                  <a:lnTo>
                    <a:pt x="494" y="220"/>
                  </a:lnTo>
                  <a:lnTo>
                    <a:pt x="494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9" name="Freeform 55"/>
            <p:cNvSpPr>
              <a:spLocks/>
            </p:cNvSpPr>
            <p:nvPr/>
          </p:nvSpPr>
          <p:spPr bwMode="auto">
            <a:xfrm>
              <a:off x="3492" y="1915"/>
              <a:ext cx="158" cy="424"/>
            </a:xfrm>
            <a:custGeom>
              <a:avLst/>
              <a:gdLst>
                <a:gd name="T0" fmla="*/ 240 w 316"/>
                <a:gd name="T1" fmla="*/ 791 h 848"/>
                <a:gd name="T2" fmla="*/ 189 w 316"/>
                <a:gd name="T3" fmla="*/ 806 h 848"/>
                <a:gd name="T4" fmla="*/ 217 w 316"/>
                <a:gd name="T5" fmla="*/ 848 h 848"/>
                <a:gd name="T6" fmla="*/ 149 w 316"/>
                <a:gd name="T7" fmla="*/ 829 h 848"/>
                <a:gd name="T8" fmla="*/ 126 w 316"/>
                <a:gd name="T9" fmla="*/ 800 h 848"/>
                <a:gd name="T10" fmla="*/ 78 w 316"/>
                <a:gd name="T11" fmla="*/ 760 h 848"/>
                <a:gd name="T12" fmla="*/ 35 w 316"/>
                <a:gd name="T13" fmla="*/ 720 h 848"/>
                <a:gd name="T14" fmla="*/ 0 w 316"/>
                <a:gd name="T15" fmla="*/ 662 h 848"/>
                <a:gd name="T16" fmla="*/ 25 w 316"/>
                <a:gd name="T17" fmla="*/ 492 h 848"/>
                <a:gd name="T18" fmla="*/ 97 w 316"/>
                <a:gd name="T19" fmla="*/ 283 h 848"/>
                <a:gd name="T20" fmla="*/ 191 w 316"/>
                <a:gd name="T21" fmla="*/ 122 h 848"/>
                <a:gd name="T22" fmla="*/ 316 w 316"/>
                <a:gd name="T23" fmla="*/ 0 h 848"/>
                <a:gd name="T24" fmla="*/ 198 w 316"/>
                <a:gd name="T25" fmla="*/ 148 h 848"/>
                <a:gd name="T26" fmla="*/ 154 w 316"/>
                <a:gd name="T27" fmla="*/ 230 h 848"/>
                <a:gd name="T28" fmla="*/ 274 w 316"/>
                <a:gd name="T29" fmla="*/ 87 h 848"/>
                <a:gd name="T30" fmla="*/ 156 w 316"/>
                <a:gd name="T31" fmla="*/ 264 h 848"/>
                <a:gd name="T32" fmla="*/ 265 w 316"/>
                <a:gd name="T33" fmla="*/ 175 h 848"/>
                <a:gd name="T34" fmla="*/ 170 w 316"/>
                <a:gd name="T35" fmla="*/ 329 h 848"/>
                <a:gd name="T36" fmla="*/ 166 w 316"/>
                <a:gd name="T37" fmla="*/ 443 h 848"/>
                <a:gd name="T38" fmla="*/ 234 w 316"/>
                <a:gd name="T39" fmla="*/ 620 h 848"/>
                <a:gd name="T40" fmla="*/ 246 w 316"/>
                <a:gd name="T41" fmla="*/ 698 h 848"/>
                <a:gd name="T42" fmla="*/ 263 w 316"/>
                <a:gd name="T43" fmla="*/ 745 h 848"/>
                <a:gd name="T44" fmla="*/ 240 w 316"/>
                <a:gd name="T45" fmla="*/ 791 h 848"/>
                <a:gd name="T46" fmla="*/ 240 w 316"/>
                <a:gd name="T47" fmla="*/ 79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6" h="848">
                  <a:moveTo>
                    <a:pt x="240" y="791"/>
                  </a:moveTo>
                  <a:lnTo>
                    <a:pt x="189" y="806"/>
                  </a:lnTo>
                  <a:lnTo>
                    <a:pt x="217" y="848"/>
                  </a:lnTo>
                  <a:lnTo>
                    <a:pt x="149" y="829"/>
                  </a:lnTo>
                  <a:lnTo>
                    <a:pt x="126" y="800"/>
                  </a:lnTo>
                  <a:lnTo>
                    <a:pt x="78" y="760"/>
                  </a:lnTo>
                  <a:lnTo>
                    <a:pt x="35" y="720"/>
                  </a:lnTo>
                  <a:lnTo>
                    <a:pt x="0" y="662"/>
                  </a:lnTo>
                  <a:lnTo>
                    <a:pt x="25" y="492"/>
                  </a:lnTo>
                  <a:lnTo>
                    <a:pt x="97" y="283"/>
                  </a:lnTo>
                  <a:lnTo>
                    <a:pt x="191" y="122"/>
                  </a:lnTo>
                  <a:lnTo>
                    <a:pt x="316" y="0"/>
                  </a:lnTo>
                  <a:lnTo>
                    <a:pt x="198" y="148"/>
                  </a:lnTo>
                  <a:lnTo>
                    <a:pt x="154" y="230"/>
                  </a:lnTo>
                  <a:lnTo>
                    <a:pt x="274" y="87"/>
                  </a:lnTo>
                  <a:lnTo>
                    <a:pt x="156" y="264"/>
                  </a:lnTo>
                  <a:lnTo>
                    <a:pt x="265" y="175"/>
                  </a:lnTo>
                  <a:lnTo>
                    <a:pt x="170" y="329"/>
                  </a:lnTo>
                  <a:lnTo>
                    <a:pt x="166" y="443"/>
                  </a:lnTo>
                  <a:lnTo>
                    <a:pt x="234" y="620"/>
                  </a:lnTo>
                  <a:lnTo>
                    <a:pt x="246" y="698"/>
                  </a:lnTo>
                  <a:lnTo>
                    <a:pt x="263" y="745"/>
                  </a:lnTo>
                  <a:lnTo>
                    <a:pt x="240" y="791"/>
                  </a:lnTo>
                  <a:lnTo>
                    <a:pt x="240" y="7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0" name="Freeform 56"/>
            <p:cNvSpPr>
              <a:spLocks/>
            </p:cNvSpPr>
            <p:nvPr/>
          </p:nvSpPr>
          <p:spPr bwMode="auto">
            <a:xfrm>
              <a:off x="3885" y="2076"/>
              <a:ext cx="177" cy="237"/>
            </a:xfrm>
            <a:custGeom>
              <a:avLst/>
              <a:gdLst>
                <a:gd name="T0" fmla="*/ 0 w 353"/>
                <a:gd name="T1" fmla="*/ 10 h 475"/>
                <a:gd name="T2" fmla="*/ 49 w 353"/>
                <a:gd name="T3" fmla="*/ 0 h 475"/>
                <a:gd name="T4" fmla="*/ 177 w 353"/>
                <a:gd name="T5" fmla="*/ 35 h 475"/>
                <a:gd name="T6" fmla="*/ 256 w 353"/>
                <a:gd name="T7" fmla="*/ 69 h 475"/>
                <a:gd name="T8" fmla="*/ 346 w 353"/>
                <a:gd name="T9" fmla="*/ 135 h 475"/>
                <a:gd name="T10" fmla="*/ 353 w 353"/>
                <a:gd name="T11" fmla="*/ 221 h 475"/>
                <a:gd name="T12" fmla="*/ 323 w 353"/>
                <a:gd name="T13" fmla="*/ 185 h 475"/>
                <a:gd name="T14" fmla="*/ 268 w 353"/>
                <a:gd name="T15" fmla="*/ 145 h 475"/>
                <a:gd name="T16" fmla="*/ 213 w 353"/>
                <a:gd name="T17" fmla="*/ 145 h 475"/>
                <a:gd name="T18" fmla="*/ 285 w 353"/>
                <a:gd name="T19" fmla="*/ 169 h 475"/>
                <a:gd name="T20" fmla="*/ 338 w 353"/>
                <a:gd name="T21" fmla="*/ 226 h 475"/>
                <a:gd name="T22" fmla="*/ 277 w 353"/>
                <a:gd name="T23" fmla="*/ 183 h 475"/>
                <a:gd name="T24" fmla="*/ 220 w 353"/>
                <a:gd name="T25" fmla="*/ 168 h 475"/>
                <a:gd name="T26" fmla="*/ 313 w 353"/>
                <a:gd name="T27" fmla="*/ 223 h 475"/>
                <a:gd name="T28" fmla="*/ 329 w 353"/>
                <a:gd name="T29" fmla="*/ 282 h 475"/>
                <a:gd name="T30" fmla="*/ 281 w 353"/>
                <a:gd name="T31" fmla="*/ 225 h 475"/>
                <a:gd name="T32" fmla="*/ 236 w 353"/>
                <a:gd name="T33" fmla="*/ 192 h 475"/>
                <a:gd name="T34" fmla="*/ 306 w 353"/>
                <a:gd name="T35" fmla="*/ 274 h 475"/>
                <a:gd name="T36" fmla="*/ 312 w 353"/>
                <a:gd name="T37" fmla="*/ 360 h 475"/>
                <a:gd name="T38" fmla="*/ 274 w 353"/>
                <a:gd name="T39" fmla="*/ 407 h 475"/>
                <a:gd name="T40" fmla="*/ 209 w 353"/>
                <a:gd name="T41" fmla="*/ 464 h 475"/>
                <a:gd name="T42" fmla="*/ 161 w 353"/>
                <a:gd name="T43" fmla="*/ 475 h 475"/>
                <a:gd name="T44" fmla="*/ 163 w 353"/>
                <a:gd name="T45" fmla="*/ 415 h 475"/>
                <a:gd name="T46" fmla="*/ 142 w 353"/>
                <a:gd name="T47" fmla="*/ 436 h 475"/>
                <a:gd name="T48" fmla="*/ 129 w 353"/>
                <a:gd name="T49" fmla="*/ 352 h 475"/>
                <a:gd name="T50" fmla="*/ 123 w 353"/>
                <a:gd name="T51" fmla="*/ 399 h 475"/>
                <a:gd name="T52" fmla="*/ 97 w 353"/>
                <a:gd name="T53" fmla="*/ 451 h 475"/>
                <a:gd name="T54" fmla="*/ 112 w 353"/>
                <a:gd name="T55" fmla="*/ 352 h 475"/>
                <a:gd name="T56" fmla="*/ 95 w 353"/>
                <a:gd name="T57" fmla="*/ 276 h 475"/>
                <a:gd name="T58" fmla="*/ 93 w 353"/>
                <a:gd name="T59" fmla="*/ 223 h 475"/>
                <a:gd name="T60" fmla="*/ 81 w 353"/>
                <a:gd name="T61" fmla="*/ 137 h 475"/>
                <a:gd name="T62" fmla="*/ 123 w 353"/>
                <a:gd name="T63" fmla="*/ 215 h 475"/>
                <a:gd name="T64" fmla="*/ 87 w 353"/>
                <a:gd name="T65" fmla="*/ 78 h 475"/>
                <a:gd name="T66" fmla="*/ 137 w 353"/>
                <a:gd name="T67" fmla="*/ 171 h 475"/>
                <a:gd name="T68" fmla="*/ 93 w 353"/>
                <a:gd name="T69" fmla="*/ 63 h 475"/>
                <a:gd name="T70" fmla="*/ 59 w 353"/>
                <a:gd name="T71" fmla="*/ 40 h 475"/>
                <a:gd name="T72" fmla="*/ 0 w 353"/>
                <a:gd name="T73" fmla="*/ 10 h 475"/>
                <a:gd name="T74" fmla="*/ 0 w 353"/>
                <a:gd name="T75" fmla="*/ 1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3" h="475">
                  <a:moveTo>
                    <a:pt x="0" y="10"/>
                  </a:moveTo>
                  <a:lnTo>
                    <a:pt x="49" y="0"/>
                  </a:lnTo>
                  <a:lnTo>
                    <a:pt x="177" y="35"/>
                  </a:lnTo>
                  <a:lnTo>
                    <a:pt x="256" y="69"/>
                  </a:lnTo>
                  <a:lnTo>
                    <a:pt x="346" y="135"/>
                  </a:lnTo>
                  <a:lnTo>
                    <a:pt x="353" y="221"/>
                  </a:lnTo>
                  <a:lnTo>
                    <a:pt x="323" y="185"/>
                  </a:lnTo>
                  <a:lnTo>
                    <a:pt x="268" y="145"/>
                  </a:lnTo>
                  <a:lnTo>
                    <a:pt x="213" y="145"/>
                  </a:lnTo>
                  <a:lnTo>
                    <a:pt x="285" y="169"/>
                  </a:lnTo>
                  <a:lnTo>
                    <a:pt x="338" y="226"/>
                  </a:lnTo>
                  <a:lnTo>
                    <a:pt x="277" y="183"/>
                  </a:lnTo>
                  <a:lnTo>
                    <a:pt x="220" y="168"/>
                  </a:lnTo>
                  <a:lnTo>
                    <a:pt x="313" y="223"/>
                  </a:lnTo>
                  <a:lnTo>
                    <a:pt x="329" y="282"/>
                  </a:lnTo>
                  <a:lnTo>
                    <a:pt x="281" y="225"/>
                  </a:lnTo>
                  <a:lnTo>
                    <a:pt x="236" y="192"/>
                  </a:lnTo>
                  <a:lnTo>
                    <a:pt x="306" y="274"/>
                  </a:lnTo>
                  <a:lnTo>
                    <a:pt x="312" y="360"/>
                  </a:lnTo>
                  <a:lnTo>
                    <a:pt x="274" y="407"/>
                  </a:lnTo>
                  <a:lnTo>
                    <a:pt x="209" y="464"/>
                  </a:lnTo>
                  <a:lnTo>
                    <a:pt x="161" y="475"/>
                  </a:lnTo>
                  <a:lnTo>
                    <a:pt x="163" y="415"/>
                  </a:lnTo>
                  <a:lnTo>
                    <a:pt x="142" y="436"/>
                  </a:lnTo>
                  <a:lnTo>
                    <a:pt x="129" y="352"/>
                  </a:lnTo>
                  <a:lnTo>
                    <a:pt x="123" y="399"/>
                  </a:lnTo>
                  <a:lnTo>
                    <a:pt x="97" y="451"/>
                  </a:lnTo>
                  <a:lnTo>
                    <a:pt x="112" y="352"/>
                  </a:lnTo>
                  <a:lnTo>
                    <a:pt x="95" y="276"/>
                  </a:lnTo>
                  <a:lnTo>
                    <a:pt x="93" y="223"/>
                  </a:lnTo>
                  <a:lnTo>
                    <a:pt x="81" y="137"/>
                  </a:lnTo>
                  <a:lnTo>
                    <a:pt x="123" y="215"/>
                  </a:lnTo>
                  <a:lnTo>
                    <a:pt x="87" y="78"/>
                  </a:lnTo>
                  <a:lnTo>
                    <a:pt x="137" y="171"/>
                  </a:lnTo>
                  <a:lnTo>
                    <a:pt x="93" y="63"/>
                  </a:lnTo>
                  <a:lnTo>
                    <a:pt x="59" y="4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1" name="Freeform 57"/>
            <p:cNvSpPr>
              <a:spLocks/>
            </p:cNvSpPr>
            <p:nvPr/>
          </p:nvSpPr>
          <p:spPr bwMode="auto">
            <a:xfrm>
              <a:off x="3845" y="1889"/>
              <a:ext cx="185" cy="182"/>
            </a:xfrm>
            <a:custGeom>
              <a:avLst/>
              <a:gdLst>
                <a:gd name="T0" fmla="*/ 36 w 369"/>
                <a:gd name="T1" fmla="*/ 100 h 363"/>
                <a:gd name="T2" fmla="*/ 93 w 369"/>
                <a:gd name="T3" fmla="*/ 194 h 363"/>
                <a:gd name="T4" fmla="*/ 89 w 369"/>
                <a:gd name="T5" fmla="*/ 273 h 363"/>
                <a:gd name="T6" fmla="*/ 25 w 369"/>
                <a:gd name="T7" fmla="*/ 348 h 363"/>
                <a:gd name="T8" fmla="*/ 63 w 369"/>
                <a:gd name="T9" fmla="*/ 363 h 363"/>
                <a:gd name="T10" fmla="*/ 213 w 369"/>
                <a:gd name="T11" fmla="*/ 363 h 363"/>
                <a:gd name="T12" fmla="*/ 118 w 369"/>
                <a:gd name="T13" fmla="*/ 321 h 363"/>
                <a:gd name="T14" fmla="*/ 120 w 369"/>
                <a:gd name="T15" fmla="*/ 317 h 363"/>
                <a:gd name="T16" fmla="*/ 123 w 369"/>
                <a:gd name="T17" fmla="*/ 308 h 363"/>
                <a:gd name="T18" fmla="*/ 127 w 369"/>
                <a:gd name="T19" fmla="*/ 304 h 363"/>
                <a:gd name="T20" fmla="*/ 131 w 369"/>
                <a:gd name="T21" fmla="*/ 298 h 363"/>
                <a:gd name="T22" fmla="*/ 139 w 369"/>
                <a:gd name="T23" fmla="*/ 292 h 363"/>
                <a:gd name="T24" fmla="*/ 194 w 369"/>
                <a:gd name="T25" fmla="*/ 292 h 363"/>
                <a:gd name="T26" fmla="*/ 228 w 369"/>
                <a:gd name="T27" fmla="*/ 311 h 363"/>
                <a:gd name="T28" fmla="*/ 188 w 369"/>
                <a:gd name="T29" fmla="*/ 281 h 363"/>
                <a:gd name="T30" fmla="*/ 137 w 369"/>
                <a:gd name="T31" fmla="*/ 264 h 363"/>
                <a:gd name="T32" fmla="*/ 150 w 369"/>
                <a:gd name="T33" fmla="*/ 228 h 363"/>
                <a:gd name="T34" fmla="*/ 236 w 369"/>
                <a:gd name="T35" fmla="*/ 253 h 363"/>
                <a:gd name="T36" fmla="*/ 196 w 369"/>
                <a:gd name="T37" fmla="*/ 222 h 363"/>
                <a:gd name="T38" fmla="*/ 167 w 369"/>
                <a:gd name="T39" fmla="*/ 196 h 363"/>
                <a:gd name="T40" fmla="*/ 228 w 369"/>
                <a:gd name="T41" fmla="*/ 201 h 363"/>
                <a:gd name="T42" fmla="*/ 190 w 369"/>
                <a:gd name="T43" fmla="*/ 173 h 363"/>
                <a:gd name="T44" fmla="*/ 268 w 369"/>
                <a:gd name="T45" fmla="*/ 205 h 363"/>
                <a:gd name="T46" fmla="*/ 369 w 369"/>
                <a:gd name="T47" fmla="*/ 296 h 363"/>
                <a:gd name="T48" fmla="*/ 228 w 369"/>
                <a:gd name="T49" fmla="*/ 140 h 363"/>
                <a:gd name="T50" fmla="*/ 169 w 369"/>
                <a:gd name="T51" fmla="*/ 102 h 363"/>
                <a:gd name="T52" fmla="*/ 114 w 369"/>
                <a:gd name="T53" fmla="*/ 70 h 363"/>
                <a:gd name="T54" fmla="*/ 49 w 369"/>
                <a:gd name="T55" fmla="*/ 51 h 363"/>
                <a:gd name="T56" fmla="*/ 9 w 369"/>
                <a:gd name="T57" fmla="*/ 57 h 363"/>
                <a:gd name="T58" fmla="*/ 38 w 369"/>
                <a:gd name="T59" fmla="*/ 23 h 363"/>
                <a:gd name="T60" fmla="*/ 82 w 369"/>
                <a:gd name="T61" fmla="*/ 0 h 363"/>
                <a:gd name="T62" fmla="*/ 40 w 369"/>
                <a:gd name="T63" fmla="*/ 7 h 363"/>
                <a:gd name="T64" fmla="*/ 0 w 369"/>
                <a:gd name="T65" fmla="*/ 47 h 363"/>
                <a:gd name="T66" fmla="*/ 4 w 369"/>
                <a:gd name="T67" fmla="*/ 85 h 363"/>
                <a:gd name="T68" fmla="*/ 36 w 369"/>
                <a:gd name="T69" fmla="*/ 100 h 363"/>
                <a:gd name="T70" fmla="*/ 36 w 369"/>
                <a:gd name="T71" fmla="*/ 10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9" h="363">
                  <a:moveTo>
                    <a:pt x="36" y="100"/>
                  </a:moveTo>
                  <a:lnTo>
                    <a:pt x="93" y="194"/>
                  </a:lnTo>
                  <a:lnTo>
                    <a:pt x="89" y="273"/>
                  </a:lnTo>
                  <a:lnTo>
                    <a:pt x="25" y="348"/>
                  </a:lnTo>
                  <a:lnTo>
                    <a:pt x="63" y="363"/>
                  </a:lnTo>
                  <a:lnTo>
                    <a:pt x="213" y="363"/>
                  </a:lnTo>
                  <a:lnTo>
                    <a:pt x="118" y="321"/>
                  </a:lnTo>
                  <a:lnTo>
                    <a:pt x="120" y="317"/>
                  </a:lnTo>
                  <a:lnTo>
                    <a:pt x="123" y="308"/>
                  </a:lnTo>
                  <a:lnTo>
                    <a:pt x="127" y="304"/>
                  </a:lnTo>
                  <a:lnTo>
                    <a:pt x="131" y="298"/>
                  </a:lnTo>
                  <a:lnTo>
                    <a:pt x="139" y="292"/>
                  </a:lnTo>
                  <a:lnTo>
                    <a:pt x="194" y="292"/>
                  </a:lnTo>
                  <a:lnTo>
                    <a:pt x="228" y="311"/>
                  </a:lnTo>
                  <a:lnTo>
                    <a:pt x="188" y="281"/>
                  </a:lnTo>
                  <a:lnTo>
                    <a:pt x="137" y="264"/>
                  </a:lnTo>
                  <a:lnTo>
                    <a:pt x="150" y="228"/>
                  </a:lnTo>
                  <a:lnTo>
                    <a:pt x="236" y="253"/>
                  </a:lnTo>
                  <a:lnTo>
                    <a:pt x="196" y="222"/>
                  </a:lnTo>
                  <a:lnTo>
                    <a:pt x="167" y="196"/>
                  </a:lnTo>
                  <a:lnTo>
                    <a:pt x="228" y="201"/>
                  </a:lnTo>
                  <a:lnTo>
                    <a:pt x="190" y="173"/>
                  </a:lnTo>
                  <a:lnTo>
                    <a:pt x="268" y="205"/>
                  </a:lnTo>
                  <a:lnTo>
                    <a:pt x="369" y="296"/>
                  </a:lnTo>
                  <a:lnTo>
                    <a:pt x="228" y="140"/>
                  </a:lnTo>
                  <a:lnTo>
                    <a:pt x="169" y="102"/>
                  </a:lnTo>
                  <a:lnTo>
                    <a:pt x="114" y="70"/>
                  </a:lnTo>
                  <a:lnTo>
                    <a:pt x="49" y="51"/>
                  </a:lnTo>
                  <a:lnTo>
                    <a:pt x="9" y="57"/>
                  </a:lnTo>
                  <a:lnTo>
                    <a:pt x="38" y="23"/>
                  </a:lnTo>
                  <a:lnTo>
                    <a:pt x="82" y="0"/>
                  </a:lnTo>
                  <a:lnTo>
                    <a:pt x="40" y="7"/>
                  </a:lnTo>
                  <a:lnTo>
                    <a:pt x="0" y="47"/>
                  </a:lnTo>
                  <a:lnTo>
                    <a:pt x="4" y="85"/>
                  </a:lnTo>
                  <a:lnTo>
                    <a:pt x="36" y="100"/>
                  </a:lnTo>
                  <a:lnTo>
                    <a:pt x="36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2" name="Freeform 58"/>
            <p:cNvSpPr>
              <a:spLocks/>
            </p:cNvSpPr>
            <p:nvPr/>
          </p:nvSpPr>
          <p:spPr bwMode="auto">
            <a:xfrm>
              <a:off x="3732" y="1918"/>
              <a:ext cx="153" cy="138"/>
            </a:xfrm>
            <a:custGeom>
              <a:avLst/>
              <a:gdLst>
                <a:gd name="T0" fmla="*/ 226 w 306"/>
                <a:gd name="T1" fmla="*/ 272 h 275"/>
                <a:gd name="T2" fmla="*/ 247 w 306"/>
                <a:gd name="T3" fmla="*/ 201 h 275"/>
                <a:gd name="T4" fmla="*/ 161 w 306"/>
                <a:gd name="T5" fmla="*/ 70 h 275"/>
                <a:gd name="T6" fmla="*/ 228 w 306"/>
                <a:gd name="T7" fmla="*/ 135 h 275"/>
                <a:gd name="T8" fmla="*/ 254 w 306"/>
                <a:gd name="T9" fmla="*/ 142 h 275"/>
                <a:gd name="T10" fmla="*/ 195 w 306"/>
                <a:gd name="T11" fmla="*/ 66 h 275"/>
                <a:gd name="T12" fmla="*/ 87 w 306"/>
                <a:gd name="T13" fmla="*/ 24 h 275"/>
                <a:gd name="T14" fmla="*/ 0 w 306"/>
                <a:gd name="T15" fmla="*/ 26 h 275"/>
                <a:gd name="T16" fmla="*/ 15 w 306"/>
                <a:gd name="T17" fmla="*/ 23 h 275"/>
                <a:gd name="T18" fmla="*/ 47 w 306"/>
                <a:gd name="T19" fmla="*/ 13 h 275"/>
                <a:gd name="T20" fmla="*/ 81 w 306"/>
                <a:gd name="T21" fmla="*/ 5 h 275"/>
                <a:gd name="T22" fmla="*/ 100 w 306"/>
                <a:gd name="T23" fmla="*/ 0 h 275"/>
                <a:gd name="T24" fmla="*/ 121 w 306"/>
                <a:gd name="T25" fmla="*/ 5 h 275"/>
                <a:gd name="T26" fmla="*/ 138 w 306"/>
                <a:gd name="T27" fmla="*/ 11 h 275"/>
                <a:gd name="T28" fmla="*/ 159 w 306"/>
                <a:gd name="T29" fmla="*/ 19 h 275"/>
                <a:gd name="T30" fmla="*/ 178 w 306"/>
                <a:gd name="T31" fmla="*/ 24 h 275"/>
                <a:gd name="T32" fmla="*/ 195 w 306"/>
                <a:gd name="T33" fmla="*/ 32 h 275"/>
                <a:gd name="T34" fmla="*/ 213 w 306"/>
                <a:gd name="T35" fmla="*/ 36 h 275"/>
                <a:gd name="T36" fmla="*/ 264 w 306"/>
                <a:gd name="T37" fmla="*/ 89 h 275"/>
                <a:gd name="T38" fmla="*/ 306 w 306"/>
                <a:gd name="T39" fmla="*/ 167 h 275"/>
                <a:gd name="T40" fmla="*/ 283 w 306"/>
                <a:gd name="T41" fmla="*/ 232 h 275"/>
                <a:gd name="T42" fmla="*/ 268 w 306"/>
                <a:gd name="T43" fmla="*/ 165 h 275"/>
                <a:gd name="T44" fmla="*/ 268 w 306"/>
                <a:gd name="T45" fmla="*/ 230 h 275"/>
                <a:gd name="T46" fmla="*/ 251 w 306"/>
                <a:gd name="T47" fmla="*/ 275 h 275"/>
                <a:gd name="T48" fmla="*/ 226 w 306"/>
                <a:gd name="T49" fmla="*/ 272 h 275"/>
                <a:gd name="T50" fmla="*/ 226 w 306"/>
                <a:gd name="T51" fmla="*/ 27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6" h="275">
                  <a:moveTo>
                    <a:pt x="226" y="272"/>
                  </a:moveTo>
                  <a:lnTo>
                    <a:pt x="247" y="201"/>
                  </a:lnTo>
                  <a:lnTo>
                    <a:pt x="161" y="70"/>
                  </a:lnTo>
                  <a:lnTo>
                    <a:pt x="228" y="135"/>
                  </a:lnTo>
                  <a:lnTo>
                    <a:pt x="254" y="142"/>
                  </a:lnTo>
                  <a:lnTo>
                    <a:pt x="195" y="66"/>
                  </a:lnTo>
                  <a:lnTo>
                    <a:pt x="87" y="24"/>
                  </a:lnTo>
                  <a:lnTo>
                    <a:pt x="0" y="26"/>
                  </a:lnTo>
                  <a:lnTo>
                    <a:pt x="15" y="23"/>
                  </a:lnTo>
                  <a:lnTo>
                    <a:pt x="47" y="13"/>
                  </a:lnTo>
                  <a:lnTo>
                    <a:pt x="81" y="5"/>
                  </a:lnTo>
                  <a:lnTo>
                    <a:pt x="100" y="0"/>
                  </a:lnTo>
                  <a:lnTo>
                    <a:pt x="121" y="5"/>
                  </a:lnTo>
                  <a:lnTo>
                    <a:pt x="138" y="11"/>
                  </a:lnTo>
                  <a:lnTo>
                    <a:pt x="159" y="19"/>
                  </a:lnTo>
                  <a:lnTo>
                    <a:pt x="178" y="24"/>
                  </a:lnTo>
                  <a:lnTo>
                    <a:pt x="195" y="32"/>
                  </a:lnTo>
                  <a:lnTo>
                    <a:pt x="213" y="36"/>
                  </a:lnTo>
                  <a:lnTo>
                    <a:pt x="264" y="89"/>
                  </a:lnTo>
                  <a:lnTo>
                    <a:pt x="306" y="167"/>
                  </a:lnTo>
                  <a:lnTo>
                    <a:pt x="283" y="232"/>
                  </a:lnTo>
                  <a:lnTo>
                    <a:pt x="268" y="165"/>
                  </a:lnTo>
                  <a:lnTo>
                    <a:pt x="268" y="230"/>
                  </a:lnTo>
                  <a:lnTo>
                    <a:pt x="251" y="275"/>
                  </a:lnTo>
                  <a:lnTo>
                    <a:pt x="226" y="272"/>
                  </a:lnTo>
                  <a:lnTo>
                    <a:pt x="226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3" name="Freeform 59"/>
            <p:cNvSpPr>
              <a:spLocks/>
            </p:cNvSpPr>
            <p:nvPr/>
          </p:nvSpPr>
          <p:spPr bwMode="auto">
            <a:xfrm>
              <a:off x="3930" y="1972"/>
              <a:ext cx="140" cy="213"/>
            </a:xfrm>
            <a:custGeom>
              <a:avLst/>
              <a:gdLst>
                <a:gd name="T0" fmla="*/ 78 w 280"/>
                <a:gd name="T1" fmla="*/ 162 h 426"/>
                <a:gd name="T2" fmla="*/ 131 w 280"/>
                <a:gd name="T3" fmla="*/ 207 h 426"/>
                <a:gd name="T4" fmla="*/ 162 w 280"/>
                <a:gd name="T5" fmla="*/ 274 h 426"/>
                <a:gd name="T6" fmla="*/ 160 w 280"/>
                <a:gd name="T7" fmla="*/ 211 h 426"/>
                <a:gd name="T8" fmla="*/ 205 w 280"/>
                <a:gd name="T9" fmla="*/ 281 h 426"/>
                <a:gd name="T10" fmla="*/ 223 w 280"/>
                <a:gd name="T11" fmla="*/ 319 h 426"/>
                <a:gd name="T12" fmla="*/ 223 w 280"/>
                <a:gd name="T13" fmla="*/ 249 h 426"/>
                <a:gd name="T14" fmla="*/ 160 w 280"/>
                <a:gd name="T15" fmla="*/ 135 h 426"/>
                <a:gd name="T16" fmla="*/ 131 w 280"/>
                <a:gd name="T17" fmla="*/ 86 h 426"/>
                <a:gd name="T18" fmla="*/ 205 w 280"/>
                <a:gd name="T19" fmla="*/ 156 h 426"/>
                <a:gd name="T20" fmla="*/ 261 w 280"/>
                <a:gd name="T21" fmla="*/ 300 h 426"/>
                <a:gd name="T22" fmla="*/ 264 w 280"/>
                <a:gd name="T23" fmla="*/ 426 h 426"/>
                <a:gd name="T24" fmla="*/ 280 w 280"/>
                <a:gd name="T25" fmla="*/ 323 h 426"/>
                <a:gd name="T26" fmla="*/ 240 w 280"/>
                <a:gd name="T27" fmla="*/ 207 h 426"/>
                <a:gd name="T28" fmla="*/ 204 w 280"/>
                <a:gd name="T29" fmla="*/ 116 h 426"/>
                <a:gd name="T30" fmla="*/ 133 w 280"/>
                <a:gd name="T31" fmla="*/ 63 h 426"/>
                <a:gd name="T32" fmla="*/ 69 w 280"/>
                <a:gd name="T33" fmla="*/ 29 h 426"/>
                <a:gd name="T34" fmla="*/ 0 w 280"/>
                <a:gd name="T35" fmla="*/ 0 h 426"/>
                <a:gd name="T36" fmla="*/ 95 w 280"/>
                <a:gd name="T37" fmla="*/ 114 h 426"/>
                <a:gd name="T38" fmla="*/ 147 w 280"/>
                <a:gd name="T39" fmla="*/ 181 h 426"/>
                <a:gd name="T40" fmla="*/ 70 w 280"/>
                <a:gd name="T41" fmla="*/ 120 h 426"/>
                <a:gd name="T42" fmla="*/ 78 w 280"/>
                <a:gd name="T43" fmla="*/ 162 h 426"/>
                <a:gd name="T44" fmla="*/ 78 w 280"/>
                <a:gd name="T45" fmla="*/ 16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0" h="426">
                  <a:moveTo>
                    <a:pt x="78" y="162"/>
                  </a:moveTo>
                  <a:lnTo>
                    <a:pt x="131" y="207"/>
                  </a:lnTo>
                  <a:lnTo>
                    <a:pt x="162" y="274"/>
                  </a:lnTo>
                  <a:lnTo>
                    <a:pt x="160" y="211"/>
                  </a:lnTo>
                  <a:lnTo>
                    <a:pt x="205" y="281"/>
                  </a:lnTo>
                  <a:lnTo>
                    <a:pt x="223" y="319"/>
                  </a:lnTo>
                  <a:lnTo>
                    <a:pt x="223" y="249"/>
                  </a:lnTo>
                  <a:lnTo>
                    <a:pt x="160" y="135"/>
                  </a:lnTo>
                  <a:lnTo>
                    <a:pt x="131" y="86"/>
                  </a:lnTo>
                  <a:lnTo>
                    <a:pt x="205" y="156"/>
                  </a:lnTo>
                  <a:lnTo>
                    <a:pt x="261" y="300"/>
                  </a:lnTo>
                  <a:lnTo>
                    <a:pt x="264" y="426"/>
                  </a:lnTo>
                  <a:lnTo>
                    <a:pt x="280" y="323"/>
                  </a:lnTo>
                  <a:lnTo>
                    <a:pt x="240" y="207"/>
                  </a:lnTo>
                  <a:lnTo>
                    <a:pt x="204" y="116"/>
                  </a:lnTo>
                  <a:lnTo>
                    <a:pt x="133" y="63"/>
                  </a:lnTo>
                  <a:lnTo>
                    <a:pt x="69" y="29"/>
                  </a:lnTo>
                  <a:lnTo>
                    <a:pt x="0" y="0"/>
                  </a:lnTo>
                  <a:lnTo>
                    <a:pt x="95" y="114"/>
                  </a:lnTo>
                  <a:lnTo>
                    <a:pt x="147" y="181"/>
                  </a:lnTo>
                  <a:lnTo>
                    <a:pt x="70" y="120"/>
                  </a:lnTo>
                  <a:lnTo>
                    <a:pt x="78" y="162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4" name="Freeform 60"/>
            <p:cNvSpPr>
              <a:spLocks/>
            </p:cNvSpPr>
            <p:nvPr/>
          </p:nvSpPr>
          <p:spPr bwMode="auto">
            <a:xfrm>
              <a:off x="3602" y="1872"/>
              <a:ext cx="255" cy="127"/>
            </a:xfrm>
            <a:custGeom>
              <a:avLst/>
              <a:gdLst>
                <a:gd name="T0" fmla="*/ 84 w 510"/>
                <a:gd name="T1" fmla="*/ 104 h 252"/>
                <a:gd name="T2" fmla="*/ 169 w 510"/>
                <a:gd name="T3" fmla="*/ 43 h 252"/>
                <a:gd name="T4" fmla="*/ 253 w 510"/>
                <a:gd name="T5" fmla="*/ 24 h 252"/>
                <a:gd name="T6" fmla="*/ 329 w 510"/>
                <a:gd name="T7" fmla="*/ 24 h 252"/>
                <a:gd name="T8" fmla="*/ 394 w 510"/>
                <a:gd name="T9" fmla="*/ 53 h 252"/>
                <a:gd name="T10" fmla="*/ 390 w 510"/>
                <a:gd name="T11" fmla="*/ 5 h 252"/>
                <a:gd name="T12" fmla="*/ 416 w 510"/>
                <a:gd name="T13" fmla="*/ 51 h 252"/>
                <a:gd name="T14" fmla="*/ 481 w 510"/>
                <a:gd name="T15" fmla="*/ 0 h 252"/>
                <a:gd name="T16" fmla="*/ 462 w 510"/>
                <a:gd name="T17" fmla="*/ 41 h 252"/>
                <a:gd name="T18" fmla="*/ 510 w 510"/>
                <a:gd name="T19" fmla="*/ 17 h 252"/>
                <a:gd name="T20" fmla="*/ 479 w 510"/>
                <a:gd name="T21" fmla="*/ 77 h 252"/>
                <a:gd name="T22" fmla="*/ 481 w 510"/>
                <a:gd name="T23" fmla="*/ 117 h 252"/>
                <a:gd name="T24" fmla="*/ 386 w 510"/>
                <a:gd name="T25" fmla="*/ 70 h 252"/>
                <a:gd name="T26" fmla="*/ 278 w 510"/>
                <a:gd name="T27" fmla="*/ 74 h 252"/>
                <a:gd name="T28" fmla="*/ 164 w 510"/>
                <a:gd name="T29" fmla="*/ 112 h 252"/>
                <a:gd name="T30" fmla="*/ 240 w 510"/>
                <a:gd name="T31" fmla="*/ 112 h 252"/>
                <a:gd name="T32" fmla="*/ 108 w 510"/>
                <a:gd name="T33" fmla="*/ 152 h 252"/>
                <a:gd name="T34" fmla="*/ 67 w 510"/>
                <a:gd name="T35" fmla="*/ 195 h 252"/>
                <a:gd name="T36" fmla="*/ 150 w 510"/>
                <a:gd name="T37" fmla="*/ 171 h 252"/>
                <a:gd name="T38" fmla="*/ 0 w 510"/>
                <a:gd name="T39" fmla="*/ 252 h 252"/>
                <a:gd name="T40" fmla="*/ 30 w 510"/>
                <a:gd name="T41" fmla="*/ 152 h 252"/>
                <a:gd name="T42" fmla="*/ 84 w 510"/>
                <a:gd name="T43" fmla="*/ 104 h 252"/>
                <a:gd name="T44" fmla="*/ 84 w 510"/>
                <a:gd name="T45" fmla="*/ 10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0" h="252">
                  <a:moveTo>
                    <a:pt x="84" y="104"/>
                  </a:moveTo>
                  <a:lnTo>
                    <a:pt x="169" y="43"/>
                  </a:lnTo>
                  <a:lnTo>
                    <a:pt x="253" y="24"/>
                  </a:lnTo>
                  <a:lnTo>
                    <a:pt x="329" y="24"/>
                  </a:lnTo>
                  <a:lnTo>
                    <a:pt x="394" y="53"/>
                  </a:lnTo>
                  <a:lnTo>
                    <a:pt x="390" y="5"/>
                  </a:lnTo>
                  <a:lnTo>
                    <a:pt x="416" y="51"/>
                  </a:lnTo>
                  <a:lnTo>
                    <a:pt x="481" y="0"/>
                  </a:lnTo>
                  <a:lnTo>
                    <a:pt x="462" y="41"/>
                  </a:lnTo>
                  <a:lnTo>
                    <a:pt x="510" y="17"/>
                  </a:lnTo>
                  <a:lnTo>
                    <a:pt x="479" y="77"/>
                  </a:lnTo>
                  <a:lnTo>
                    <a:pt x="481" y="117"/>
                  </a:lnTo>
                  <a:lnTo>
                    <a:pt x="386" y="70"/>
                  </a:lnTo>
                  <a:lnTo>
                    <a:pt x="278" y="74"/>
                  </a:lnTo>
                  <a:lnTo>
                    <a:pt x="164" y="112"/>
                  </a:lnTo>
                  <a:lnTo>
                    <a:pt x="240" y="112"/>
                  </a:lnTo>
                  <a:lnTo>
                    <a:pt x="108" y="152"/>
                  </a:lnTo>
                  <a:lnTo>
                    <a:pt x="67" y="195"/>
                  </a:lnTo>
                  <a:lnTo>
                    <a:pt x="150" y="171"/>
                  </a:lnTo>
                  <a:lnTo>
                    <a:pt x="0" y="252"/>
                  </a:lnTo>
                  <a:lnTo>
                    <a:pt x="30" y="152"/>
                  </a:lnTo>
                  <a:lnTo>
                    <a:pt x="84" y="104"/>
                  </a:lnTo>
                  <a:lnTo>
                    <a:pt x="84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5" name="Freeform 61"/>
            <p:cNvSpPr>
              <a:spLocks/>
            </p:cNvSpPr>
            <p:nvPr/>
          </p:nvSpPr>
          <p:spPr bwMode="auto">
            <a:xfrm>
              <a:off x="3738" y="2331"/>
              <a:ext cx="95" cy="31"/>
            </a:xfrm>
            <a:custGeom>
              <a:avLst/>
              <a:gdLst>
                <a:gd name="T0" fmla="*/ 4 w 190"/>
                <a:gd name="T1" fmla="*/ 17 h 60"/>
                <a:gd name="T2" fmla="*/ 19 w 190"/>
                <a:gd name="T3" fmla="*/ 36 h 60"/>
                <a:gd name="T4" fmla="*/ 42 w 190"/>
                <a:gd name="T5" fmla="*/ 38 h 60"/>
                <a:gd name="T6" fmla="*/ 67 w 190"/>
                <a:gd name="T7" fmla="*/ 51 h 60"/>
                <a:gd name="T8" fmla="*/ 82 w 190"/>
                <a:gd name="T9" fmla="*/ 60 h 60"/>
                <a:gd name="T10" fmla="*/ 116 w 190"/>
                <a:gd name="T11" fmla="*/ 51 h 60"/>
                <a:gd name="T12" fmla="*/ 148 w 190"/>
                <a:gd name="T13" fmla="*/ 36 h 60"/>
                <a:gd name="T14" fmla="*/ 186 w 190"/>
                <a:gd name="T15" fmla="*/ 30 h 60"/>
                <a:gd name="T16" fmla="*/ 190 w 190"/>
                <a:gd name="T17" fmla="*/ 9 h 60"/>
                <a:gd name="T18" fmla="*/ 177 w 190"/>
                <a:gd name="T19" fmla="*/ 17 h 60"/>
                <a:gd name="T20" fmla="*/ 164 w 190"/>
                <a:gd name="T21" fmla="*/ 11 h 60"/>
                <a:gd name="T22" fmla="*/ 148 w 190"/>
                <a:gd name="T23" fmla="*/ 9 h 60"/>
                <a:gd name="T24" fmla="*/ 127 w 190"/>
                <a:gd name="T25" fmla="*/ 28 h 60"/>
                <a:gd name="T26" fmla="*/ 108 w 190"/>
                <a:gd name="T27" fmla="*/ 40 h 60"/>
                <a:gd name="T28" fmla="*/ 84 w 190"/>
                <a:gd name="T29" fmla="*/ 40 h 60"/>
                <a:gd name="T30" fmla="*/ 65 w 190"/>
                <a:gd name="T31" fmla="*/ 19 h 60"/>
                <a:gd name="T32" fmla="*/ 40 w 190"/>
                <a:gd name="T33" fmla="*/ 19 h 60"/>
                <a:gd name="T34" fmla="*/ 15 w 190"/>
                <a:gd name="T35" fmla="*/ 13 h 60"/>
                <a:gd name="T36" fmla="*/ 0 w 190"/>
                <a:gd name="T37" fmla="*/ 0 h 60"/>
                <a:gd name="T38" fmla="*/ 4 w 190"/>
                <a:gd name="T39" fmla="*/ 17 h 60"/>
                <a:gd name="T40" fmla="*/ 4 w 190"/>
                <a:gd name="T41" fmla="*/ 1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0" h="60">
                  <a:moveTo>
                    <a:pt x="4" y="17"/>
                  </a:moveTo>
                  <a:lnTo>
                    <a:pt x="19" y="36"/>
                  </a:lnTo>
                  <a:lnTo>
                    <a:pt x="42" y="38"/>
                  </a:lnTo>
                  <a:lnTo>
                    <a:pt x="67" y="51"/>
                  </a:lnTo>
                  <a:lnTo>
                    <a:pt x="82" y="60"/>
                  </a:lnTo>
                  <a:lnTo>
                    <a:pt x="116" y="51"/>
                  </a:lnTo>
                  <a:lnTo>
                    <a:pt x="148" y="36"/>
                  </a:lnTo>
                  <a:lnTo>
                    <a:pt x="186" y="30"/>
                  </a:lnTo>
                  <a:lnTo>
                    <a:pt x="190" y="9"/>
                  </a:lnTo>
                  <a:lnTo>
                    <a:pt x="177" y="17"/>
                  </a:lnTo>
                  <a:lnTo>
                    <a:pt x="164" y="11"/>
                  </a:lnTo>
                  <a:lnTo>
                    <a:pt x="148" y="9"/>
                  </a:lnTo>
                  <a:lnTo>
                    <a:pt x="127" y="28"/>
                  </a:lnTo>
                  <a:lnTo>
                    <a:pt x="108" y="40"/>
                  </a:lnTo>
                  <a:lnTo>
                    <a:pt x="84" y="40"/>
                  </a:lnTo>
                  <a:lnTo>
                    <a:pt x="65" y="19"/>
                  </a:lnTo>
                  <a:lnTo>
                    <a:pt x="40" y="19"/>
                  </a:lnTo>
                  <a:lnTo>
                    <a:pt x="15" y="13"/>
                  </a:lnTo>
                  <a:lnTo>
                    <a:pt x="0" y="0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6" name="Freeform 62"/>
            <p:cNvSpPr>
              <a:spLocks/>
            </p:cNvSpPr>
            <p:nvPr/>
          </p:nvSpPr>
          <p:spPr bwMode="auto">
            <a:xfrm>
              <a:off x="3748" y="2423"/>
              <a:ext cx="54" cy="15"/>
            </a:xfrm>
            <a:custGeom>
              <a:avLst/>
              <a:gdLst>
                <a:gd name="T0" fmla="*/ 7 w 106"/>
                <a:gd name="T1" fmla="*/ 0 h 31"/>
                <a:gd name="T2" fmla="*/ 30 w 106"/>
                <a:gd name="T3" fmla="*/ 8 h 31"/>
                <a:gd name="T4" fmla="*/ 42 w 106"/>
                <a:gd name="T5" fmla="*/ 13 h 31"/>
                <a:gd name="T6" fmla="*/ 106 w 106"/>
                <a:gd name="T7" fmla="*/ 17 h 31"/>
                <a:gd name="T8" fmla="*/ 63 w 106"/>
                <a:gd name="T9" fmla="*/ 31 h 31"/>
                <a:gd name="T10" fmla="*/ 27 w 106"/>
                <a:gd name="T11" fmla="*/ 27 h 31"/>
                <a:gd name="T12" fmla="*/ 0 w 106"/>
                <a:gd name="T13" fmla="*/ 2 h 31"/>
                <a:gd name="T14" fmla="*/ 7 w 106"/>
                <a:gd name="T15" fmla="*/ 0 h 31"/>
                <a:gd name="T16" fmla="*/ 7 w 106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1">
                  <a:moveTo>
                    <a:pt x="7" y="0"/>
                  </a:moveTo>
                  <a:lnTo>
                    <a:pt x="30" y="8"/>
                  </a:lnTo>
                  <a:lnTo>
                    <a:pt x="42" y="13"/>
                  </a:lnTo>
                  <a:lnTo>
                    <a:pt x="106" y="17"/>
                  </a:lnTo>
                  <a:lnTo>
                    <a:pt x="63" y="31"/>
                  </a:lnTo>
                  <a:lnTo>
                    <a:pt x="27" y="27"/>
                  </a:ln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7" name="Freeform 63"/>
            <p:cNvSpPr>
              <a:spLocks/>
            </p:cNvSpPr>
            <p:nvPr/>
          </p:nvSpPr>
          <p:spPr bwMode="auto">
            <a:xfrm>
              <a:off x="3811" y="2396"/>
              <a:ext cx="28" cy="34"/>
            </a:xfrm>
            <a:custGeom>
              <a:avLst/>
              <a:gdLst>
                <a:gd name="T0" fmla="*/ 56 w 56"/>
                <a:gd name="T1" fmla="*/ 0 h 68"/>
                <a:gd name="T2" fmla="*/ 37 w 56"/>
                <a:gd name="T3" fmla="*/ 26 h 68"/>
                <a:gd name="T4" fmla="*/ 12 w 56"/>
                <a:gd name="T5" fmla="*/ 47 h 68"/>
                <a:gd name="T6" fmla="*/ 0 w 56"/>
                <a:gd name="T7" fmla="*/ 68 h 68"/>
                <a:gd name="T8" fmla="*/ 23 w 56"/>
                <a:gd name="T9" fmla="*/ 49 h 68"/>
                <a:gd name="T10" fmla="*/ 40 w 56"/>
                <a:gd name="T11" fmla="*/ 36 h 68"/>
                <a:gd name="T12" fmla="*/ 56 w 56"/>
                <a:gd name="T13" fmla="*/ 0 h 68"/>
                <a:gd name="T14" fmla="*/ 56 w 56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68">
                  <a:moveTo>
                    <a:pt x="56" y="0"/>
                  </a:moveTo>
                  <a:lnTo>
                    <a:pt x="37" y="26"/>
                  </a:lnTo>
                  <a:lnTo>
                    <a:pt x="12" y="47"/>
                  </a:lnTo>
                  <a:lnTo>
                    <a:pt x="0" y="68"/>
                  </a:lnTo>
                  <a:lnTo>
                    <a:pt x="23" y="49"/>
                  </a:lnTo>
                  <a:lnTo>
                    <a:pt x="40" y="36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8" name="Freeform 64"/>
            <p:cNvSpPr>
              <a:spLocks/>
            </p:cNvSpPr>
            <p:nvPr/>
          </p:nvSpPr>
          <p:spPr bwMode="auto">
            <a:xfrm>
              <a:off x="3614" y="2308"/>
              <a:ext cx="320" cy="273"/>
            </a:xfrm>
            <a:custGeom>
              <a:avLst/>
              <a:gdLst>
                <a:gd name="T0" fmla="*/ 17 w 639"/>
                <a:gd name="T1" fmla="*/ 9 h 546"/>
                <a:gd name="T2" fmla="*/ 28 w 639"/>
                <a:gd name="T3" fmla="*/ 82 h 546"/>
                <a:gd name="T4" fmla="*/ 44 w 639"/>
                <a:gd name="T5" fmla="*/ 135 h 546"/>
                <a:gd name="T6" fmla="*/ 59 w 639"/>
                <a:gd name="T7" fmla="*/ 184 h 546"/>
                <a:gd name="T8" fmla="*/ 87 w 639"/>
                <a:gd name="T9" fmla="*/ 217 h 546"/>
                <a:gd name="T10" fmla="*/ 203 w 639"/>
                <a:gd name="T11" fmla="*/ 354 h 546"/>
                <a:gd name="T12" fmla="*/ 255 w 639"/>
                <a:gd name="T13" fmla="*/ 378 h 546"/>
                <a:gd name="T14" fmla="*/ 310 w 639"/>
                <a:gd name="T15" fmla="*/ 384 h 546"/>
                <a:gd name="T16" fmla="*/ 395 w 639"/>
                <a:gd name="T17" fmla="*/ 384 h 546"/>
                <a:gd name="T18" fmla="*/ 447 w 639"/>
                <a:gd name="T19" fmla="*/ 369 h 546"/>
                <a:gd name="T20" fmla="*/ 479 w 639"/>
                <a:gd name="T21" fmla="*/ 329 h 546"/>
                <a:gd name="T22" fmla="*/ 527 w 639"/>
                <a:gd name="T23" fmla="*/ 279 h 546"/>
                <a:gd name="T24" fmla="*/ 563 w 639"/>
                <a:gd name="T25" fmla="*/ 239 h 546"/>
                <a:gd name="T26" fmla="*/ 584 w 639"/>
                <a:gd name="T27" fmla="*/ 211 h 546"/>
                <a:gd name="T28" fmla="*/ 610 w 639"/>
                <a:gd name="T29" fmla="*/ 177 h 546"/>
                <a:gd name="T30" fmla="*/ 620 w 639"/>
                <a:gd name="T31" fmla="*/ 131 h 546"/>
                <a:gd name="T32" fmla="*/ 625 w 639"/>
                <a:gd name="T33" fmla="*/ 74 h 546"/>
                <a:gd name="T34" fmla="*/ 639 w 639"/>
                <a:gd name="T35" fmla="*/ 49 h 546"/>
                <a:gd name="T36" fmla="*/ 635 w 639"/>
                <a:gd name="T37" fmla="*/ 127 h 546"/>
                <a:gd name="T38" fmla="*/ 622 w 639"/>
                <a:gd name="T39" fmla="*/ 181 h 546"/>
                <a:gd name="T40" fmla="*/ 587 w 639"/>
                <a:gd name="T41" fmla="*/ 219 h 546"/>
                <a:gd name="T42" fmla="*/ 561 w 639"/>
                <a:gd name="T43" fmla="*/ 262 h 546"/>
                <a:gd name="T44" fmla="*/ 506 w 639"/>
                <a:gd name="T45" fmla="*/ 323 h 546"/>
                <a:gd name="T46" fmla="*/ 447 w 639"/>
                <a:gd name="T47" fmla="*/ 401 h 546"/>
                <a:gd name="T48" fmla="*/ 384 w 639"/>
                <a:gd name="T49" fmla="*/ 445 h 546"/>
                <a:gd name="T50" fmla="*/ 382 w 639"/>
                <a:gd name="T51" fmla="*/ 452 h 546"/>
                <a:gd name="T52" fmla="*/ 378 w 639"/>
                <a:gd name="T53" fmla="*/ 458 h 546"/>
                <a:gd name="T54" fmla="*/ 376 w 639"/>
                <a:gd name="T55" fmla="*/ 466 h 546"/>
                <a:gd name="T56" fmla="*/ 372 w 639"/>
                <a:gd name="T57" fmla="*/ 473 h 546"/>
                <a:gd name="T58" fmla="*/ 369 w 639"/>
                <a:gd name="T59" fmla="*/ 481 h 546"/>
                <a:gd name="T60" fmla="*/ 365 w 639"/>
                <a:gd name="T61" fmla="*/ 487 h 546"/>
                <a:gd name="T62" fmla="*/ 361 w 639"/>
                <a:gd name="T63" fmla="*/ 489 h 546"/>
                <a:gd name="T64" fmla="*/ 295 w 639"/>
                <a:gd name="T65" fmla="*/ 490 h 546"/>
                <a:gd name="T66" fmla="*/ 247 w 639"/>
                <a:gd name="T67" fmla="*/ 458 h 546"/>
                <a:gd name="T68" fmla="*/ 247 w 639"/>
                <a:gd name="T69" fmla="*/ 546 h 546"/>
                <a:gd name="T70" fmla="*/ 177 w 639"/>
                <a:gd name="T71" fmla="*/ 407 h 546"/>
                <a:gd name="T72" fmla="*/ 137 w 639"/>
                <a:gd name="T73" fmla="*/ 392 h 546"/>
                <a:gd name="T74" fmla="*/ 104 w 639"/>
                <a:gd name="T75" fmla="*/ 344 h 546"/>
                <a:gd name="T76" fmla="*/ 102 w 639"/>
                <a:gd name="T77" fmla="*/ 422 h 546"/>
                <a:gd name="T78" fmla="*/ 108 w 639"/>
                <a:gd name="T79" fmla="*/ 471 h 546"/>
                <a:gd name="T80" fmla="*/ 137 w 639"/>
                <a:gd name="T81" fmla="*/ 542 h 546"/>
                <a:gd name="T82" fmla="*/ 99 w 639"/>
                <a:gd name="T83" fmla="*/ 489 h 546"/>
                <a:gd name="T84" fmla="*/ 82 w 639"/>
                <a:gd name="T85" fmla="*/ 435 h 546"/>
                <a:gd name="T86" fmla="*/ 82 w 639"/>
                <a:gd name="T87" fmla="*/ 344 h 546"/>
                <a:gd name="T88" fmla="*/ 80 w 639"/>
                <a:gd name="T89" fmla="*/ 285 h 546"/>
                <a:gd name="T90" fmla="*/ 83 w 639"/>
                <a:gd name="T91" fmla="*/ 243 h 546"/>
                <a:gd name="T92" fmla="*/ 44 w 639"/>
                <a:gd name="T93" fmla="*/ 200 h 546"/>
                <a:gd name="T94" fmla="*/ 28 w 639"/>
                <a:gd name="T95" fmla="*/ 154 h 546"/>
                <a:gd name="T96" fmla="*/ 17 w 639"/>
                <a:gd name="T97" fmla="*/ 89 h 546"/>
                <a:gd name="T98" fmla="*/ 7 w 639"/>
                <a:gd name="T99" fmla="*/ 78 h 546"/>
                <a:gd name="T100" fmla="*/ 2 w 639"/>
                <a:gd name="T101" fmla="*/ 70 h 546"/>
                <a:gd name="T102" fmla="*/ 0 w 639"/>
                <a:gd name="T103" fmla="*/ 63 h 546"/>
                <a:gd name="T104" fmla="*/ 4 w 639"/>
                <a:gd name="T105" fmla="*/ 29 h 546"/>
                <a:gd name="T106" fmla="*/ 4 w 639"/>
                <a:gd name="T107" fmla="*/ 0 h 546"/>
                <a:gd name="T108" fmla="*/ 17 w 639"/>
                <a:gd name="T109" fmla="*/ 9 h 546"/>
                <a:gd name="T110" fmla="*/ 17 w 639"/>
                <a:gd name="T111" fmla="*/ 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9" h="546">
                  <a:moveTo>
                    <a:pt x="17" y="9"/>
                  </a:moveTo>
                  <a:lnTo>
                    <a:pt x="28" y="82"/>
                  </a:lnTo>
                  <a:lnTo>
                    <a:pt x="44" y="135"/>
                  </a:lnTo>
                  <a:lnTo>
                    <a:pt x="59" y="184"/>
                  </a:lnTo>
                  <a:lnTo>
                    <a:pt x="87" y="217"/>
                  </a:lnTo>
                  <a:lnTo>
                    <a:pt x="203" y="354"/>
                  </a:lnTo>
                  <a:lnTo>
                    <a:pt x="255" y="378"/>
                  </a:lnTo>
                  <a:lnTo>
                    <a:pt x="310" y="384"/>
                  </a:lnTo>
                  <a:lnTo>
                    <a:pt x="395" y="384"/>
                  </a:lnTo>
                  <a:lnTo>
                    <a:pt x="447" y="369"/>
                  </a:lnTo>
                  <a:lnTo>
                    <a:pt x="479" y="329"/>
                  </a:lnTo>
                  <a:lnTo>
                    <a:pt x="527" y="279"/>
                  </a:lnTo>
                  <a:lnTo>
                    <a:pt x="563" y="239"/>
                  </a:lnTo>
                  <a:lnTo>
                    <a:pt x="584" y="211"/>
                  </a:lnTo>
                  <a:lnTo>
                    <a:pt x="610" y="177"/>
                  </a:lnTo>
                  <a:lnTo>
                    <a:pt x="620" y="131"/>
                  </a:lnTo>
                  <a:lnTo>
                    <a:pt x="625" y="74"/>
                  </a:lnTo>
                  <a:lnTo>
                    <a:pt x="639" y="49"/>
                  </a:lnTo>
                  <a:lnTo>
                    <a:pt x="635" y="127"/>
                  </a:lnTo>
                  <a:lnTo>
                    <a:pt x="622" y="181"/>
                  </a:lnTo>
                  <a:lnTo>
                    <a:pt x="587" y="219"/>
                  </a:lnTo>
                  <a:lnTo>
                    <a:pt x="561" y="262"/>
                  </a:lnTo>
                  <a:lnTo>
                    <a:pt x="506" y="323"/>
                  </a:lnTo>
                  <a:lnTo>
                    <a:pt x="447" y="401"/>
                  </a:lnTo>
                  <a:lnTo>
                    <a:pt x="384" y="445"/>
                  </a:lnTo>
                  <a:lnTo>
                    <a:pt x="382" y="452"/>
                  </a:lnTo>
                  <a:lnTo>
                    <a:pt x="378" y="458"/>
                  </a:lnTo>
                  <a:lnTo>
                    <a:pt x="376" y="466"/>
                  </a:lnTo>
                  <a:lnTo>
                    <a:pt x="372" y="473"/>
                  </a:lnTo>
                  <a:lnTo>
                    <a:pt x="369" y="481"/>
                  </a:lnTo>
                  <a:lnTo>
                    <a:pt x="365" y="487"/>
                  </a:lnTo>
                  <a:lnTo>
                    <a:pt x="361" y="489"/>
                  </a:lnTo>
                  <a:lnTo>
                    <a:pt x="295" y="490"/>
                  </a:lnTo>
                  <a:lnTo>
                    <a:pt x="247" y="458"/>
                  </a:lnTo>
                  <a:lnTo>
                    <a:pt x="247" y="546"/>
                  </a:lnTo>
                  <a:lnTo>
                    <a:pt x="177" y="407"/>
                  </a:lnTo>
                  <a:lnTo>
                    <a:pt x="137" y="392"/>
                  </a:lnTo>
                  <a:lnTo>
                    <a:pt x="104" y="344"/>
                  </a:lnTo>
                  <a:lnTo>
                    <a:pt x="102" y="422"/>
                  </a:lnTo>
                  <a:lnTo>
                    <a:pt x="108" y="471"/>
                  </a:lnTo>
                  <a:lnTo>
                    <a:pt x="137" y="542"/>
                  </a:lnTo>
                  <a:lnTo>
                    <a:pt x="99" y="489"/>
                  </a:lnTo>
                  <a:lnTo>
                    <a:pt x="82" y="435"/>
                  </a:lnTo>
                  <a:lnTo>
                    <a:pt x="82" y="344"/>
                  </a:lnTo>
                  <a:lnTo>
                    <a:pt x="80" y="285"/>
                  </a:lnTo>
                  <a:lnTo>
                    <a:pt x="83" y="243"/>
                  </a:lnTo>
                  <a:lnTo>
                    <a:pt x="44" y="200"/>
                  </a:lnTo>
                  <a:lnTo>
                    <a:pt x="28" y="154"/>
                  </a:lnTo>
                  <a:lnTo>
                    <a:pt x="17" y="89"/>
                  </a:lnTo>
                  <a:lnTo>
                    <a:pt x="7" y="78"/>
                  </a:lnTo>
                  <a:lnTo>
                    <a:pt x="2" y="70"/>
                  </a:lnTo>
                  <a:lnTo>
                    <a:pt x="0" y="63"/>
                  </a:lnTo>
                  <a:lnTo>
                    <a:pt x="4" y="29"/>
                  </a:lnTo>
                  <a:lnTo>
                    <a:pt x="4" y="0"/>
                  </a:lnTo>
                  <a:lnTo>
                    <a:pt x="17" y="9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9" name="Freeform 65"/>
            <p:cNvSpPr>
              <a:spLocks/>
            </p:cNvSpPr>
            <p:nvPr/>
          </p:nvSpPr>
          <p:spPr bwMode="auto">
            <a:xfrm>
              <a:off x="3863" y="2436"/>
              <a:ext cx="36" cy="154"/>
            </a:xfrm>
            <a:custGeom>
              <a:avLst/>
              <a:gdLst>
                <a:gd name="T0" fmla="*/ 40 w 70"/>
                <a:gd name="T1" fmla="*/ 308 h 308"/>
                <a:gd name="T2" fmla="*/ 42 w 70"/>
                <a:gd name="T3" fmla="*/ 300 h 308"/>
                <a:gd name="T4" fmla="*/ 46 w 70"/>
                <a:gd name="T5" fmla="*/ 289 h 308"/>
                <a:gd name="T6" fmla="*/ 48 w 70"/>
                <a:gd name="T7" fmla="*/ 281 h 308"/>
                <a:gd name="T8" fmla="*/ 49 w 70"/>
                <a:gd name="T9" fmla="*/ 275 h 308"/>
                <a:gd name="T10" fmla="*/ 51 w 70"/>
                <a:gd name="T11" fmla="*/ 268 h 308"/>
                <a:gd name="T12" fmla="*/ 53 w 70"/>
                <a:gd name="T13" fmla="*/ 260 h 308"/>
                <a:gd name="T14" fmla="*/ 53 w 70"/>
                <a:gd name="T15" fmla="*/ 253 h 308"/>
                <a:gd name="T16" fmla="*/ 55 w 70"/>
                <a:gd name="T17" fmla="*/ 247 h 308"/>
                <a:gd name="T18" fmla="*/ 59 w 70"/>
                <a:gd name="T19" fmla="*/ 235 h 308"/>
                <a:gd name="T20" fmla="*/ 61 w 70"/>
                <a:gd name="T21" fmla="*/ 228 h 308"/>
                <a:gd name="T22" fmla="*/ 61 w 70"/>
                <a:gd name="T23" fmla="*/ 224 h 308"/>
                <a:gd name="T24" fmla="*/ 63 w 70"/>
                <a:gd name="T25" fmla="*/ 156 h 308"/>
                <a:gd name="T26" fmla="*/ 63 w 70"/>
                <a:gd name="T27" fmla="*/ 121 h 308"/>
                <a:gd name="T28" fmla="*/ 57 w 70"/>
                <a:gd name="T29" fmla="*/ 81 h 308"/>
                <a:gd name="T30" fmla="*/ 70 w 70"/>
                <a:gd name="T31" fmla="*/ 0 h 308"/>
                <a:gd name="T32" fmla="*/ 44 w 70"/>
                <a:gd name="T33" fmla="*/ 28 h 308"/>
                <a:gd name="T34" fmla="*/ 44 w 70"/>
                <a:gd name="T35" fmla="*/ 133 h 308"/>
                <a:gd name="T36" fmla="*/ 34 w 70"/>
                <a:gd name="T37" fmla="*/ 190 h 308"/>
                <a:gd name="T38" fmla="*/ 32 w 70"/>
                <a:gd name="T39" fmla="*/ 194 h 308"/>
                <a:gd name="T40" fmla="*/ 29 w 70"/>
                <a:gd name="T41" fmla="*/ 201 h 308"/>
                <a:gd name="T42" fmla="*/ 23 w 70"/>
                <a:gd name="T43" fmla="*/ 213 h 308"/>
                <a:gd name="T44" fmla="*/ 21 w 70"/>
                <a:gd name="T45" fmla="*/ 218 h 308"/>
                <a:gd name="T46" fmla="*/ 17 w 70"/>
                <a:gd name="T47" fmla="*/ 226 h 308"/>
                <a:gd name="T48" fmla="*/ 11 w 70"/>
                <a:gd name="T49" fmla="*/ 239 h 308"/>
                <a:gd name="T50" fmla="*/ 8 w 70"/>
                <a:gd name="T51" fmla="*/ 245 h 308"/>
                <a:gd name="T52" fmla="*/ 6 w 70"/>
                <a:gd name="T53" fmla="*/ 251 h 308"/>
                <a:gd name="T54" fmla="*/ 2 w 70"/>
                <a:gd name="T55" fmla="*/ 260 h 308"/>
                <a:gd name="T56" fmla="*/ 0 w 70"/>
                <a:gd name="T57" fmla="*/ 264 h 308"/>
                <a:gd name="T58" fmla="*/ 0 w 70"/>
                <a:gd name="T59" fmla="*/ 306 h 308"/>
                <a:gd name="T60" fmla="*/ 32 w 70"/>
                <a:gd name="T61" fmla="*/ 251 h 308"/>
                <a:gd name="T62" fmla="*/ 40 w 70"/>
                <a:gd name="T63" fmla="*/ 308 h 308"/>
                <a:gd name="T64" fmla="*/ 40 w 70"/>
                <a:gd name="T65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308">
                  <a:moveTo>
                    <a:pt x="40" y="308"/>
                  </a:moveTo>
                  <a:lnTo>
                    <a:pt x="42" y="300"/>
                  </a:lnTo>
                  <a:lnTo>
                    <a:pt x="46" y="289"/>
                  </a:lnTo>
                  <a:lnTo>
                    <a:pt x="48" y="281"/>
                  </a:lnTo>
                  <a:lnTo>
                    <a:pt x="49" y="275"/>
                  </a:lnTo>
                  <a:lnTo>
                    <a:pt x="51" y="268"/>
                  </a:lnTo>
                  <a:lnTo>
                    <a:pt x="53" y="260"/>
                  </a:lnTo>
                  <a:lnTo>
                    <a:pt x="53" y="253"/>
                  </a:lnTo>
                  <a:lnTo>
                    <a:pt x="55" y="247"/>
                  </a:lnTo>
                  <a:lnTo>
                    <a:pt x="59" y="235"/>
                  </a:lnTo>
                  <a:lnTo>
                    <a:pt x="61" y="228"/>
                  </a:lnTo>
                  <a:lnTo>
                    <a:pt x="61" y="224"/>
                  </a:lnTo>
                  <a:lnTo>
                    <a:pt x="63" y="156"/>
                  </a:lnTo>
                  <a:lnTo>
                    <a:pt x="63" y="121"/>
                  </a:lnTo>
                  <a:lnTo>
                    <a:pt x="57" y="81"/>
                  </a:lnTo>
                  <a:lnTo>
                    <a:pt x="70" y="0"/>
                  </a:lnTo>
                  <a:lnTo>
                    <a:pt x="44" y="28"/>
                  </a:lnTo>
                  <a:lnTo>
                    <a:pt x="44" y="133"/>
                  </a:lnTo>
                  <a:lnTo>
                    <a:pt x="34" y="190"/>
                  </a:lnTo>
                  <a:lnTo>
                    <a:pt x="32" y="194"/>
                  </a:lnTo>
                  <a:lnTo>
                    <a:pt x="29" y="201"/>
                  </a:lnTo>
                  <a:lnTo>
                    <a:pt x="23" y="213"/>
                  </a:lnTo>
                  <a:lnTo>
                    <a:pt x="21" y="218"/>
                  </a:lnTo>
                  <a:lnTo>
                    <a:pt x="17" y="226"/>
                  </a:lnTo>
                  <a:lnTo>
                    <a:pt x="11" y="239"/>
                  </a:lnTo>
                  <a:lnTo>
                    <a:pt x="8" y="245"/>
                  </a:lnTo>
                  <a:lnTo>
                    <a:pt x="6" y="251"/>
                  </a:lnTo>
                  <a:lnTo>
                    <a:pt x="2" y="260"/>
                  </a:lnTo>
                  <a:lnTo>
                    <a:pt x="0" y="264"/>
                  </a:lnTo>
                  <a:lnTo>
                    <a:pt x="0" y="306"/>
                  </a:lnTo>
                  <a:lnTo>
                    <a:pt x="32" y="251"/>
                  </a:lnTo>
                  <a:lnTo>
                    <a:pt x="40" y="308"/>
                  </a:lnTo>
                  <a:lnTo>
                    <a:pt x="40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0" name="Freeform 66"/>
            <p:cNvSpPr>
              <a:spLocks/>
            </p:cNvSpPr>
            <p:nvPr/>
          </p:nvSpPr>
          <p:spPr bwMode="auto">
            <a:xfrm>
              <a:off x="3539" y="2427"/>
              <a:ext cx="142" cy="246"/>
            </a:xfrm>
            <a:custGeom>
              <a:avLst/>
              <a:gdLst>
                <a:gd name="T0" fmla="*/ 237 w 283"/>
                <a:gd name="T1" fmla="*/ 55 h 492"/>
                <a:gd name="T2" fmla="*/ 199 w 283"/>
                <a:gd name="T3" fmla="*/ 81 h 492"/>
                <a:gd name="T4" fmla="*/ 194 w 283"/>
                <a:gd name="T5" fmla="*/ 193 h 492"/>
                <a:gd name="T6" fmla="*/ 220 w 283"/>
                <a:gd name="T7" fmla="*/ 279 h 492"/>
                <a:gd name="T8" fmla="*/ 283 w 283"/>
                <a:gd name="T9" fmla="*/ 477 h 492"/>
                <a:gd name="T10" fmla="*/ 182 w 283"/>
                <a:gd name="T11" fmla="*/ 233 h 492"/>
                <a:gd name="T12" fmla="*/ 176 w 283"/>
                <a:gd name="T13" fmla="*/ 372 h 492"/>
                <a:gd name="T14" fmla="*/ 224 w 283"/>
                <a:gd name="T15" fmla="*/ 479 h 492"/>
                <a:gd name="T16" fmla="*/ 163 w 283"/>
                <a:gd name="T17" fmla="*/ 479 h 492"/>
                <a:gd name="T18" fmla="*/ 114 w 283"/>
                <a:gd name="T19" fmla="*/ 353 h 492"/>
                <a:gd name="T20" fmla="*/ 119 w 283"/>
                <a:gd name="T21" fmla="*/ 220 h 492"/>
                <a:gd name="T22" fmla="*/ 62 w 283"/>
                <a:gd name="T23" fmla="*/ 287 h 492"/>
                <a:gd name="T24" fmla="*/ 38 w 283"/>
                <a:gd name="T25" fmla="*/ 378 h 492"/>
                <a:gd name="T26" fmla="*/ 66 w 283"/>
                <a:gd name="T27" fmla="*/ 479 h 492"/>
                <a:gd name="T28" fmla="*/ 11 w 283"/>
                <a:gd name="T29" fmla="*/ 492 h 492"/>
                <a:gd name="T30" fmla="*/ 9 w 283"/>
                <a:gd name="T31" fmla="*/ 477 h 492"/>
                <a:gd name="T32" fmla="*/ 7 w 283"/>
                <a:gd name="T33" fmla="*/ 461 h 492"/>
                <a:gd name="T34" fmla="*/ 5 w 283"/>
                <a:gd name="T35" fmla="*/ 442 h 492"/>
                <a:gd name="T36" fmla="*/ 0 w 283"/>
                <a:gd name="T37" fmla="*/ 382 h 492"/>
                <a:gd name="T38" fmla="*/ 5 w 283"/>
                <a:gd name="T39" fmla="*/ 355 h 492"/>
                <a:gd name="T40" fmla="*/ 9 w 283"/>
                <a:gd name="T41" fmla="*/ 332 h 492"/>
                <a:gd name="T42" fmla="*/ 13 w 283"/>
                <a:gd name="T43" fmla="*/ 308 h 492"/>
                <a:gd name="T44" fmla="*/ 19 w 283"/>
                <a:gd name="T45" fmla="*/ 285 h 492"/>
                <a:gd name="T46" fmla="*/ 19 w 283"/>
                <a:gd name="T47" fmla="*/ 277 h 492"/>
                <a:gd name="T48" fmla="*/ 20 w 283"/>
                <a:gd name="T49" fmla="*/ 273 h 492"/>
                <a:gd name="T50" fmla="*/ 22 w 283"/>
                <a:gd name="T51" fmla="*/ 262 h 492"/>
                <a:gd name="T52" fmla="*/ 24 w 283"/>
                <a:gd name="T53" fmla="*/ 252 h 492"/>
                <a:gd name="T54" fmla="*/ 26 w 283"/>
                <a:gd name="T55" fmla="*/ 247 h 492"/>
                <a:gd name="T56" fmla="*/ 32 w 283"/>
                <a:gd name="T57" fmla="*/ 237 h 492"/>
                <a:gd name="T58" fmla="*/ 38 w 283"/>
                <a:gd name="T59" fmla="*/ 228 h 492"/>
                <a:gd name="T60" fmla="*/ 43 w 283"/>
                <a:gd name="T61" fmla="*/ 222 h 492"/>
                <a:gd name="T62" fmla="*/ 49 w 283"/>
                <a:gd name="T63" fmla="*/ 214 h 492"/>
                <a:gd name="T64" fmla="*/ 55 w 283"/>
                <a:gd name="T65" fmla="*/ 205 h 492"/>
                <a:gd name="T66" fmla="*/ 62 w 283"/>
                <a:gd name="T67" fmla="*/ 195 h 492"/>
                <a:gd name="T68" fmla="*/ 70 w 283"/>
                <a:gd name="T69" fmla="*/ 186 h 492"/>
                <a:gd name="T70" fmla="*/ 78 w 283"/>
                <a:gd name="T71" fmla="*/ 176 h 492"/>
                <a:gd name="T72" fmla="*/ 85 w 283"/>
                <a:gd name="T73" fmla="*/ 167 h 492"/>
                <a:gd name="T74" fmla="*/ 91 w 283"/>
                <a:gd name="T75" fmla="*/ 157 h 492"/>
                <a:gd name="T76" fmla="*/ 98 w 283"/>
                <a:gd name="T77" fmla="*/ 150 h 492"/>
                <a:gd name="T78" fmla="*/ 104 w 283"/>
                <a:gd name="T79" fmla="*/ 142 h 492"/>
                <a:gd name="T80" fmla="*/ 110 w 283"/>
                <a:gd name="T81" fmla="*/ 135 h 492"/>
                <a:gd name="T82" fmla="*/ 114 w 283"/>
                <a:gd name="T83" fmla="*/ 131 h 492"/>
                <a:gd name="T84" fmla="*/ 116 w 283"/>
                <a:gd name="T85" fmla="*/ 127 h 492"/>
                <a:gd name="T86" fmla="*/ 167 w 283"/>
                <a:gd name="T87" fmla="*/ 51 h 492"/>
                <a:gd name="T88" fmla="*/ 230 w 283"/>
                <a:gd name="T89" fmla="*/ 0 h 492"/>
                <a:gd name="T90" fmla="*/ 258 w 283"/>
                <a:gd name="T91" fmla="*/ 41 h 492"/>
                <a:gd name="T92" fmla="*/ 237 w 283"/>
                <a:gd name="T93" fmla="*/ 55 h 492"/>
                <a:gd name="T94" fmla="*/ 237 w 283"/>
                <a:gd name="T95" fmla="*/ 55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492">
                  <a:moveTo>
                    <a:pt x="237" y="55"/>
                  </a:moveTo>
                  <a:lnTo>
                    <a:pt x="199" y="81"/>
                  </a:lnTo>
                  <a:lnTo>
                    <a:pt x="194" y="193"/>
                  </a:lnTo>
                  <a:lnTo>
                    <a:pt x="220" y="279"/>
                  </a:lnTo>
                  <a:lnTo>
                    <a:pt x="283" y="477"/>
                  </a:lnTo>
                  <a:lnTo>
                    <a:pt x="182" y="233"/>
                  </a:lnTo>
                  <a:lnTo>
                    <a:pt x="176" y="372"/>
                  </a:lnTo>
                  <a:lnTo>
                    <a:pt x="224" y="479"/>
                  </a:lnTo>
                  <a:lnTo>
                    <a:pt x="163" y="479"/>
                  </a:lnTo>
                  <a:lnTo>
                    <a:pt x="114" y="353"/>
                  </a:lnTo>
                  <a:lnTo>
                    <a:pt x="119" y="220"/>
                  </a:lnTo>
                  <a:lnTo>
                    <a:pt x="62" y="287"/>
                  </a:lnTo>
                  <a:lnTo>
                    <a:pt x="38" y="378"/>
                  </a:lnTo>
                  <a:lnTo>
                    <a:pt x="66" y="479"/>
                  </a:lnTo>
                  <a:lnTo>
                    <a:pt x="11" y="492"/>
                  </a:lnTo>
                  <a:lnTo>
                    <a:pt x="9" y="477"/>
                  </a:lnTo>
                  <a:lnTo>
                    <a:pt x="7" y="461"/>
                  </a:lnTo>
                  <a:lnTo>
                    <a:pt x="5" y="442"/>
                  </a:lnTo>
                  <a:lnTo>
                    <a:pt x="0" y="382"/>
                  </a:lnTo>
                  <a:lnTo>
                    <a:pt x="5" y="355"/>
                  </a:lnTo>
                  <a:lnTo>
                    <a:pt x="9" y="332"/>
                  </a:lnTo>
                  <a:lnTo>
                    <a:pt x="13" y="308"/>
                  </a:lnTo>
                  <a:lnTo>
                    <a:pt x="19" y="285"/>
                  </a:lnTo>
                  <a:lnTo>
                    <a:pt x="19" y="277"/>
                  </a:lnTo>
                  <a:lnTo>
                    <a:pt x="20" y="273"/>
                  </a:lnTo>
                  <a:lnTo>
                    <a:pt x="22" y="262"/>
                  </a:lnTo>
                  <a:lnTo>
                    <a:pt x="24" y="252"/>
                  </a:lnTo>
                  <a:lnTo>
                    <a:pt x="26" y="247"/>
                  </a:lnTo>
                  <a:lnTo>
                    <a:pt x="32" y="237"/>
                  </a:lnTo>
                  <a:lnTo>
                    <a:pt x="38" y="228"/>
                  </a:lnTo>
                  <a:lnTo>
                    <a:pt x="43" y="222"/>
                  </a:lnTo>
                  <a:lnTo>
                    <a:pt x="49" y="214"/>
                  </a:lnTo>
                  <a:lnTo>
                    <a:pt x="55" y="205"/>
                  </a:lnTo>
                  <a:lnTo>
                    <a:pt x="62" y="195"/>
                  </a:lnTo>
                  <a:lnTo>
                    <a:pt x="70" y="186"/>
                  </a:lnTo>
                  <a:lnTo>
                    <a:pt x="78" y="176"/>
                  </a:lnTo>
                  <a:lnTo>
                    <a:pt x="85" y="167"/>
                  </a:lnTo>
                  <a:lnTo>
                    <a:pt x="91" y="157"/>
                  </a:lnTo>
                  <a:lnTo>
                    <a:pt x="98" y="150"/>
                  </a:lnTo>
                  <a:lnTo>
                    <a:pt x="104" y="142"/>
                  </a:lnTo>
                  <a:lnTo>
                    <a:pt x="110" y="135"/>
                  </a:lnTo>
                  <a:lnTo>
                    <a:pt x="114" y="131"/>
                  </a:lnTo>
                  <a:lnTo>
                    <a:pt x="116" y="127"/>
                  </a:lnTo>
                  <a:lnTo>
                    <a:pt x="167" y="51"/>
                  </a:lnTo>
                  <a:lnTo>
                    <a:pt x="230" y="0"/>
                  </a:lnTo>
                  <a:lnTo>
                    <a:pt x="258" y="41"/>
                  </a:lnTo>
                  <a:lnTo>
                    <a:pt x="237" y="55"/>
                  </a:lnTo>
                  <a:lnTo>
                    <a:pt x="237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1" name="Freeform 67"/>
            <p:cNvSpPr>
              <a:spLocks/>
            </p:cNvSpPr>
            <p:nvPr/>
          </p:nvSpPr>
          <p:spPr bwMode="auto">
            <a:xfrm>
              <a:off x="3238" y="2525"/>
              <a:ext cx="335" cy="300"/>
            </a:xfrm>
            <a:custGeom>
              <a:avLst/>
              <a:gdLst>
                <a:gd name="T0" fmla="*/ 635 w 669"/>
                <a:gd name="T1" fmla="*/ 57 h 599"/>
                <a:gd name="T2" fmla="*/ 445 w 669"/>
                <a:gd name="T3" fmla="*/ 135 h 599"/>
                <a:gd name="T4" fmla="*/ 182 w 669"/>
                <a:gd name="T5" fmla="*/ 253 h 599"/>
                <a:gd name="T6" fmla="*/ 89 w 669"/>
                <a:gd name="T7" fmla="*/ 363 h 599"/>
                <a:gd name="T8" fmla="*/ 120 w 669"/>
                <a:gd name="T9" fmla="*/ 487 h 599"/>
                <a:gd name="T10" fmla="*/ 205 w 669"/>
                <a:gd name="T11" fmla="*/ 563 h 599"/>
                <a:gd name="T12" fmla="*/ 133 w 669"/>
                <a:gd name="T13" fmla="*/ 574 h 599"/>
                <a:gd name="T14" fmla="*/ 104 w 669"/>
                <a:gd name="T15" fmla="*/ 599 h 599"/>
                <a:gd name="T16" fmla="*/ 47 w 669"/>
                <a:gd name="T17" fmla="*/ 554 h 599"/>
                <a:gd name="T18" fmla="*/ 45 w 669"/>
                <a:gd name="T19" fmla="*/ 550 h 599"/>
                <a:gd name="T20" fmla="*/ 42 w 669"/>
                <a:gd name="T21" fmla="*/ 538 h 599"/>
                <a:gd name="T22" fmla="*/ 40 w 669"/>
                <a:gd name="T23" fmla="*/ 533 h 599"/>
                <a:gd name="T24" fmla="*/ 36 w 669"/>
                <a:gd name="T25" fmla="*/ 525 h 599"/>
                <a:gd name="T26" fmla="*/ 34 w 669"/>
                <a:gd name="T27" fmla="*/ 517 h 599"/>
                <a:gd name="T28" fmla="*/ 30 w 669"/>
                <a:gd name="T29" fmla="*/ 508 h 599"/>
                <a:gd name="T30" fmla="*/ 26 w 669"/>
                <a:gd name="T31" fmla="*/ 500 h 599"/>
                <a:gd name="T32" fmla="*/ 24 w 669"/>
                <a:gd name="T33" fmla="*/ 491 h 599"/>
                <a:gd name="T34" fmla="*/ 21 w 669"/>
                <a:gd name="T35" fmla="*/ 483 h 599"/>
                <a:gd name="T36" fmla="*/ 19 w 669"/>
                <a:gd name="T37" fmla="*/ 474 h 599"/>
                <a:gd name="T38" fmla="*/ 17 w 669"/>
                <a:gd name="T39" fmla="*/ 468 h 599"/>
                <a:gd name="T40" fmla="*/ 15 w 669"/>
                <a:gd name="T41" fmla="*/ 460 h 599"/>
                <a:gd name="T42" fmla="*/ 13 w 669"/>
                <a:gd name="T43" fmla="*/ 451 h 599"/>
                <a:gd name="T44" fmla="*/ 11 w 669"/>
                <a:gd name="T45" fmla="*/ 430 h 599"/>
                <a:gd name="T46" fmla="*/ 9 w 669"/>
                <a:gd name="T47" fmla="*/ 413 h 599"/>
                <a:gd name="T48" fmla="*/ 7 w 669"/>
                <a:gd name="T49" fmla="*/ 396 h 599"/>
                <a:gd name="T50" fmla="*/ 2 w 669"/>
                <a:gd name="T51" fmla="*/ 363 h 599"/>
                <a:gd name="T52" fmla="*/ 0 w 669"/>
                <a:gd name="T53" fmla="*/ 350 h 599"/>
                <a:gd name="T54" fmla="*/ 70 w 669"/>
                <a:gd name="T55" fmla="*/ 516 h 599"/>
                <a:gd name="T56" fmla="*/ 118 w 669"/>
                <a:gd name="T57" fmla="*/ 540 h 599"/>
                <a:gd name="T58" fmla="*/ 51 w 669"/>
                <a:gd name="T59" fmla="*/ 398 h 599"/>
                <a:gd name="T60" fmla="*/ 72 w 669"/>
                <a:gd name="T61" fmla="*/ 284 h 599"/>
                <a:gd name="T62" fmla="*/ 258 w 669"/>
                <a:gd name="T63" fmla="*/ 183 h 599"/>
                <a:gd name="T64" fmla="*/ 559 w 669"/>
                <a:gd name="T65" fmla="*/ 71 h 599"/>
                <a:gd name="T66" fmla="*/ 669 w 669"/>
                <a:gd name="T67" fmla="*/ 0 h 599"/>
                <a:gd name="T68" fmla="*/ 665 w 669"/>
                <a:gd name="T69" fmla="*/ 54 h 599"/>
                <a:gd name="T70" fmla="*/ 635 w 669"/>
                <a:gd name="T71" fmla="*/ 57 h 599"/>
                <a:gd name="T72" fmla="*/ 635 w 669"/>
                <a:gd name="T73" fmla="*/ 5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9" h="599">
                  <a:moveTo>
                    <a:pt x="635" y="57"/>
                  </a:moveTo>
                  <a:lnTo>
                    <a:pt x="445" y="135"/>
                  </a:lnTo>
                  <a:lnTo>
                    <a:pt x="182" y="253"/>
                  </a:lnTo>
                  <a:lnTo>
                    <a:pt x="89" y="363"/>
                  </a:lnTo>
                  <a:lnTo>
                    <a:pt x="120" y="487"/>
                  </a:lnTo>
                  <a:lnTo>
                    <a:pt x="205" y="563"/>
                  </a:lnTo>
                  <a:lnTo>
                    <a:pt x="133" y="574"/>
                  </a:lnTo>
                  <a:lnTo>
                    <a:pt x="104" y="599"/>
                  </a:lnTo>
                  <a:lnTo>
                    <a:pt x="47" y="554"/>
                  </a:lnTo>
                  <a:lnTo>
                    <a:pt x="45" y="550"/>
                  </a:lnTo>
                  <a:lnTo>
                    <a:pt x="42" y="538"/>
                  </a:lnTo>
                  <a:lnTo>
                    <a:pt x="40" y="533"/>
                  </a:lnTo>
                  <a:lnTo>
                    <a:pt x="36" y="525"/>
                  </a:lnTo>
                  <a:lnTo>
                    <a:pt x="34" y="517"/>
                  </a:lnTo>
                  <a:lnTo>
                    <a:pt x="30" y="508"/>
                  </a:lnTo>
                  <a:lnTo>
                    <a:pt x="26" y="500"/>
                  </a:lnTo>
                  <a:lnTo>
                    <a:pt x="24" y="491"/>
                  </a:lnTo>
                  <a:lnTo>
                    <a:pt x="21" y="483"/>
                  </a:lnTo>
                  <a:lnTo>
                    <a:pt x="19" y="474"/>
                  </a:lnTo>
                  <a:lnTo>
                    <a:pt x="17" y="468"/>
                  </a:lnTo>
                  <a:lnTo>
                    <a:pt x="15" y="460"/>
                  </a:lnTo>
                  <a:lnTo>
                    <a:pt x="13" y="451"/>
                  </a:lnTo>
                  <a:lnTo>
                    <a:pt x="11" y="430"/>
                  </a:lnTo>
                  <a:lnTo>
                    <a:pt x="9" y="413"/>
                  </a:lnTo>
                  <a:lnTo>
                    <a:pt x="7" y="396"/>
                  </a:lnTo>
                  <a:lnTo>
                    <a:pt x="2" y="363"/>
                  </a:lnTo>
                  <a:lnTo>
                    <a:pt x="0" y="350"/>
                  </a:lnTo>
                  <a:lnTo>
                    <a:pt x="70" y="516"/>
                  </a:lnTo>
                  <a:lnTo>
                    <a:pt x="118" y="540"/>
                  </a:lnTo>
                  <a:lnTo>
                    <a:pt x="51" y="398"/>
                  </a:lnTo>
                  <a:lnTo>
                    <a:pt x="72" y="284"/>
                  </a:lnTo>
                  <a:lnTo>
                    <a:pt x="258" y="183"/>
                  </a:lnTo>
                  <a:lnTo>
                    <a:pt x="559" y="71"/>
                  </a:lnTo>
                  <a:lnTo>
                    <a:pt x="669" y="0"/>
                  </a:lnTo>
                  <a:lnTo>
                    <a:pt x="665" y="54"/>
                  </a:lnTo>
                  <a:lnTo>
                    <a:pt x="635" y="57"/>
                  </a:lnTo>
                  <a:lnTo>
                    <a:pt x="63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2" name="Freeform 68"/>
            <p:cNvSpPr>
              <a:spLocks/>
            </p:cNvSpPr>
            <p:nvPr/>
          </p:nvSpPr>
          <p:spPr bwMode="auto">
            <a:xfrm>
              <a:off x="3889" y="2446"/>
              <a:ext cx="57" cy="220"/>
            </a:xfrm>
            <a:custGeom>
              <a:avLst/>
              <a:gdLst>
                <a:gd name="T0" fmla="*/ 10 w 114"/>
                <a:gd name="T1" fmla="*/ 51 h 439"/>
                <a:gd name="T2" fmla="*/ 48 w 114"/>
                <a:gd name="T3" fmla="*/ 135 h 439"/>
                <a:gd name="T4" fmla="*/ 48 w 114"/>
                <a:gd name="T5" fmla="*/ 283 h 439"/>
                <a:gd name="T6" fmla="*/ 42 w 114"/>
                <a:gd name="T7" fmla="*/ 425 h 439"/>
                <a:gd name="T8" fmla="*/ 54 w 114"/>
                <a:gd name="T9" fmla="*/ 429 h 439"/>
                <a:gd name="T10" fmla="*/ 78 w 114"/>
                <a:gd name="T11" fmla="*/ 437 h 439"/>
                <a:gd name="T12" fmla="*/ 103 w 114"/>
                <a:gd name="T13" fmla="*/ 439 h 439"/>
                <a:gd name="T14" fmla="*/ 111 w 114"/>
                <a:gd name="T15" fmla="*/ 433 h 439"/>
                <a:gd name="T16" fmla="*/ 114 w 114"/>
                <a:gd name="T17" fmla="*/ 423 h 439"/>
                <a:gd name="T18" fmla="*/ 113 w 114"/>
                <a:gd name="T19" fmla="*/ 403 h 439"/>
                <a:gd name="T20" fmla="*/ 111 w 114"/>
                <a:gd name="T21" fmla="*/ 370 h 439"/>
                <a:gd name="T22" fmla="*/ 109 w 114"/>
                <a:gd name="T23" fmla="*/ 332 h 439"/>
                <a:gd name="T24" fmla="*/ 105 w 114"/>
                <a:gd name="T25" fmla="*/ 290 h 439"/>
                <a:gd name="T26" fmla="*/ 101 w 114"/>
                <a:gd name="T27" fmla="*/ 252 h 439"/>
                <a:gd name="T28" fmla="*/ 97 w 114"/>
                <a:gd name="T29" fmla="*/ 218 h 439"/>
                <a:gd name="T30" fmla="*/ 95 w 114"/>
                <a:gd name="T31" fmla="*/ 186 h 439"/>
                <a:gd name="T32" fmla="*/ 59 w 114"/>
                <a:gd name="T33" fmla="*/ 104 h 439"/>
                <a:gd name="T34" fmla="*/ 38 w 114"/>
                <a:gd name="T35" fmla="*/ 34 h 439"/>
                <a:gd name="T36" fmla="*/ 0 w 114"/>
                <a:gd name="T37" fmla="*/ 0 h 439"/>
                <a:gd name="T38" fmla="*/ 10 w 114"/>
                <a:gd name="T39" fmla="*/ 51 h 439"/>
                <a:gd name="T40" fmla="*/ 10 w 114"/>
                <a:gd name="T41" fmla="*/ 5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439">
                  <a:moveTo>
                    <a:pt x="10" y="51"/>
                  </a:moveTo>
                  <a:lnTo>
                    <a:pt x="48" y="135"/>
                  </a:lnTo>
                  <a:lnTo>
                    <a:pt x="48" y="283"/>
                  </a:lnTo>
                  <a:lnTo>
                    <a:pt x="42" y="425"/>
                  </a:lnTo>
                  <a:lnTo>
                    <a:pt x="54" y="429"/>
                  </a:lnTo>
                  <a:lnTo>
                    <a:pt x="78" y="437"/>
                  </a:lnTo>
                  <a:lnTo>
                    <a:pt x="103" y="439"/>
                  </a:lnTo>
                  <a:lnTo>
                    <a:pt x="111" y="433"/>
                  </a:lnTo>
                  <a:lnTo>
                    <a:pt x="114" y="423"/>
                  </a:lnTo>
                  <a:lnTo>
                    <a:pt x="113" y="403"/>
                  </a:lnTo>
                  <a:lnTo>
                    <a:pt x="111" y="370"/>
                  </a:lnTo>
                  <a:lnTo>
                    <a:pt x="109" y="332"/>
                  </a:lnTo>
                  <a:lnTo>
                    <a:pt x="105" y="290"/>
                  </a:lnTo>
                  <a:lnTo>
                    <a:pt x="101" y="252"/>
                  </a:lnTo>
                  <a:lnTo>
                    <a:pt x="97" y="218"/>
                  </a:lnTo>
                  <a:lnTo>
                    <a:pt x="95" y="186"/>
                  </a:lnTo>
                  <a:lnTo>
                    <a:pt x="59" y="104"/>
                  </a:lnTo>
                  <a:lnTo>
                    <a:pt x="38" y="34"/>
                  </a:lnTo>
                  <a:lnTo>
                    <a:pt x="0" y="0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3" name="Freeform 69"/>
            <p:cNvSpPr>
              <a:spLocks/>
            </p:cNvSpPr>
            <p:nvPr/>
          </p:nvSpPr>
          <p:spPr bwMode="auto">
            <a:xfrm>
              <a:off x="3892" y="2436"/>
              <a:ext cx="136" cy="220"/>
            </a:xfrm>
            <a:custGeom>
              <a:avLst/>
              <a:gdLst>
                <a:gd name="T0" fmla="*/ 42 w 272"/>
                <a:gd name="T1" fmla="*/ 83 h 441"/>
                <a:gd name="T2" fmla="*/ 101 w 272"/>
                <a:gd name="T3" fmla="*/ 146 h 441"/>
                <a:gd name="T4" fmla="*/ 129 w 272"/>
                <a:gd name="T5" fmla="*/ 216 h 441"/>
                <a:gd name="T6" fmla="*/ 137 w 272"/>
                <a:gd name="T7" fmla="*/ 441 h 441"/>
                <a:gd name="T8" fmla="*/ 272 w 272"/>
                <a:gd name="T9" fmla="*/ 441 h 441"/>
                <a:gd name="T10" fmla="*/ 211 w 272"/>
                <a:gd name="T11" fmla="*/ 283 h 441"/>
                <a:gd name="T12" fmla="*/ 184 w 272"/>
                <a:gd name="T13" fmla="*/ 173 h 441"/>
                <a:gd name="T14" fmla="*/ 139 w 272"/>
                <a:gd name="T15" fmla="*/ 112 h 441"/>
                <a:gd name="T16" fmla="*/ 89 w 272"/>
                <a:gd name="T17" fmla="*/ 102 h 441"/>
                <a:gd name="T18" fmla="*/ 42 w 272"/>
                <a:gd name="T19" fmla="*/ 43 h 441"/>
                <a:gd name="T20" fmla="*/ 10 w 272"/>
                <a:gd name="T21" fmla="*/ 0 h 441"/>
                <a:gd name="T22" fmla="*/ 0 w 272"/>
                <a:gd name="T23" fmla="*/ 21 h 441"/>
                <a:gd name="T24" fmla="*/ 10 w 272"/>
                <a:gd name="T25" fmla="*/ 59 h 441"/>
                <a:gd name="T26" fmla="*/ 32 w 272"/>
                <a:gd name="T27" fmla="*/ 53 h 441"/>
                <a:gd name="T28" fmla="*/ 42 w 272"/>
                <a:gd name="T29" fmla="*/ 83 h 441"/>
                <a:gd name="T30" fmla="*/ 42 w 272"/>
                <a:gd name="T31" fmla="*/ 8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2" h="441">
                  <a:moveTo>
                    <a:pt x="42" y="83"/>
                  </a:moveTo>
                  <a:lnTo>
                    <a:pt x="101" y="146"/>
                  </a:lnTo>
                  <a:lnTo>
                    <a:pt x="129" y="216"/>
                  </a:lnTo>
                  <a:lnTo>
                    <a:pt x="137" y="441"/>
                  </a:lnTo>
                  <a:lnTo>
                    <a:pt x="272" y="441"/>
                  </a:lnTo>
                  <a:lnTo>
                    <a:pt x="211" y="283"/>
                  </a:lnTo>
                  <a:lnTo>
                    <a:pt x="184" y="173"/>
                  </a:lnTo>
                  <a:lnTo>
                    <a:pt x="139" y="112"/>
                  </a:lnTo>
                  <a:lnTo>
                    <a:pt x="89" y="102"/>
                  </a:lnTo>
                  <a:lnTo>
                    <a:pt x="42" y="43"/>
                  </a:lnTo>
                  <a:lnTo>
                    <a:pt x="10" y="0"/>
                  </a:lnTo>
                  <a:lnTo>
                    <a:pt x="0" y="21"/>
                  </a:lnTo>
                  <a:lnTo>
                    <a:pt x="10" y="59"/>
                  </a:lnTo>
                  <a:lnTo>
                    <a:pt x="32" y="53"/>
                  </a:lnTo>
                  <a:lnTo>
                    <a:pt x="42" y="83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4" name="Freeform 70"/>
            <p:cNvSpPr>
              <a:spLocks/>
            </p:cNvSpPr>
            <p:nvPr/>
          </p:nvSpPr>
          <p:spPr bwMode="auto">
            <a:xfrm>
              <a:off x="3671" y="2334"/>
              <a:ext cx="50" cy="44"/>
            </a:xfrm>
            <a:custGeom>
              <a:avLst/>
              <a:gdLst>
                <a:gd name="T0" fmla="*/ 99 w 99"/>
                <a:gd name="T1" fmla="*/ 0 h 88"/>
                <a:gd name="T2" fmla="*/ 57 w 99"/>
                <a:gd name="T3" fmla="*/ 38 h 88"/>
                <a:gd name="T4" fmla="*/ 53 w 99"/>
                <a:gd name="T5" fmla="*/ 65 h 88"/>
                <a:gd name="T6" fmla="*/ 68 w 99"/>
                <a:gd name="T7" fmla="*/ 88 h 88"/>
                <a:gd name="T8" fmla="*/ 0 w 99"/>
                <a:gd name="T9" fmla="*/ 71 h 88"/>
                <a:gd name="T10" fmla="*/ 25 w 99"/>
                <a:gd name="T11" fmla="*/ 36 h 88"/>
                <a:gd name="T12" fmla="*/ 49 w 99"/>
                <a:gd name="T13" fmla="*/ 21 h 88"/>
                <a:gd name="T14" fmla="*/ 99 w 99"/>
                <a:gd name="T15" fmla="*/ 0 h 88"/>
                <a:gd name="T16" fmla="*/ 99 w 99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88">
                  <a:moveTo>
                    <a:pt x="99" y="0"/>
                  </a:moveTo>
                  <a:lnTo>
                    <a:pt x="57" y="38"/>
                  </a:lnTo>
                  <a:lnTo>
                    <a:pt x="53" y="65"/>
                  </a:lnTo>
                  <a:lnTo>
                    <a:pt x="68" y="88"/>
                  </a:lnTo>
                  <a:lnTo>
                    <a:pt x="0" y="71"/>
                  </a:lnTo>
                  <a:lnTo>
                    <a:pt x="25" y="36"/>
                  </a:lnTo>
                  <a:lnTo>
                    <a:pt x="49" y="21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5" name="Freeform 71"/>
            <p:cNvSpPr>
              <a:spLocks/>
            </p:cNvSpPr>
            <p:nvPr/>
          </p:nvSpPr>
          <p:spPr bwMode="auto">
            <a:xfrm>
              <a:off x="3839" y="2317"/>
              <a:ext cx="60" cy="63"/>
            </a:xfrm>
            <a:custGeom>
              <a:avLst/>
              <a:gdLst>
                <a:gd name="T0" fmla="*/ 13 w 119"/>
                <a:gd name="T1" fmla="*/ 38 h 126"/>
                <a:gd name="T2" fmla="*/ 30 w 119"/>
                <a:gd name="T3" fmla="*/ 65 h 126"/>
                <a:gd name="T4" fmla="*/ 51 w 119"/>
                <a:gd name="T5" fmla="*/ 70 h 126"/>
                <a:gd name="T6" fmla="*/ 55 w 119"/>
                <a:gd name="T7" fmla="*/ 86 h 126"/>
                <a:gd name="T8" fmla="*/ 45 w 119"/>
                <a:gd name="T9" fmla="*/ 126 h 126"/>
                <a:gd name="T10" fmla="*/ 66 w 119"/>
                <a:gd name="T11" fmla="*/ 105 h 126"/>
                <a:gd name="T12" fmla="*/ 87 w 119"/>
                <a:gd name="T13" fmla="*/ 97 h 126"/>
                <a:gd name="T14" fmla="*/ 119 w 119"/>
                <a:gd name="T15" fmla="*/ 93 h 126"/>
                <a:gd name="T16" fmla="*/ 89 w 119"/>
                <a:gd name="T17" fmla="*/ 74 h 126"/>
                <a:gd name="T18" fmla="*/ 62 w 119"/>
                <a:gd name="T19" fmla="*/ 57 h 126"/>
                <a:gd name="T20" fmla="*/ 36 w 119"/>
                <a:gd name="T21" fmla="*/ 36 h 126"/>
                <a:gd name="T22" fmla="*/ 0 w 119"/>
                <a:gd name="T23" fmla="*/ 0 h 126"/>
                <a:gd name="T24" fmla="*/ 13 w 119"/>
                <a:gd name="T25" fmla="*/ 38 h 126"/>
                <a:gd name="T26" fmla="*/ 13 w 119"/>
                <a:gd name="T27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126">
                  <a:moveTo>
                    <a:pt x="13" y="38"/>
                  </a:moveTo>
                  <a:lnTo>
                    <a:pt x="30" y="65"/>
                  </a:lnTo>
                  <a:lnTo>
                    <a:pt x="51" y="70"/>
                  </a:lnTo>
                  <a:lnTo>
                    <a:pt x="55" y="86"/>
                  </a:lnTo>
                  <a:lnTo>
                    <a:pt x="45" y="126"/>
                  </a:lnTo>
                  <a:lnTo>
                    <a:pt x="66" y="105"/>
                  </a:lnTo>
                  <a:lnTo>
                    <a:pt x="87" y="97"/>
                  </a:lnTo>
                  <a:lnTo>
                    <a:pt x="119" y="93"/>
                  </a:lnTo>
                  <a:lnTo>
                    <a:pt x="89" y="74"/>
                  </a:lnTo>
                  <a:lnTo>
                    <a:pt x="62" y="57"/>
                  </a:lnTo>
                  <a:lnTo>
                    <a:pt x="36" y="36"/>
                  </a:lnTo>
                  <a:lnTo>
                    <a:pt x="0" y="0"/>
                  </a:lnTo>
                  <a:lnTo>
                    <a:pt x="13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6" name="Freeform 72"/>
            <p:cNvSpPr>
              <a:spLocks/>
            </p:cNvSpPr>
            <p:nvPr/>
          </p:nvSpPr>
          <p:spPr bwMode="auto">
            <a:xfrm>
              <a:off x="3734" y="2421"/>
              <a:ext cx="92" cy="32"/>
            </a:xfrm>
            <a:custGeom>
              <a:avLst/>
              <a:gdLst>
                <a:gd name="T0" fmla="*/ 44 w 185"/>
                <a:gd name="T1" fmla="*/ 33 h 65"/>
                <a:gd name="T2" fmla="*/ 52 w 185"/>
                <a:gd name="T3" fmla="*/ 36 h 65"/>
                <a:gd name="T4" fmla="*/ 67 w 185"/>
                <a:gd name="T5" fmla="*/ 38 h 65"/>
                <a:gd name="T6" fmla="*/ 109 w 185"/>
                <a:gd name="T7" fmla="*/ 38 h 65"/>
                <a:gd name="T8" fmla="*/ 145 w 185"/>
                <a:gd name="T9" fmla="*/ 44 h 65"/>
                <a:gd name="T10" fmla="*/ 185 w 185"/>
                <a:gd name="T11" fmla="*/ 0 h 65"/>
                <a:gd name="T12" fmla="*/ 152 w 185"/>
                <a:gd name="T13" fmla="*/ 54 h 65"/>
                <a:gd name="T14" fmla="*/ 113 w 185"/>
                <a:gd name="T15" fmla="*/ 54 h 65"/>
                <a:gd name="T16" fmla="*/ 86 w 185"/>
                <a:gd name="T17" fmla="*/ 55 h 65"/>
                <a:gd name="T18" fmla="*/ 40 w 185"/>
                <a:gd name="T19" fmla="*/ 65 h 65"/>
                <a:gd name="T20" fmla="*/ 0 w 185"/>
                <a:gd name="T21" fmla="*/ 17 h 65"/>
                <a:gd name="T22" fmla="*/ 44 w 185"/>
                <a:gd name="T23" fmla="*/ 33 h 65"/>
                <a:gd name="T24" fmla="*/ 44 w 185"/>
                <a:gd name="T2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5" h="65">
                  <a:moveTo>
                    <a:pt x="44" y="33"/>
                  </a:moveTo>
                  <a:lnTo>
                    <a:pt x="52" y="36"/>
                  </a:lnTo>
                  <a:lnTo>
                    <a:pt x="67" y="38"/>
                  </a:lnTo>
                  <a:lnTo>
                    <a:pt x="109" y="38"/>
                  </a:lnTo>
                  <a:lnTo>
                    <a:pt x="145" y="44"/>
                  </a:lnTo>
                  <a:lnTo>
                    <a:pt x="185" y="0"/>
                  </a:lnTo>
                  <a:lnTo>
                    <a:pt x="152" y="54"/>
                  </a:lnTo>
                  <a:lnTo>
                    <a:pt x="113" y="54"/>
                  </a:lnTo>
                  <a:lnTo>
                    <a:pt x="86" y="55"/>
                  </a:lnTo>
                  <a:lnTo>
                    <a:pt x="40" y="65"/>
                  </a:lnTo>
                  <a:lnTo>
                    <a:pt x="0" y="17"/>
                  </a:lnTo>
                  <a:lnTo>
                    <a:pt x="44" y="33"/>
                  </a:lnTo>
                  <a:lnTo>
                    <a:pt x="4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7" name="Freeform 73"/>
            <p:cNvSpPr>
              <a:spLocks/>
            </p:cNvSpPr>
            <p:nvPr/>
          </p:nvSpPr>
          <p:spPr bwMode="auto">
            <a:xfrm>
              <a:off x="3216" y="2665"/>
              <a:ext cx="154" cy="725"/>
            </a:xfrm>
            <a:custGeom>
              <a:avLst/>
              <a:gdLst>
                <a:gd name="T0" fmla="*/ 110 w 308"/>
                <a:gd name="T1" fmla="*/ 44 h 1450"/>
                <a:gd name="T2" fmla="*/ 61 w 308"/>
                <a:gd name="T3" fmla="*/ 110 h 1450"/>
                <a:gd name="T4" fmla="*/ 53 w 308"/>
                <a:gd name="T5" fmla="*/ 247 h 1450"/>
                <a:gd name="T6" fmla="*/ 42 w 308"/>
                <a:gd name="T7" fmla="*/ 331 h 1450"/>
                <a:gd name="T8" fmla="*/ 93 w 308"/>
                <a:gd name="T9" fmla="*/ 388 h 1450"/>
                <a:gd name="T10" fmla="*/ 167 w 308"/>
                <a:gd name="T11" fmla="*/ 395 h 1450"/>
                <a:gd name="T12" fmla="*/ 108 w 308"/>
                <a:gd name="T13" fmla="*/ 416 h 1450"/>
                <a:gd name="T14" fmla="*/ 108 w 308"/>
                <a:gd name="T15" fmla="*/ 445 h 1450"/>
                <a:gd name="T16" fmla="*/ 118 w 308"/>
                <a:gd name="T17" fmla="*/ 483 h 1450"/>
                <a:gd name="T18" fmla="*/ 137 w 308"/>
                <a:gd name="T19" fmla="*/ 502 h 1450"/>
                <a:gd name="T20" fmla="*/ 120 w 308"/>
                <a:gd name="T21" fmla="*/ 540 h 1450"/>
                <a:gd name="T22" fmla="*/ 127 w 308"/>
                <a:gd name="T23" fmla="*/ 574 h 1450"/>
                <a:gd name="T24" fmla="*/ 137 w 308"/>
                <a:gd name="T25" fmla="*/ 608 h 1450"/>
                <a:gd name="T26" fmla="*/ 173 w 308"/>
                <a:gd name="T27" fmla="*/ 616 h 1450"/>
                <a:gd name="T28" fmla="*/ 184 w 308"/>
                <a:gd name="T29" fmla="*/ 654 h 1450"/>
                <a:gd name="T30" fmla="*/ 202 w 308"/>
                <a:gd name="T31" fmla="*/ 697 h 1450"/>
                <a:gd name="T32" fmla="*/ 236 w 308"/>
                <a:gd name="T33" fmla="*/ 699 h 1450"/>
                <a:gd name="T34" fmla="*/ 251 w 308"/>
                <a:gd name="T35" fmla="*/ 735 h 1450"/>
                <a:gd name="T36" fmla="*/ 287 w 308"/>
                <a:gd name="T37" fmla="*/ 760 h 1450"/>
                <a:gd name="T38" fmla="*/ 308 w 308"/>
                <a:gd name="T39" fmla="*/ 770 h 1450"/>
                <a:gd name="T40" fmla="*/ 236 w 308"/>
                <a:gd name="T41" fmla="*/ 749 h 1450"/>
                <a:gd name="T42" fmla="*/ 219 w 308"/>
                <a:gd name="T43" fmla="*/ 775 h 1450"/>
                <a:gd name="T44" fmla="*/ 200 w 308"/>
                <a:gd name="T45" fmla="*/ 916 h 1450"/>
                <a:gd name="T46" fmla="*/ 247 w 308"/>
                <a:gd name="T47" fmla="*/ 1144 h 1450"/>
                <a:gd name="T48" fmla="*/ 196 w 308"/>
                <a:gd name="T49" fmla="*/ 1040 h 1450"/>
                <a:gd name="T50" fmla="*/ 158 w 308"/>
                <a:gd name="T51" fmla="*/ 1450 h 1450"/>
                <a:gd name="T52" fmla="*/ 74 w 308"/>
                <a:gd name="T53" fmla="*/ 1287 h 1450"/>
                <a:gd name="T54" fmla="*/ 74 w 308"/>
                <a:gd name="T55" fmla="*/ 1022 h 1450"/>
                <a:gd name="T56" fmla="*/ 53 w 308"/>
                <a:gd name="T57" fmla="*/ 675 h 1450"/>
                <a:gd name="T58" fmla="*/ 27 w 308"/>
                <a:gd name="T59" fmla="*/ 574 h 1450"/>
                <a:gd name="T60" fmla="*/ 0 w 308"/>
                <a:gd name="T61" fmla="*/ 380 h 1450"/>
                <a:gd name="T62" fmla="*/ 42 w 308"/>
                <a:gd name="T63" fmla="*/ 578 h 1450"/>
                <a:gd name="T64" fmla="*/ 122 w 308"/>
                <a:gd name="T65" fmla="*/ 699 h 1450"/>
                <a:gd name="T66" fmla="*/ 78 w 308"/>
                <a:gd name="T67" fmla="*/ 538 h 1450"/>
                <a:gd name="T68" fmla="*/ 86 w 308"/>
                <a:gd name="T69" fmla="*/ 502 h 1450"/>
                <a:gd name="T70" fmla="*/ 30 w 308"/>
                <a:gd name="T71" fmla="*/ 448 h 1450"/>
                <a:gd name="T72" fmla="*/ 21 w 308"/>
                <a:gd name="T73" fmla="*/ 369 h 1450"/>
                <a:gd name="T74" fmla="*/ 15 w 308"/>
                <a:gd name="T75" fmla="*/ 302 h 1450"/>
                <a:gd name="T76" fmla="*/ 34 w 308"/>
                <a:gd name="T77" fmla="*/ 158 h 1450"/>
                <a:gd name="T78" fmla="*/ 34 w 308"/>
                <a:gd name="T79" fmla="*/ 85 h 1450"/>
                <a:gd name="T80" fmla="*/ 68 w 308"/>
                <a:gd name="T81" fmla="*/ 30 h 1450"/>
                <a:gd name="T82" fmla="*/ 122 w 308"/>
                <a:gd name="T83" fmla="*/ 0 h 1450"/>
                <a:gd name="T84" fmla="*/ 158 w 308"/>
                <a:gd name="T85" fmla="*/ 6 h 1450"/>
                <a:gd name="T86" fmla="*/ 110 w 308"/>
                <a:gd name="T87" fmla="*/ 44 h 1450"/>
                <a:gd name="T88" fmla="*/ 110 w 308"/>
                <a:gd name="T89" fmla="*/ 44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8" h="1450">
                  <a:moveTo>
                    <a:pt x="110" y="44"/>
                  </a:moveTo>
                  <a:lnTo>
                    <a:pt x="61" y="110"/>
                  </a:lnTo>
                  <a:lnTo>
                    <a:pt x="53" y="247"/>
                  </a:lnTo>
                  <a:lnTo>
                    <a:pt x="42" y="331"/>
                  </a:lnTo>
                  <a:lnTo>
                    <a:pt x="93" y="388"/>
                  </a:lnTo>
                  <a:lnTo>
                    <a:pt x="167" y="395"/>
                  </a:lnTo>
                  <a:lnTo>
                    <a:pt x="108" y="416"/>
                  </a:lnTo>
                  <a:lnTo>
                    <a:pt x="108" y="445"/>
                  </a:lnTo>
                  <a:lnTo>
                    <a:pt x="118" y="483"/>
                  </a:lnTo>
                  <a:lnTo>
                    <a:pt x="137" y="502"/>
                  </a:lnTo>
                  <a:lnTo>
                    <a:pt x="120" y="540"/>
                  </a:lnTo>
                  <a:lnTo>
                    <a:pt x="127" y="574"/>
                  </a:lnTo>
                  <a:lnTo>
                    <a:pt x="137" y="608"/>
                  </a:lnTo>
                  <a:lnTo>
                    <a:pt x="173" y="616"/>
                  </a:lnTo>
                  <a:lnTo>
                    <a:pt x="184" y="654"/>
                  </a:lnTo>
                  <a:lnTo>
                    <a:pt x="202" y="697"/>
                  </a:lnTo>
                  <a:lnTo>
                    <a:pt x="236" y="699"/>
                  </a:lnTo>
                  <a:lnTo>
                    <a:pt x="251" y="735"/>
                  </a:lnTo>
                  <a:lnTo>
                    <a:pt x="287" y="760"/>
                  </a:lnTo>
                  <a:lnTo>
                    <a:pt x="308" y="770"/>
                  </a:lnTo>
                  <a:lnTo>
                    <a:pt x="236" y="749"/>
                  </a:lnTo>
                  <a:lnTo>
                    <a:pt x="219" y="775"/>
                  </a:lnTo>
                  <a:lnTo>
                    <a:pt x="200" y="916"/>
                  </a:lnTo>
                  <a:lnTo>
                    <a:pt x="247" y="1144"/>
                  </a:lnTo>
                  <a:lnTo>
                    <a:pt x="196" y="1040"/>
                  </a:lnTo>
                  <a:lnTo>
                    <a:pt x="158" y="1450"/>
                  </a:lnTo>
                  <a:lnTo>
                    <a:pt x="74" y="1287"/>
                  </a:lnTo>
                  <a:lnTo>
                    <a:pt x="74" y="1022"/>
                  </a:lnTo>
                  <a:lnTo>
                    <a:pt x="53" y="675"/>
                  </a:lnTo>
                  <a:lnTo>
                    <a:pt x="27" y="574"/>
                  </a:lnTo>
                  <a:lnTo>
                    <a:pt x="0" y="380"/>
                  </a:lnTo>
                  <a:lnTo>
                    <a:pt x="42" y="578"/>
                  </a:lnTo>
                  <a:lnTo>
                    <a:pt x="122" y="699"/>
                  </a:lnTo>
                  <a:lnTo>
                    <a:pt x="78" y="538"/>
                  </a:lnTo>
                  <a:lnTo>
                    <a:pt x="86" y="502"/>
                  </a:lnTo>
                  <a:lnTo>
                    <a:pt x="30" y="448"/>
                  </a:lnTo>
                  <a:lnTo>
                    <a:pt x="21" y="369"/>
                  </a:lnTo>
                  <a:lnTo>
                    <a:pt x="15" y="302"/>
                  </a:lnTo>
                  <a:lnTo>
                    <a:pt x="34" y="158"/>
                  </a:lnTo>
                  <a:lnTo>
                    <a:pt x="34" y="85"/>
                  </a:lnTo>
                  <a:lnTo>
                    <a:pt x="68" y="30"/>
                  </a:lnTo>
                  <a:lnTo>
                    <a:pt x="122" y="0"/>
                  </a:lnTo>
                  <a:lnTo>
                    <a:pt x="158" y="6"/>
                  </a:lnTo>
                  <a:lnTo>
                    <a:pt x="110" y="44"/>
                  </a:lnTo>
                  <a:lnTo>
                    <a:pt x="11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8" name="Freeform 74"/>
            <p:cNvSpPr>
              <a:spLocks/>
            </p:cNvSpPr>
            <p:nvPr/>
          </p:nvSpPr>
          <p:spPr bwMode="auto">
            <a:xfrm>
              <a:off x="3275" y="2817"/>
              <a:ext cx="136" cy="51"/>
            </a:xfrm>
            <a:custGeom>
              <a:avLst/>
              <a:gdLst>
                <a:gd name="T0" fmla="*/ 38 w 272"/>
                <a:gd name="T1" fmla="*/ 6 h 103"/>
                <a:gd name="T2" fmla="*/ 34 w 272"/>
                <a:gd name="T3" fmla="*/ 51 h 103"/>
                <a:gd name="T4" fmla="*/ 38 w 272"/>
                <a:gd name="T5" fmla="*/ 74 h 103"/>
                <a:gd name="T6" fmla="*/ 59 w 272"/>
                <a:gd name="T7" fmla="*/ 82 h 103"/>
                <a:gd name="T8" fmla="*/ 80 w 272"/>
                <a:gd name="T9" fmla="*/ 76 h 103"/>
                <a:gd name="T10" fmla="*/ 144 w 272"/>
                <a:gd name="T11" fmla="*/ 61 h 103"/>
                <a:gd name="T12" fmla="*/ 184 w 272"/>
                <a:gd name="T13" fmla="*/ 51 h 103"/>
                <a:gd name="T14" fmla="*/ 213 w 272"/>
                <a:gd name="T15" fmla="*/ 57 h 103"/>
                <a:gd name="T16" fmla="*/ 236 w 272"/>
                <a:gd name="T17" fmla="*/ 55 h 103"/>
                <a:gd name="T18" fmla="*/ 251 w 272"/>
                <a:gd name="T19" fmla="*/ 51 h 103"/>
                <a:gd name="T20" fmla="*/ 272 w 272"/>
                <a:gd name="T21" fmla="*/ 30 h 103"/>
                <a:gd name="T22" fmla="*/ 264 w 272"/>
                <a:gd name="T23" fmla="*/ 55 h 103"/>
                <a:gd name="T24" fmla="*/ 247 w 272"/>
                <a:gd name="T25" fmla="*/ 66 h 103"/>
                <a:gd name="T26" fmla="*/ 217 w 272"/>
                <a:gd name="T27" fmla="*/ 66 h 103"/>
                <a:gd name="T28" fmla="*/ 175 w 272"/>
                <a:gd name="T29" fmla="*/ 66 h 103"/>
                <a:gd name="T30" fmla="*/ 146 w 272"/>
                <a:gd name="T31" fmla="*/ 70 h 103"/>
                <a:gd name="T32" fmla="*/ 108 w 272"/>
                <a:gd name="T33" fmla="*/ 84 h 103"/>
                <a:gd name="T34" fmla="*/ 59 w 272"/>
                <a:gd name="T35" fmla="*/ 97 h 103"/>
                <a:gd name="T36" fmla="*/ 0 w 272"/>
                <a:gd name="T37" fmla="*/ 103 h 103"/>
                <a:gd name="T38" fmla="*/ 25 w 272"/>
                <a:gd name="T39" fmla="*/ 85 h 103"/>
                <a:gd name="T40" fmla="*/ 21 w 272"/>
                <a:gd name="T41" fmla="*/ 44 h 103"/>
                <a:gd name="T42" fmla="*/ 30 w 272"/>
                <a:gd name="T43" fmla="*/ 0 h 103"/>
                <a:gd name="T44" fmla="*/ 38 w 272"/>
                <a:gd name="T45" fmla="*/ 6 h 103"/>
                <a:gd name="T46" fmla="*/ 38 w 272"/>
                <a:gd name="T47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2" h="103">
                  <a:moveTo>
                    <a:pt x="38" y="6"/>
                  </a:moveTo>
                  <a:lnTo>
                    <a:pt x="34" y="51"/>
                  </a:lnTo>
                  <a:lnTo>
                    <a:pt x="38" y="74"/>
                  </a:lnTo>
                  <a:lnTo>
                    <a:pt x="59" y="82"/>
                  </a:lnTo>
                  <a:lnTo>
                    <a:pt x="80" y="76"/>
                  </a:lnTo>
                  <a:lnTo>
                    <a:pt x="144" y="61"/>
                  </a:lnTo>
                  <a:lnTo>
                    <a:pt x="184" y="51"/>
                  </a:lnTo>
                  <a:lnTo>
                    <a:pt x="213" y="57"/>
                  </a:lnTo>
                  <a:lnTo>
                    <a:pt x="236" y="55"/>
                  </a:lnTo>
                  <a:lnTo>
                    <a:pt x="251" y="51"/>
                  </a:lnTo>
                  <a:lnTo>
                    <a:pt x="272" y="30"/>
                  </a:lnTo>
                  <a:lnTo>
                    <a:pt x="264" y="55"/>
                  </a:lnTo>
                  <a:lnTo>
                    <a:pt x="247" y="66"/>
                  </a:lnTo>
                  <a:lnTo>
                    <a:pt x="217" y="66"/>
                  </a:lnTo>
                  <a:lnTo>
                    <a:pt x="175" y="66"/>
                  </a:lnTo>
                  <a:lnTo>
                    <a:pt x="146" y="70"/>
                  </a:lnTo>
                  <a:lnTo>
                    <a:pt x="108" y="84"/>
                  </a:lnTo>
                  <a:lnTo>
                    <a:pt x="59" y="97"/>
                  </a:lnTo>
                  <a:lnTo>
                    <a:pt x="0" y="103"/>
                  </a:lnTo>
                  <a:lnTo>
                    <a:pt x="25" y="85"/>
                  </a:lnTo>
                  <a:lnTo>
                    <a:pt x="21" y="44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9" name="Freeform 75"/>
            <p:cNvSpPr>
              <a:spLocks/>
            </p:cNvSpPr>
            <p:nvPr/>
          </p:nvSpPr>
          <p:spPr bwMode="auto">
            <a:xfrm>
              <a:off x="3300" y="2803"/>
              <a:ext cx="113" cy="41"/>
            </a:xfrm>
            <a:custGeom>
              <a:avLst/>
              <a:gdLst>
                <a:gd name="T0" fmla="*/ 54 w 227"/>
                <a:gd name="T1" fmla="*/ 16 h 82"/>
                <a:gd name="T2" fmla="*/ 116 w 227"/>
                <a:gd name="T3" fmla="*/ 10 h 82"/>
                <a:gd name="T4" fmla="*/ 149 w 227"/>
                <a:gd name="T5" fmla="*/ 10 h 82"/>
                <a:gd name="T6" fmla="*/ 196 w 227"/>
                <a:gd name="T7" fmla="*/ 14 h 82"/>
                <a:gd name="T8" fmla="*/ 217 w 227"/>
                <a:gd name="T9" fmla="*/ 27 h 82"/>
                <a:gd name="T10" fmla="*/ 217 w 227"/>
                <a:gd name="T11" fmla="*/ 63 h 82"/>
                <a:gd name="T12" fmla="*/ 210 w 227"/>
                <a:gd name="T13" fmla="*/ 82 h 82"/>
                <a:gd name="T14" fmla="*/ 227 w 227"/>
                <a:gd name="T15" fmla="*/ 63 h 82"/>
                <a:gd name="T16" fmla="*/ 227 w 227"/>
                <a:gd name="T17" fmla="*/ 33 h 82"/>
                <a:gd name="T18" fmla="*/ 223 w 227"/>
                <a:gd name="T19" fmla="*/ 18 h 82"/>
                <a:gd name="T20" fmla="*/ 196 w 227"/>
                <a:gd name="T21" fmla="*/ 4 h 82"/>
                <a:gd name="T22" fmla="*/ 137 w 227"/>
                <a:gd name="T23" fmla="*/ 0 h 82"/>
                <a:gd name="T24" fmla="*/ 99 w 227"/>
                <a:gd name="T25" fmla="*/ 4 h 82"/>
                <a:gd name="T26" fmla="*/ 0 w 227"/>
                <a:gd name="T27" fmla="*/ 10 h 82"/>
                <a:gd name="T28" fmla="*/ 54 w 227"/>
                <a:gd name="T29" fmla="*/ 16 h 82"/>
                <a:gd name="T30" fmla="*/ 54 w 227"/>
                <a:gd name="T31" fmla="*/ 1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7" h="82">
                  <a:moveTo>
                    <a:pt x="54" y="16"/>
                  </a:moveTo>
                  <a:lnTo>
                    <a:pt x="116" y="10"/>
                  </a:lnTo>
                  <a:lnTo>
                    <a:pt x="149" y="10"/>
                  </a:lnTo>
                  <a:lnTo>
                    <a:pt x="196" y="14"/>
                  </a:lnTo>
                  <a:lnTo>
                    <a:pt x="217" y="27"/>
                  </a:lnTo>
                  <a:lnTo>
                    <a:pt x="217" y="63"/>
                  </a:lnTo>
                  <a:lnTo>
                    <a:pt x="210" y="82"/>
                  </a:lnTo>
                  <a:lnTo>
                    <a:pt x="227" y="63"/>
                  </a:lnTo>
                  <a:lnTo>
                    <a:pt x="227" y="33"/>
                  </a:lnTo>
                  <a:lnTo>
                    <a:pt x="223" y="18"/>
                  </a:lnTo>
                  <a:lnTo>
                    <a:pt x="196" y="4"/>
                  </a:lnTo>
                  <a:lnTo>
                    <a:pt x="137" y="0"/>
                  </a:lnTo>
                  <a:lnTo>
                    <a:pt x="99" y="4"/>
                  </a:lnTo>
                  <a:lnTo>
                    <a:pt x="0" y="10"/>
                  </a:lnTo>
                  <a:lnTo>
                    <a:pt x="54" y="16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0" name="Freeform 76"/>
            <p:cNvSpPr>
              <a:spLocks/>
            </p:cNvSpPr>
            <p:nvPr/>
          </p:nvSpPr>
          <p:spPr bwMode="auto">
            <a:xfrm>
              <a:off x="3264" y="2844"/>
              <a:ext cx="153" cy="78"/>
            </a:xfrm>
            <a:custGeom>
              <a:avLst/>
              <a:gdLst>
                <a:gd name="T0" fmla="*/ 34 w 304"/>
                <a:gd name="T1" fmla="*/ 133 h 158"/>
                <a:gd name="T2" fmla="*/ 57 w 304"/>
                <a:gd name="T3" fmla="*/ 135 h 158"/>
                <a:gd name="T4" fmla="*/ 87 w 304"/>
                <a:gd name="T5" fmla="*/ 126 h 158"/>
                <a:gd name="T6" fmla="*/ 127 w 304"/>
                <a:gd name="T7" fmla="*/ 107 h 158"/>
                <a:gd name="T8" fmla="*/ 188 w 304"/>
                <a:gd name="T9" fmla="*/ 89 h 158"/>
                <a:gd name="T10" fmla="*/ 241 w 304"/>
                <a:gd name="T11" fmla="*/ 84 h 158"/>
                <a:gd name="T12" fmla="*/ 264 w 304"/>
                <a:gd name="T13" fmla="*/ 74 h 158"/>
                <a:gd name="T14" fmla="*/ 287 w 304"/>
                <a:gd name="T15" fmla="*/ 51 h 158"/>
                <a:gd name="T16" fmla="*/ 287 w 304"/>
                <a:gd name="T17" fmla="*/ 21 h 158"/>
                <a:gd name="T18" fmla="*/ 268 w 304"/>
                <a:gd name="T19" fmla="*/ 4 h 158"/>
                <a:gd name="T20" fmla="*/ 280 w 304"/>
                <a:gd name="T21" fmla="*/ 0 h 158"/>
                <a:gd name="T22" fmla="*/ 297 w 304"/>
                <a:gd name="T23" fmla="*/ 21 h 158"/>
                <a:gd name="T24" fmla="*/ 304 w 304"/>
                <a:gd name="T25" fmla="*/ 46 h 158"/>
                <a:gd name="T26" fmla="*/ 299 w 304"/>
                <a:gd name="T27" fmla="*/ 67 h 158"/>
                <a:gd name="T28" fmla="*/ 274 w 304"/>
                <a:gd name="T29" fmla="*/ 89 h 158"/>
                <a:gd name="T30" fmla="*/ 243 w 304"/>
                <a:gd name="T31" fmla="*/ 101 h 158"/>
                <a:gd name="T32" fmla="*/ 196 w 304"/>
                <a:gd name="T33" fmla="*/ 114 h 158"/>
                <a:gd name="T34" fmla="*/ 148 w 304"/>
                <a:gd name="T35" fmla="*/ 129 h 158"/>
                <a:gd name="T36" fmla="*/ 103 w 304"/>
                <a:gd name="T37" fmla="*/ 141 h 158"/>
                <a:gd name="T38" fmla="*/ 61 w 304"/>
                <a:gd name="T39" fmla="*/ 150 h 158"/>
                <a:gd name="T40" fmla="*/ 25 w 304"/>
                <a:gd name="T41" fmla="*/ 158 h 158"/>
                <a:gd name="T42" fmla="*/ 0 w 304"/>
                <a:gd name="T43" fmla="*/ 107 h 158"/>
                <a:gd name="T44" fmla="*/ 2 w 304"/>
                <a:gd name="T45" fmla="*/ 55 h 158"/>
                <a:gd name="T46" fmla="*/ 36 w 304"/>
                <a:gd name="T47" fmla="*/ 44 h 158"/>
                <a:gd name="T48" fmla="*/ 21 w 304"/>
                <a:gd name="T49" fmla="*/ 80 h 158"/>
                <a:gd name="T50" fmla="*/ 17 w 304"/>
                <a:gd name="T51" fmla="*/ 99 h 158"/>
                <a:gd name="T52" fmla="*/ 21 w 304"/>
                <a:gd name="T53" fmla="*/ 116 h 158"/>
                <a:gd name="T54" fmla="*/ 34 w 304"/>
                <a:gd name="T55" fmla="*/ 133 h 158"/>
                <a:gd name="T56" fmla="*/ 34 w 304"/>
                <a:gd name="T57" fmla="*/ 13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4" h="158">
                  <a:moveTo>
                    <a:pt x="34" y="133"/>
                  </a:moveTo>
                  <a:lnTo>
                    <a:pt x="57" y="135"/>
                  </a:lnTo>
                  <a:lnTo>
                    <a:pt x="87" y="126"/>
                  </a:lnTo>
                  <a:lnTo>
                    <a:pt x="127" y="107"/>
                  </a:lnTo>
                  <a:lnTo>
                    <a:pt x="188" y="89"/>
                  </a:lnTo>
                  <a:lnTo>
                    <a:pt x="241" y="84"/>
                  </a:lnTo>
                  <a:lnTo>
                    <a:pt x="264" y="74"/>
                  </a:lnTo>
                  <a:lnTo>
                    <a:pt x="287" y="51"/>
                  </a:lnTo>
                  <a:lnTo>
                    <a:pt x="287" y="21"/>
                  </a:lnTo>
                  <a:lnTo>
                    <a:pt x="268" y="4"/>
                  </a:lnTo>
                  <a:lnTo>
                    <a:pt x="280" y="0"/>
                  </a:lnTo>
                  <a:lnTo>
                    <a:pt x="297" y="21"/>
                  </a:lnTo>
                  <a:lnTo>
                    <a:pt x="304" y="46"/>
                  </a:lnTo>
                  <a:lnTo>
                    <a:pt x="299" y="67"/>
                  </a:lnTo>
                  <a:lnTo>
                    <a:pt x="274" y="89"/>
                  </a:lnTo>
                  <a:lnTo>
                    <a:pt x="243" y="101"/>
                  </a:lnTo>
                  <a:lnTo>
                    <a:pt x="196" y="114"/>
                  </a:lnTo>
                  <a:lnTo>
                    <a:pt x="148" y="129"/>
                  </a:lnTo>
                  <a:lnTo>
                    <a:pt x="103" y="141"/>
                  </a:lnTo>
                  <a:lnTo>
                    <a:pt x="61" y="150"/>
                  </a:lnTo>
                  <a:lnTo>
                    <a:pt x="25" y="158"/>
                  </a:lnTo>
                  <a:lnTo>
                    <a:pt x="0" y="107"/>
                  </a:lnTo>
                  <a:lnTo>
                    <a:pt x="2" y="55"/>
                  </a:lnTo>
                  <a:lnTo>
                    <a:pt x="36" y="44"/>
                  </a:lnTo>
                  <a:lnTo>
                    <a:pt x="21" y="80"/>
                  </a:lnTo>
                  <a:lnTo>
                    <a:pt x="17" y="99"/>
                  </a:lnTo>
                  <a:lnTo>
                    <a:pt x="21" y="116"/>
                  </a:lnTo>
                  <a:lnTo>
                    <a:pt x="34" y="133"/>
                  </a:lnTo>
                  <a:lnTo>
                    <a:pt x="34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1" name="Freeform 77"/>
            <p:cNvSpPr>
              <a:spLocks/>
            </p:cNvSpPr>
            <p:nvPr/>
          </p:nvSpPr>
          <p:spPr bwMode="auto">
            <a:xfrm>
              <a:off x="3313" y="2885"/>
              <a:ext cx="101" cy="80"/>
            </a:xfrm>
            <a:custGeom>
              <a:avLst/>
              <a:gdLst>
                <a:gd name="T0" fmla="*/ 162 w 202"/>
                <a:gd name="T1" fmla="*/ 11 h 159"/>
                <a:gd name="T2" fmla="*/ 181 w 202"/>
                <a:gd name="T3" fmla="*/ 23 h 159"/>
                <a:gd name="T4" fmla="*/ 198 w 202"/>
                <a:gd name="T5" fmla="*/ 42 h 159"/>
                <a:gd name="T6" fmla="*/ 190 w 202"/>
                <a:gd name="T7" fmla="*/ 64 h 159"/>
                <a:gd name="T8" fmla="*/ 148 w 202"/>
                <a:gd name="T9" fmla="*/ 93 h 159"/>
                <a:gd name="T10" fmla="*/ 114 w 202"/>
                <a:gd name="T11" fmla="*/ 104 h 159"/>
                <a:gd name="T12" fmla="*/ 78 w 202"/>
                <a:gd name="T13" fmla="*/ 112 h 159"/>
                <a:gd name="T14" fmla="*/ 46 w 202"/>
                <a:gd name="T15" fmla="*/ 121 h 159"/>
                <a:gd name="T16" fmla="*/ 11 w 202"/>
                <a:gd name="T17" fmla="*/ 148 h 159"/>
                <a:gd name="T18" fmla="*/ 0 w 202"/>
                <a:gd name="T19" fmla="*/ 156 h 159"/>
                <a:gd name="T20" fmla="*/ 49 w 202"/>
                <a:gd name="T21" fmla="*/ 159 h 159"/>
                <a:gd name="T22" fmla="*/ 108 w 202"/>
                <a:gd name="T23" fmla="*/ 125 h 159"/>
                <a:gd name="T24" fmla="*/ 169 w 202"/>
                <a:gd name="T25" fmla="*/ 116 h 159"/>
                <a:gd name="T26" fmla="*/ 202 w 202"/>
                <a:gd name="T27" fmla="*/ 118 h 159"/>
                <a:gd name="T28" fmla="*/ 169 w 202"/>
                <a:gd name="T29" fmla="*/ 106 h 159"/>
                <a:gd name="T30" fmla="*/ 190 w 202"/>
                <a:gd name="T31" fmla="*/ 85 h 159"/>
                <a:gd name="T32" fmla="*/ 202 w 202"/>
                <a:gd name="T33" fmla="*/ 57 h 159"/>
                <a:gd name="T34" fmla="*/ 202 w 202"/>
                <a:gd name="T35" fmla="*/ 26 h 159"/>
                <a:gd name="T36" fmla="*/ 184 w 202"/>
                <a:gd name="T37" fmla="*/ 11 h 159"/>
                <a:gd name="T38" fmla="*/ 156 w 202"/>
                <a:gd name="T39" fmla="*/ 0 h 159"/>
                <a:gd name="T40" fmla="*/ 162 w 202"/>
                <a:gd name="T41" fmla="*/ 11 h 159"/>
                <a:gd name="T42" fmla="*/ 162 w 202"/>
                <a:gd name="T43" fmla="*/ 1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159">
                  <a:moveTo>
                    <a:pt x="162" y="11"/>
                  </a:moveTo>
                  <a:lnTo>
                    <a:pt x="181" y="23"/>
                  </a:lnTo>
                  <a:lnTo>
                    <a:pt x="198" y="42"/>
                  </a:lnTo>
                  <a:lnTo>
                    <a:pt x="190" y="64"/>
                  </a:lnTo>
                  <a:lnTo>
                    <a:pt x="148" y="93"/>
                  </a:lnTo>
                  <a:lnTo>
                    <a:pt x="114" y="104"/>
                  </a:lnTo>
                  <a:lnTo>
                    <a:pt x="78" y="112"/>
                  </a:lnTo>
                  <a:lnTo>
                    <a:pt x="46" y="121"/>
                  </a:lnTo>
                  <a:lnTo>
                    <a:pt x="11" y="148"/>
                  </a:lnTo>
                  <a:lnTo>
                    <a:pt x="0" y="156"/>
                  </a:lnTo>
                  <a:lnTo>
                    <a:pt x="49" y="159"/>
                  </a:lnTo>
                  <a:lnTo>
                    <a:pt x="108" y="125"/>
                  </a:lnTo>
                  <a:lnTo>
                    <a:pt x="169" y="116"/>
                  </a:lnTo>
                  <a:lnTo>
                    <a:pt x="202" y="118"/>
                  </a:lnTo>
                  <a:lnTo>
                    <a:pt x="169" y="106"/>
                  </a:lnTo>
                  <a:lnTo>
                    <a:pt x="190" y="85"/>
                  </a:lnTo>
                  <a:lnTo>
                    <a:pt x="202" y="57"/>
                  </a:lnTo>
                  <a:lnTo>
                    <a:pt x="202" y="26"/>
                  </a:lnTo>
                  <a:lnTo>
                    <a:pt x="184" y="11"/>
                  </a:lnTo>
                  <a:lnTo>
                    <a:pt x="156" y="0"/>
                  </a:lnTo>
                  <a:lnTo>
                    <a:pt x="162" y="11"/>
                  </a:lnTo>
                  <a:lnTo>
                    <a:pt x="16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2" name="Freeform 78"/>
            <p:cNvSpPr>
              <a:spLocks/>
            </p:cNvSpPr>
            <p:nvPr/>
          </p:nvSpPr>
          <p:spPr bwMode="auto">
            <a:xfrm>
              <a:off x="3270" y="2939"/>
              <a:ext cx="149" cy="104"/>
            </a:xfrm>
            <a:custGeom>
              <a:avLst/>
              <a:gdLst>
                <a:gd name="T0" fmla="*/ 280 w 299"/>
                <a:gd name="T1" fmla="*/ 12 h 209"/>
                <a:gd name="T2" fmla="*/ 291 w 299"/>
                <a:gd name="T3" fmla="*/ 27 h 209"/>
                <a:gd name="T4" fmla="*/ 284 w 299"/>
                <a:gd name="T5" fmla="*/ 46 h 209"/>
                <a:gd name="T6" fmla="*/ 276 w 299"/>
                <a:gd name="T7" fmla="*/ 57 h 209"/>
                <a:gd name="T8" fmla="*/ 257 w 299"/>
                <a:gd name="T9" fmla="*/ 71 h 209"/>
                <a:gd name="T10" fmla="*/ 232 w 299"/>
                <a:gd name="T11" fmla="*/ 78 h 209"/>
                <a:gd name="T12" fmla="*/ 211 w 299"/>
                <a:gd name="T13" fmla="*/ 88 h 209"/>
                <a:gd name="T14" fmla="*/ 189 w 299"/>
                <a:gd name="T15" fmla="*/ 107 h 209"/>
                <a:gd name="T16" fmla="*/ 175 w 299"/>
                <a:gd name="T17" fmla="*/ 116 h 209"/>
                <a:gd name="T18" fmla="*/ 147 w 299"/>
                <a:gd name="T19" fmla="*/ 133 h 209"/>
                <a:gd name="T20" fmla="*/ 143 w 299"/>
                <a:gd name="T21" fmla="*/ 147 h 209"/>
                <a:gd name="T22" fmla="*/ 97 w 299"/>
                <a:gd name="T23" fmla="*/ 129 h 209"/>
                <a:gd name="T24" fmla="*/ 92 w 299"/>
                <a:gd name="T25" fmla="*/ 110 h 209"/>
                <a:gd name="T26" fmla="*/ 99 w 299"/>
                <a:gd name="T27" fmla="*/ 86 h 209"/>
                <a:gd name="T28" fmla="*/ 109 w 299"/>
                <a:gd name="T29" fmla="*/ 76 h 209"/>
                <a:gd name="T30" fmla="*/ 116 w 299"/>
                <a:gd name="T31" fmla="*/ 69 h 209"/>
                <a:gd name="T32" fmla="*/ 124 w 299"/>
                <a:gd name="T33" fmla="*/ 59 h 209"/>
                <a:gd name="T34" fmla="*/ 132 w 299"/>
                <a:gd name="T35" fmla="*/ 52 h 209"/>
                <a:gd name="T36" fmla="*/ 139 w 299"/>
                <a:gd name="T37" fmla="*/ 44 h 209"/>
                <a:gd name="T38" fmla="*/ 147 w 299"/>
                <a:gd name="T39" fmla="*/ 40 h 209"/>
                <a:gd name="T40" fmla="*/ 86 w 299"/>
                <a:gd name="T41" fmla="*/ 71 h 209"/>
                <a:gd name="T42" fmla="*/ 54 w 299"/>
                <a:gd name="T43" fmla="*/ 55 h 209"/>
                <a:gd name="T44" fmla="*/ 0 w 299"/>
                <a:gd name="T45" fmla="*/ 59 h 209"/>
                <a:gd name="T46" fmla="*/ 101 w 299"/>
                <a:gd name="T47" fmla="*/ 188 h 209"/>
                <a:gd name="T48" fmla="*/ 173 w 299"/>
                <a:gd name="T49" fmla="*/ 209 h 209"/>
                <a:gd name="T50" fmla="*/ 149 w 299"/>
                <a:gd name="T51" fmla="*/ 183 h 209"/>
                <a:gd name="T52" fmla="*/ 154 w 299"/>
                <a:gd name="T53" fmla="*/ 152 h 209"/>
                <a:gd name="T54" fmla="*/ 181 w 299"/>
                <a:gd name="T55" fmla="*/ 133 h 209"/>
                <a:gd name="T56" fmla="*/ 210 w 299"/>
                <a:gd name="T57" fmla="*/ 103 h 209"/>
                <a:gd name="T58" fmla="*/ 230 w 299"/>
                <a:gd name="T59" fmla="*/ 107 h 209"/>
                <a:gd name="T60" fmla="*/ 246 w 299"/>
                <a:gd name="T61" fmla="*/ 139 h 209"/>
                <a:gd name="T62" fmla="*/ 263 w 299"/>
                <a:gd name="T63" fmla="*/ 150 h 209"/>
                <a:gd name="T64" fmla="*/ 261 w 299"/>
                <a:gd name="T65" fmla="*/ 86 h 209"/>
                <a:gd name="T66" fmla="*/ 282 w 299"/>
                <a:gd name="T67" fmla="*/ 71 h 209"/>
                <a:gd name="T68" fmla="*/ 295 w 299"/>
                <a:gd name="T69" fmla="*/ 53 h 209"/>
                <a:gd name="T70" fmla="*/ 299 w 299"/>
                <a:gd name="T71" fmla="*/ 21 h 209"/>
                <a:gd name="T72" fmla="*/ 282 w 299"/>
                <a:gd name="T73" fmla="*/ 4 h 209"/>
                <a:gd name="T74" fmla="*/ 246 w 299"/>
                <a:gd name="T75" fmla="*/ 0 h 209"/>
                <a:gd name="T76" fmla="*/ 280 w 299"/>
                <a:gd name="T77" fmla="*/ 12 h 209"/>
                <a:gd name="T78" fmla="*/ 280 w 299"/>
                <a:gd name="T79" fmla="*/ 1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9" h="209">
                  <a:moveTo>
                    <a:pt x="280" y="12"/>
                  </a:moveTo>
                  <a:lnTo>
                    <a:pt x="291" y="27"/>
                  </a:lnTo>
                  <a:lnTo>
                    <a:pt x="284" y="46"/>
                  </a:lnTo>
                  <a:lnTo>
                    <a:pt x="276" y="57"/>
                  </a:lnTo>
                  <a:lnTo>
                    <a:pt x="257" y="71"/>
                  </a:lnTo>
                  <a:lnTo>
                    <a:pt x="232" y="78"/>
                  </a:lnTo>
                  <a:lnTo>
                    <a:pt x="211" y="88"/>
                  </a:lnTo>
                  <a:lnTo>
                    <a:pt x="189" y="107"/>
                  </a:lnTo>
                  <a:lnTo>
                    <a:pt x="175" y="116"/>
                  </a:lnTo>
                  <a:lnTo>
                    <a:pt x="147" y="133"/>
                  </a:lnTo>
                  <a:lnTo>
                    <a:pt x="143" y="147"/>
                  </a:lnTo>
                  <a:lnTo>
                    <a:pt x="97" y="129"/>
                  </a:lnTo>
                  <a:lnTo>
                    <a:pt x="92" y="110"/>
                  </a:lnTo>
                  <a:lnTo>
                    <a:pt x="99" y="86"/>
                  </a:lnTo>
                  <a:lnTo>
                    <a:pt x="109" y="76"/>
                  </a:lnTo>
                  <a:lnTo>
                    <a:pt x="116" y="69"/>
                  </a:lnTo>
                  <a:lnTo>
                    <a:pt x="124" y="59"/>
                  </a:lnTo>
                  <a:lnTo>
                    <a:pt x="132" y="52"/>
                  </a:lnTo>
                  <a:lnTo>
                    <a:pt x="139" y="44"/>
                  </a:lnTo>
                  <a:lnTo>
                    <a:pt x="147" y="40"/>
                  </a:lnTo>
                  <a:lnTo>
                    <a:pt x="86" y="71"/>
                  </a:lnTo>
                  <a:lnTo>
                    <a:pt x="54" y="55"/>
                  </a:lnTo>
                  <a:lnTo>
                    <a:pt x="0" y="59"/>
                  </a:lnTo>
                  <a:lnTo>
                    <a:pt x="101" y="188"/>
                  </a:lnTo>
                  <a:lnTo>
                    <a:pt x="173" y="209"/>
                  </a:lnTo>
                  <a:lnTo>
                    <a:pt x="149" y="183"/>
                  </a:lnTo>
                  <a:lnTo>
                    <a:pt x="154" y="152"/>
                  </a:lnTo>
                  <a:lnTo>
                    <a:pt x="181" y="133"/>
                  </a:lnTo>
                  <a:lnTo>
                    <a:pt x="210" y="103"/>
                  </a:lnTo>
                  <a:lnTo>
                    <a:pt x="230" y="107"/>
                  </a:lnTo>
                  <a:lnTo>
                    <a:pt x="246" y="139"/>
                  </a:lnTo>
                  <a:lnTo>
                    <a:pt x="263" y="150"/>
                  </a:lnTo>
                  <a:lnTo>
                    <a:pt x="261" y="86"/>
                  </a:lnTo>
                  <a:lnTo>
                    <a:pt x="282" y="71"/>
                  </a:lnTo>
                  <a:lnTo>
                    <a:pt x="295" y="53"/>
                  </a:lnTo>
                  <a:lnTo>
                    <a:pt x="299" y="21"/>
                  </a:lnTo>
                  <a:lnTo>
                    <a:pt x="282" y="4"/>
                  </a:lnTo>
                  <a:lnTo>
                    <a:pt x="246" y="0"/>
                  </a:lnTo>
                  <a:lnTo>
                    <a:pt x="280" y="12"/>
                  </a:lnTo>
                  <a:lnTo>
                    <a:pt x="2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3" name="Freeform 79"/>
            <p:cNvSpPr>
              <a:spLocks/>
            </p:cNvSpPr>
            <p:nvPr/>
          </p:nvSpPr>
          <p:spPr bwMode="auto">
            <a:xfrm>
              <a:off x="3327" y="2993"/>
              <a:ext cx="77" cy="152"/>
            </a:xfrm>
            <a:custGeom>
              <a:avLst/>
              <a:gdLst>
                <a:gd name="T0" fmla="*/ 147 w 155"/>
                <a:gd name="T1" fmla="*/ 28 h 304"/>
                <a:gd name="T2" fmla="*/ 153 w 155"/>
                <a:gd name="T3" fmla="*/ 163 h 304"/>
                <a:gd name="T4" fmla="*/ 155 w 155"/>
                <a:gd name="T5" fmla="*/ 304 h 304"/>
                <a:gd name="T6" fmla="*/ 153 w 155"/>
                <a:gd name="T7" fmla="*/ 302 h 304"/>
                <a:gd name="T8" fmla="*/ 149 w 155"/>
                <a:gd name="T9" fmla="*/ 294 h 304"/>
                <a:gd name="T10" fmla="*/ 147 w 155"/>
                <a:gd name="T11" fmla="*/ 287 h 304"/>
                <a:gd name="T12" fmla="*/ 145 w 155"/>
                <a:gd name="T13" fmla="*/ 281 h 304"/>
                <a:gd name="T14" fmla="*/ 141 w 155"/>
                <a:gd name="T15" fmla="*/ 252 h 304"/>
                <a:gd name="T16" fmla="*/ 139 w 155"/>
                <a:gd name="T17" fmla="*/ 228 h 304"/>
                <a:gd name="T18" fmla="*/ 122 w 155"/>
                <a:gd name="T19" fmla="*/ 190 h 304"/>
                <a:gd name="T20" fmla="*/ 92 w 155"/>
                <a:gd name="T21" fmla="*/ 169 h 304"/>
                <a:gd name="T22" fmla="*/ 73 w 155"/>
                <a:gd name="T23" fmla="*/ 140 h 304"/>
                <a:gd name="T24" fmla="*/ 0 w 155"/>
                <a:gd name="T25" fmla="*/ 95 h 304"/>
                <a:gd name="T26" fmla="*/ 48 w 155"/>
                <a:gd name="T27" fmla="*/ 95 h 304"/>
                <a:gd name="T28" fmla="*/ 99 w 155"/>
                <a:gd name="T29" fmla="*/ 93 h 304"/>
                <a:gd name="T30" fmla="*/ 122 w 155"/>
                <a:gd name="T31" fmla="*/ 112 h 304"/>
                <a:gd name="T32" fmla="*/ 132 w 155"/>
                <a:gd name="T33" fmla="*/ 78 h 304"/>
                <a:gd name="T34" fmla="*/ 128 w 155"/>
                <a:gd name="T35" fmla="*/ 0 h 304"/>
                <a:gd name="T36" fmla="*/ 147 w 155"/>
                <a:gd name="T37" fmla="*/ 28 h 304"/>
                <a:gd name="T38" fmla="*/ 147 w 155"/>
                <a:gd name="T39" fmla="*/ 2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304">
                  <a:moveTo>
                    <a:pt x="147" y="28"/>
                  </a:moveTo>
                  <a:lnTo>
                    <a:pt x="153" y="163"/>
                  </a:lnTo>
                  <a:lnTo>
                    <a:pt x="155" y="304"/>
                  </a:lnTo>
                  <a:lnTo>
                    <a:pt x="153" y="302"/>
                  </a:lnTo>
                  <a:lnTo>
                    <a:pt x="149" y="294"/>
                  </a:lnTo>
                  <a:lnTo>
                    <a:pt x="147" y="287"/>
                  </a:lnTo>
                  <a:lnTo>
                    <a:pt x="145" y="281"/>
                  </a:lnTo>
                  <a:lnTo>
                    <a:pt x="141" y="252"/>
                  </a:lnTo>
                  <a:lnTo>
                    <a:pt x="139" y="228"/>
                  </a:lnTo>
                  <a:lnTo>
                    <a:pt x="122" y="190"/>
                  </a:lnTo>
                  <a:lnTo>
                    <a:pt x="92" y="169"/>
                  </a:lnTo>
                  <a:lnTo>
                    <a:pt x="73" y="140"/>
                  </a:lnTo>
                  <a:lnTo>
                    <a:pt x="0" y="95"/>
                  </a:lnTo>
                  <a:lnTo>
                    <a:pt x="48" y="95"/>
                  </a:lnTo>
                  <a:lnTo>
                    <a:pt x="99" y="93"/>
                  </a:lnTo>
                  <a:lnTo>
                    <a:pt x="122" y="112"/>
                  </a:lnTo>
                  <a:lnTo>
                    <a:pt x="132" y="78"/>
                  </a:lnTo>
                  <a:lnTo>
                    <a:pt x="128" y="0"/>
                  </a:lnTo>
                  <a:lnTo>
                    <a:pt x="147" y="28"/>
                  </a:lnTo>
                  <a:lnTo>
                    <a:pt x="14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4" name="Freeform 80"/>
            <p:cNvSpPr>
              <a:spLocks/>
            </p:cNvSpPr>
            <p:nvPr/>
          </p:nvSpPr>
          <p:spPr bwMode="auto">
            <a:xfrm>
              <a:off x="3377" y="2656"/>
              <a:ext cx="738" cy="555"/>
            </a:xfrm>
            <a:custGeom>
              <a:avLst/>
              <a:gdLst>
                <a:gd name="T0" fmla="*/ 0 w 1476"/>
                <a:gd name="T1" fmla="*/ 49 h 1110"/>
                <a:gd name="T2" fmla="*/ 14 w 1476"/>
                <a:gd name="T3" fmla="*/ 277 h 1110"/>
                <a:gd name="T4" fmla="*/ 33 w 1476"/>
                <a:gd name="T5" fmla="*/ 49 h 1110"/>
                <a:gd name="T6" fmla="*/ 1438 w 1476"/>
                <a:gd name="T7" fmla="*/ 24 h 1110"/>
                <a:gd name="T8" fmla="*/ 1470 w 1476"/>
                <a:gd name="T9" fmla="*/ 1110 h 1110"/>
                <a:gd name="T10" fmla="*/ 1476 w 1476"/>
                <a:gd name="T11" fmla="*/ 0 h 1110"/>
                <a:gd name="T12" fmla="*/ 0 w 1476"/>
                <a:gd name="T13" fmla="*/ 49 h 1110"/>
                <a:gd name="T14" fmla="*/ 0 w 1476"/>
                <a:gd name="T15" fmla="*/ 49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6" h="1110">
                  <a:moveTo>
                    <a:pt x="0" y="49"/>
                  </a:moveTo>
                  <a:lnTo>
                    <a:pt x="14" y="277"/>
                  </a:lnTo>
                  <a:lnTo>
                    <a:pt x="33" y="49"/>
                  </a:lnTo>
                  <a:lnTo>
                    <a:pt x="1438" y="24"/>
                  </a:lnTo>
                  <a:lnTo>
                    <a:pt x="1470" y="1110"/>
                  </a:lnTo>
                  <a:lnTo>
                    <a:pt x="1476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5" name="Freeform 81"/>
            <p:cNvSpPr>
              <a:spLocks/>
            </p:cNvSpPr>
            <p:nvPr/>
          </p:nvSpPr>
          <p:spPr bwMode="auto">
            <a:xfrm>
              <a:off x="3284" y="3133"/>
              <a:ext cx="259" cy="390"/>
            </a:xfrm>
            <a:custGeom>
              <a:avLst/>
              <a:gdLst>
                <a:gd name="T0" fmla="*/ 268 w 519"/>
                <a:gd name="T1" fmla="*/ 779 h 779"/>
                <a:gd name="T2" fmla="*/ 173 w 519"/>
                <a:gd name="T3" fmla="*/ 709 h 779"/>
                <a:gd name="T4" fmla="*/ 99 w 519"/>
                <a:gd name="T5" fmla="*/ 646 h 779"/>
                <a:gd name="T6" fmla="*/ 29 w 519"/>
                <a:gd name="T7" fmla="*/ 553 h 779"/>
                <a:gd name="T8" fmla="*/ 29 w 519"/>
                <a:gd name="T9" fmla="*/ 549 h 779"/>
                <a:gd name="T10" fmla="*/ 25 w 519"/>
                <a:gd name="T11" fmla="*/ 536 h 779"/>
                <a:gd name="T12" fmla="*/ 23 w 519"/>
                <a:gd name="T13" fmla="*/ 528 h 779"/>
                <a:gd name="T14" fmla="*/ 21 w 519"/>
                <a:gd name="T15" fmla="*/ 519 h 779"/>
                <a:gd name="T16" fmla="*/ 19 w 519"/>
                <a:gd name="T17" fmla="*/ 509 h 779"/>
                <a:gd name="T18" fmla="*/ 17 w 519"/>
                <a:gd name="T19" fmla="*/ 500 h 779"/>
                <a:gd name="T20" fmla="*/ 13 w 519"/>
                <a:gd name="T21" fmla="*/ 479 h 779"/>
                <a:gd name="T22" fmla="*/ 10 w 519"/>
                <a:gd name="T23" fmla="*/ 458 h 779"/>
                <a:gd name="T24" fmla="*/ 8 w 519"/>
                <a:gd name="T25" fmla="*/ 431 h 779"/>
                <a:gd name="T26" fmla="*/ 8 w 519"/>
                <a:gd name="T27" fmla="*/ 397 h 779"/>
                <a:gd name="T28" fmla="*/ 6 w 519"/>
                <a:gd name="T29" fmla="*/ 342 h 779"/>
                <a:gd name="T30" fmla="*/ 2 w 519"/>
                <a:gd name="T31" fmla="*/ 289 h 779"/>
                <a:gd name="T32" fmla="*/ 0 w 519"/>
                <a:gd name="T33" fmla="*/ 266 h 779"/>
                <a:gd name="T34" fmla="*/ 11 w 519"/>
                <a:gd name="T35" fmla="*/ 0 h 779"/>
                <a:gd name="T36" fmla="*/ 11 w 519"/>
                <a:gd name="T37" fmla="*/ 228 h 779"/>
                <a:gd name="T38" fmla="*/ 32 w 519"/>
                <a:gd name="T39" fmla="*/ 401 h 779"/>
                <a:gd name="T40" fmla="*/ 107 w 519"/>
                <a:gd name="T41" fmla="*/ 532 h 779"/>
                <a:gd name="T42" fmla="*/ 228 w 519"/>
                <a:gd name="T43" fmla="*/ 635 h 779"/>
                <a:gd name="T44" fmla="*/ 262 w 519"/>
                <a:gd name="T45" fmla="*/ 737 h 779"/>
                <a:gd name="T46" fmla="*/ 302 w 519"/>
                <a:gd name="T47" fmla="*/ 726 h 779"/>
                <a:gd name="T48" fmla="*/ 314 w 519"/>
                <a:gd name="T49" fmla="*/ 717 h 779"/>
                <a:gd name="T50" fmla="*/ 327 w 519"/>
                <a:gd name="T51" fmla="*/ 707 h 779"/>
                <a:gd name="T52" fmla="*/ 333 w 519"/>
                <a:gd name="T53" fmla="*/ 701 h 779"/>
                <a:gd name="T54" fmla="*/ 340 w 519"/>
                <a:gd name="T55" fmla="*/ 696 h 779"/>
                <a:gd name="T56" fmla="*/ 348 w 519"/>
                <a:gd name="T57" fmla="*/ 690 h 779"/>
                <a:gd name="T58" fmla="*/ 356 w 519"/>
                <a:gd name="T59" fmla="*/ 682 h 779"/>
                <a:gd name="T60" fmla="*/ 363 w 519"/>
                <a:gd name="T61" fmla="*/ 677 h 779"/>
                <a:gd name="T62" fmla="*/ 369 w 519"/>
                <a:gd name="T63" fmla="*/ 671 h 779"/>
                <a:gd name="T64" fmla="*/ 380 w 519"/>
                <a:gd name="T65" fmla="*/ 661 h 779"/>
                <a:gd name="T66" fmla="*/ 388 w 519"/>
                <a:gd name="T67" fmla="*/ 654 h 779"/>
                <a:gd name="T68" fmla="*/ 396 w 519"/>
                <a:gd name="T69" fmla="*/ 648 h 779"/>
                <a:gd name="T70" fmla="*/ 413 w 519"/>
                <a:gd name="T71" fmla="*/ 644 h 779"/>
                <a:gd name="T72" fmla="*/ 458 w 519"/>
                <a:gd name="T73" fmla="*/ 640 h 779"/>
                <a:gd name="T74" fmla="*/ 519 w 519"/>
                <a:gd name="T75" fmla="*/ 640 h 779"/>
                <a:gd name="T76" fmla="*/ 394 w 519"/>
                <a:gd name="T77" fmla="*/ 705 h 779"/>
                <a:gd name="T78" fmla="*/ 325 w 519"/>
                <a:gd name="T79" fmla="*/ 779 h 779"/>
                <a:gd name="T80" fmla="*/ 268 w 519"/>
                <a:gd name="T81" fmla="*/ 779 h 779"/>
                <a:gd name="T82" fmla="*/ 268 w 519"/>
                <a:gd name="T8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9" h="779">
                  <a:moveTo>
                    <a:pt x="268" y="779"/>
                  </a:moveTo>
                  <a:lnTo>
                    <a:pt x="173" y="709"/>
                  </a:lnTo>
                  <a:lnTo>
                    <a:pt x="99" y="646"/>
                  </a:lnTo>
                  <a:lnTo>
                    <a:pt x="29" y="553"/>
                  </a:lnTo>
                  <a:lnTo>
                    <a:pt x="29" y="549"/>
                  </a:lnTo>
                  <a:lnTo>
                    <a:pt x="25" y="536"/>
                  </a:lnTo>
                  <a:lnTo>
                    <a:pt x="23" y="528"/>
                  </a:lnTo>
                  <a:lnTo>
                    <a:pt x="21" y="519"/>
                  </a:lnTo>
                  <a:lnTo>
                    <a:pt x="19" y="509"/>
                  </a:lnTo>
                  <a:lnTo>
                    <a:pt x="17" y="500"/>
                  </a:lnTo>
                  <a:lnTo>
                    <a:pt x="13" y="479"/>
                  </a:lnTo>
                  <a:lnTo>
                    <a:pt x="10" y="458"/>
                  </a:lnTo>
                  <a:lnTo>
                    <a:pt x="8" y="431"/>
                  </a:lnTo>
                  <a:lnTo>
                    <a:pt x="8" y="397"/>
                  </a:lnTo>
                  <a:lnTo>
                    <a:pt x="6" y="342"/>
                  </a:lnTo>
                  <a:lnTo>
                    <a:pt x="2" y="289"/>
                  </a:lnTo>
                  <a:lnTo>
                    <a:pt x="0" y="266"/>
                  </a:lnTo>
                  <a:lnTo>
                    <a:pt x="11" y="0"/>
                  </a:lnTo>
                  <a:lnTo>
                    <a:pt x="11" y="228"/>
                  </a:lnTo>
                  <a:lnTo>
                    <a:pt x="32" y="401"/>
                  </a:lnTo>
                  <a:lnTo>
                    <a:pt x="107" y="532"/>
                  </a:lnTo>
                  <a:lnTo>
                    <a:pt x="228" y="635"/>
                  </a:lnTo>
                  <a:lnTo>
                    <a:pt x="262" y="737"/>
                  </a:lnTo>
                  <a:lnTo>
                    <a:pt x="302" y="726"/>
                  </a:lnTo>
                  <a:lnTo>
                    <a:pt x="314" y="717"/>
                  </a:lnTo>
                  <a:lnTo>
                    <a:pt x="327" y="707"/>
                  </a:lnTo>
                  <a:lnTo>
                    <a:pt x="333" y="701"/>
                  </a:lnTo>
                  <a:lnTo>
                    <a:pt x="340" y="696"/>
                  </a:lnTo>
                  <a:lnTo>
                    <a:pt x="348" y="690"/>
                  </a:lnTo>
                  <a:lnTo>
                    <a:pt x="356" y="682"/>
                  </a:lnTo>
                  <a:lnTo>
                    <a:pt x="363" y="677"/>
                  </a:lnTo>
                  <a:lnTo>
                    <a:pt x="369" y="671"/>
                  </a:lnTo>
                  <a:lnTo>
                    <a:pt x="380" y="661"/>
                  </a:lnTo>
                  <a:lnTo>
                    <a:pt x="388" y="654"/>
                  </a:lnTo>
                  <a:lnTo>
                    <a:pt x="396" y="648"/>
                  </a:lnTo>
                  <a:lnTo>
                    <a:pt x="413" y="644"/>
                  </a:lnTo>
                  <a:lnTo>
                    <a:pt x="458" y="640"/>
                  </a:lnTo>
                  <a:lnTo>
                    <a:pt x="519" y="640"/>
                  </a:lnTo>
                  <a:lnTo>
                    <a:pt x="394" y="705"/>
                  </a:lnTo>
                  <a:lnTo>
                    <a:pt x="325" y="779"/>
                  </a:lnTo>
                  <a:lnTo>
                    <a:pt x="268" y="779"/>
                  </a:lnTo>
                  <a:lnTo>
                    <a:pt x="268" y="7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6" name="Freeform 82"/>
            <p:cNvSpPr>
              <a:spLocks/>
            </p:cNvSpPr>
            <p:nvPr/>
          </p:nvSpPr>
          <p:spPr bwMode="auto">
            <a:xfrm>
              <a:off x="3394" y="3052"/>
              <a:ext cx="410" cy="195"/>
            </a:xfrm>
            <a:custGeom>
              <a:avLst/>
              <a:gdLst>
                <a:gd name="T0" fmla="*/ 0 w 819"/>
                <a:gd name="T1" fmla="*/ 75 h 390"/>
                <a:gd name="T2" fmla="*/ 1 w 819"/>
                <a:gd name="T3" fmla="*/ 133 h 390"/>
                <a:gd name="T4" fmla="*/ 5 w 819"/>
                <a:gd name="T5" fmla="*/ 240 h 390"/>
                <a:gd name="T6" fmla="*/ 9 w 819"/>
                <a:gd name="T7" fmla="*/ 343 h 390"/>
                <a:gd name="T8" fmla="*/ 11 w 819"/>
                <a:gd name="T9" fmla="*/ 388 h 390"/>
                <a:gd name="T10" fmla="*/ 819 w 819"/>
                <a:gd name="T11" fmla="*/ 390 h 390"/>
                <a:gd name="T12" fmla="*/ 38 w 819"/>
                <a:gd name="T13" fmla="*/ 367 h 390"/>
                <a:gd name="T14" fmla="*/ 11 w 819"/>
                <a:gd name="T15" fmla="*/ 0 h 390"/>
                <a:gd name="T16" fmla="*/ 0 w 819"/>
                <a:gd name="T17" fmla="*/ 75 h 390"/>
                <a:gd name="T18" fmla="*/ 0 w 819"/>
                <a:gd name="T19" fmla="*/ 7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9" h="390">
                  <a:moveTo>
                    <a:pt x="0" y="75"/>
                  </a:moveTo>
                  <a:lnTo>
                    <a:pt x="1" y="133"/>
                  </a:lnTo>
                  <a:lnTo>
                    <a:pt x="5" y="240"/>
                  </a:lnTo>
                  <a:lnTo>
                    <a:pt x="9" y="343"/>
                  </a:lnTo>
                  <a:lnTo>
                    <a:pt x="11" y="388"/>
                  </a:lnTo>
                  <a:lnTo>
                    <a:pt x="819" y="390"/>
                  </a:lnTo>
                  <a:lnTo>
                    <a:pt x="38" y="367"/>
                  </a:lnTo>
                  <a:lnTo>
                    <a:pt x="11" y="0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7" name="Freeform 83"/>
            <p:cNvSpPr>
              <a:spLocks/>
            </p:cNvSpPr>
            <p:nvPr/>
          </p:nvSpPr>
          <p:spPr bwMode="auto">
            <a:xfrm>
              <a:off x="3322" y="3039"/>
              <a:ext cx="158" cy="334"/>
            </a:xfrm>
            <a:custGeom>
              <a:avLst/>
              <a:gdLst>
                <a:gd name="T0" fmla="*/ 29 w 316"/>
                <a:gd name="T1" fmla="*/ 251 h 667"/>
                <a:gd name="T2" fmla="*/ 63 w 316"/>
                <a:gd name="T3" fmla="*/ 446 h 667"/>
                <a:gd name="T4" fmla="*/ 188 w 316"/>
                <a:gd name="T5" fmla="*/ 667 h 667"/>
                <a:gd name="T6" fmla="*/ 184 w 316"/>
                <a:gd name="T7" fmla="*/ 576 h 667"/>
                <a:gd name="T8" fmla="*/ 190 w 316"/>
                <a:gd name="T9" fmla="*/ 509 h 667"/>
                <a:gd name="T10" fmla="*/ 287 w 316"/>
                <a:gd name="T11" fmla="*/ 657 h 667"/>
                <a:gd name="T12" fmla="*/ 316 w 316"/>
                <a:gd name="T13" fmla="*/ 405 h 667"/>
                <a:gd name="T14" fmla="*/ 169 w 316"/>
                <a:gd name="T15" fmla="*/ 405 h 667"/>
                <a:gd name="T16" fmla="*/ 165 w 316"/>
                <a:gd name="T17" fmla="*/ 338 h 667"/>
                <a:gd name="T18" fmla="*/ 150 w 316"/>
                <a:gd name="T19" fmla="*/ 216 h 667"/>
                <a:gd name="T20" fmla="*/ 106 w 316"/>
                <a:gd name="T21" fmla="*/ 129 h 667"/>
                <a:gd name="T22" fmla="*/ 84 w 316"/>
                <a:gd name="T23" fmla="*/ 85 h 667"/>
                <a:gd name="T24" fmla="*/ 2 w 316"/>
                <a:gd name="T25" fmla="*/ 0 h 667"/>
                <a:gd name="T26" fmla="*/ 0 w 316"/>
                <a:gd name="T27" fmla="*/ 87 h 667"/>
                <a:gd name="T28" fmla="*/ 29 w 316"/>
                <a:gd name="T29" fmla="*/ 251 h 667"/>
                <a:gd name="T30" fmla="*/ 29 w 316"/>
                <a:gd name="T31" fmla="*/ 25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6" h="667">
                  <a:moveTo>
                    <a:pt x="29" y="251"/>
                  </a:moveTo>
                  <a:lnTo>
                    <a:pt x="63" y="446"/>
                  </a:lnTo>
                  <a:lnTo>
                    <a:pt x="188" y="667"/>
                  </a:lnTo>
                  <a:lnTo>
                    <a:pt x="184" y="576"/>
                  </a:lnTo>
                  <a:lnTo>
                    <a:pt x="190" y="509"/>
                  </a:lnTo>
                  <a:lnTo>
                    <a:pt x="287" y="657"/>
                  </a:lnTo>
                  <a:lnTo>
                    <a:pt x="316" y="405"/>
                  </a:lnTo>
                  <a:lnTo>
                    <a:pt x="169" y="405"/>
                  </a:lnTo>
                  <a:lnTo>
                    <a:pt x="165" y="338"/>
                  </a:lnTo>
                  <a:lnTo>
                    <a:pt x="150" y="216"/>
                  </a:lnTo>
                  <a:lnTo>
                    <a:pt x="106" y="129"/>
                  </a:lnTo>
                  <a:lnTo>
                    <a:pt x="84" y="85"/>
                  </a:lnTo>
                  <a:lnTo>
                    <a:pt x="2" y="0"/>
                  </a:lnTo>
                  <a:lnTo>
                    <a:pt x="0" y="87"/>
                  </a:lnTo>
                  <a:lnTo>
                    <a:pt x="29" y="251"/>
                  </a:lnTo>
                  <a:lnTo>
                    <a:pt x="29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8" name="Freeform 84"/>
            <p:cNvSpPr>
              <a:spLocks/>
            </p:cNvSpPr>
            <p:nvPr/>
          </p:nvSpPr>
          <p:spPr bwMode="auto">
            <a:xfrm>
              <a:off x="3327" y="3234"/>
              <a:ext cx="190" cy="276"/>
            </a:xfrm>
            <a:custGeom>
              <a:avLst/>
              <a:gdLst>
                <a:gd name="T0" fmla="*/ 0 w 381"/>
                <a:gd name="T1" fmla="*/ 0 h 552"/>
                <a:gd name="T2" fmla="*/ 126 w 381"/>
                <a:gd name="T3" fmla="*/ 261 h 552"/>
                <a:gd name="T4" fmla="*/ 221 w 381"/>
                <a:gd name="T5" fmla="*/ 362 h 552"/>
                <a:gd name="T6" fmla="*/ 250 w 381"/>
                <a:gd name="T7" fmla="*/ 248 h 552"/>
                <a:gd name="T8" fmla="*/ 274 w 381"/>
                <a:gd name="T9" fmla="*/ 90 h 552"/>
                <a:gd name="T10" fmla="*/ 301 w 381"/>
                <a:gd name="T11" fmla="*/ 27 h 552"/>
                <a:gd name="T12" fmla="*/ 381 w 381"/>
                <a:gd name="T13" fmla="*/ 128 h 552"/>
                <a:gd name="T14" fmla="*/ 379 w 381"/>
                <a:gd name="T15" fmla="*/ 327 h 552"/>
                <a:gd name="T16" fmla="*/ 274 w 381"/>
                <a:gd name="T17" fmla="*/ 481 h 552"/>
                <a:gd name="T18" fmla="*/ 179 w 381"/>
                <a:gd name="T19" fmla="*/ 552 h 552"/>
                <a:gd name="T20" fmla="*/ 196 w 381"/>
                <a:gd name="T21" fmla="*/ 430 h 552"/>
                <a:gd name="T22" fmla="*/ 145 w 381"/>
                <a:gd name="T23" fmla="*/ 390 h 552"/>
                <a:gd name="T24" fmla="*/ 139 w 381"/>
                <a:gd name="T25" fmla="*/ 386 h 552"/>
                <a:gd name="T26" fmla="*/ 128 w 381"/>
                <a:gd name="T27" fmla="*/ 377 h 552"/>
                <a:gd name="T28" fmla="*/ 120 w 381"/>
                <a:gd name="T29" fmla="*/ 369 h 552"/>
                <a:gd name="T30" fmla="*/ 111 w 381"/>
                <a:gd name="T31" fmla="*/ 362 h 552"/>
                <a:gd name="T32" fmla="*/ 101 w 381"/>
                <a:gd name="T33" fmla="*/ 354 h 552"/>
                <a:gd name="T34" fmla="*/ 92 w 381"/>
                <a:gd name="T35" fmla="*/ 344 h 552"/>
                <a:gd name="T36" fmla="*/ 82 w 381"/>
                <a:gd name="T37" fmla="*/ 335 h 552"/>
                <a:gd name="T38" fmla="*/ 71 w 381"/>
                <a:gd name="T39" fmla="*/ 324 h 552"/>
                <a:gd name="T40" fmla="*/ 61 w 381"/>
                <a:gd name="T41" fmla="*/ 314 h 552"/>
                <a:gd name="T42" fmla="*/ 54 w 381"/>
                <a:gd name="T43" fmla="*/ 305 h 552"/>
                <a:gd name="T44" fmla="*/ 46 w 381"/>
                <a:gd name="T45" fmla="*/ 297 h 552"/>
                <a:gd name="T46" fmla="*/ 39 w 381"/>
                <a:gd name="T47" fmla="*/ 287 h 552"/>
                <a:gd name="T48" fmla="*/ 31 w 381"/>
                <a:gd name="T49" fmla="*/ 274 h 552"/>
                <a:gd name="T50" fmla="*/ 27 w 381"/>
                <a:gd name="T51" fmla="*/ 263 h 552"/>
                <a:gd name="T52" fmla="*/ 25 w 381"/>
                <a:gd name="T53" fmla="*/ 255 h 552"/>
                <a:gd name="T54" fmla="*/ 23 w 381"/>
                <a:gd name="T55" fmla="*/ 249 h 552"/>
                <a:gd name="T56" fmla="*/ 20 w 381"/>
                <a:gd name="T57" fmla="*/ 221 h 552"/>
                <a:gd name="T58" fmla="*/ 16 w 381"/>
                <a:gd name="T59" fmla="*/ 189 h 552"/>
                <a:gd name="T60" fmla="*/ 0 w 381"/>
                <a:gd name="T61" fmla="*/ 0 h 552"/>
                <a:gd name="T62" fmla="*/ 0 w 381"/>
                <a:gd name="T63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1" h="552">
                  <a:moveTo>
                    <a:pt x="0" y="0"/>
                  </a:moveTo>
                  <a:lnTo>
                    <a:pt x="126" y="261"/>
                  </a:lnTo>
                  <a:lnTo>
                    <a:pt x="221" y="362"/>
                  </a:lnTo>
                  <a:lnTo>
                    <a:pt x="250" y="248"/>
                  </a:lnTo>
                  <a:lnTo>
                    <a:pt x="274" y="90"/>
                  </a:lnTo>
                  <a:lnTo>
                    <a:pt x="301" y="27"/>
                  </a:lnTo>
                  <a:lnTo>
                    <a:pt x="381" y="128"/>
                  </a:lnTo>
                  <a:lnTo>
                    <a:pt x="379" y="327"/>
                  </a:lnTo>
                  <a:lnTo>
                    <a:pt x="274" y="481"/>
                  </a:lnTo>
                  <a:lnTo>
                    <a:pt x="179" y="552"/>
                  </a:lnTo>
                  <a:lnTo>
                    <a:pt x="196" y="430"/>
                  </a:lnTo>
                  <a:lnTo>
                    <a:pt x="145" y="390"/>
                  </a:lnTo>
                  <a:lnTo>
                    <a:pt x="139" y="386"/>
                  </a:lnTo>
                  <a:lnTo>
                    <a:pt x="128" y="377"/>
                  </a:lnTo>
                  <a:lnTo>
                    <a:pt x="120" y="369"/>
                  </a:lnTo>
                  <a:lnTo>
                    <a:pt x="111" y="362"/>
                  </a:lnTo>
                  <a:lnTo>
                    <a:pt x="101" y="354"/>
                  </a:lnTo>
                  <a:lnTo>
                    <a:pt x="92" y="344"/>
                  </a:lnTo>
                  <a:lnTo>
                    <a:pt x="82" y="335"/>
                  </a:lnTo>
                  <a:lnTo>
                    <a:pt x="71" y="324"/>
                  </a:lnTo>
                  <a:lnTo>
                    <a:pt x="61" y="314"/>
                  </a:lnTo>
                  <a:lnTo>
                    <a:pt x="54" y="305"/>
                  </a:lnTo>
                  <a:lnTo>
                    <a:pt x="46" y="297"/>
                  </a:lnTo>
                  <a:lnTo>
                    <a:pt x="39" y="287"/>
                  </a:lnTo>
                  <a:lnTo>
                    <a:pt x="31" y="274"/>
                  </a:lnTo>
                  <a:lnTo>
                    <a:pt x="27" y="263"/>
                  </a:lnTo>
                  <a:lnTo>
                    <a:pt x="25" y="255"/>
                  </a:lnTo>
                  <a:lnTo>
                    <a:pt x="23" y="249"/>
                  </a:lnTo>
                  <a:lnTo>
                    <a:pt x="20" y="221"/>
                  </a:lnTo>
                  <a:lnTo>
                    <a:pt x="16" y="18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9" name="Freeform 85"/>
            <p:cNvSpPr>
              <a:spLocks/>
            </p:cNvSpPr>
            <p:nvPr/>
          </p:nvSpPr>
          <p:spPr bwMode="auto">
            <a:xfrm>
              <a:off x="3475" y="3237"/>
              <a:ext cx="599" cy="354"/>
            </a:xfrm>
            <a:custGeom>
              <a:avLst/>
              <a:gdLst>
                <a:gd name="T0" fmla="*/ 0 w 1198"/>
                <a:gd name="T1" fmla="*/ 500 h 707"/>
                <a:gd name="T2" fmla="*/ 6 w 1198"/>
                <a:gd name="T3" fmla="*/ 707 h 707"/>
                <a:gd name="T4" fmla="*/ 139 w 1198"/>
                <a:gd name="T5" fmla="*/ 624 h 707"/>
                <a:gd name="T6" fmla="*/ 299 w 1198"/>
                <a:gd name="T7" fmla="*/ 492 h 707"/>
                <a:gd name="T8" fmla="*/ 196 w 1198"/>
                <a:gd name="T9" fmla="*/ 329 h 707"/>
                <a:gd name="T10" fmla="*/ 196 w 1198"/>
                <a:gd name="T11" fmla="*/ 224 h 707"/>
                <a:gd name="T12" fmla="*/ 411 w 1198"/>
                <a:gd name="T13" fmla="*/ 143 h 707"/>
                <a:gd name="T14" fmla="*/ 403 w 1198"/>
                <a:gd name="T15" fmla="*/ 264 h 707"/>
                <a:gd name="T16" fmla="*/ 1086 w 1198"/>
                <a:gd name="T17" fmla="*/ 572 h 707"/>
                <a:gd name="T18" fmla="*/ 1198 w 1198"/>
                <a:gd name="T19" fmla="*/ 405 h 707"/>
                <a:gd name="T20" fmla="*/ 907 w 1198"/>
                <a:gd name="T21" fmla="*/ 369 h 707"/>
                <a:gd name="T22" fmla="*/ 803 w 1198"/>
                <a:gd name="T23" fmla="*/ 232 h 707"/>
                <a:gd name="T24" fmla="*/ 673 w 1198"/>
                <a:gd name="T25" fmla="*/ 131 h 707"/>
                <a:gd name="T26" fmla="*/ 673 w 1198"/>
                <a:gd name="T27" fmla="*/ 0 h 707"/>
                <a:gd name="T28" fmla="*/ 149 w 1198"/>
                <a:gd name="T29" fmla="*/ 13 h 707"/>
                <a:gd name="T30" fmla="*/ 27 w 1198"/>
                <a:gd name="T31" fmla="*/ 13 h 707"/>
                <a:gd name="T32" fmla="*/ 109 w 1198"/>
                <a:gd name="T33" fmla="*/ 107 h 707"/>
                <a:gd name="T34" fmla="*/ 105 w 1198"/>
                <a:gd name="T35" fmla="*/ 338 h 707"/>
                <a:gd name="T36" fmla="*/ 44 w 1198"/>
                <a:gd name="T37" fmla="*/ 428 h 707"/>
                <a:gd name="T38" fmla="*/ 0 w 1198"/>
                <a:gd name="T39" fmla="*/ 500 h 707"/>
                <a:gd name="T40" fmla="*/ 0 w 1198"/>
                <a:gd name="T41" fmla="*/ 50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8" h="707">
                  <a:moveTo>
                    <a:pt x="0" y="500"/>
                  </a:moveTo>
                  <a:lnTo>
                    <a:pt x="6" y="707"/>
                  </a:lnTo>
                  <a:lnTo>
                    <a:pt x="139" y="624"/>
                  </a:lnTo>
                  <a:lnTo>
                    <a:pt x="299" y="492"/>
                  </a:lnTo>
                  <a:lnTo>
                    <a:pt x="196" y="329"/>
                  </a:lnTo>
                  <a:lnTo>
                    <a:pt x="196" y="224"/>
                  </a:lnTo>
                  <a:lnTo>
                    <a:pt x="411" y="143"/>
                  </a:lnTo>
                  <a:lnTo>
                    <a:pt x="403" y="264"/>
                  </a:lnTo>
                  <a:lnTo>
                    <a:pt x="1086" y="572"/>
                  </a:lnTo>
                  <a:lnTo>
                    <a:pt x="1198" y="405"/>
                  </a:lnTo>
                  <a:lnTo>
                    <a:pt x="907" y="369"/>
                  </a:lnTo>
                  <a:lnTo>
                    <a:pt x="803" y="232"/>
                  </a:lnTo>
                  <a:lnTo>
                    <a:pt x="673" y="131"/>
                  </a:lnTo>
                  <a:lnTo>
                    <a:pt x="673" y="0"/>
                  </a:lnTo>
                  <a:lnTo>
                    <a:pt x="149" y="13"/>
                  </a:lnTo>
                  <a:lnTo>
                    <a:pt x="27" y="13"/>
                  </a:lnTo>
                  <a:lnTo>
                    <a:pt x="109" y="107"/>
                  </a:lnTo>
                  <a:lnTo>
                    <a:pt x="105" y="338"/>
                  </a:lnTo>
                  <a:lnTo>
                    <a:pt x="44" y="428"/>
                  </a:lnTo>
                  <a:lnTo>
                    <a:pt x="0" y="500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0" name="Freeform 86"/>
            <p:cNvSpPr>
              <a:spLocks/>
            </p:cNvSpPr>
            <p:nvPr/>
          </p:nvSpPr>
          <p:spPr bwMode="auto">
            <a:xfrm>
              <a:off x="3935" y="3182"/>
              <a:ext cx="111" cy="46"/>
            </a:xfrm>
            <a:custGeom>
              <a:avLst/>
              <a:gdLst>
                <a:gd name="T0" fmla="*/ 167 w 222"/>
                <a:gd name="T1" fmla="*/ 82 h 93"/>
                <a:gd name="T2" fmla="*/ 127 w 222"/>
                <a:gd name="T3" fmla="*/ 45 h 93"/>
                <a:gd name="T4" fmla="*/ 102 w 222"/>
                <a:gd name="T5" fmla="*/ 34 h 93"/>
                <a:gd name="T6" fmla="*/ 89 w 222"/>
                <a:gd name="T7" fmla="*/ 19 h 93"/>
                <a:gd name="T8" fmla="*/ 53 w 222"/>
                <a:gd name="T9" fmla="*/ 0 h 93"/>
                <a:gd name="T10" fmla="*/ 26 w 222"/>
                <a:gd name="T11" fmla="*/ 0 h 93"/>
                <a:gd name="T12" fmla="*/ 9 w 222"/>
                <a:gd name="T13" fmla="*/ 6 h 93"/>
                <a:gd name="T14" fmla="*/ 0 w 222"/>
                <a:gd name="T15" fmla="*/ 25 h 93"/>
                <a:gd name="T16" fmla="*/ 9 w 222"/>
                <a:gd name="T17" fmla="*/ 45 h 93"/>
                <a:gd name="T18" fmla="*/ 32 w 222"/>
                <a:gd name="T19" fmla="*/ 63 h 93"/>
                <a:gd name="T20" fmla="*/ 15 w 222"/>
                <a:gd name="T21" fmla="*/ 32 h 93"/>
                <a:gd name="T22" fmla="*/ 17 w 222"/>
                <a:gd name="T23" fmla="*/ 13 h 93"/>
                <a:gd name="T24" fmla="*/ 51 w 222"/>
                <a:gd name="T25" fmla="*/ 7 h 93"/>
                <a:gd name="T26" fmla="*/ 81 w 222"/>
                <a:gd name="T27" fmla="*/ 38 h 93"/>
                <a:gd name="T28" fmla="*/ 81 w 222"/>
                <a:gd name="T29" fmla="*/ 49 h 93"/>
                <a:gd name="T30" fmla="*/ 108 w 222"/>
                <a:gd name="T31" fmla="*/ 55 h 93"/>
                <a:gd name="T32" fmla="*/ 165 w 222"/>
                <a:gd name="T33" fmla="*/ 93 h 93"/>
                <a:gd name="T34" fmla="*/ 207 w 222"/>
                <a:gd name="T35" fmla="*/ 83 h 93"/>
                <a:gd name="T36" fmla="*/ 222 w 222"/>
                <a:gd name="T37" fmla="*/ 78 h 93"/>
                <a:gd name="T38" fmla="*/ 167 w 222"/>
                <a:gd name="T39" fmla="*/ 82 h 93"/>
                <a:gd name="T40" fmla="*/ 167 w 222"/>
                <a:gd name="T41" fmla="*/ 8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93">
                  <a:moveTo>
                    <a:pt x="167" y="82"/>
                  </a:moveTo>
                  <a:lnTo>
                    <a:pt x="127" y="45"/>
                  </a:lnTo>
                  <a:lnTo>
                    <a:pt x="102" y="34"/>
                  </a:lnTo>
                  <a:lnTo>
                    <a:pt x="89" y="19"/>
                  </a:lnTo>
                  <a:lnTo>
                    <a:pt x="53" y="0"/>
                  </a:lnTo>
                  <a:lnTo>
                    <a:pt x="26" y="0"/>
                  </a:lnTo>
                  <a:lnTo>
                    <a:pt x="9" y="6"/>
                  </a:lnTo>
                  <a:lnTo>
                    <a:pt x="0" y="25"/>
                  </a:lnTo>
                  <a:lnTo>
                    <a:pt x="9" y="45"/>
                  </a:lnTo>
                  <a:lnTo>
                    <a:pt x="32" y="63"/>
                  </a:lnTo>
                  <a:lnTo>
                    <a:pt x="15" y="32"/>
                  </a:lnTo>
                  <a:lnTo>
                    <a:pt x="17" y="13"/>
                  </a:lnTo>
                  <a:lnTo>
                    <a:pt x="51" y="7"/>
                  </a:lnTo>
                  <a:lnTo>
                    <a:pt x="81" y="38"/>
                  </a:lnTo>
                  <a:lnTo>
                    <a:pt x="81" y="49"/>
                  </a:lnTo>
                  <a:lnTo>
                    <a:pt x="108" y="55"/>
                  </a:lnTo>
                  <a:lnTo>
                    <a:pt x="165" y="93"/>
                  </a:lnTo>
                  <a:lnTo>
                    <a:pt x="207" y="83"/>
                  </a:lnTo>
                  <a:lnTo>
                    <a:pt x="222" y="78"/>
                  </a:lnTo>
                  <a:lnTo>
                    <a:pt x="167" y="82"/>
                  </a:lnTo>
                  <a:lnTo>
                    <a:pt x="167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1" name="Freeform 87"/>
            <p:cNvSpPr>
              <a:spLocks/>
            </p:cNvSpPr>
            <p:nvPr/>
          </p:nvSpPr>
          <p:spPr bwMode="auto">
            <a:xfrm>
              <a:off x="3867" y="3189"/>
              <a:ext cx="117" cy="83"/>
            </a:xfrm>
            <a:custGeom>
              <a:avLst/>
              <a:gdLst>
                <a:gd name="T0" fmla="*/ 176 w 233"/>
                <a:gd name="T1" fmla="*/ 69 h 167"/>
                <a:gd name="T2" fmla="*/ 144 w 233"/>
                <a:gd name="T3" fmla="*/ 65 h 167"/>
                <a:gd name="T4" fmla="*/ 110 w 233"/>
                <a:gd name="T5" fmla="*/ 48 h 167"/>
                <a:gd name="T6" fmla="*/ 64 w 233"/>
                <a:gd name="T7" fmla="*/ 17 h 167"/>
                <a:gd name="T8" fmla="*/ 36 w 233"/>
                <a:gd name="T9" fmla="*/ 12 h 167"/>
                <a:gd name="T10" fmla="*/ 17 w 233"/>
                <a:gd name="T11" fmla="*/ 29 h 167"/>
                <a:gd name="T12" fmla="*/ 9 w 233"/>
                <a:gd name="T13" fmla="*/ 53 h 167"/>
                <a:gd name="T14" fmla="*/ 38 w 233"/>
                <a:gd name="T15" fmla="*/ 80 h 167"/>
                <a:gd name="T16" fmla="*/ 83 w 233"/>
                <a:gd name="T17" fmla="*/ 129 h 167"/>
                <a:gd name="T18" fmla="*/ 114 w 233"/>
                <a:gd name="T19" fmla="*/ 141 h 167"/>
                <a:gd name="T20" fmla="*/ 148 w 233"/>
                <a:gd name="T21" fmla="*/ 160 h 167"/>
                <a:gd name="T22" fmla="*/ 176 w 233"/>
                <a:gd name="T23" fmla="*/ 156 h 167"/>
                <a:gd name="T24" fmla="*/ 209 w 233"/>
                <a:gd name="T25" fmla="*/ 141 h 167"/>
                <a:gd name="T26" fmla="*/ 194 w 233"/>
                <a:gd name="T27" fmla="*/ 110 h 167"/>
                <a:gd name="T28" fmla="*/ 220 w 233"/>
                <a:gd name="T29" fmla="*/ 114 h 167"/>
                <a:gd name="T30" fmla="*/ 233 w 233"/>
                <a:gd name="T31" fmla="*/ 137 h 167"/>
                <a:gd name="T32" fmla="*/ 205 w 233"/>
                <a:gd name="T33" fmla="*/ 156 h 167"/>
                <a:gd name="T34" fmla="*/ 169 w 233"/>
                <a:gd name="T35" fmla="*/ 167 h 167"/>
                <a:gd name="T36" fmla="*/ 133 w 233"/>
                <a:gd name="T37" fmla="*/ 164 h 167"/>
                <a:gd name="T38" fmla="*/ 91 w 233"/>
                <a:gd name="T39" fmla="*/ 145 h 167"/>
                <a:gd name="T40" fmla="*/ 70 w 233"/>
                <a:gd name="T41" fmla="*/ 135 h 167"/>
                <a:gd name="T42" fmla="*/ 28 w 233"/>
                <a:gd name="T43" fmla="*/ 88 h 167"/>
                <a:gd name="T44" fmla="*/ 0 w 233"/>
                <a:gd name="T45" fmla="*/ 51 h 167"/>
                <a:gd name="T46" fmla="*/ 13 w 233"/>
                <a:gd name="T47" fmla="*/ 15 h 167"/>
                <a:gd name="T48" fmla="*/ 38 w 233"/>
                <a:gd name="T49" fmla="*/ 0 h 167"/>
                <a:gd name="T50" fmla="*/ 79 w 233"/>
                <a:gd name="T51" fmla="*/ 10 h 167"/>
                <a:gd name="T52" fmla="*/ 98 w 233"/>
                <a:gd name="T53" fmla="*/ 31 h 167"/>
                <a:gd name="T54" fmla="*/ 140 w 233"/>
                <a:gd name="T55" fmla="*/ 51 h 167"/>
                <a:gd name="T56" fmla="*/ 180 w 233"/>
                <a:gd name="T57" fmla="*/ 57 h 167"/>
                <a:gd name="T58" fmla="*/ 176 w 233"/>
                <a:gd name="T59" fmla="*/ 69 h 167"/>
                <a:gd name="T60" fmla="*/ 176 w 233"/>
                <a:gd name="T61" fmla="*/ 6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3" h="167">
                  <a:moveTo>
                    <a:pt x="176" y="69"/>
                  </a:moveTo>
                  <a:lnTo>
                    <a:pt x="144" y="65"/>
                  </a:lnTo>
                  <a:lnTo>
                    <a:pt x="110" y="48"/>
                  </a:lnTo>
                  <a:lnTo>
                    <a:pt x="64" y="17"/>
                  </a:lnTo>
                  <a:lnTo>
                    <a:pt x="36" y="12"/>
                  </a:lnTo>
                  <a:lnTo>
                    <a:pt x="17" y="29"/>
                  </a:lnTo>
                  <a:lnTo>
                    <a:pt x="9" y="53"/>
                  </a:lnTo>
                  <a:lnTo>
                    <a:pt x="38" y="80"/>
                  </a:lnTo>
                  <a:lnTo>
                    <a:pt x="83" y="129"/>
                  </a:lnTo>
                  <a:lnTo>
                    <a:pt x="114" y="141"/>
                  </a:lnTo>
                  <a:lnTo>
                    <a:pt x="148" y="160"/>
                  </a:lnTo>
                  <a:lnTo>
                    <a:pt x="176" y="156"/>
                  </a:lnTo>
                  <a:lnTo>
                    <a:pt x="209" y="141"/>
                  </a:lnTo>
                  <a:lnTo>
                    <a:pt x="194" y="110"/>
                  </a:lnTo>
                  <a:lnTo>
                    <a:pt x="220" y="114"/>
                  </a:lnTo>
                  <a:lnTo>
                    <a:pt x="233" y="137"/>
                  </a:lnTo>
                  <a:lnTo>
                    <a:pt x="205" y="156"/>
                  </a:lnTo>
                  <a:lnTo>
                    <a:pt x="169" y="167"/>
                  </a:lnTo>
                  <a:lnTo>
                    <a:pt x="133" y="164"/>
                  </a:lnTo>
                  <a:lnTo>
                    <a:pt x="91" y="145"/>
                  </a:lnTo>
                  <a:lnTo>
                    <a:pt x="70" y="135"/>
                  </a:lnTo>
                  <a:lnTo>
                    <a:pt x="28" y="88"/>
                  </a:lnTo>
                  <a:lnTo>
                    <a:pt x="0" y="51"/>
                  </a:lnTo>
                  <a:lnTo>
                    <a:pt x="13" y="15"/>
                  </a:lnTo>
                  <a:lnTo>
                    <a:pt x="38" y="0"/>
                  </a:lnTo>
                  <a:lnTo>
                    <a:pt x="79" y="10"/>
                  </a:lnTo>
                  <a:lnTo>
                    <a:pt x="98" y="31"/>
                  </a:lnTo>
                  <a:lnTo>
                    <a:pt x="140" y="51"/>
                  </a:lnTo>
                  <a:lnTo>
                    <a:pt x="180" y="57"/>
                  </a:lnTo>
                  <a:lnTo>
                    <a:pt x="176" y="69"/>
                  </a:lnTo>
                  <a:lnTo>
                    <a:pt x="176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2" name="Freeform 88"/>
            <p:cNvSpPr>
              <a:spLocks/>
            </p:cNvSpPr>
            <p:nvPr/>
          </p:nvSpPr>
          <p:spPr bwMode="auto">
            <a:xfrm>
              <a:off x="3835" y="3209"/>
              <a:ext cx="91" cy="73"/>
            </a:xfrm>
            <a:custGeom>
              <a:avLst/>
              <a:gdLst>
                <a:gd name="T0" fmla="*/ 68 w 182"/>
                <a:gd name="T1" fmla="*/ 9 h 144"/>
                <a:gd name="T2" fmla="*/ 42 w 182"/>
                <a:gd name="T3" fmla="*/ 11 h 144"/>
                <a:gd name="T4" fmla="*/ 27 w 182"/>
                <a:gd name="T5" fmla="*/ 25 h 144"/>
                <a:gd name="T6" fmla="*/ 9 w 182"/>
                <a:gd name="T7" fmla="*/ 49 h 144"/>
                <a:gd name="T8" fmla="*/ 40 w 182"/>
                <a:gd name="T9" fmla="*/ 59 h 144"/>
                <a:gd name="T10" fmla="*/ 61 w 182"/>
                <a:gd name="T11" fmla="*/ 72 h 144"/>
                <a:gd name="T12" fmla="*/ 44 w 182"/>
                <a:gd name="T13" fmla="*/ 82 h 144"/>
                <a:gd name="T14" fmla="*/ 118 w 182"/>
                <a:gd name="T15" fmla="*/ 127 h 144"/>
                <a:gd name="T16" fmla="*/ 182 w 182"/>
                <a:gd name="T17" fmla="*/ 112 h 144"/>
                <a:gd name="T18" fmla="*/ 179 w 182"/>
                <a:gd name="T19" fmla="*/ 125 h 144"/>
                <a:gd name="T20" fmla="*/ 154 w 182"/>
                <a:gd name="T21" fmla="*/ 139 h 144"/>
                <a:gd name="T22" fmla="*/ 118 w 182"/>
                <a:gd name="T23" fmla="*/ 144 h 144"/>
                <a:gd name="T24" fmla="*/ 76 w 182"/>
                <a:gd name="T25" fmla="*/ 144 h 144"/>
                <a:gd name="T26" fmla="*/ 6 w 182"/>
                <a:gd name="T27" fmla="*/ 84 h 144"/>
                <a:gd name="T28" fmla="*/ 0 w 182"/>
                <a:gd name="T29" fmla="*/ 59 h 144"/>
                <a:gd name="T30" fmla="*/ 0 w 182"/>
                <a:gd name="T31" fmla="*/ 36 h 144"/>
                <a:gd name="T32" fmla="*/ 11 w 182"/>
                <a:gd name="T33" fmla="*/ 15 h 144"/>
                <a:gd name="T34" fmla="*/ 32 w 182"/>
                <a:gd name="T35" fmla="*/ 0 h 144"/>
                <a:gd name="T36" fmla="*/ 51 w 182"/>
                <a:gd name="T37" fmla="*/ 2 h 144"/>
                <a:gd name="T38" fmla="*/ 68 w 182"/>
                <a:gd name="T39" fmla="*/ 9 h 144"/>
                <a:gd name="T40" fmla="*/ 68 w 182"/>
                <a:gd name="T41" fmla="*/ 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" h="144">
                  <a:moveTo>
                    <a:pt x="68" y="9"/>
                  </a:moveTo>
                  <a:lnTo>
                    <a:pt x="42" y="11"/>
                  </a:lnTo>
                  <a:lnTo>
                    <a:pt x="27" y="25"/>
                  </a:lnTo>
                  <a:lnTo>
                    <a:pt x="9" y="49"/>
                  </a:lnTo>
                  <a:lnTo>
                    <a:pt x="40" y="59"/>
                  </a:lnTo>
                  <a:lnTo>
                    <a:pt x="61" y="72"/>
                  </a:lnTo>
                  <a:lnTo>
                    <a:pt x="44" y="82"/>
                  </a:lnTo>
                  <a:lnTo>
                    <a:pt x="118" y="127"/>
                  </a:lnTo>
                  <a:lnTo>
                    <a:pt x="182" y="112"/>
                  </a:lnTo>
                  <a:lnTo>
                    <a:pt x="179" y="125"/>
                  </a:lnTo>
                  <a:lnTo>
                    <a:pt x="154" y="139"/>
                  </a:lnTo>
                  <a:lnTo>
                    <a:pt x="118" y="144"/>
                  </a:lnTo>
                  <a:lnTo>
                    <a:pt x="76" y="144"/>
                  </a:lnTo>
                  <a:lnTo>
                    <a:pt x="6" y="84"/>
                  </a:lnTo>
                  <a:lnTo>
                    <a:pt x="0" y="59"/>
                  </a:lnTo>
                  <a:lnTo>
                    <a:pt x="0" y="36"/>
                  </a:lnTo>
                  <a:lnTo>
                    <a:pt x="11" y="15"/>
                  </a:lnTo>
                  <a:lnTo>
                    <a:pt x="32" y="0"/>
                  </a:lnTo>
                  <a:lnTo>
                    <a:pt x="51" y="2"/>
                  </a:lnTo>
                  <a:lnTo>
                    <a:pt x="68" y="9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3" name="Freeform 89"/>
            <p:cNvSpPr>
              <a:spLocks/>
            </p:cNvSpPr>
            <p:nvPr/>
          </p:nvSpPr>
          <p:spPr bwMode="auto">
            <a:xfrm>
              <a:off x="3809" y="3223"/>
              <a:ext cx="57" cy="50"/>
            </a:xfrm>
            <a:custGeom>
              <a:avLst/>
              <a:gdLst>
                <a:gd name="T0" fmla="*/ 57 w 114"/>
                <a:gd name="T1" fmla="*/ 7 h 100"/>
                <a:gd name="T2" fmla="*/ 41 w 114"/>
                <a:gd name="T3" fmla="*/ 1 h 100"/>
                <a:gd name="T4" fmla="*/ 30 w 114"/>
                <a:gd name="T5" fmla="*/ 0 h 100"/>
                <a:gd name="T6" fmla="*/ 11 w 114"/>
                <a:gd name="T7" fmla="*/ 3 h 100"/>
                <a:gd name="T8" fmla="*/ 0 w 114"/>
                <a:gd name="T9" fmla="*/ 32 h 100"/>
                <a:gd name="T10" fmla="*/ 7 w 114"/>
                <a:gd name="T11" fmla="*/ 64 h 100"/>
                <a:gd name="T12" fmla="*/ 83 w 114"/>
                <a:gd name="T13" fmla="*/ 95 h 100"/>
                <a:gd name="T14" fmla="*/ 100 w 114"/>
                <a:gd name="T15" fmla="*/ 98 h 100"/>
                <a:gd name="T16" fmla="*/ 114 w 114"/>
                <a:gd name="T17" fmla="*/ 100 h 100"/>
                <a:gd name="T18" fmla="*/ 97 w 114"/>
                <a:gd name="T19" fmla="*/ 91 h 100"/>
                <a:gd name="T20" fmla="*/ 81 w 114"/>
                <a:gd name="T21" fmla="*/ 83 h 100"/>
                <a:gd name="T22" fmla="*/ 66 w 114"/>
                <a:gd name="T23" fmla="*/ 74 h 100"/>
                <a:gd name="T24" fmla="*/ 51 w 114"/>
                <a:gd name="T25" fmla="*/ 66 h 100"/>
                <a:gd name="T26" fmla="*/ 38 w 114"/>
                <a:gd name="T27" fmla="*/ 59 h 100"/>
                <a:gd name="T28" fmla="*/ 24 w 114"/>
                <a:gd name="T29" fmla="*/ 53 h 100"/>
                <a:gd name="T30" fmla="*/ 19 w 114"/>
                <a:gd name="T31" fmla="*/ 28 h 100"/>
                <a:gd name="T32" fmla="*/ 24 w 114"/>
                <a:gd name="T33" fmla="*/ 15 h 100"/>
                <a:gd name="T34" fmla="*/ 57 w 114"/>
                <a:gd name="T35" fmla="*/ 7 h 100"/>
                <a:gd name="T36" fmla="*/ 57 w 114"/>
                <a:gd name="T3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00">
                  <a:moveTo>
                    <a:pt x="57" y="7"/>
                  </a:moveTo>
                  <a:lnTo>
                    <a:pt x="41" y="1"/>
                  </a:lnTo>
                  <a:lnTo>
                    <a:pt x="30" y="0"/>
                  </a:lnTo>
                  <a:lnTo>
                    <a:pt x="11" y="3"/>
                  </a:lnTo>
                  <a:lnTo>
                    <a:pt x="0" y="32"/>
                  </a:lnTo>
                  <a:lnTo>
                    <a:pt x="7" y="64"/>
                  </a:lnTo>
                  <a:lnTo>
                    <a:pt x="83" y="95"/>
                  </a:lnTo>
                  <a:lnTo>
                    <a:pt x="100" y="98"/>
                  </a:lnTo>
                  <a:lnTo>
                    <a:pt x="114" y="100"/>
                  </a:lnTo>
                  <a:lnTo>
                    <a:pt x="97" y="91"/>
                  </a:lnTo>
                  <a:lnTo>
                    <a:pt x="81" y="83"/>
                  </a:lnTo>
                  <a:lnTo>
                    <a:pt x="66" y="74"/>
                  </a:lnTo>
                  <a:lnTo>
                    <a:pt x="51" y="66"/>
                  </a:lnTo>
                  <a:lnTo>
                    <a:pt x="38" y="59"/>
                  </a:lnTo>
                  <a:lnTo>
                    <a:pt x="24" y="53"/>
                  </a:lnTo>
                  <a:lnTo>
                    <a:pt x="19" y="28"/>
                  </a:lnTo>
                  <a:lnTo>
                    <a:pt x="24" y="15"/>
                  </a:lnTo>
                  <a:lnTo>
                    <a:pt x="57" y="7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4" name="Freeform 90"/>
            <p:cNvSpPr>
              <a:spLocks/>
            </p:cNvSpPr>
            <p:nvPr/>
          </p:nvSpPr>
          <p:spPr bwMode="auto">
            <a:xfrm>
              <a:off x="3874" y="3211"/>
              <a:ext cx="82" cy="65"/>
            </a:xfrm>
            <a:custGeom>
              <a:avLst/>
              <a:gdLst>
                <a:gd name="T0" fmla="*/ 0 w 163"/>
                <a:gd name="T1" fmla="*/ 13 h 129"/>
                <a:gd name="T2" fmla="*/ 6 w 163"/>
                <a:gd name="T3" fmla="*/ 7 h 129"/>
                <a:gd name="T4" fmla="*/ 17 w 163"/>
                <a:gd name="T5" fmla="*/ 0 h 129"/>
                <a:gd name="T6" fmla="*/ 30 w 163"/>
                <a:gd name="T7" fmla="*/ 2 h 129"/>
                <a:gd name="T8" fmla="*/ 42 w 163"/>
                <a:gd name="T9" fmla="*/ 9 h 129"/>
                <a:gd name="T10" fmla="*/ 51 w 163"/>
                <a:gd name="T11" fmla="*/ 17 h 129"/>
                <a:gd name="T12" fmla="*/ 53 w 163"/>
                <a:gd name="T13" fmla="*/ 21 h 129"/>
                <a:gd name="T14" fmla="*/ 66 w 163"/>
                <a:gd name="T15" fmla="*/ 40 h 129"/>
                <a:gd name="T16" fmla="*/ 32 w 163"/>
                <a:gd name="T17" fmla="*/ 40 h 129"/>
                <a:gd name="T18" fmla="*/ 80 w 163"/>
                <a:gd name="T19" fmla="*/ 64 h 129"/>
                <a:gd name="T20" fmla="*/ 131 w 163"/>
                <a:gd name="T21" fmla="*/ 78 h 129"/>
                <a:gd name="T22" fmla="*/ 163 w 163"/>
                <a:gd name="T23" fmla="*/ 118 h 129"/>
                <a:gd name="T24" fmla="*/ 114 w 163"/>
                <a:gd name="T25" fmla="*/ 129 h 129"/>
                <a:gd name="T26" fmla="*/ 49 w 163"/>
                <a:gd name="T27" fmla="*/ 82 h 129"/>
                <a:gd name="T28" fmla="*/ 0 w 163"/>
                <a:gd name="T29" fmla="*/ 13 h 129"/>
                <a:gd name="T30" fmla="*/ 0 w 163"/>
                <a:gd name="T31" fmla="*/ 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" h="129">
                  <a:moveTo>
                    <a:pt x="0" y="13"/>
                  </a:moveTo>
                  <a:lnTo>
                    <a:pt x="6" y="7"/>
                  </a:lnTo>
                  <a:lnTo>
                    <a:pt x="17" y="0"/>
                  </a:lnTo>
                  <a:lnTo>
                    <a:pt x="30" y="2"/>
                  </a:lnTo>
                  <a:lnTo>
                    <a:pt x="42" y="9"/>
                  </a:lnTo>
                  <a:lnTo>
                    <a:pt x="51" y="17"/>
                  </a:lnTo>
                  <a:lnTo>
                    <a:pt x="53" y="21"/>
                  </a:lnTo>
                  <a:lnTo>
                    <a:pt x="66" y="40"/>
                  </a:lnTo>
                  <a:lnTo>
                    <a:pt x="32" y="40"/>
                  </a:lnTo>
                  <a:lnTo>
                    <a:pt x="80" y="64"/>
                  </a:lnTo>
                  <a:lnTo>
                    <a:pt x="131" y="78"/>
                  </a:lnTo>
                  <a:lnTo>
                    <a:pt x="163" y="118"/>
                  </a:lnTo>
                  <a:lnTo>
                    <a:pt x="114" y="129"/>
                  </a:lnTo>
                  <a:lnTo>
                    <a:pt x="49" y="82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5" name="Freeform 91"/>
            <p:cNvSpPr>
              <a:spLocks/>
            </p:cNvSpPr>
            <p:nvPr/>
          </p:nvSpPr>
          <p:spPr bwMode="auto">
            <a:xfrm>
              <a:off x="3935" y="3194"/>
              <a:ext cx="138" cy="84"/>
            </a:xfrm>
            <a:custGeom>
              <a:avLst/>
              <a:gdLst>
                <a:gd name="T0" fmla="*/ 0 w 275"/>
                <a:gd name="T1" fmla="*/ 0 h 167"/>
                <a:gd name="T2" fmla="*/ 0 w 275"/>
                <a:gd name="T3" fmla="*/ 24 h 167"/>
                <a:gd name="T4" fmla="*/ 19 w 275"/>
                <a:gd name="T5" fmla="*/ 45 h 167"/>
                <a:gd name="T6" fmla="*/ 41 w 275"/>
                <a:gd name="T7" fmla="*/ 83 h 167"/>
                <a:gd name="T8" fmla="*/ 68 w 275"/>
                <a:gd name="T9" fmla="*/ 112 h 167"/>
                <a:gd name="T10" fmla="*/ 76 w 275"/>
                <a:gd name="T11" fmla="*/ 119 h 167"/>
                <a:gd name="T12" fmla="*/ 85 w 275"/>
                <a:gd name="T13" fmla="*/ 127 h 167"/>
                <a:gd name="T14" fmla="*/ 95 w 275"/>
                <a:gd name="T15" fmla="*/ 135 h 167"/>
                <a:gd name="T16" fmla="*/ 104 w 275"/>
                <a:gd name="T17" fmla="*/ 144 h 167"/>
                <a:gd name="T18" fmla="*/ 114 w 275"/>
                <a:gd name="T19" fmla="*/ 152 h 167"/>
                <a:gd name="T20" fmla="*/ 125 w 275"/>
                <a:gd name="T21" fmla="*/ 159 h 167"/>
                <a:gd name="T22" fmla="*/ 156 w 275"/>
                <a:gd name="T23" fmla="*/ 163 h 167"/>
                <a:gd name="T24" fmla="*/ 180 w 275"/>
                <a:gd name="T25" fmla="*/ 167 h 167"/>
                <a:gd name="T26" fmla="*/ 201 w 275"/>
                <a:gd name="T27" fmla="*/ 140 h 167"/>
                <a:gd name="T28" fmla="*/ 224 w 275"/>
                <a:gd name="T29" fmla="*/ 116 h 167"/>
                <a:gd name="T30" fmla="*/ 235 w 275"/>
                <a:gd name="T31" fmla="*/ 72 h 167"/>
                <a:gd name="T32" fmla="*/ 275 w 275"/>
                <a:gd name="T33" fmla="*/ 55 h 167"/>
                <a:gd name="T34" fmla="*/ 203 w 275"/>
                <a:gd name="T35" fmla="*/ 55 h 167"/>
                <a:gd name="T36" fmla="*/ 220 w 275"/>
                <a:gd name="T37" fmla="*/ 70 h 167"/>
                <a:gd name="T38" fmla="*/ 211 w 275"/>
                <a:gd name="T39" fmla="*/ 116 h 167"/>
                <a:gd name="T40" fmla="*/ 182 w 275"/>
                <a:gd name="T41" fmla="*/ 136 h 167"/>
                <a:gd name="T42" fmla="*/ 176 w 275"/>
                <a:gd name="T43" fmla="*/ 155 h 167"/>
                <a:gd name="T44" fmla="*/ 148 w 275"/>
                <a:gd name="T45" fmla="*/ 142 h 167"/>
                <a:gd name="T46" fmla="*/ 131 w 275"/>
                <a:gd name="T47" fmla="*/ 125 h 167"/>
                <a:gd name="T48" fmla="*/ 161 w 275"/>
                <a:gd name="T49" fmla="*/ 114 h 167"/>
                <a:gd name="T50" fmla="*/ 102 w 275"/>
                <a:gd name="T51" fmla="*/ 85 h 167"/>
                <a:gd name="T52" fmla="*/ 76 w 275"/>
                <a:gd name="T53" fmla="*/ 85 h 167"/>
                <a:gd name="T54" fmla="*/ 62 w 275"/>
                <a:gd name="T55" fmla="*/ 60 h 167"/>
                <a:gd name="T56" fmla="*/ 68 w 275"/>
                <a:gd name="T57" fmla="*/ 43 h 167"/>
                <a:gd name="T58" fmla="*/ 41 w 275"/>
                <a:gd name="T59" fmla="*/ 13 h 167"/>
                <a:gd name="T60" fmla="*/ 32 w 275"/>
                <a:gd name="T61" fmla="*/ 7 h 167"/>
                <a:gd name="T62" fmla="*/ 15 w 275"/>
                <a:gd name="T63" fmla="*/ 9 h 167"/>
                <a:gd name="T64" fmla="*/ 0 w 275"/>
                <a:gd name="T65" fmla="*/ 0 h 167"/>
                <a:gd name="T66" fmla="*/ 0 w 275"/>
                <a:gd name="T6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5" h="167">
                  <a:moveTo>
                    <a:pt x="0" y="0"/>
                  </a:moveTo>
                  <a:lnTo>
                    <a:pt x="0" y="24"/>
                  </a:lnTo>
                  <a:lnTo>
                    <a:pt x="19" y="45"/>
                  </a:lnTo>
                  <a:lnTo>
                    <a:pt x="41" y="83"/>
                  </a:lnTo>
                  <a:lnTo>
                    <a:pt x="68" y="112"/>
                  </a:lnTo>
                  <a:lnTo>
                    <a:pt x="76" y="119"/>
                  </a:lnTo>
                  <a:lnTo>
                    <a:pt x="85" y="127"/>
                  </a:lnTo>
                  <a:lnTo>
                    <a:pt x="95" y="135"/>
                  </a:lnTo>
                  <a:lnTo>
                    <a:pt x="104" y="144"/>
                  </a:lnTo>
                  <a:lnTo>
                    <a:pt x="114" y="152"/>
                  </a:lnTo>
                  <a:lnTo>
                    <a:pt x="125" y="159"/>
                  </a:lnTo>
                  <a:lnTo>
                    <a:pt x="156" y="163"/>
                  </a:lnTo>
                  <a:lnTo>
                    <a:pt x="180" y="167"/>
                  </a:lnTo>
                  <a:lnTo>
                    <a:pt x="201" y="140"/>
                  </a:lnTo>
                  <a:lnTo>
                    <a:pt x="224" y="116"/>
                  </a:lnTo>
                  <a:lnTo>
                    <a:pt x="235" y="72"/>
                  </a:lnTo>
                  <a:lnTo>
                    <a:pt x="275" y="55"/>
                  </a:lnTo>
                  <a:lnTo>
                    <a:pt x="203" y="55"/>
                  </a:lnTo>
                  <a:lnTo>
                    <a:pt x="220" y="70"/>
                  </a:lnTo>
                  <a:lnTo>
                    <a:pt x="211" y="116"/>
                  </a:lnTo>
                  <a:lnTo>
                    <a:pt x="182" y="136"/>
                  </a:lnTo>
                  <a:lnTo>
                    <a:pt x="176" y="155"/>
                  </a:lnTo>
                  <a:lnTo>
                    <a:pt x="148" y="142"/>
                  </a:lnTo>
                  <a:lnTo>
                    <a:pt x="131" y="125"/>
                  </a:lnTo>
                  <a:lnTo>
                    <a:pt x="161" y="114"/>
                  </a:lnTo>
                  <a:lnTo>
                    <a:pt x="102" y="85"/>
                  </a:lnTo>
                  <a:lnTo>
                    <a:pt x="76" y="85"/>
                  </a:lnTo>
                  <a:lnTo>
                    <a:pt x="62" y="60"/>
                  </a:lnTo>
                  <a:lnTo>
                    <a:pt x="68" y="43"/>
                  </a:lnTo>
                  <a:lnTo>
                    <a:pt x="41" y="13"/>
                  </a:lnTo>
                  <a:lnTo>
                    <a:pt x="32" y="7"/>
                  </a:lnTo>
                  <a:lnTo>
                    <a:pt x="15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6" name="Freeform 92"/>
            <p:cNvSpPr>
              <a:spLocks/>
            </p:cNvSpPr>
            <p:nvPr/>
          </p:nvSpPr>
          <p:spPr bwMode="auto">
            <a:xfrm>
              <a:off x="4050" y="2995"/>
              <a:ext cx="82" cy="234"/>
            </a:xfrm>
            <a:custGeom>
              <a:avLst/>
              <a:gdLst>
                <a:gd name="T0" fmla="*/ 26 w 163"/>
                <a:gd name="T1" fmla="*/ 457 h 470"/>
                <a:gd name="T2" fmla="*/ 144 w 163"/>
                <a:gd name="T3" fmla="*/ 453 h 470"/>
                <a:gd name="T4" fmla="*/ 137 w 163"/>
                <a:gd name="T5" fmla="*/ 0 h 470"/>
                <a:gd name="T6" fmla="*/ 163 w 163"/>
                <a:gd name="T7" fmla="*/ 457 h 470"/>
                <a:gd name="T8" fmla="*/ 156 w 163"/>
                <a:gd name="T9" fmla="*/ 468 h 470"/>
                <a:gd name="T10" fmla="*/ 0 w 163"/>
                <a:gd name="T11" fmla="*/ 470 h 470"/>
                <a:gd name="T12" fmla="*/ 26 w 163"/>
                <a:gd name="T13" fmla="*/ 457 h 470"/>
                <a:gd name="T14" fmla="*/ 26 w 163"/>
                <a:gd name="T15" fmla="*/ 4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70">
                  <a:moveTo>
                    <a:pt x="26" y="457"/>
                  </a:moveTo>
                  <a:lnTo>
                    <a:pt x="144" y="453"/>
                  </a:lnTo>
                  <a:lnTo>
                    <a:pt x="137" y="0"/>
                  </a:lnTo>
                  <a:lnTo>
                    <a:pt x="163" y="457"/>
                  </a:lnTo>
                  <a:lnTo>
                    <a:pt x="156" y="468"/>
                  </a:lnTo>
                  <a:lnTo>
                    <a:pt x="0" y="470"/>
                  </a:lnTo>
                  <a:lnTo>
                    <a:pt x="26" y="457"/>
                  </a:lnTo>
                  <a:lnTo>
                    <a:pt x="26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7" name="Freeform 93"/>
            <p:cNvSpPr>
              <a:spLocks/>
            </p:cNvSpPr>
            <p:nvPr/>
          </p:nvSpPr>
          <p:spPr bwMode="auto">
            <a:xfrm>
              <a:off x="3914" y="3149"/>
              <a:ext cx="430" cy="284"/>
            </a:xfrm>
            <a:custGeom>
              <a:avLst/>
              <a:gdLst>
                <a:gd name="T0" fmla="*/ 26 w 859"/>
                <a:gd name="T1" fmla="*/ 403 h 569"/>
                <a:gd name="T2" fmla="*/ 201 w 859"/>
                <a:gd name="T3" fmla="*/ 367 h 569"/>
                <a:gd name="T4" fmla="*/ 171 w 859"/>
                <a:gd name="T5" fmla="*/ 268 h 569"/>
                <a:gd name="T6" fmla="*/ 327 w 859"/>
                <a:gd name="T7" fmla="*/ 147 h 569"/>
                <a:gd name="T8" fmla="*/ 487 w 859"/>
                <a:gd name="T9" fmla="*/ 211 h 569"/>
                <a:gd name="T10" fmla="*/ 513 w 859"/>
                <a:gd name="T11" fmla="*/ 265 h 569"/>
                <a:gd name="T12" fmla="*/ 523 w 859"/>
                <a:gd name="T13" fmla="*/ 247 h 569"/>
                <a:gd name="T14" fmla="*/ 534 w 859"/>
                <a:gd name="T15" fmla="*/ 225 h 569"/>
                <a:gd name="T16" fmla="*/ 544 w 859"/>
                <a:gd name="T17" fmla="*/ 196 h 569"/>
                <a:gd name="T18" fmla="*/ 538 w 859"/>
                <a:gd name="T19" fmla="*/ 185 h 569"/>
                <a:gd name="T20" fmla="*/ 532 w 859"/>
                <a:gd name="T21" fmla="*/ 173 h 569"/>
                <a:gd name="T22" fmla="*/ 517 w 859"/>
                <a:gd name="T23" fmla="*/ 152 h 569"/>
                <a:gd name="T24" fmla="*/ 507 w 859"/>
                <a:gd name="T25" fmla="*/ 137 h 569"/>
                <a:gd name="T26" fmla="*/ 494 w 859"/>
                <a:gd name="T27" fmla="*/ 120 h 569"/>
                <a:gd name="T28" fmla="*/ 483 w 859"/>
                <a:gd name="T29" fmla="*/ 101 h 569"/>
                <a:gd name="T30" fmla="*/ 469 w 859"/>
                <a:gd name="T31" fmla="*/ 84 h 569"/>
                <a:gd name="T32" fmla="*/ 456 w 859"/>
                <a:gd name="T33" fmla="*/ 67 h 569"/>
                <a:gd name="T34" fmla="*/ 445 w 859"/>
                <a:gd name="T35" fmla="*/ 52 h 569"/>
                <a:gd name="T36" fmla="*/ 433 w 859"/>
                <a:gd name="T37" fmla="*/ 36 h 569"/>
                <a:gd name="T38" fmla="*/ 424 w 859"/>
                <a:gd name="T39" fmla="*/ 23 h 569"/>
                <a:gd name="T40" fmla="*/ 412 w 859"/>
                <a:gd name="T41" fmla="*/ 8 h 569"/>
                <a:gd name="T42" fmla="*/ 623 w 859"/>
                <a:gd name="T43" fmla="*/ 189 h 569"/>
                <a:gd name="T44" fmla="*/ 755 w 859"/>
                <a:gd name="T45" fmla="*/ 257 h 569"/>
                <a:gd name="T46" fmla="*/ 627 w 859"/>
                <a:gd name="T47" fmla="*/ 50 h 569"/>
                <a:gd name="T48" fmla="*/ 859 w 859"/>
                <a:gd name="T49" fmla="*/ 257 h 569"/>
                <a:gd name="T50" fmla="*/ 779 w 859"/>
                <a:gd name="T51" fmla="*/ 443 h 569"/>
                <a:gd name="T52" fmla="*/ 760 w 859"/>
                <a:gd name="T53" fmla="*/ 460 h 569"/>
                <a:gd name="T54" fmla="*/ 747 w 859"/>
                <a:gd name="T55" fmla="*/ 474 h 569"/>
                <a:gd name="T56" fmla="*/ 732 w 859"/>
                <a:gd name="T57" fmla="*/ 487 h 569"/>
                <a:gd name="T58" fmla="*/ 719 w 859"/>
                <a:gd name="T59" fmla="*/ 498 h 569"/>
                <a:gd name="T60" fmla="*/ 700 w 859"/>
                <a:gd name="T61" fmla="*/ 512 h 569"/>
                <a:gd name="T62" fmla="*/ 635 w 859"/>
                <a:gd name="T63" fmla="*/ 531 h 569"/>
                <a:gd name="T64" fmla="*/ 572 w 859"/>
                <a:gd name="T65" fmla="*/ 552 h 569"/>
                <a:gd name="T66" fmla="*/ 519 w 859"/>
                <a:gd name="T67" fmla="*/ 569 h 569"/>
                <a:gd name="T68" fmla="*/ 135 w 859"/>
                <a:gd name="T69" fmla="*/ 544 h 569"/>
                <a:gd name="T70" fmla="*/ 0 w 859"/>
                <a:gd name="T71" fmla="*/ 396 h 569"/>
                <a:gd name="T72" fmla="*/ 11 w 859"/>
                <a:gd name="T73" fmla="*/ 26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9" h="569">
                  <a:moveTo>
                    <a:pt x="11" y="268"/>
                  </a:moveTo>
                  <a:lnTo>
                    <a:pt x="26" y="403"/>
                  </a:lnTo>
                  <a:lnTo>
                    <a:pt x="123" y="451"/>
                  </a:lnTo>
                  <a:lnTo>
                    <a:pt x="201" y="367"/>
                  </a:lnTo>
                  <a:lnTo>
                    <a:pt x="198" y="323"/>
                  </a:lnTo>
                  <a:lnTo>
                    <a:pt x="171" y="268"/>
                  </a:lnTo>
                  <a:lnTo>
                    <a:pt x="234" y="272"/>
                  </a:lnTo>
                  <a:lnTo>
                    <a:pt x="327" y="147"/>
                  </a:lnTo>
                  <a:lnTo>
                    <a:pt x="428" y="139"/>
                  </a:lnTo>
                  <a:lnTo>
                    <a:pt x="487" y="211"/>
                  </a:lnTo>
                  <a:lnTo>
                    <a:pt x="338" y="432"/>
                  </a:lnTo>
                  <a:lnTo>
                    <a:pt x="513" y="265"/>
                  </a:lnTo>
                  <a:lnTo>
                    <a:pt x="517" y="257"/>
                  </a:lnTo>
                  <a:lnTo>
                    <a:pt x="523" y="247"/>
                  </a:lnTo>
                  <a:lnTo>
                    <a:pt x="528" y="236"/>
                  </a:lnTo>
                  <a:lnTo>
                    <a:pt x="534" y="225"/>
                  </a:lnTo>
                  <a:lnTo>
                    <a:pt x="540" y="213"/>
                  </a:lnTo>
                  <a:lnTo>
                    <a:pt x="544" y="196"/>
                  </a:lnTo>
                  <a:lnTo>
                    <a:pt x="544" y="192"/>
                  </a:lnTo>
                  <a:lnTo>
                    <a:pt x="538" y="185"/>
                  </a:lnTo>
                  <a:lnTo>
                    <a:pt x="534" y="179"/>
                  </a:lnTo>
                  <a:lnTo>
                    <a:pt x="532" y="173"/>
                  </a:lnTo>
                  <a:lnTo>
                    <a:pt x="523" y="160"/>
                  </a:lnTo>
                  <a:lnTo>
                    <a:pt x="517" y="152"/>
                  </a:lnTo>
                  <a:lnTo>
                    <a:pt x="511" y="145"/>
                  </a:lnTo>
                  <a:lnTo>
                    <a:pt x="507" y="137"/>
                  </a:lnTo>
                  <a:lnTo>
                    <a:pt x="500" y="128"/>
                  </a:lnTo>
                  <a:lnTo>
                    <a:pt x="494" y="120"/>
                  </a:lnTo>
                  <a:lnTo>
                    <a:pt x="488" y="111"/>
                  </a:lnTo>
                  <a:lnTo>
                    <a:pt x="483" y="101"/>
                  </a:lnTo>
                  <a:lnTo>
                    <a:pt x="475" y="93"/>
                  </a:lnTo>
                  <a:lnTo>
                    <a:pt x="469" y="84"/>
                  </a:lnTo>
                  <a:lnTo>
                    <a:pt x="462" y="76"/>
                  </a:lnTo>
                  <a:lnTo>
                    <a:pt x="456" y="67"/>
                  </a:lnTo>
                  <a:lnTo>
                    <a:pt x="450" y="59"/>
                  </a:lnTo>
                  <a:lnTo>
                    <a:pt x="445" y="52"/>
                  </a:lnTo>
                  <a:lnTo>
                    <a:pt x="439" y="44"/>
                  </a:lnTo>
                  <a:lnTo>
                    <a:pt x="433" y="36"/>
                  </a:lnTo>
                  <a:lnTo>
                    <a:pt x="428" y="29"/>
                  </a:lnTo>
                  <a:lnTo>
                    <a:pt x="424" y="23"/>
                  </a:lnTo>
                  <a:lnTo>
                    <a:pt x="420" y="17"/>
                  </a:lnTo>
                  <a:lnTo>
                    <a:pt x="412" y="8"/>
                  </a:lnTo>
                  <a:lnTo>
                    <a:pt x="407" y="0"/>
                  </a:lnTo>
                  <a:lnTo>
                    <a:pt x="623" y="189"/>
                  </a:lnTo>
                  <a:lnTo>
                    <a:pt x="612" y="276"/>
                  </a:lnTo>
                  <a:lnTo>
                    <a:pt x="755" y="257"/>
                  </a:lnTo>
                  <a:lnTo>
                    <a:pt x="787" y="145"/>
                  </a:lnTo>
                  <a:lnTo>
                    <a:pt x="627" y="50"/>
                  </a:lnTo>
                  <a:lnTo>
                    <a:pt x="791" y="73"/>
                  </a:lnTo>
                  <a:lnTo>
                    <a:pt x="859" y="257"/>
                  </a:lnTo>
                  <a:lnTo>
                    <a:pt x="783" y="439"/>
                  </a:lnTo>
                  <a:lnTo>
                    <a:pt x="779" y="443"/>
                  </a:lnTo>
                  <a:lnTo>
                    <a:pt x="772" y="451"/>
                  </a:lnTo>
                  <a:lnTo>
                    <a:pt x="760" y="460"/>
                  </a:lnTo>
                  <a:lnTo>
                    <a:pt x="755" y="468"/>
                  </a:lnTo>
                  <a:lnTo>
                    <a:pt x="747" y="474"/>
                  </a:lnTo>
                  <a:lnTo>
                    <a:pt x="739" y="481"/>
                  </a:lnTo>
                  <a:lnTo>
                    <a:pt x="732" y="487"/>
                  </a:lnTo>
                  <a:lnTo>
                    <a:pt x="726" y="493"/>
                  </a:lnTo>
                  <a:lnTo>
                    <a:pt x="719" y="498"/>
                  </a:lnTo>
                  <a:lnTo>
                    <a:pt x="707" y="508"/>
                  </a:lnTo>
                  <a:lnTo>
                    <a:pt x="700" y="512"/>
                  </a:lnTo>
                  <a:lnTo>
                    <a:pt x="663" y="521"/>
                  </a:lnTo>
                  <a:lnTo>
                    <a:pt x="635" y="531"/>
                  </a:lnTo>
                  <a:lnTo>
                    <a:pt x="603" y="540"/>
                  </a:lnTo>
                  <a:lnTo>
                    <a:pt x="572" y="552"/>
                  </a:lnTo>
                  <a:lnTo>
                    <a:pt x="546" y="559"/>
                  </a:lnTo>
                  <a:lnTo>
                    <a:pt x="519" y="569"/>
                  </a:lnTo>
                  <a:lnTo>
                    <a:pt x="393" y="548"/>
                  </a:lnTo>
                  <a:lnTo>
                    <a:pt x="135" y="544"/>
                  </a:lnTo>
                  <a:lnTo>
                    <a:pt x="36" y="500"/>
                  </a:lnTo>
                  <a:lnTo>
                    <a:pt x="0" y="396"/>
                  </a:lnTo>
                  <a:lnTo>
                    <a:pt x="11" y="268"/>
                  </a:lnTo>
                  <a:lnTo>
                    <a:pt x="11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8" name="Freeform 94"/>
            <p:cNvSpPr>
              <a:spLocks/>
            </p:cNvSpPr>
            <p:nvPr/>
          </p:nvSpPr>
          <p:spPr bwMode="auto">
            <a:xfrm>
              <a:off x="3998" y="3426"/>
              <a:ext cx="202" cy="171"/>
            </a:xfrm>
            <a:custGeom>
              <a:avLst/>
              <a:gdLst>
                <a:gd name="T0" fmla="*/ 0 w 405"/>
                <a:gd name="T1" fmla="*/ 40 h 343"/>
                <a:gd name="T2" fmla="*/ 8 w 405"/>
                <a:gd name="T3" fmla="*/ 52 h 343"/>
                <a:gd name="T4" fmla="*/ 12 w 405"/>
                <a:gd name="T5" fmla="*/ 59 h 343"/>
                <a:gd name="T6" fmla="*/ 17 w 405"/>
                <a:gd name="T7" fmla="*/ 71 h 343"/>
                <a:gd name="T8" fmla="*/ 21 w 405"/>
                <a:gd name="T9" fmla="*/ 82 h 343"/>
                <a:gd name="T10" fmla="*/ 25 w 405"/>
                <a:gd name="T11" fmla="*/ 88 h 343"/>
                <a:gd name="T12" fmla="*/ 27 w 405"/>
                <a:gd name="T13" fmla="*/ 95 h 343"/>
                <a:gd name="T14" fmla="*/ 31 w 405"/>
                <a:gd name="T15" fmla="*/ 101 h 343"/>
                <a:gd name="T16" fmla="*/ 34 w 405"/>
                <a:gd name="T17" fmla="*/ 109 h 343"/>
                <a:gd name="T18" fmla="*/ 38 w 405"/>
                <a:gd name="T19" fmla="*/ 122 h 343"/>
                <a:gd name="T20" fmla="*/ 42 w 405"/>
                <a:gd name="T21" fmla="*/ 128 h 343"/>
                <a:gd name="T22" fmla="*/ 44 w 405"/>
                <a:gd name="T23" fmla="*/ 135 h 343"/>
                <a:gd name="T24" fmla="*/ 48 w 405"/>
                <a:gd name="T25" fmla="*/ 141 h 343"/>
                <a:gd name="T26" fmla="*/ 50 w 405"/>
                <a:gd name="T27" fmla="*/ 147 h 343"/>
                <a:gd name="T28" fmla="*/ 55 w 405"/>
                <a:gd name="T29" fmla="*/ 158 h 343"/>
                <a:gd name="T30" fmla="*/ 59 w 405"/>
                <a:gd name="T31" fmla="*/ 170 h 343"/>
                <a:gd name="T32" fmla="*/ 63 w 405"/>
                <a:gd name="T33" fmla="*/ 179 h 343"/>
                <a:gd name="T34" fmla="*/ 65 w 405"/>
                <a:gd name="T35" fmla="*/ 185 h 343"/>
                <a:gd name="T36" fmla="*/ 67 w 405"/>
                <a:gd name="T37" fmla="*/ 190 h 343"/>
                <a:gd name="T38" fmla="*/ 67 w 405"/>
                <a:gd name="T39" fmla="*/ 263 h 343"/>
                <a:gd name="T40" fmla="*/ 4 w 405"/>
                <a:gd name="T41" fmla="*/ 284 h 343"/>
                <a:gd name="T42" fmla="*/ 4 w 405"/>
                <a:gd name="T43" fmla="*/ 324 h 343"/>
                <a:gd name="T44" fmla="*/ 103 w 405"/>
                <a:gd name="T45" fmla="*/ 343 h 343"/>
                <a:gd name="T46" fmla="*/ 107 w 405"/>
                <a:gd name="T47" fmla="*/ 287 h 343"/>
                <a:gd name="T48" fmla="*/ 82 w 405"/>
                <a:gd name="T49" fmla="*/ 238 h 343"/>
                <a:gd name="T50" fmla="*/ 158 w 405"/>
                <a:gd name="T51" fmla="*/ 327 h 343"/>
                <a:gd name="T52" fmla="*/ 405 w 405"/>
                <a:gd name="T53" fmla="*/ 187 h 343"/>
                <a:gd name="T54" fmla="*/ 365 w 405"/>
                <a:gd name="T55" fmla="*/ 95 h 343"/>
                <a:gd name="T56" fmla="*/ 202 w 405"/>
                <a:gd name="T57" fmla="*/ 278 h 343"/>
                <a:gd name="T58" fmla="*/ 143 w 405"/>
                <a:gd name="T59" fmla="*/ 211 h 343"/>
                <a:gd name="T60" fmla="*/ 346 w 405"/>
                <a:gd name="T61" fmla="*/ 67 h 343"/>
                <a:gd name="T62" fmla="*/ 337 w 405"/>
                <a:gd name="T63" fmla="*/ 8 h 343"/>
                <a:gd name="T64" fmla="*/ 8 w 405"/>
                <a:gd name="T65" fmla="*/ 0 h 343"/>
                <a:gd name="T66" fmla="*/ 0 w 405"/>
                <a:gd name="T67" fmla="*/ 40 h 343"/>
                <a:gd name="T68" fmla="*/ 0 w 405"/>
                <a:gd name="T69" fmla="*/ 4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43">
                  <a:moveTo>
                    <a:pt x="0" y="40"/>
                  </a:moveTo>
                  <a:lnTo>
                    <a:pt x="8" y="52"/>
                  </a:lnTo>
                  <a:lnTo>
                    <a:pt x="12" y="59"/>
                  </a:lnTo>
                  <a:lnTo>
                    <a:pt x="17" y="71"/>
                  </a:lnTo>
                  <a:lnTo>
                    <a:pt x="21" y="82"/>
                  </a:lnTo>
                  <a:lnTo>
                    <a:pt x="25" y="88"/>
                  </a:lnTo>
                  <a:lnTo>
                    <a:pt x="27" y="95"/>
                  </a:lnTo>
                  <a:lnTo>
                    <a:pt x="31" y="101"/>
                  </a:lnTo>
                  <a:lnTo>
                    <a:pt x="34" y="109"/>
                  </a:lnTo>
                  <a:lnTo>
                    <a:pt x="38" y="122"/>
                  </a:lnTo>
                  <a:lnTo>
                    <a:pt x="42" y="128"/>
                  </a:lnTo>
                  <a:lnTo>
                    <a:pt x="44" y="135"/>
                  </a:lnTo>
                  <a:lnTo>
                    <a:pt x="48" y="141"/>
                  </a:lnTo>
                  <a:lnTo>
                    <a:pt x="50" y="147"/>
                  </a:lnTo>
                  <a:lnTo>
                    <a:pt x="55" y="158"/>
                  </a:lnTo>
                  <a:lnTo>
                    <a:pt x="59" y="170"/>
                  </a:lnTo>
                  <a:lnTo>
                    <a:pt x="63" y="179"/>
                  </a:lnTo>
                  <a:lnTo>
                    <a:pt x="65" y="185"/>
                  </a:lnTo>
                  <a:lnTo>
                    <a:pt x="67" y="190"/>
                  </a:lnTo>
                  <a:lnTo>
                    <a:pt x="67" y="263"/>
                  </a:lnTo>
                  <a:lnTo>
                    <a:pt x="4" y="284"/>
                  </a:lnTo>
                  <a:lnTo>
                    <a:pt x="4" y="324"/>
                  </a:lnTo>
                  <a:lnTo>
                    <a:pt x="103" y="343"/>
                  </a:lnTo>
                  <a:lnTo>
                    <a:pt x="107" y="287"/>
                  </a:lnTo>
                  <a:lnTo>
                    <a:pt x="82" y="238"/>
                  </a:lnTo>
                  <a:lnTo>
                    <a:pt x="158" y="327"/>
                  </a:lnTo>
                  <a:lnTo>
                    <a:pt x="405" y="187"/>
                  </a:lnTo>
                  <a:lnTo>
                    <a:pt x="365" y="95"/>
                  </a:lnTo>
                  <a:lnTo>
                    <a:pt x="202" y="278"/>
                  </a:lnTo>
                  <a:lnTo>
                    <a:pt x="143" y="211"/>
                  </a:lnTo>
                  <a:lnTo>
                    <a:pt x="346" y="67"/>
                  </a:lnTo>
                  <a:lnTo>
                    <a:pt x="337" y="8"/>
                  </a:lnTo>
                  <a:lnTo>
                    <a:pt x="8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9" name="Freeform 95"/>
            <p:cNvSpPr>
              <a:spLocks/>
            </p:cNvSpPr>
            <p:nvPr/>
          </p:nvSpPr>
          <p:spPr bwMode="auto">
            <a:xfrm>
              <a:off x="4127" y="2868"/>
              <a:ext cx="181" cy="317"/>
            </a:xfrm>
            <a:custGeom>
              <a:avLst/>
              <a:gdLst>
                <a:gd name="T0" fmla="*/ 0 w 361"/>
                <a:gd name="T1" fmla="*/ 555 h 633"/>
                <a:gd name="T2" fmla="*/ 106 w 361"/>
                <a:gd name="T3" fmla="*/ 558 h 633"/>
                <a:gd name="T4" fmla="*/ 197 w 361"/>
                <a:gd name="T5" fmla="*/ 633 h 633"/>
                <a:gd name="T6" fmla="*/ 142 w 361"/>
                <a:gd name="T7" fmla="*/ 541 h 633"/>
                <a:gd name="T8" fmla="*/ 234 w 361"/>
                <a:gd name="T9" fmla="*/ 541 h 633"/>
                <a:gd name="T10" fmla="*/ 350 w 361"/>
                <a:gd name="T11" fmla="*/ 606 h 633"/>
                <a:gd name="T12" fmla="*/ 199 w 361"/>
                <a:gd name="T13" fmla="*/ 408 h 633"/>
                <a:gd name="T14" fmla="*/ 357 w 361"/>
                <a:gd name="T15" fmla="*/ 399 h 633"/>
                <a:gd name="T16" fmla="*/ 348 w 361"/>
                <a:gd name="T17" fmla="*/ 393 h 633"/>
                <a:gd name="T18" fmla="*/ 338 w 361"/>
                <a:gd name="T19" fmla="*/ 385 h 633"/>
                <a:gd name="T20" fmla="*/ 325 w 361"/>
                <a:gd name="T21" fmla="*/ 378 h 633"/>
                <a:gd name="T22" fmla="*/ 310 w 361"/>
                <a:gd name="T23" fmla="*/ 366 h 633"/>
                <a:gd name="T24" fmla="*/ 293 w 361"/>
                <a:gd name="T25" fmla="*/ 357 h 633"/>
                <a:gd name="T26" fmla="*/ 283 w 361"/>
                <a:gd name="T27" fmla="*/ 349 h 633"/>
                <a:gd name="T28" fmla="*/ 275 w 361"/>
                <a:gd name="T29" fmla="*/ 344 h 633"/>
                <a:gd name="T30" fmla="*/ 266 w 361"/>
                <a:gd name="T31" fmla="*/ 338 h 633"/>
                <a:gd name="T32" fmla="*/ 256 w 361"/>
                <a:gd name="T33" fmla="*/ 332 h 633"/>
                <a:gd name="T34" fmla="*/ 247 w 361"/>
                <a:gd name="T35" fmla="*/ 327 h 633"/>
                <a:gd name="T36" fmla="*/ 237 w 361"/>
                <a:gd name="T37" fmla="*/ 319 h 633"/>
                <a:gd name="T38" fmla="*/ 230 w 361"/>
                <a:gd name="T39" fmla="*/ 313 h 633"/>
                <a:gd name="T40" fmla="*/ 222 w 361"/>
                <a:gd name="T41" fmla="*/ 308 h 633"/>
                <a:gd name="T42" fmla="*/ 205 w 361"/>
                <a:gd name="T43" fmla="*/ 298 h 633"/>
                <a:gd name="T44" fmla="*/ 192 w 361"/>
                <a:gd name="T45" fmla="*/ 289 h 633"/>
                <a:gd name="T46" fmla="*/ 182 w 361"/>
                <a:gd name="T47" fmla="*/ 279 h 633"/>
                <a:gd name="T48" fmla="*/ 175 w 361"/>
                <a:gd name="T49" fmla="*/ 273 h 633"/>
                <a:gd name="T50" fmla="*/ 173 w 361"/>
                <a:gd name="T51" fmla="*/ 271 h 633"/>
                <a:gd name="T52" fmla="*/ 175 w 361"/>
                <a:gd name="T53" fmla="*/ 271 h 633"/>
                <a:gd name="T54" fmla="*/ 188 w 361"/>
                <a:gd name="T55" fmla="*/ 277 h 633"/>
                <a:gd name="T56" fmla="*/ 211 w 361"/>
                <a:gd name="T57" fmla="*/ 285 h 633"/>
                <a:gd name="T58" fmla="*/ 241 w 361"/>
                <a:gd name="T59" fmla="*/ 294 h 633"/>
                <a:gd name="T60" fmla="*/ 272 w 361"/>
                <a:gd name="T61" fmla="*/ 306 h 633"/>
                <a:gd name="T62" fmla="*/ 302 w 361"/>
                <a:gd name="T63" fmla="*/ 317 h 633"/>
                <a:gd name="T64" fmla="*/ 329 w 361"/>
                <a:gd name="T65" fmla="*/ 327 h 633"/>
                <a:gd name="T66" fmla="*/ 353 w 361"/>
                <a:gd name="T67" fmla="*/ 334 h 633"/>
                <a:gd name="T68" fmla="*/ 361 w 361"/>
                <a:gd name="T69" fmla="*/ 264 h 633"/>
                <a:gd name="T70" fmla="*/ 277 w 361"/>
                <a:gd name="T71" fmla="*/ 81 h 633"/>
                <a:gd name="T72" fmla="*/ 186 w 361"/>
                <a:gd name="T73" fmla="*/ 104 h 633"/>
                <a:gd name="T74" fmla="*/ 249 w 361"/>
                <a:gd name="T75" fmla="*/ 28 h 633"/>
                <a:gd name="T76" fmla="*/ 237 w 361"/>
                <a:gd name="T77" fmla="*/ 0 h 633"/>
                <a:gd name="T78" fmla="*/ 158 w 361"/>
                <a:gd name="T79" fmla="*/ 79 h 633"/>
                <a:gd name="T80" fmla="*/ 125 w 361"/>
                <a:gd name="T81" fmla="*/ 327 h 633"/>
                <a:gd name="T82" fmla="*/ 99 w 361"/>
                <a:gd name="T83" fmla="*/ 479 h 633"/>
                <a:gd name="T84" fmla="*/ 0 w 361"/>
                <a:gd name="T85" fmla="*/ 555 h 633"/>
                <a:gd name="T86" fmla="*/ 0 w 361"/>
                <a:gd name="T87" fmla="*/ 555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1" h="633">
                  <a:moveTo>
                    <a:pt x="0" y="555"/>
                  </a:moveTo>
                  <a:lnTo>
                    <a:pt x="106" y="558"/>
                  </a:lnTo>
                  <a:lnTo>
                    <a:pt x="197" y="633"/>
                  </a:lnTo>
                  <a:lnTo>
                    <a:pt x="142" y="541"/>
                  </a:lnTo>
                  <a:lnTo>
                    <a:pt x="234" y="541"/>
                  </a:lnTo>
                  <a:lnTo>
                    <a:pt x="350" y="606"/>
                  </a:lnTo>
                  <a:lnTo>
                    <a:pt x="199" y="408"/>
                  </a:lnTo>
                  <a:lnTo>
                    <a:pt x="357" y="399"/>
                  </a:lnTo>
                  <a:lnTo>
                    <a:pt x="348" y="393"/>
                  </a:lnTo>
                  <a:lnTo>
                    <a:pt x="338" y="385"/>
                  </a:lnTo>
                  <a:lnTo>
                    <a:pt x="325" y="378"/>
                  </a:lnTo>
                  <a:lnTo>
                    <a:pt x="310" y="366"/>
                  </a:lnTo>
                  <a:lnTo>
                    <a:pt x="293" y="357"/>
                  </a:lnTo>
                  <a:lnTo>
                    <a:pt x="283" y="349"/>
                  </a:lnTo>
                  <a:lnTo>
                    <a:pt x="275" y="344"/>
                  </a:lnTo>
                  <a:lnTo>
                    <a:pt x="266" y="338"/>
                  </a:lnTo>
                  <a:lnTo>
                    <a:pt x="256" y="332"/>
                  </a:lnTo>
                  <a:lnTo>
                    <a:pt x="247" y="327"/>
                  </a:lnTo>
                  <a:lnTo>
                    <a:pt x="237" y="319"/>
                  </a:lnTo>
                  <a:lnTo>
                    <a:pt x="230" y="313"/>
                  </a:lnTo>
                  <a:lnTo>
                    <a:pt x="222" y="308"/>
                  </a:lnTo>
                  <a:lnTo>
                    <a:pt x="205" y="298"/>
                  </a:lnTo>
                  <a:lnTo>
                    <a:pt x="192" y="289"/>
                  </a:lnTo>
                  <a:lnTo>
                    <a:pt x="182" y="279"/>
                  </a:lnTo>
                  <a:lnTo>
                    <a:pt x="175" y="273"/>
                  </a:lnTo>
                  <a:lnTo>
                    <a:pt x="173" y="271"/>
                  </a:lnTo>
                  <a:lnTo>
                    <a:pt x="175" y="271"/>
                  </a:lnTo>
                  <a:lnTo>
                    <a:pt x="188" y="277"/>
                  </a:lnTo>
                  <a:lnTo>
                    <a:pt x="211" y="285"/>
                  </a:lnTo>
                  <a:lnTo>
                    <a:pt x="241" y="294"/>
                  </a:lnTo>
                  <a:lnTo>
                    <a:pt x="272" y="306"/>
                  </a:lnTo>
                  <a:lnTo>
                    <a:pt x="302" y="317"/>
                  </a:lnTo>
                  <a:lnTo>
                    <a:pt x="329" y="327"/>
                  </a:lnTo>
                  <a:lnTo>
                    <a:pt x="353" y="334"/>
                  </a:lnTo>
                  <a:lnTo>
                    <a:pt x="361" y="264"/>
                  </a:lnTo>
                  <a:lnTo>
                    <a:pt x="277" y="81"/>
                  </a:lnTo>
                  <a:lnTo>
                    <a:pt x="186" y="104"/>
                  </a:lnTo>
                  <a:lnTo>
                    <a:pt x="249" y="28"/>
                  </a:lnTo>
                  <a:lnTo>
                    <a:pt x="237" y="0"/>
                  </a:lnTo>
                  <a:lnTo>
                    <a:pt x="158" y="79"/>
                  </a:lnTo>
                  <a:lnTo>
                    <a:pt x="125" y="327"/>
                  </a:lnTo>
                  <a:lnTo>
                    <a:pt x="99" y="479"/>
                  </a:lnTo>
                  <a:lnTo>
                    <a:pt x="0" y="555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0" name="Freeform 96"/>
            <p:cNvSpPr>
              <a:spLocks/>
            </p:cNvSpPr>
            <p:nvPr/>
          </p:nvSpPr>
          <p:spPr bwMode="auto">
            <a:xfrm>
              <a:off x="4202" y="2612"/>
              <a:ext cx="61" cy="367"/>
            </a:xfrm>
            <a:custGeom>
              <a:avLst/>
              <a:gdLst>
                <a:gd name="T0" fmla="*/ 19 w 122"/>
                <a:gd name="T1" fmla="*/ 734 h 734"/>
                <a:gd name="T2" fmla="*/ 122 w 122"/>
                <a:gd name="T3" fmla="*/ 451 h 734"/>
                <a:gd name="T4" fmla="*/ 99 w 122"/>
                <a:gd name="T5" fmla="*/ 335 h 734"/>
                <a:gd name="T6" fmla="*/ 99 w 122"/>
                <a:gd name="T7" fmla="*/ 0 h 734"/>
                <a:gd name="T8" fmla="*/ 44 w 122"/>
                <a:gd name="T9" fmla="*/ 284 h 734"/>
                <a:gd name="T10" fmla="*/ 0 w 122"/>
                <a:gd name="T11" fmla="*/ 430 h 734"/>
                <a:gd name="T12" fmla="*/ 19 w 122"/>
                <a:gd name="T13" fmla="*/ 734 h 734"/>
                <a:gd name="T14" fmla="*/ 19 w 122"/>
                <a:gd name="T15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734">
                  <a:moveTo>
                    <a:pt x="19" y="734"/>
                  </a:moveTo>
                  <a:lnTo>
                    <a:pt x="122" y="451"/>
                  </a:lnTo>
                  <a:lnTo>
                    <a:pt x="99" y="335"/>
                  </a:lnTo>
                  <a:lnTo>
                    <a:pt x="99" y="0"/>
                  </a:lnTo>
                  <a:lnTo>
                    <a:pt x="44" y="284"/>
                  </a:lnTo>
                  <a:lnTo>
                    <a:pt x="0" y="430"/>
                  </a:lnTo>
                  <a:lnTo>
                    <a:pt x="19" y="734"/>
                  </a:lnTo>
                  <a:lnTo>
                    <a:pt x="19" y="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1" name="Freeform 97"/>
            <p:cNvSpPr>
              <a:spLocks/>
            </p:cNvSpPr>
            <p:nvPr/>
          </p:nvSpPr>
          <p:spPr bwMode="auto">
            <a:xfrm>
              <a:off x="3934" y="2486"/>
              <a:ext cx="381" cy="363"/>
            </a:xfrm>
            <a:custGeom>
              <a:avLst/>
              <a:gdLst>
                <a:gd name="T0" fmla="*/ 66 w 762"/>
                <a:gd name="T1" fmla="*/ 44 h 727"/>
                <a:gd name="T2" fmla="*/ 405 w 762"/>
                <a:gd name="T3" fmla="*/ 84 h 727"/>
                <a:gd name="T4" fmla="*/ 572 w 762"/>
                <a:gd name="T5" fmla="*/ 153 h 727"/>
                <a:gd name="T6" fmla="*/ 604 w 762"/>
                <a:gd name="T7" fmla="*/ 291 h 727"/>
                <a:gd name="T8" fmla="*/ 660 w 762"/>
                <a:gd name="T9" fmla="*/ 479 h 727"/>
                <a:gd name="T10" fmla="*/ 671 w 762"/>
                <a:gd name="T11" fmla="*/ 563 h 727"/>
                <a:gd name="T12" fmla="*/ 604 w 762"/>
                <a:gd name="T13" fmla="*/ 727 h 727"/>
                <a:gd name="T14" fmla="*/ 667 w 762"/>
                <a:gd name="T15" fmla="*/ 670 h 727"/>
                <a:gd name="T16" fmla="*/ 688 w 762"/>
                <a:gd name="T17" fmla="*/ 605 h 727"/>
                <a:gd name="T18" fmla="*/ 736 w 762"/>
                <a:gd name="T19" fmla="*/ 554 h 727"/>
                <a:gd name="T20" fmla="*/ 675 w 762"/>
                <a:gd name="T21" fmla="*/ 356 h 727"/>
                <a:gd name="T22" fmla="*/ 660 w 762"/>
                <a:gd name="T23" fmla="*/ 192 h 727"/>
                <a:gd name="T24" fmla="*/ 703 w 762"/>
                <a:gd name="T25" fmla="*/ 181 h 727"/>
                <a:gd name="T26" fmla="*/ 762 w 762"/>
                <a:gd name="T27" fmla="*/ 291 h 727"/>
                <a:gd name="T28" fmla="*/ 696 w 762"/>
                <a:gd name="T29" fmla="*/ 153 h 727"/>
                <a:gd name="T30" fmla="*/ 639 w 762"/>
                <a:gd name="T31" fmla="*/ 113 h 727"/>
                <a:gd name="T32" fmla="*/ 580 w 762"/>
                <a:gd name="T33" fmla="*/ 101 h 727"/>
                <a:gd name="T34" fmla="*/ 456 w 762"/>
                <a:gd name="T35" fmla="*/ 69 h 727"/>
                <a:gd name="T36" fmla="*/ 220 w 762"/>
                <a:gd name="T37" fmla="*/ 38 h 727"/>
                <a:gd name="T38" fmla="*/ 0 w 762"/>
                <a:gd name="T39" fmla="*/ 0 h 727"/>
                <a:gd name="T40" fmla="*/ 66 w 762"/>
                <a:gd name="T41" fmla="*/ 44 h 727"/>
                <a:gd name="T42" fmla="*/ 66 w 762"/>
                <a:gd name="T43" fmla="*/ 44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2" h="727">
                  <a:moveTo>
                    <a:pt x="66" y="44"/>
                  </a:moveTo>
                  <a:lnTo>
                    <a:pt x="405" y="84"/>
                  </a:lnTo>
                  <a:lnTo>
                    <a:pt x="572" y="153"/>
                  </a:lnTo>
                  <a:lnTo>
                    <a:pt x="604" y="291"/>
                  </a:lnTo>
                  <a:lnTo>
                    <a:pt x="660" y="479"/>
                  </a:lnTo>
                  <a:lnTo>
                    <a:pt x="671" y="563"/>
                  </a:lnTo>
                  <a:lnTo>
                    <a:pt x="604" y="727"/>
                  </a:lnTo>
                  <a:lnTo>
                    <a:pt x="667" y="670"/>
                  </a:lnTo>
                  <a:lnTo>
                    <a:pt x="688" y="605"/>
                  </a:lnTo>
                  <a:lnTo>
                    <a:pt x="736" y="554"/>
                  </a:lnTo>
                  <a:lnTo>
                    <a:pt x="675" y="356"/>
                  </a:lnTo>
                  <a:lnTo>
                    <a:pt x="660" y="192"/>
                  </a:lnTo>
                  <a:lnTo>
                    <a:pt x="703" y="181"/>
                  </a:lnTo>
                  <a:lnTo>
                    <a:pt x="762" y="291"/>
                  </a:lnTo>
                  <a:lnTo>
                    <a:pt x="696" y="153"/>
                  </a:lnTo>
                  <a:lnTo>
                    <a:pt x="639" y="113"/>
                  </a:lnTo>
                  <a:lnTo>
                    <a:pt x="580" y="101"/>
                  </a:lnTo>
                  <a:lnTo>
                    <a:pt x="456" y="69"/>
                  </a:lnTo>
                  <a:lnTo>
                    <a:pt x="220" y="38"/>
                  </a:lnTo>
                  <a:lnTo>
                    <a:pt x="0" y="0"/>
                  </a:lnTo>
                  <a:lnTo>
                    <a:pt x="66" y="44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2" name="Freeform 98"/>
            <p:cNvSpPr>
              <a:spLocks/>
            </p:cNvSpPr>
            <p:nvPr/>
          </p:nvSpPr>
          <p:spPr bwMode="auto">
            <a:xfrm>
              <a:off x="4273" y="2565"/>
              <a:ext cx="122" cy="719"/>
            </a:xfrm>
            <a:custGeom>
              <a:avLst/>
              <a:gdLst>
                <a:gd name="T0" fmla="*/ 152 w 243"/>
                <a:gd name="T1" fmla="*/ 1175 h 1437"/>
                <a:gd name="T2" fmla="*/ 51 w 243"/>
                <a:gd name="T3" fmla="*/ 1281 h 1437"/>
                <a:gd name="T4" fmla="*/ 129 w 243"/>
                <a:gd name="T5" fmla="*/ 1437 h 1437"/>
                <a:gd name="T6" fmla="*/ 226 w 243"/>
                <a:gd name="T7" fmla="*/ 1017 h 1437"/>
                <a:gd name="T8" fmla="*/ 243 w 243"/>
                <a:gd name="T9" fmla="*/ 882 h 1437"/>
                <a:gd name="T10" fmla="*/ 182 w 243"/>
                <a:gd name="T11" fmla="*/ 485 h 1437"/>
                <a:gd name="T12" fmla="*/ 104 w 243"/>
                <a:gd name="T13" fmla="*/ 188 h 1437"/>
                <a:gd name="T14" fmla="*/ 1 w 243"/>
                <a:gd name="T15" fmla="*/ 0 h 1437"/>
                <a:gd name="T16" fmla="*/ 116 w 243"/>
                <a:gd name="T17" fmla="*/ 312 h 1437"/>
                <a:gd name="T18" fmla="*/ 136 w 243"/>
                <a:gd name="T19" fmla="*/ 612 h 1437"/>
                <a:gd name="T20" fmla="*/ 79 w 243"/>
                <a:gd name="T21" fmla="*/ 652 h 1437"/>
                <a:gd name="T22" fmla="*/ 0 w 243"/>
                <a:gd name="T23" fmla="*/ 595 h 1437"/>
                <a:gd name="T24" fmla="*/ 104 w 243"/>
                <a:gd name="T25" fmla="*/ 838 h 1437"/>
                <a:gd name="T26" fmla="*/ 104 w 243"/>
                <a:gd name="T27" fmla="*/ 833 h 1437"/>
                <a:gd name="T28" fmla="*/ 106 w 243"/>
                <a:gd name="T29" fmla="*/ 827 h 1437"/>
                <a:gd name="T30" fmla="*/ 108 w 243"/>
                <a:gd name="T31" fmla="*/ 818 h 1437"/>
                <a:gd name="T32" fmla="*/ 112 w 243"/>
                <a:gd name="T33" fmla="*/ 808 h 1437"/>
                <a:gd name="T34" fmla="*/ 114 w 243"/>
                <a:gd name="T35" fmla="*/ 797 h 1437"/>
                <a:gd name="T36" fmla="*/ 116 w 243"/>
                <a:gd name="T37" fmla="*/ 791 h 1437"/>
                <a:gd name="T38" fmla="*/ 117 w 243"/>
                <a:gd name="T39" fmla="*/ 785 h 1437"/>
                <a:gd name="T40" fmla="*/ 119 w 243"/>
                <a:gd name="T41" fmla="*/ 780 h 1437"/>
                <a:gd name="T42" fmla="*/ 121 w 243"/>
                <a:gd name="T43" fmla="*/ 774 h 1437"/>
                <a:gd name="T44" fmla="*/ 123 w 243"/>
                <a:gd name="T45" fmla="*/ 768 h 1437"/>
                <a:gd name="T46" fmla="*/ 125 w 243"/>
                <a:gd name="T47" fmla="*/ 762 h 1437"/>
                <a:gd name="T48" fmla="*/ 127 w 243"/>
                <a:gd name="T49" fmla="*/ 757 h 1437"/>
                <a:gd name="T50" fmla="*/ 129 w 243"/>
                <a:gd name="T51" fmla="*/ 751 h 1437"/>
                <a:gd name="T52" fmla="*/ 133 w 243"/>
                <a:gd name="T53" fmla="*/ 742 h 1437"/>
                <a:gd name="T54" fmla="*/ 136 w 243"/>
                <a:gd name="T55" fmla="*/ 732 h 1437"/>
                <a:gd name="T56" fmla="*/ 140 w 243"/>
                <a:gd name="T57" fmla="*/ 726 h 1437"/>
                <a:gd name="T58" fmla="*/ 144 w 243"/>
                <a:gd name="T59" fmla="*/ 721 h 1437"/>
                <a:gd name="T60" fmla="*/ 152 w 243"/>
                <a:gd name="T61" fmla="*/ 719 h 1437"/>
                <a:gd name="T62" fmla="*/ 157 w 243"/>
                <a:gd name="T63" fmla="*/ 734 h 1437"/>
                <a:gd name="T64" fmla="*/ 159 w 243"/>
                <a:gd name="T65" fmla="*/ 740 h 1437"/>
                <a:gd name="T66" fmla="*/ 161 w 243"/>
                <a:gd name="T67" fmla="*/ 747 h 1437"/>
                <a:gd name="T68" fmla="*/ 163 w 243"/>
                <a:gd name="T69" fmla="*/ 757 h 1437"/>
                <a:gd name="T70" fmla="*/ 165 w 243"/>
                <a:gd name="T71" fmla="*/ 766 h 1437"/>
                <a:gd name="T72" fmla="*/ 169 w 243"/>
                <a:gd name="T73" fmla="*/ 785 h 1437"/>
                <a:gd name="T74" fmla="*/ 173 w 243"/>
                <a:gd name="T75" fmla="*/ 808 h 1437"/>
                <a:gd name="T76" fmla="*/ 178 w 243"/>
                <a:gd name="T77" fmla="*/ 833 h 1437"/>
                <a:gd name="T78" fmla="*/ 180 w 243"/>
                <a:gd name="T79" fmla="*/ 857 h 1437"/>
                <a:gd name="T80" fmla="*/ 184 w 243"/>
                <a:gd name="T81" fmla="*/ 880 h 1437"/>
                <a:gd name="T82" fmla="*/ 188 w 243"/>
                <a:gd name="T83" fmla="*/ 905 h 1437"/>
                <a:gd name="T84" fmla="*/ 192 w 243"/>
                <a:gd name="T85" fmla="*/ 926 h 1437"/>
                <a:gd name="T86" fmla="*/ 194 w 243"/>
                <a:gd name="T87" fmla="*/ 945 h 1437"/>
                <a:gd name="T88" fmla="*/ 197 w 243"/>
                <a:gd name="T89" fmla="*/ 975 h 1437"/>
                <a:gd name="T90" fmla="*/ 199 w 243"/>
                <a:gd name="T91" fmla="*/ 985 h 1437"/>
                <a:gd name="T92" fmla="*/ 152 w 243"/>
                <a:gd name="T93" fmla="*/ 1175 h 1437"/>
                <a:gd name="T94" fmla="*/ 152 w 243"/>
                <a:gd name="T95" fmla="*/ 1175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3" h="1437">
                  <a:moveTo>
                    <a:pt x="152" y="1175"/>
                  </a:moveTo>
                  <a:lnTo>
                    <a:pt x="51" y="1281"/>
                  </a:lnTo>
                  <a:lnTo>
                    <a:pt x="129" y="1437"/>
                  </a:lnTo>
                  <a:lnTo>
                    <a:pt x="226" y="1017"/>
                  </a:lnTo>
                  <a:lnTo>
                    <a:pt x="243" y="882"/>
                  </a:lnTo>
                  <a:lnTo>
                    <a:pt x="182" y="485"/>
                  </a:lnTo>
                  <a:lnTo>
                    <a:pt x="104" y="188"/>
                  </a:lnTo>
                  <a:lnTo>
                    <a:pt x="1" y="0"/>
                  </a:lnTo>
                  <a:lnTo>
                    <a:pt x="116" y="312"/>
                  </a:lnTo>
                  <a:lnTo>
                    <a:pt x="136" y="612"/>
                  </a:lnTo>
                  <a:lnTo>
                    <a:pt x="79" y="652"/>
                  </a:lnTo>
                  <a:lnTo>
                    <a:pt x="0" y="595"/>
                  </a:lnTo>
                  <a:lnTo>
                    <a:pt x="104" y="838"/>
                  </a:lnTo>
                  <a:lnTo>
                    <a:pt x="104" y="833"/>
                  </a:lnTo>
                  <a:lnTo>
                    <a:pt x="106" y="827"/>
                  </a:lnTo>
                  <a:lnTo>
                    <a:pt x="108" y="818"/>
                  </a:lnTo>
                  <a:lnTo>
                    <a:pt x="112" y="808"/>
                  </a:lnTo>
                  <a:lnTo>
                    <a:pt x="114" y="797"/>
                  </a:lnTo>
                  <a:lnTo>
                    <a:pt x="116" y="791"/>
                  </a:lnTo>
                  <a:lnTo>
                    <a:pt x="117" y="785"/>
                  </a:lnTo>
                  <a:lnTo>
                    <a:pt x="119" y="780"/>
                  </a:lnTo>
                  <a:lnTo>
                    <a:pt x="121" y="774"/>
                  </a:lnTo>
                  <a:lnTo>
                    <a:pt x="123" y="768"/>
                  </a:lnTo>
                  <a:lnTo>
                    <a:pt x="125" y="762"/>
                  </a:lnTo>
                  <a:lnTo>
                    <a:pt x="127" y="757"/>
                  </a:lnTo>
                  <a:lnTo>
                    <a:pt x="129" y="751"/>
                  </a:lnTo>
                  <a:lnTo>
                    <a:pt x="133" y="742"/>
                  </a:lnTo>
                  <a:lnTo>
                    <a:pt x="136" y="732"/>
                  </a:lnTo>
                  <a:lnTo>
                    <a:pt x="140" y="726"/>
                  </a:lnTo>
                  <a:lnTo>
                    <a:pt x="144" y="721"/>
                  </a:lnTo>
                  <a:lnTo>
                    <a:pt x="152" y="719"/>
                  </a:lnTo>
                  <a:lnTo>
                    <a:pt x="157" y="734"/>
                  </a:lnTo>
                  <a:lnTo>
                    <a:pt x="159" y="740"/>
                  </a:lnTo>
                  <a:lnTo>
                    <a:pt x="161" y="747"/>
                  </a:lnTo>
                  <a:lnTo>
                    <a:pt x="163" y="757"/>
                  </a:lnTo>
                  <a:lnTo>
                    <a:pt x="165" y="766"/>
                  </a:lnTo>
                  <a:lnTo>
                    <a:pt x="169" y="785"/>
                  </a:lnTo>
                  <a:lnTo>
                    <a:pt x="173" y="808"/>
                  </a:lnTo>
                  <a:lnTo>
                    <a:pt x="178" y="833"/>
                  </a:lnTo>
                  <a:lnTo>
                    <a:pt x="180" y="857"/>
                  </a:lnTo>
                  <a:lnTo>
                    <a:pt x="184" y="880"/>
                  </a:lnTo>
                  <a:lnTo>
                    <a:pt x="188" y="905"/>
                  </a:lnTo>
                  <a:lnTo>
                    <a:pt x="192" y="926"/>
                  </a:lnTo>
                  <a:lnTo>
                    <a:pt x="194" y="945"/>
                  </a:lnTo>
                  <a:lnTo>
                    <a:pt x="197" y="975"/>
                  </a:lnTo>
                  <a:lnTo>
                    <a:pt x="199" y="985"/>
                  </a:lnTo>
                  <a:lnTo>
                    <a:pt x="152" y="1175"/>
                  </a:lnTo>
                  <a:lnTo>
                    <a:pt x="152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3" name="Freeform 99"/>
            <p:cNvSpPr>
              <a:spLocks/>
            </p:cNvSpPr>
            <p:nvPr/>
          </p:nvSpPr>
          <p:spPr bwMode="auto">
            <a:xfrm>
              <a:off x="3806" y="3248"/>
              <a:ext cx="134" cy="210"/>
            </a:xfrm>
            <a:custGeom>
              <a:avLst/>
              <a:gdLst>
                <a:gd name="T0" fmla="*/ 0 w 266"/>
                <a:gd name="T1" fmla="*/ 0 h 420"/>
                <a:gd name="T2" fmla="*/ 104 w 266"/>
                <a:gd name="T3" fmla="*/ 65 h 420"/>
                <a:gd name="T4" fmla="*/ 135 w 266"/>
                <a:gd name="T5" fmla="*/ 82 h 420"/>
                <a:gd name="T6" fmla="*/ 243 w 266"/>
                <a:gd name="T7" fmla="*/ 42 h 420"/>
                <a:gd name="T8" fmla="*/ 198 w 266"/>
                <a:gd name="T9" fmla="*/ 169 h 420"/>
                <a:gd name="T10" fmla="*/ 266 w 266"/>
                <a:gd name="T11" fmla="*/ 420 h 420"/>
                <a:gd name="T12" fmla="*/ 255 w 266"/>
                <a:gd name="T13" fmla="*/ 414 h 420"/>
                <a:gd name="T14" fmla="*/ 243 w 266"/>
                <a:gd name="T15" fmla="*/ 407 h 420"/>
                <a:gd name="T16" fmla="*/ 228 w 266"/>
                <a:gd name="T17" fmla="*/ 395 h 420"/>
                <a:gd name="T18" fmla="*/ 219 w 266"/>
                <a:gd name="T19" fmla="*/ 390 h 420"/>
                <a:gd name="T20" fmla="*/ 209 w 266"/>
                <a:gd name="T21" fmla="*/ 384 h 420"/>
                <a:gd name="T22" fmla="*/ 198 w 266"/>
                <a:gd name="T23" fmla="*/ 378 h 420"/>
                <a:gd name="T24" fmla="*/ 188 w 266"/>
                <a:gd name="T25" fmla="*/ 371 h 420"/>
                <a:gd name="T26" fmla="*/ 177 w 266"/>
                <a:gd name="T27" fmla="*/ 363 h 420"/>
                <a:gd name="T28" fmla="*/ 165 w 266"/>
                <a:gd name="T29" fmla="*/ 355 h 420"/>
                <a:gd name="T30" fmla="*/ 154 w 266"/>
                <a:gd name="T31" fmla="*/ 348 h 420"/>
                <a:gd name="T32" fmla="*/ 143 w 266"/>
                <a:gd name="T33" fmla="*/ 340 h 420"/>
                <a:gd name="T34" fmla="*/ 131 w 266"/>
                <a:gd name="T35" fmla="*/ 333 h 420"/>
                <a:gd name="T36" fmla="*/ 120 w 266"/>
                <a:gd name="T37" fmla="*/ 325 h 420"/>
                <a:gd name="T38" fmla="*/ 108 w 266"/>
                <a:gd name="T39" fmla="*/ 317 h 420"/>
                <a:gd name="T40" fmla="*/ 97 w 266"/>
                <a:gd name="T41" fmla="*/ 310 h 420"/>
                <a:gd name="T42" fmla="*/ 85 w 266"/>
                <a:gd name="T43" fmla="*/ 302 h 420"/>
                <a:gd name="T44" fmla="*/ 76 w 266"/>
                <a:gd name="T45" fmla="*/ 295 h 420"/>
                <a:gd name="T46" fmla="*/ 65 w 266"/>
                <a:gd name="T47" fmla="*/ 289 h 420"/>
                <a:gd name="T48" fmla="*/ 57 w 266"/>
                <a:gd name="T49" fmla="*/ 281 h 420"/>
                <a:gd name="T50" fmla="*/ 47 w 266"/>
                <a:gd name="T51" fmla="*/ 276 h 420"/>
                <a:gd name="T52" fmla="*/ 40 w 266"/>
                <a:gd name="T53" fmla="*/ 270 h 420"/>
                <a:gd name="T54" fmla="*/ 27 w 266"/>
                <a:gd name="T55" fmla="*/ 259 h 420"/>
                <a:gd name="T56" fmla="*/ 15 w 266"/>
                <a:gd name="T57" fmla="*/ 245 h 420"/>
                <a:gd name="T58" fmla="*/ 11 w 266"/>
                <a:gd name="T59" fmla="*/ 200 h 420"/>
                <a:gd name="T60" fmla="*/ 9 w 266"/>
                <a:gd name="T61" fmla="*/ 160 h 420"/>
                <a:gd name="T62" fmla="*/ 6 w 266"/>
                <a:gd name="T63" fmla="*/ 116 h 420"/>
                <a:gd name="T64" fmla="*/ 4 w 266"/>
                <a:gd name="T65" fmla="*/ 72 h 420"/>
                <a:gd name="T66" fmla="*/ 2 w 266"/>
                <a:gd name="T67" fmla="*/ 36 h 420"/>
                <a:gd name="T68" fmla="*/ 0 w 266"/>
                <a:gd name="T69" fmla="*/ 0 h 420"/>
                <a:gd name="T70" fmla="*/ 0 w 266"/>
                <a:gd name="T7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6" h="420">
                  <a:moveTo>
                    <a:pt x="0" y="0"/>
                  </a:moveTo>
                  <a:lnTo>
                    <a:pt x="104" y="65"/>
                  </a:lnTo>
                  <a:lnTo>
                    <a:pt x="135" y="82"/>
                  </a:lnTo>
                  <a:lnTo>
                    <a:pt x="243" y="42"/>
                  </a:lnTo>
                  <a:lnTo>
                    <a:pt x="198" y="169"/>
                  </a:lnTo>
                  <a:lnTo>
                    <a:pt x="266" y="420"/>
                  </a:lnTo>
                  <a:lnTo>
                    <a:pt x="255" y="414"/>
                  </a:lnTo>
                  <a:lnTo>
                    <a:pt x="243" y="407"/>
                  </a:lnTo>
                  <a:lnTo>
                    <a:pt x="228" y="395"/>
                  </a:lnTo>
                  <a:lnTo>
                    <a:pt x="219" y="390"/>
                  </a:lnTo>
                  <a:lnTo>
                    <a:pt x="209" y="384"/>
                  </a:lnTo>
                  <a:lnTo>
                    <a:pt x="198" y="378"/>
                  </a:lnTo>
                  <a:lnTo>
                    <a:pt x="188" y="371"/>
                  </a:lnTo>
                  <a:lnTo>
                    <a:pt x="177" y="363"/>
                  </a:lnTo>
                  <a:lnTo>
                    <a:pt x="165" y="355"/>
                  </a:lnTo>
                  <a:lnTo>
                    <a:pt x="154" y="348"/>
                  </a:lnTo>
                  <a:lnTo>
                    <a:pt x="143" y="340"/>
                  </a:lnTo>
                  <a:lnTo>
                    <a:pt x="131" y="333"/>
                  </a:lnTo>
                  <a:lnTo>
                    <a:pt x="120" y="325"/>
                  </a:lnTo>
                  <a:lnTo>
                    <a:pt x="108" y="317"/>
                  </a:lnTo>
                  <a:lnTo>
                    <a:pt x="97" y="310"/>
                  </a:lnTo>
                  <a:lnTo>
                    <a:pt x="85" y="302"/>
                  </a:lnTo>
                  <a:lnTo>
                    <a:pt x="76" y="295"/>
                  </a:lnTo>
                  <a:lnTo>
                    <a:pt x="65" y="289"/>
                  </a:lnTo>
                  <a:lnTo>
                    <a:pt x="57" y="281"/>
                  </a:lnTo>
                  <a:lnTo>
                    <a:pt x="47" y="276"/>
                  </a:lnTo>
                  <a:lnTo>
                    <a:pt x="40" y="270"/>
                  </a:lnTo>
                  <a:lnTo>
                    <a:pt x="27" y="259"/>
                  </a:lnTo>
                  <a:lnTo>
                    <a:pt x="15" y="245"/>
                  </a:lnTo>
                  <a:lnTo>
                    <a:pt x="11" y="200"/>
                  </a:lnTo>
                  <a:lnTo>
                    <a:pt x="9" y="160"/>
                  </a:lnTo>
                  <a:lnTo>
                    <a:pt x="6" y="116"/>
                  </a:lnTo>
                  <a:lnTo>
                    <a:pt x="4" y="72"/>
                  </a:lnTo>
                  <a:lnTo>
                    <a:pt x="2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4" name="Freeform 100"/>
            <p:cNvSpPr>
              <a:spLocks/>
            </p:cNvSpPr>
            <p:nvPr/>
          </p:nvSpPr>
          <p:spPr bwMode="auto">
            <a:xfrm>
              <a:off x="3908" y="3265"/>
              <a:ext cx="103" cy="99"/>
            </a:xfrm>
            <a:custGeom>
              <a:avLst/>
              <a:gdLst>
                <a:gd name="T0" fmla="*/ 0 w 206"/>
                <a:gd name="T1" fmla="*/ 25 h 200"/>
                <a:gd name="T2" fmla="*/ 52 w 206"/>
                <a:gd name="T3" fmla="*/ 128 h 200"/>
                <a:gd name="T4" fmla="*/ 92 w 206"/>
                <a:gd name="T5" fmla="*/ 179 h 200"/>
                <a:gd name="T6" fmla="*/ 122 w 206"/>
                <a:gd name="T7" fmla="*/ 200 h 200"/>
                <a:gd name="T8" fmla="*/ 206 w 206"/>
                <a:gd name="T9" fmla="*/ 145 h 200"/>
                <a:gd name="T10" fmla="*/ 151 w 206"/>
                <a:gd name="T11" fmla="*/ 0 h 200"/>
                <a:gd name="T12" fmla="*/ 0 w 206"/>
                <a:gd name="T13" fmla="*/ 25 h 200"/>
                <a:gd name="T14" fmla="*/ 0 w 206"/>
                <a:gd name="T15" fmla="*/ 2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" h="200">
                  <a:moveTo>
                    <a:pt x="0" y="25"/>
                  </a:moveTo>
                  <a:lnTo>
                    <a:pt x="52" y="128"/>
                  </a:lnTo>
                  <a:lnTo>
                    <a:pt x="92" y="179"/>
                  </a:lnTo>
                  <a:lnTo>
                    <a:pt x="122" y="200"/>
                  </a:lnTo>
                  <a:lnTo>
                    <a:pt x="206" y="145"/>
                  </a:lnTo>
                  <a:lnTo>
                    <a:pt x="151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5" name="Freeform 101"/>
            <p:cNvSpPr>
              <a:spLocks/>
            </p:cNvSpPr>
            <p:nvPr/>
          </p:nvSpPr>
          <p:spPr bwMode="auto">
            <a:xfrm>
              <a:off x="3759" y="3583"/>
              <a:ext cx="51" cy="58"/>
            </a:xfrm>
            <a:custGeom>
              <a:avLst/>
              <a:gdLst>
                <a:gd name="T0" fmla="*/ 0 w 102"/>
                <a:gd name="T1" fmla="*/ 25 h 116"/>
                <a:gd name="T2" fmla="*/ 0 w 102"/>
                <a:gd name="T3" fmla="*/ 80 h 116"/>
                <a:gd name="T4" fmla="*/ 44 w 102"/>
                <a:gd name="T5" fmla="*/ 116 h 116"/>
                <a:gd name="T6" fmla="*/ 70 w 102"/>
                <a:gd name="T7" fmla="*/ 116 h 116"/>
                <a:gd name="T8" fmla="*/ 102 w 102"/>
                <a:gd name="T9" fmla="*/ 72 h 116"/>
                <a:gd name="T10" fmla="*/ 95 w 102"/>
                <a:gd name="T11" fmla="*/ 36 h 116"/>
                <a:gd name="T12" fmla="*/ 55 w 102"/>
                <a:gd name="T13" fmla="*/ 0 h 116"/>
                <a:gd name="T14" fmla="*/ 26 w 102"/>
                <a:gd name="T15" fmla="*/ 0 h 116"/>
                <a:gd name="T16" fmla="*/ 0 w 102"/>
                <a:gd name="T17" fmla="*/ 25 h 116"/>
                <a:gd name="T18" fmla="*/ 0 w 102"/>
                <a:gd name="T19" fmla="*/ 2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16">
                  <a:moveTo>
                    <a:pt x="0" y="25"/>
                  </a:moveTo>
                  <a:lnTo>
                    <a:pt x="0" y="80"/>
                  </a:lnTo>
                  <a:lnTo>
                    <a:pt x="44" y="116"/>
                  </a:lnTo>
                  <a:lnTo>
                    <a:pt x="70" y="116"/>
                  </a:lnTo>
                  <a:lnTo>
                    <a:pt x="102" y="72"/>
                  </a:lnTo>
                  <a:lnTo>
                    <a:pt x="95" y="36"/>
                  </a:lnTo>
                  <a:lnTo>
                    <a:pt x="55" y="0"/>
                  </a:lnTo>
                  <a:lnTo>
                    <a:pt x="26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6" name="Freeform 102"/>
            <p:cNvSpPr>
              <a:spLocks/>
            </p:cNvSpPr>
            <p:nvPr/>
          </p:nvSpPr>
          <p:spPr bwMode="auto">
            <a:xfrm>
              <a:off x="3462" y="3396"/>
              <a:ext cx="763" cy="613"/>
            </a:xfrm>
            <a:custGeom>
              <a:avLst/>
              <a:gdLst>
                <a:gd name="T0" fmla="*/ 51 w 1525"/>
                <a:gd name="T1" fmla="*/ 351 h 1226"/>
                <a:gd name="T2" fmla="*/ 0 w 1525"/>
                <a:gd name="T3" fmla="*/ 629 h 1226"/>
                <a:gd name="T4" fmla="*/ 19 w 1525"/>
                <a:gd name="T5" fmla="*/ 1007 h 1226"/>
                <a:gd name="T6" fmla="*/ 1023 w 1525"/>
                <a:gd name="T7" fmla="*/ 1195 h 1226"/>
                <a:gd name="T8" fmla="*/ 1137 w 1525"/>
                <a:gd name="T9" fmla="*/ 351 h 1226"/>
                <a:gd name="T10" fmla="*/ 1097 w 1525"/>
                <a:gd name="T11" fmla="*/ 1226 h 1226"/>
                <a:gd name="T12" fmla="*/ 1519 w 1525"/>
                <a:gd name="T13" fmla="*/ 1203 h 1226"/>
                <a:gd name="T14" fmla="*/ 1521 w 1525"/>
                <a:gd name="T15" fmla="*/ 1075 h 1226"/>
                <a:gd name="T16" fmla="*/ 1523 w 1525"/>
                <a:gd name="T17" fmla="*/ 792 h 1226"/>
                <a:gd name="T18" fmla="*/ 1525 w 1525"/>
                <a:gd name="T19" fmla="*/ 716 h 1226"/>
                <a:gd name="T20" fmla="*/ 1525 w 1525"/>
                <a:gd name="T21" fmla="*/ 640 h 1226"/>
                <a:gd name="T22" fmla="*/ 1525 w 1525"/>
                <a:gd name="T23" fmla="*/ 570 h 1226"/>
                <a:gd name="T24" fmla="*/ 1525 w 1525"/>
                <a:gd name="T25" fmla="*/ 537 h 1226"/>
                <a:gd name="T26" fmla="*/ 1525 w 1525"/>
                <a:gd name="T27" fmla="*/ 536 h 1226"/>
                <a:gd name="T28" fmla="*/ 1525 w 1525"/>
                <a:gd name="T29" fmla="*/ 534 h 1226"/>
                <a:gd name="T30" fmla="*/ 1525 w 1525"/>
                <a:gd name="T31" fmla="*/ 530 h 1226"/>
                <a:gd name="T32" fmla="*/ 1525 w 1525"/>
                <a:gd name="T33" fmla="*/ 528 h 1226"/>
                <a:gd name="T34" fmla="*/ 1525 w 1525"/>
                <a:gd name="T35" fmla="*/ 526 h 1226"/>
                <a:gd name="T36" fmla="*/ 1525 w 1525"/>
                <a:gd name="T37" fmla="*/ 522 h 1226"/>
                <a:gd name="T38" fmla="*/ 1525 w 1525"/>
                <a:gd name="T39" fmla="*/ 507 h 1226"/>
                <a:gd name="T40" fmla="*/ 1523 w 1525"/>
                <a:gd name="T41" fmla="*/ 410 h 1226"/>
                <a:gd name="T42" fmla="*/ 1521 w 1525"/>
                <a:gd name="T43" fmla="*/ 384 h 1226"/>
                <a:gd name="T44" fmla="*/ 1519 w 1525"/>
                <a:gd name="T45" fmla="*/ 370 h 1226"/>
                <a:gd name="T46" fmla="*/ 1511 w 1525"/>
                <a:gd name="T47" fmla="*/ 359 h 1226"/>
                <a:gd name="T48" fmla="*/ 1507 w 1525"/>
                <a:gd name="T49" fmla="*/ 349 h 1226"/>
                <a:gd name="T50" fmla="*/ 1502 w 1525"/>
                <a:gd name="T51" fmla="*/ 338 h 1226"/>
                <a:gd name="T52" fmla="*/ 1500 w 1525"/>
                <a:gd name="T53" fmla="*/ 332 h 1226"/>
                <a:gd name="T54" fmla="*/ 1498 w 1525"/>
                <a:gd name="T55" fmla="*/ 325 h 1226"/>
                <a:gd name="T56" fmla="*/ 1494 w 1525"/>
                <a:gd name="T57" fmla="*/ 317 h 1226"/>
                <a:gd name="T58" fmla="*/ 1490 w 1525"/>
                <a:gd name="T59" fmla="*/ 311 h 1226"/>
                <a:gd name="T60" fmla="*/ 1488 w 1525"/>
                <a:gd name="T61" fmla="*/ 304 h 1226"/>
                <a:gd name="T62" fmla="*/ 1485 w 1525"/>
                <a:gd name="T63" fmla="*/ 296 h 1226"/>
                <a:gd name="T64" fmla="*/ 1481 w 1525"/>
                <a:gd name="T65" fmla="*/ 288 h 1226"/>
                <a:gd name="T66" fmla="*/ 1479 w 1525"/>
                <a:gd name="T67" fmla="*/ 281 h 1226"/>
                <a:gd name="T68" fmla="*/ 1475 w 1525"/>
                <a:gd name="T69" fmla="*/ 273 h 1226"/>
                <a:gd name="T70" fmla="*/ 1473 w 1525"/>
                <a:gd name="T71" fmla="*/ 266 h 1226"/>
                <a:gd name="T72" fmla="*/ 1468 w 1525"/>
                <a:gd name="T73" fmla="*/ 252 h 1226"/>
                <a:gd name="T74" fmla="*/ 1464 w 1525"/>
                <a:gd name="T75" fmla="*/ 245 h 1226"/>
                <a:gd name="T76" fmla="*/ 1462 w 1525"/>
                <a:gd name="T77" fmla="*/ 239 h 1226"/>
                <a:gd name="T78" fmla="*/ 1460 w 1525"/>
                <a:gd name="T79" fmla="*/ 233 h 1226"/>
                <a:gd name="T80" fmla="*/ 1456 w 1525"/>
                <a:gd name="T81" fmla="*/ 228 h 1226"/>
                <a:gd name="T82" fmla="*/ 1452 w 1525"/>
                <a:gd name="T83" fmla="*/ 218 h 1226"/>
                <a:gd name="T84" fmla="*/ 1450 w 1525"/>
                <a:gd name="T85" fmla="*/ 211 h 1226"/>
                <a:gd name="T86" fmla="*/ 1447 w 1525"/>
                <a:gd name="T87" fmla="*/ 203 h 1226"/>
                <a:gd name="T88" fmla="*/ 1279 w 1525"/>
                <a:gd name="T89" fmla="*/ 378 h 1226"/>
                <a:gd name="T90" fmla="*/ 1213 w 1525"/>
                <a:gd name="T91" fmla="*/ 1119 h 1226"/>
                <a:gd name="T92" fmla="*/ 1161 w 1525"/>
                <a:gd name="T93" fmla="*/ 283 h 1226"/>
                <a:gd name="T94" fmla="*/ 1070 w 1525"/>
                <a:gd name="T95" fmla="*/ 439 h 1226"/>
                <a:gd name="T96" fmla="*/ 922 w 1525"/>
                <a:gd name="T97" fmla="*/ 733 h 1226"/>
                <a:gd name="T98" fmla="*/ 309 w 1525"/>
                <a:gd name="T99" fmla="*/ 861 h 1226"/>
                <a:gd name="T100" fmla="*/ 608 w 1525"/>
                <a:gd name="T101" fmla="*/ 570 h 1226"/>
                <a:gd name="T102" fmla="*/ 102 w 1525"/>
                <a:gd name="T103" fmla="*/ 633 h 1226"/>
                <a:gd name="T104" fmla="*/ 441 w 1525"/>
                <a:gd name="T105" fmla="*/ 482 h 1226"/>
                <a:gd name="T106" fmla="*/ 452 w 1525"/>
                <a:gd name="T107" fmla="*/ 391 h 1226"/>
                <a:gd name="T108" fmla="*/ 131 w 1525"/>
                <a:gd name="T109" fmla="*/ 486 h 1226"/>
                <a:gd name="T110" fmla="*/ 150 w 1525"/>
                <a:gd name="T111" fmla="*/ 374 h 1226"/>
                <a:gd name="T112" fmla="*/ 422 w 1525"/>
                <a:gd name="T113" fmla="*/ 283 h 1226"/>
                <a:gd name="T114" fmla="*/ 207 w 1525"/>
                <a:gd name="T115" fmla="*/ 0 h 1226"/>
                <a:gd name="T116" fmla="*/ 51 w 1525"/>
                <a:gd name="T117" fmla="*/ 351 h 1226"/>
                <a:gd name="T118" fmla="*/ 51 w 1525"/>
                <a:gd name="T119" fmla="*/ 351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5" h="1226">
                  <a:moveTo>
                    <a:pt x="51" y="351"/>
                  </a:moveTo>
                  <a:lnTo>
                    <a:pt x="0" y="629"/>
                  </a:lnTo>
                  <a:lnTo>
                    <a:pt x="19" y="1007"/>
                  </a:lnTo>
                  <a:lnTo>
                    <a:pt x="1023" y="1195"/>
                  </a:lnTo>
                  <a:lnTo>
                    <a:pt x="1137" y="351"/>
                  </a:lnTo>
                  <a:lnTo>
                    <a:pt x="1097" y="1226"/>
                  </a:lnTo>
                  <a:lnTo>
                    <a:pt x="1519" y="1203"/>
                  </a:lnTo>
                  <a:lnTo>
                    <a:pt x="1521" y="1075"/>
                  </a:lnTo>
                  <a:lnTo>
                    <a:pt x="1523" y="792"/>
                  </a:lnTo>
                  <a:lnTo>
                    <a:pt x="1525" y="716"/>
                  </a:lnTo>
                  <a:lnTo>
                    <a:pt x="1525" y="640"/>
                  </a:lnTo>
                  <a:lnTo>
                    <a:pt x="1525" y="570"/>
                  </a:lnTo>
                  <a:lnTo>
                    <a:pt x="1525" y="537"/>
                  </a:lnTo>
                  <a:lnTo>
                    <a:pt x="1525" y="536"/>
                  </a:lnTo>
                  <a:lnTo>
                    <a:pt x="1525" y="534"/>
                  </a:lnTo>
                  <a:lnTo>
                    <a:pt x="1525" y="530"/>
                  </a:lnTo>
                  <a:lnTo>
                    <a:pt x="1525" y="528"/>
                  </a:lnTo>
                  <a:lnTo>
                    <a:pt x="1525" y="526"/>
                  </a:lnTo>
                  <a:lnTo>
                    <a:pt x="1525" y="522"/>
                  </a:lnTo>
                  <a:lnTo>
                    <a:pt x="1525" y="507"/>
                  </a:lnTo>
                  <a:lnTo>
                    <a:pt x="1523" y="410"/>
                  </a:lnTo>
                  <a:lnTo>
                    <a:pt x="1521" y="384"/>
                  </a:lnTo>
                  <a:lnTo>
                    <a:pt x="1519" y="370"/>
                  </a:lnTo>
                  <a:lnTo>
                    <a:pt x="1511" y="359"/>
                  </a:lnTo>
                  <a:lnTo>
                    <a:pt x="1507" y="349"/>
                  </a:lnTo>
                  <a:lnTo>
                    <a:pt x="1502" y="338"/>
                  </a:lnTo>
                  <a:lnTo>
                    <a:pt x="1500" y="332"/>
                  </a:lnTo>
                  <a:lnTo>
                    <a:pt x="1498" y="325"/>
                  </a:lnTo>
                  <a:lnTo>
                    <a:pt x="1494" y="317"/>
                  </a:lnTo>
                  <a:lnTo>
                    <a:pt x="1490" y="311"/>
                  </a:lnTo>
                  <a:lnTo>
                    <a:pt x="1488" y="304"/>
                  </a:lnTo>
                  <a:lnTo>
                    <a:pt x="1485" y="296"/>
                  </a:lnTo>
                  <a:lnTo>
                    <a:pt x="1481" y="288"/>
                  </a:lnTo>
                  <a:lnTo>
                    <a:pt x="1479" y="281"/>
                  </a:lnTo>
                  <a:lnTo>
                    <a:pt x="1475" y="273"/>
                  </a:lnTo>
                  <a:lnTo>
                    <a:pt x="1473" y="266"/>
                  </a:lnTo>
                  <a:lnTo>
                    <a:pt x="1468" y="252"/>
                  </a:lnTo>
                  <a:lnTo>
                    <a:pt x="1464" y="245"/>
                  </a:lnTo>
                  <a:lnTo>
                    <a:pt x="1462" y="239"/>
                  </a:lnTo>
                  <a:lnTo>
                    <a:pt x="1460" y="233"/>
                  </a:lnTo>
                  <a:lnTo>
                    <a:pt x="1456" y="228"/>
                  </a:lnTo>
                  <a:lnTo>
                    <a:pt x="1452" y="218"/>
                  </a:lnTo>
                  <a:lnTo>
                    <a:pt x="1450" y="211"/>
                  </a:lnTo>
                  <a:lnTo>
                    <a:pt x="1447" y="203"/>
                  </a:lnTo>
                  <a:lnTo>
                    <a:pt x="1279" y="378"/>
                  </a:lnTo>
                  <a:lnTo>
                    <a:pt x="1213" y="1119"/>
                  </a:lnTo>
                  <a:lnTo>
                    <a:pt x="1161" y="283"/>
                  </a:lnTo>
                  <a:lnTo>
                    <a:pt x="1070" y="439"/>
                  </a:lnTo>
                  <a:lnTo>
                    <a:pt x="922" y="733"/>
                  </a:lnTo>
                  <a:lnTo>
                    <a:pt x="309" y="861"/>
                  </a:lnTo>
                  <a:lnTo>
                    <a:pt x="608" y="570"/>
                  </a:lnTo>
                  <a:lnTo>
                    <a:pt x="102" y="633"/>
                  </a:lnTo>
                  <a:lnTo>
                    <a:pt x="441" y="482"/>
                  </a:lnTo>
                  <a:lnTo>
                    <a:pt x="452" y="391"/>
                  </a:lnTo>
                  <a:lnTo>
                    <a:pt x="131" y="486"/>
                  </a:lnTo>
                  <a:lnTo>
                    <a:pt x="150" y="374"/>
                  </a:lnTo>
                  <a:lnTo>
                    <a:pt x="422" y="283"/>
                  </a:lnTo>
                  <a:lnTo>
                    <a:pt x="207" y="0"/>
                  </a:lnTo>
                  <a:lnTo>
                    <a:pt x="51" y="351"/>
                  </a:lnTo>
                  <a:lnTo>
                    <a:pt x="51" y="3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7" name="Freeform 103"/>
            <p:cNvSpPr>
              <a:spLocks/>
            </p:cNvSpPr>
            <p:nvPr/>
          </p:nvSpPr>
          <p:spPr bwMode="auto">
            <a:xfrm>
              <a:off x="3656" y="2520"/>
              <a:ext cx="105" cy="150"/>
            </a:xfrm>
            <a:custGeom>
              <a:avLst/>
              <a:gdLst>
                <a:gd name="T0" fmla="*/ 27 w 210"/>
                <a:gd name="T1" fmla="*/ 93 h 298"/>
                <a:gd name="T2" fmla="*/ 75 w 210"/>
                <a:gd name="T3" fmla="*/ 154 h 298"/>
                <a:gd name="T4" fmla="*/ 130 w 210"/>
                <a:gd name="T5" fmla="*/ 243 h 298"/>
                <a:gd name="T6" fmla="*/ 151 w 210"/>
                <a:gd name="T7" fmla="*/ 296 h 298"/>
                <a:gd name="T8" fmla="*/ 210 w 210"/>
                <a:gd name="T9" fmla="*/ 298 h 298"/>
                <a:gd name="T10" fmla="*/ 168 w 210"/>
                <a:gd name="T11" fmla="*/ 234 h 298"/>
                <a:gd name="T12" fmla="*/ 86 w 210"/>
                <a:gd name="T13" fmla="*/ 141 h 298"/>
                <a:gd name="T14" fmla="*/ 18 w 210"/>
                <a:gd name="T15" fmla="*/ 44 h 298"/>
                <a:gd name="T16" fmla="*/ 0 w 210"/>
                <a:gd name="T17" fmla="*/ 0 h 298"/>
                <a:gd name="T18" fmla="*/ 27 w 210"/>
                <a:gd name="T19" fmla="*/ 93 h 298"/>
                <a:gd name="T20" fmla="*/ 27 w 210"/>
                <a:gd name="T21" fmla="*/ 9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98">
                  <a:moveTo>
                    <a:pt x="27" y="93"/>
                  </a:moveTo>
                  <a:lnTo>
                    <a:pt x="75" y="154"/>
                  </a:lnTo>
                  <a:lnTo>
                    <a:pt x="130" y="243"/>
                  </a:lnTo>
                  <a:lnTo>
                    <a:pt x="151" y="296"/>
                  </a:lnTo>
                  <a:lnTo>
                    <a:pt x="210" y="298"/>
                  </a:lnTo>
                  <a:lnTo>
                    <a:pt x="168" y="234"/>
                  </a:lnTo>
                  <a:lnTo>
                    <a:pt x="86" y="141"/>
                  </a:lnTo>
                  <a:lnTo>
                    <a:pt x="18" y="44"/>
                  </a:lnTo>
                  <a:lnTo>
                    <a:pt x="0" y="0"/>
                  </a:lnTo>
                  <a:lnTo>
                    <a:pt x="27" y="93"/>
                  </a:lnTo>
                  <a:lnTo>
                    <a:pt x="27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8" name="Freeform 104"/>
            <p:cNvSpPr>
              <a:spLocks/>
            </p:cNvSpPr>
            <p:nvPr/>
          </p:nvSpPr>
          <p:spPr bwMode="auto">
            <a:xfrm>
              <a:off x="3876" y="2544"/>
              <a:ext cx="18" cy="125"/>
            </a:xfrm>
            <a:custGeom>
              <a:avLst/>
              <a:gdLst>
                <a:gd name="T0" fmla="*/ 19 w 36"/>
                <a:gd name="T1" fmla="*/ 37 h 249"/>
                <a:gd name="T2" fmla="*/ 4 w 36"/>
                <a:gd name="T3" fmla="*/ 111 h 249"/>
                <a:gd name="T4" fmla="*/ 0 w 36"/>
                <a:gd name="T5" fmla="*/ 246 h 249"/>
                <a:gd name="T6" fmla="*/ 7 w 36"/>
                <a:gd name="T7" fmla="*/ 249 h 249"/>
                <a:gd name="T8" fmla="*/ 17 w 36"/>
                <a:gd name="T9" fmla="*/ 246 h 249"/>
                <a:gd name="T10" fmla="*/ 19 w 36"/>
                <a:gd name="T11" fmla="*/ 171 h 249"/>
                <a:gd name="T12" fmla="*/ 19 w 36"/>
                <a:gd name="T13" fmla="*/ 107 h 249"/>
                <a:gd name="T14" fmla="*/ 36 w 36"/>
                <a:gd name="T15" fmla="*/ 0 h 249"/>
                <a:gd name="T16" fmla="*/ 19 w 36"/>
                <a:gd name="T17" fmla="*/ 37 h 249"/>
                <a:gd name="T18" fmla="*/ 19 w 36"/>
                <a:gd name="T19" fmla="*/ 3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49">
                  <a:moveTo>
                    <a:pt x="19" y="37"/>
                  </a:moveTo>
                  <a:lnTo>
                    <a:pt x="4" y="111"/>
                  </a:lnTo>
                  <a:lnTo>
                    <a:pt x="0" y="246"/>
                  </a:lnTo>
                  <a:lnTo>
                    <a:pt x="7" y="249"/>
                  </a:lnTo>
                  <a:lnTo>
                    <a:pt x="17" y="246"/>
                  </a:lnTo>
                  <a:lnTo>
                    <a:pt x="19" y="171"/>
                  </a:lnTo>
                  <a:lnTo>
                    <a:pt x="19" y="107"/>
                  </a:lnTo>
                  <a:lnTo>
                    <a:pt x="36" y="0"/>
                  </a:lnTo>
                  <a:lnTo>
                    <a:pt x="19" y="37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9" name="Freeform 105"/>
            <p:cNvSpPr>
              <a:spLocks/>
            </p:cNvSpPr>
            <p:nvPr/>
          </p:nvSpPr>
          <p:spPr bwMode="auto">
            <a:xfrm>
              <a:off x="3747" y="2227"/>
              <a:ext cx="20" cy="71"/>
            </a:xfrm>
            <a:custGeom>
              <a:avLst/>
              <a:gdLst>
                <a:gd name="T0" fmla="*/ 15 w 40"/>
                <a:gd name="T1" fmla="*/ 0 h 142"/>
                <a:gd name="T2" fmla="*/ 29 w 40"/>
                <a:gd name="T3" fmla="*/ 24 h 142"/>
                <a:gd name="T4" fmla="*/ 38 w 40"/>
                <a:gd name="T5" fmla="*/ 49 h 142"/>
                <a:gd name="T6" fmla="*/ 40 w 40"/>
                <a:gd name="T7" fmla="*/ 89 h 142"/>
                <a:gd name="T8" fmla="*/ 29 w 40"/>
                <a:gd name="T9" fmla="*/ 142 h 142"/>
                <a:gd name="T10" fmla="*/ 31 w 40"/>
                <a:gd name="T11" fmla="*/ 114 h 142"/>
                <a:gd name="T12" fmla="*/ 29 w 40"/>
                <a:gd name="T13" fmla="*/ 55 h 142"/>
                <a:gd name="T14" fmla="*/ 13 w 40"/>
                <a:gd name="T15" fmla="*/ 64 h 142"/>
                <a:gd name="T16" fmla="*/ 17 w 40"/>
                <a:gd name="T17" fmla="*/ 39 h 142"/>
                <a:gd name="T18" fmla="*/ 0 w 40"/>
                <a:gd name="T19" fmla="*/ 7 h 142"/>
                <a:gd name="T20" fmla="*/ 15 w 40"/>
                <a:gd name="T21" fmla="*/ 0 h 142"/>
                <a:gd name="T22" fmla="*/ 15 w 40"/>
                <a:gd name="T2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142">
                  <a:moveTo>
                    <a:pt x="15" y="0"/>
                  </a:moveTo>
                  <a:lnTo>
                    <a:pt x="29" y="24"/>
                  </a:lnTo>
                  <a:lnTo>
                    <a:pt x="38" y="49"/>
                  </a:lnTo>
                  <a:lnTo>
                    <a:pt x="40" y="89"/>
                  </a:lnTo>
                  <a:lnTo>
                    <a:pt x="29" y="142"/>
                  </a:lnTo>
                  <a:lnTo>
                    <a:pt x="31" y="114"/>
                  </a:lnTo>
                  <a:lnTo>
                    <a:pt x="29" y="55"/>
                  </a:lnTo>
                  <a:lnTo>
                    <a:pt x="13" y="64"/>
                  </a:lnTo>
                  <a:lnTo>
                    <a:pt x="17" y="39"/>
                  </a:lnTo>
                  <a:lnTo>
                    <a:pt x="0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70" name="Freeform 106"/>
            <p:cNvSpPr>
              <a:spLocks/>
            </p:cNvSpPr>
            <p:nvPr/>
          </p:nvSpPr>
          <p:spPr bwMode="auto">
            <a:xfrm>
              <a:off x="3674" y="2256"/>
              <a:ext cx="33" cy="14"/>
            </a:xfrm>
            <a:custGeom>
              <a:avLst/>
              <a:gdLst>
                <a:gd name="T0" fmla="*/ 1 w 64"/>
                <a:gd name="T1" fmla="*/ 6 h 29"/>
                <a:gd name="T2" fmla="*/ 30 w 64"/>
                <a:gd name="T3" fmla="*/ 25 h 29"/>
                <a:gd name="T4" fmla="*/ 64 w 64"/>
                <a:gd name="T5" fmla="*/ 29 h 29"/>
                <a:gd name="T6" fmla="*/ 41 w 64"/>
                <a:gd name="T7" fmla="*/ 21 h 29"/>
                <a:gd name="T8" fmla="*/ 19 w 64"/>
                <a:gd name="T9" fmla="*/ 10 h 29"/>
                <a:gd name="T10" fmla="*/ 5 w 64"/>
                <a:gd name="T11" fmla="*/ 4 h 29"/>
                <a:gd name="T12" fmla="*/ 0 w 64"/>
                <a:gd name="T13" fmla="*/ 0 h 29"/>
                <a:gd name="T14" fmla="*/ 1 w 64"/>
                <a:gd name="T15" fmla="*/ 6 h 29"/>
                <a:gd name="T16" fmla="*/ 1 w 64"/>
                <a:gd name="T1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9">
                  <a:moveTo>
                    <a:pt x="1" y="6"/>
                  </a:moveTo>
                  <a:lnTo>
                    <a:pt x="30" y="25"/>
                  </a:lnTo>
                  <a:lnTo>
                    <a:pt x="64" y="29"/>
                  </a:lnTo>
                  <a:lnTo>
                    <a:pt x="41" y="21"/>
                  </a:lnTo>
                  <a:lnTo>
                    <a:pt x="19" y="10"/>
                  </a:lnTo>
                  <a:lnTo>
                    <a:pt x="5" y="4"/>
                  </a:lnTo>
                  <a:lnTo>
                    <a:pt x="0" y="0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71" name="Freeform 107"/>
            <p:cNvSpPr>
              <a:spLocks/>
            </p:cNvSpPr>
            <p:nvPr/>
          </p:nvSpPr>
          <p:spPr bwMode="auto">
            <a:xfrm>
              <a:off x="3933" y="2279"/>
              <a:ext cx="31" cy="60"/>
            </a:xfrm>
            <a:custGeom>
              <a:avLst/>
              <a:gdLst>
                <a:gd name="T0" fmla="*/ 30 w 63"/>
                <a:gd name="T1" fmla="*/ 30 h 120"/>
                <a:gd name="T2" fmla="*/ 19 w 63"/>
                <a:gd name="T3" fmla="*/ 61 h 120"/>
                <a:gd name="T4" fmla="*/ 19 w 63"/>
                <a:gd name="T5" fmla="*/ 86 h 120"/>
                <a:gd name="T6" fmla="*/ 34 w 63"/>
                <a:gd name="T7" fmla="*/ 78 h 120"/>
                <a:gd name="T8" fmla="*/ 45 w 63"/>
                <a:gd name="T9" fmla="*/ 67 h 120"/>
                <a:gd name="T10" fmla="*/ 45 w 63"/>
                <a:gd name="T11" fmla="*/ 32 h 120"/>
                <a:gd name="T12" fmla="*/ 63 w 63"/>
                <a:gd name="T13" fmla="*/ 27 h 120"/>
                <a:gd name="T14" fmla="*/ 63 w 63"/>
                <a:gd name="T15" fmla="*/ 59 h 120"/>
                <a:gd name="T16" fmla="*/ 49 w 63"/>
                <a:gd name="T17" fmla="*/ 82 h 120"/>
                <a:gd name="T18" fmla="*/ 28 w 63"/>
                <a:gd name="T19" fmla="*/ 93 h 120"/>
                <a:gd name="T20" fmla="*/ 26 w 63"/>
                <a:gd name="T21" fmla="*/ 114 h 120"/>
                <a:gd name="T22" fmla="*/ 6 w 63"/>
                <a:gd name="T23" fmla="*/ 120 h 120"/>
                <a:gd name="T24" fmla="*/ 13 w 63"/>
                <a:gd name="T25" fmla="*/ 105 h 120"/>
                <a:gd name="T26" fmla="*/ 11 w 63"/>
                <a:gd name="T27" fmla="*/ 86 h 120"/>
                <a:gd name="T28" fmla="*/ 0 w 63"/>
                <a:gd name="T29" fmla="*/ 82 h 120"/>
                <a:gd name="T30" fmla="*/ 6 w 63"/>
                <a:gd name="T31" fmla="*/ 63 h 120"/>
                <a:gd name="T32" fmla="*/ 17 w 63"/>
                <a:gd name="T33" fmla="*/ 32 h 120"/>
                <a:gd name="T34" fmla="*/ 17 w 63"/>
                <a:gd name="T35" fmla="*/ 0 h 120"/>
                <a:gd name="T36" fmla="*/ 30 w 63"/>
                <a:gd name="T37" fmla="*/ 30 h 120"/>
                <a:gd name="T38" fmla="*/ 30 w 63"/>
                <a:gd name="T39" fmla="*/ 3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120">
                  <a:moveTo>
                    <a:pt x="30" y="30"/>
                  </a:moveTo>
                  <a:lnTo>
                    <a:pt x="19" y="61"/>
                  </a:lnTo>
                  <a:lnTo>
                    <a:pt x="19" y="86"/>
                  </a:lnTo>
                  <a:lnTo>
                    <a:pt x="34" y="78"/>
                  </a:lnTo>
                  <a:lnTo>
                    <a:pt x="45" y="67"/>
                  </a:lnTo>
                  <a:lnTo>
                    <a:pt x="45" y="32"/>
                  </a:lnTo>
                  <a:lnTo>
                    <a:pt x="63" y="27"/>
                  </a:lnTo>
                  <a:lnTo>
                    <a:pt x="63" y="59"/>
                  </a:lnTo>
                  <a:lnTo>
                    <a:pt x="49" y="82"/>
                  </a:lnTo>
                  <a:lnTo>
                    <a:pt x="28" y="93"/>
                  </a:lnTo>
                  <a:lnTo>
                    <a:pt x="26" y="114"/>
                  </a:lnTo>
                  <a:lnTo>
                    <a:pt x="6" y="120"/>
                  </a:lnTo>
                  <a:lnTo>
                    <a:pt x="13" y="105"/>
                  </a:lnTo>
                  <a:lnTo>
                    <a:pt x="11" y="86"/>
                  </a:lnTo>
                  <a:lnTo>
                    <a:pt x="0" y="82"/>
                  </a:lnTo>
                  <a:lnTo>
                    <a:pt x="6" y="63"/>
                  </a:lnTo>
                  <a:lnTo>
                    <a:pt x="17" y="32"/>
                  </a:lnTo>
                  <a:lnTo>
                    <a:pt x="17" y="0"/>
                  </a:lnTo>
                  <a:lnTo>
                    <a:pt x="3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72" name="Freeform 108"/>
            <p:cNvSpPr>
              <a:spLocks/>
            </p:cNvSpPr>
            <p:nvPr/>
          </p:nvSpPr>
          <p:spPr bwMode="auto">
            <a:xfrm>
              <a:off x="3595" y="2310"/>
              <a:ext cx="23" cy="33"/>
            </a:xfrm>
            <a:custGeom>
              <a:avLst/>
              <a:gdLst>
                <a:gd name="T0" fmla="*/ 0 w 45"/>
                <a:gd name="T1" fmla="*/ 36 h 64"/>
                <a:gd name="T2" fmla="*/ 9 w 45"/>
                <a:gd name="T3" fmla="*/ 63 h 64"/>
                <a:gd name="T4" fmla="*/ 23 w 45"/>
                <a:gd name="T5" fmla="*/ 64 h 64"/>
                <a:gd name="T6" fmla="*/ 36 w 45"/>
                <a:gd name="T7" fmla="*/ 63 h 64"/>
                <a:gd name="T8" fmla="*/ 42 w 45"/>
                <a:gd name="T9" fmla="*/ 38 h 64"/>
                <a:gd name="T10" fmla="*/ 45 w 45"/>
                <a:gd name="T11" fmla="*/ 15 h 64"/>
                <a:gd name="T12" fmla="*/ 34 w 45"/>
                <a:gd name="T13" fmla="*/ 0 h 64"/>
                <a:gd name="T14" fmla="*/ 30 w 45"/>
                <a:gd name="T15" fmla="*/ 30 h 64"/>
                <a:gd name="T16" fmla="*/ 11 w 45"/>
                <a:gd name="T17" fmla="*/ 36 h 64"/>
                <a:gd name="T18" fmla="*/ 15 w 45"/>
                <a:gd name="T19" fmla="*/ 19 h 64"/>
                <a:gd name="T20" fmla="*/ 4 w 45"/>
                <a:gd name="T21" fmla="*/ 4 h 64"/>
                <a:gd name="T22" fmla="*/ 0 w 45"/>
                <a:gd name="T23" fmla="*/ 36 h 64"/>
                <a:gd name="T24" fmla="*/ 0 w 45"/>
                <a:gd name="T2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0" y="36"/>
                  </a:moveTo>
                  <a:lnTo>
                    <a:pt x="9" y="63"/>
                  </a:lnTo>
                  <a:lnTo>
                    <a:pt x="23" y="64"/>
                  </a:lnTo>
                  <a:lnTo>
                    <a:pt x="36" y="63"/>
                  </a:lnTo>
                  <a:lnTo>
                    <a:pt x="42" y="38"/>
                  </a:lnTo>
                  <a:lnTo>
                    <a:pt x="45" y="15"/>
                  </a:lnTo>
                  <a:lnTo>
                    <a:pt x="34" y="0"/>
                  </a:lnTo>
                  <a:lnTo>
                    <a:pt x="30" y="30"/>
                  </a:lnTo>
                  <a:lnTo>
                    <a:pt x="11" y="36"/>
                  </a:lnTo>
                  <a:lnTo>
                    <a:pt x="15" y="19"/>
                  </a:lnTo>
                  <a:lnTo>
                    <a:pt x="4" y="4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73" name="Freeform 109"/>
            <p:cNvSpPr>
              <a:spLocks/>
            </p:cNvSpPr>
            <p:nvPr/>
          </p:nvSpPr>
          <p:spPr bwMode="auto">
            <a:xfrm>
              <a:off x="3810" y="2218"/>
              <a:ext cx="24" cy="42"/>
            </a:xfrm>
            <a:custGeom>
              <a:avLst/>
              <a:gdLst>
                <a:gd name="T0" fmla="*/ 0 w 48"/>
                <a:gd name="T1" fmla="*/ 16 h 84"/>
                <a:gd name="T2" fmla="*/ 27 w 48"/>
                <a:gd name="T3" fmla="*/ 4 h 84"/>
                <a:gd name="T4" fmla="*/ 48 w 48"/>
                <a:gd name="T5" fmla="*/ 0 h 84"/>
                <a:gd name="T6" fmla="*/ 21 w 48"/>
                <a:gd name="T7" fmla="*/ 35 h 84"/>
                <a:gd name="T8" fmla="*/ 35 w 48"/>
                <a:gd name="T9" fmla="*/ 84 h 84"/>
                <a:gd name="T10" fmla="*/ 8 w 48"/>
                <a:gd name="T11" fmla="*/ 52 h 84"/>
                <a:gd name="T12" fmla="*/ 0 w 48"/>
                <a:gd name="T13" fmla="*/ 16 h 84"/>
                <a:gd name="T14" fmla="*/ 0 w 48"/>
                <a:gd name="T15" fmla="*/ 1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84">
                  <a:moveTo>
                    <a:pt x="0" y="16"/>
                  </a:moveTo>
                  <a:lnTo>
                    <a:pt x="27" y="4"/>
                  </a:lnTo>
                  <a:lnTo>
                    <a:pt x="48" y="0"/>
                  </a:lnTo>
                  <a:lnTo>
                    <a:pt x="21" y="35"/>
                  </a:lnTo>
                  <a:lnTo>
                    <a:pt x="35" y="84"/>
                  </a:lnTo>
                  <a:lnTo>
                    <a:pt x="8" y="5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74" name="AutoShape 110"/>
            <p:cNvSpPr>
              <a:spLocks noChangeArrowheads="1"/>
            </p:cNvSpPr>
            <p:nvPr/>
          </p:nvSpPr>
          <p:spPr bwMode="auto">
            <a:xfrm>
              <a:off x="3552" y="2807"/>
              <a:ext cx="359" cy="313"/>
            </a:xfrm>
            <a:prstGeom prst="rightArrow">
              <a:avLst>
                <a:gd name="adj1" fmla="val 50000"/>
                <a:gd name="adj2" fmla="val 2867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75" name="Freeform 111"/>
            <p:cNvSpPr>
              <a:spLocks/>
            </p:cNvSpPr>
            <p:nvPr/>
          </p:nvSpPr>
          <p:spPr bwMode="auto">
            <a:xfrm>
              <a:off x="3744" y="2375"/>
              <a:ext cx="82" cy="47"/>
            </a:xfrm>
            <a:custGeom>
              <a:avLst/>
              <a:gdLst>
                <a:gd name="T0" fmla="*/ 0 w 82"/>
                <a:gd name="T1" fmla="*/ 9 h 22"/>
                <a:gd name="T2" fmla="*/ 34 w 82"/>
                <a:gd name="T3" fmla="*/ 11 h 22"/>
                <a:gd name="T4" fmla="*/ 82 w 82"/>
                <a:gd name="T5" fmla="*/ 9 h 22"/>
                <a:gd name="T6" fmla="*/ 62 w 82"/>
                <a:gd name="T7" fmla="*/ 17 h 22"/>
                <a:gd name="T8" fmla="*/ 50 w 82"/>
                <a:gd name="T9" fmla="*/ 21 h 22"/>
                <a:gd name="T10" fmla="*/ 0 w 82"/>
                <a:gd name="T1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2">
                  <a:moveTo>
                    <a:pt x="0" y="9"/>
                  </a:moveTo>
                  <a:cubicBezTo>
                    <a:pt x="13" y="0"/>
                    <a:pt x="20" y="7"/>
                    <a:pt x="34" y="11"/>
                  </a:cubicBezTo>
                  <a:cubicBezTo>
                    <a:pt x="51" y="9"/>
                    <a:pt x="66" y="6"/>
                    <a:pt x="82" y="9"/>
                  </a:cubicBezTo>
                  <a:cubicBezTo>
                    <a:pt x="75" y="14"/>
                    <a:pt x="70" y="15"/>
                    <a:pt x="62" y="17"/>
                  </a:cubicBezTo>
                  <a:cubicBezTo>
                    <a:pt x="58" y="18"/>
                    <a:pt x="50" y="21"/>
                    <a:pt x="50" y="21"/>
                  </a:cubicBezTo>
                  <a:cubicBezTo>
                    <a:pt x="42" y="20"/>
                    <a:pt x="4" y="22"/>
                    <a:pt x="0" y="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16176" name="AutoShape 11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77" name="Rectangle 113"/>
          <p:cNvSpPr>
            <a:spLocks noChangeArrowheads="1"/>
          </p:cNvSpPr>
          <p:nvPr/>
        </p:nvSpPr>
        <p:spPr bwMode="auto">
          <a:xfrm>
            <a:off x="6019800" y="4419600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78" name="AutoShape 114"/>
          <p:cNvSpPr>
            <a:spLocks noChangeArrowheads="1"/>
          </p:cNvSpPr>
          <p:nvPr/>
        </p:nvSpPr>
        <p:spPr bwMode="auto">
          <a:xfrm>
            <a:off x="6229350" y="4445000"/>
            <a:ext cx="457200" cy="4572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16179" name="AutoShape 115"/>
          <p:cNvSpPr>
            <a:spLocks noChangeArrowheads="1"/>
          </p:cNvSpPr>
          <p:nvPr/>
        </p:nvSpPr>
        <p:spPr bwMode="auto">
          <a:xfrm>
            <a:off x="6229350" y="4445000"/>
            <a:ext cx="457200" cy="4572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5178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176" grpId="0" animBg="1"/>
      <p:bldP spid="216178" grpId="0" animBg="1" autoUpdateAnimBg="0"/>
      <p:bldP spid="21617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990600" y="21336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685800" y="1371600"/>
            <a:ext cx="7924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57200" indent="-457200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3100">
                <a:solidFill>
                  <a:srgbClr val="FDE111"/>
                </a:solidFill>
              </a:rPr>
              <a:t>1.</a:t>
            </a:r>
            <a:r>
              <a:rPr lang="en-US" sz="3100">
                <a:solidFill>
                  <a:srgbClr val="990000"/>
                </a:solidFill>
              </a:rPr>
              <a:t>	</a:t>
            </a:r>
            <a:r>
              <a:rPr lang="en-US" sz="3100">
                <a:solidFill>
                  <a:schemeClr val="tx2"/>
                </a:solidFill>
              </a:rPr>
              <a:t>List the common classifications of receivables.</a:t>
            </a:r>
          </a:p>
          <a:p>
            <a:pPr marL="457200" indent="-457200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3100">
                <a:solidFill>
                  <a:srgbClr val="FDE111"/>
                </a:solidFill>
              </a:rPr>
              <a:t>2.</a:t>
            </a:r>
            <a:r>
              <a:rPr lang="en-US" sz="3100">
                <a:solidFill>
                  <a:srgbClr val="990000"/>
                </a:solidFill>
              </a:rPr>
              <a:t>	</a:t>
            </a:r>
            <a:r>
              <a:rPr lang="en-US" sz="3100"/>
              <a:t>Summarize and provide examples of internal control procedures that apply to receivables.</a:t>
            </a:r>
          </a:p>
          <a:p>
            <a:pPr marL="457200" indent="-457200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3100">
                <a:solidFill>
                  <a:srgbClr val="FDE111"/>
                </a:solidFill>
              </a:rPr>
              <a:t>3.</a:t>
            </a:r>
            <a:r>
              <a:rPr lang="en-US" sz="3100">
                <a:solidFill>
                  <a:srgbClr val="990000"/>
                </a:solidFill>
              </a:rPr>
              <a:t>	</a:t>
            </a:r>
            <a:r>
              <a:rPr lang="en-US" sz="3100"/>
              <a:t>Describe the nature of and the accounting for uncollectible receivables.</a:t>
            </a:r>
          </a:p>
          <a:p>
            <a:pPr marL="457200" indent="-457200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3100">
                <a:solidFill>
                  <a:srgbClr val="FDE111"/>
                </a:solidFill>
              </a:rPr>
              <a:t>4.</a:t>
            </a:r>
            <a:r>
              <a:rPr lang="en-US" sz="3100">
                <a:solidFill>
                  <a:srgbClr val="990000"/>
                </a:solidFill>
              </a:rPr>
              <a:t>	</a:t>
            </a:r>
            <a:r>
              <a:rPr lang="en-US" sz="3100"/>
              <a:t>Journalize the entries for the allowance method of accounting for uncollectibles, and estimate uncollectible receivables based on sales and on an analysis of </a:t>
            </a:r>
            <a:r>
              <a:rPr lang="en-US" sz="3100">
                <a:solidFill>
                  <a:schemeClr val="bg1"/>
                </a:solidFill>
              </a:rPr>
              <a:t>receivables.</a:t>
            </a:r>
            <a:endParaRPr lang="en-US" sz="2800"/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828800" y="304800"/>
            <a:ext cx="5486400" cy="914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/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Objectives</a:t>
            </a:r>
            <a:endParaRPr lang="en-US" sz="4400" b="1"/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2819400" y="1600200"/>
            <a:ext cx="3581400" cy="17526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After studying this  chapter, you should be able to:</a:t>
            </a:r>
          </a:p>
        </p:txBody>
      </p:sp>
      <p:sp>
        <p:nvSpPr>
          <p:cNvPr id="155655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57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autoUpdateAnimBg="0"/>
      <p:bldP spid="155653" grpId="0" animBg="1" autoUpdateAnimBg="0"/>
      <p:bldP spid="1556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685800" y="14478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00050" indent="-400050" eaLnBrk="0" hangingPunct="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800">
                <a:solidFill>
                  <a:srgbClr val="FDE111"/>
                </a:solidFill>
              </a:rPr>
              <a:t>5.</a:t>
            </a:r>
            <a:r>
              <a:rPr lang="en-US" sz="2800">
                <a:solidFill>
                  <a:srgbClr val="990000"/>
                </a:solidFill>
              </a:rPr>
              <a:t>	</a:t>
            </a:r>
            <a:r>
              <a:rPr lang="en-US" sz="2800"/>
              <a:t>Journalize the entries for the direct write-off of uncollectible receivables.</a:t>
            </a:r>
            <a:endParaRPr lang="en-US" sz="2800" b="1">
              <a:solidFill>
                <a:srgbClr val="FF3300"/>
              </a:solidFill>
            </a:endParaRP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1828800" y="304800"/>
            <a:ext cx="5486400" cy="914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/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Objectives</a:t>
            </a:r>
            <a:endParaRPr lang="en-US" sz="4400" b="1"/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685800" y="2336800"/>
            <a:ext cx="76962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00050" indent="-400050" eaLnBrk="0" hangingPunct="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800">
                <a:solidFill>
                  <a:srgbClr val="FDE111"/>
                </a:solidFill>
              </a:rPr>
              <a:t>6.</a:t>
            </a:r>
            <a:r>
              <a:rPr lang="en-US" sz="2800">
                <a:solidFill>
                  <a:srgbClr val="990000"/>
                </a:solidFill>
              </a:rPr>
              <a:t>	</a:t>
            </a:r>
            <a:r>
              <a:rPr lang="en-US" sz="2800"/>
              <a:t>Describe the nature and characteristics of promissory notes.</a:t>
            </a:r>
          </a:p>
          <a:p>
            <a:pPr marL="400050" indent="-400050" eaLnBrk="0" hangingPunct="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800">
                <a:solidFill>
                  <a:srgbClr val="FDE111"/>
                </a:solidFill>
              </a:rPr>
              <a:t>7.</a:t>
            </a:r>
            <a:r>
              <a:rPr lang="en-US" sz="2800">
                <a:solidFill>
                  <a:srgbClr val="990000"/>
                </a:solidFill>
              </a:rPr>
              <a:t>	</a:t>
            </a:r>
            <a:r>
              <a:rPr lang="en-US" sz="2800"/>
              <a:t>Journalize the entries for notes receivable transactions.</a:t>
            </a:r>
          </a:p>
          <a:p>
            <a:pPr marL="400050" indent="-400050" eaLnBrk="0" hangingPunct="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800">
                <a:solidFill>
                  <a:srgbClr val="FDE111"/>
                </a:solidFill>
              </a:rPr>
              <a:t>8.</a:t>
            </a:r>
            <a:r>
              <a:rPr lang="en-US" sz="2800">
                <a:solidFill>
                  <a:srgbClr val="990000"/>
                </a:solidFill>
              </a:rPr>
              <a:t>	</a:t>
            </a:r>
            <a:r>
              <a:rPr lang="en-US" sz="2800"/>
              <a:t>Prepare the Current Assets presentation of receivables on the balance sheet.</a:t>
            </a:r>
          </a:p>
          <a:p>
            <a:pPr marL="400050" indent="-400050" eaLnBrk="0" hangingPunct="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800">
                <a:solidFill>
                  <a:srgbClr val="FDE111"/>
                </a:solidFill>
              </a:rPr>
              <a:t>9.</a:t>
            </a:r>
            <a:r>
              <a:rPr lang="en-US" sz="2800">
                <a:solidFill>
                  <a:srgbClr val="990000"/>
                </a:solidFill>
              </a:rPr>
              <a:t>	</a:t>
            </a:r>
            <a:r>
              <a:rPr lang="en-US" sz="2800"/>
              <a:t>Compute and interpret the accounts receivable turnover and the number of days’ sales in receivables.</a:t>
            </a:r>
          </a:p>
        </p:txBody>
      </p:sp>
      <p:sp>
        <p:nvSpPr>
          <p:cNvPr id="156678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00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 build="p" autoUpdateAnimBg="0"/>
      <p:bldP spid="1566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304800" y="233363"/>
            <a:ext cx="8458200" cy="5867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300038" y="228600"/>
            <a:ext cx="8467725" cy="758825"/>
          </a:xfrm>
          <a:prstGeom prst="rect">
            <a:avLst/>
          </a:prstGeom>
          <a:gradFill rotWithShape="0">
            <a:gsLst>
              <a:gs pos="0">
                <a:srgbClr val="009688">
                  <a:gamma/>
                  <a:shade val="69804"/>
                  <a:invGamma/>
                </a:srgbClr>
              </a:gs>
              <a:gs pos="50000">
                <a:srgbClr val="009688"/>
              </a:gs>
              <a:gs pos="100000">
                <a:srgbClr val="009688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Classification of Receivables</a:t>
            </a:r>
          </a:p>
        </p:txBody>
      </p:sp>
      <p:sp>
        <p:nvSpPr>
          <p:cNvPr id="157700" name="AutoShape 4"/>
          <p:cNvSpPr>
            <a:spLocks noChangeArrowheads="1"/>
          </p:cNvSpPr>
          <p:nvPr/>
        </p:nvSpPr>
        <p:spPr bwMode="auto">
          <a:xfrm>
            <a:off x="844550" y="1027113"/>
            <a:ext cx="7378700" cy="48450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3000" y="1228725"/>
            <a:ext cx="7010400" cy="43386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lnSpcReduction="10000"/>
          </a:bodyPr>
          <a:lstStyle/>
          <a:p>
            <a:pPr>
              <a:lnSpc>
                <a:spcPct val="110000"/>
              </a:lnSpc>
              <a:buClr>
                <a:srgbClr val="336600"/>
              </a:buClr>
              <a:buFont typeface="Wingdings" pitchFamily="2" charset="2"/>
              <a:buChar char="ü"/>
            </a:pPr>
            <a:r>
              <a:rPr lang="en-US" sz="2600" b="1" u="sng">
                <a:solidFill>
                  <a:srgbClr val="006600"/>
                </a:solidFill>
                <a:latin typeface="Times New Roman" pitchFamily="18" charset="0"/>
              </a:rPr>
              <a:t>Accounts Receivable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 b="1">
                <a:latin typeface="Times New Roman" pitchFamily="18" charset="0"/>
              </a:rPr>
              <a:t>used for selling merchandise or services on credit, and normally expected to be collected in a relatively short period.</a:t>
            </a:r>
          </a:p>
          <a:p>
            <a:pPr>
              <a:lnSpc>
                <a:spcPct val="110000"/>
              </a:lnSpc>
              <a:buClr>
                <a:srgbClr val="336600"/>
              </a:buClr>
              <a:buFont typeface="Wingdings" pitchFamily="2" charset="2"/>
              <a:buChar char="ü"/>
            </a:pPr>
            <a:r>
              <a:rPr lang="en-US" sz="2600" b="1" u="sng">
                <a:solidFill>
                  <a:srgbClr val="006600"/>
                </a:solidFill>
                <a:latin typeface="Times New Roman" pitchFamily="18" charset="0"/>
              </a:rPr>
              <a:t>Notes Receivable</a:t>
            </a:r>
            <a:r>
              <a:rPr lang="en-US" sz="2600" b="1" u="sng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 b="1">
                <a:latin typeface="Times New Roman" pitchFamily="18" charset="0"/>
              </a:rPr>
              <a:t>used to grant credit on the basis of a formal instrument of credit, called a promissory note.</a:t>
            </a:r>
          </a:p>
          <a:p>
            <a:pPr>
              <a:lnSpc>
                <a:spcPct val="110000"/>
              </a:lnSpc>
              <a:buClr>
                <a:srgbClr val="336600"/>
              </a:buClr>
              <a:buFont typeface="Wingdings" pitchFamily="2" charset="2"/>
              <a:buChar char="ü"/>
            </a:pPr>
            <a:r>
              <a:rPr lang="en-US" sz="2600" b="1" u="sng">
                <a:solidFill>
                  <a:srgbClr val="006600"/>
                </a:solidFill>
                <a:latin typeface="Times New Roman" pitchFamily="18" charset="0"/>
              </a:rPr>
              <a:t>Other Receivables</a:t>
            </a:r>
            <a:r>
              <a:rPr lang="en-US" sz="2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 b="1">
                <a:latin typeface="Times New Roman" pitchFamily="18" charset="0"/>
              </a:rPr>
              <a:t>include interest receivable, taxes receivable, and receivables from officers and employees.</a:t>
            </a:r>
          </a:p>
        </p:txBody>
      </p:sp>
      <p:sp>
        <p:nvSpPr>
          <p:cNvPr id="157703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67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 build="p" autoUpdateAnimBg="0"/>
      <p:bldP spid="1577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22" name="Group 2"/>
          <p:cNvGrpSpPr>
            <a:grpSpLocks/>
          </p:cNvGrpSpPr>
          <p:nvPr/>
        </p:nvGrpSpPr>
        <p:grpSpPr bwMode="auto">
          <a:xfrm>
            <a:off x="6019800" y="3843338"/>
            <a:ext cx="990600" cy="2286000"/>
            <a:chOff x="3870" y="2421"/>
            <a:chExt cx="594" cy="1440"/>
          </a:xfrm>
        </p:grpSpPr>
        <p:sp>
          <p:nvSpPr>
            <p:cNvPr id="158723" name="AutoShape 3"/>
            <p:cNvSpPr>
              <a:spLocks noChangeArrowheads="1"/>
            </p:cNvSpPr>
            <p:nvPr/>
          </p:nvSpPr>
          <p:spPr bwMode="auto">
            <a:xfrm rot="2523921">
              <a:off x="3870" y="2421"/>
              <a:ext cx="425" cy="1440"/>
            </a:xfrm>
            <a:prstGeom prst="downArrow">
              <a:avLst>
                <a:gd name="adj1" fmla="val 50000"/>
                <a:gd name="adj2" fmla="val 84706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24" name="AutoShape 4"/>
            <p:cNvSpPr>
              <a:spLocks noChangeArrowheads="1"/>
            </p:cNvSpPr>
            <p:nvPr/>
          </p:nvSpPr>
          <p:spPr bwMode="auto">
            <a:xfrm>
              <a:off x="3936" y="2736"/>
              <a:ext cx="528" cy="624"/>
            </a:xfrm>
            <a:prstGeom prst="foldedCorner">
              <a:avLst>
                <a:gd name="adj" fmla="val 34722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Acctg. Info</a:t>
              </a:r>
            </a:p>
          </p:txBody>
        </p:sp>
      </p:grpSp>
      <p:grpSp>
        <p:nvGrpSpPr>
          <p:cNvPr id="158725" name="Group 5"/>
          <p:cNvGrpSpPr>
            <a:grpSpLocks/>
          </p:cNvGrpSpPr>
          <p:nvPr/>
        </p:nvGrpSpPr>
        <p:grpSpPr bwMode="auto">
          <a:xfrm>
            <a:off x="5181600" y="3048000"/>
            <a:ext cx="3808413" cy="1295400"/>
            <a:chOff x="3264" y="1920"/>
            <a:chExt cx="2399" cy="816"/>
          </a:xfrm>
        </p:grpSpPr>
        <p:sp>
          <p:nvSpPr>
            <p:cNvPr id="158726" name="AutoShape 6"/>
            <p:cNvSpPr>
              <a:spLocks noChangeArrowheads="1"/>
            </p:cNvSpPr>
            <p:nvPr/>
          </p:nvSpPr>
          <p:spPr bwMode="auto">
            <a:xfrm rot="947451">
              <a:off x="3264" y="2016"/>
              <a:ext cx="1152" cy="480"/>
            </a:xfrm>
            <a:prstGeom prst="rightArrow">
              <a:avLst>
                <a:gd name="adj1" fmla="val 40194"/>
                <a:gd name="adj2" fmla="val 54211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8727" name="Group 7"/>
            <p:cNvGrpSpPr>
              <a:grpSpLocks/>
            </p:cNvGrpSpPr>
            <p:nvPr/>
          </p:nvGrpSpPr>
          <p:grpSpPr bwMode="auto">
            <a:xfrm rot="-2744436">
              <a:off x="3504" y="2064"/>
              <a:ext cx="624" cy="336"/>
              <a:chOff x="3936" y="1440"/>
              <a:chExt cx="768" cy="480"/>
            </a:xfrm>
          </p:grpSpPr>
          <p:grpSp>
            <p:nvGrpSpPr>
              <p:cNvPr id="158728" name="Group 8"/>
              <p:cNvGrpSpPr>
                <a:grpSpLocks/>
              </p:cNvGrpSpPr>
              <p:nvPr/>
            </p:nvGrpSpPr>
            <p:grpSpPr bwMode="auto">
              <a:xfrm>
                <a:off x="4032" y="1536"/>
                <a:ext cx="672" cy="384"/>
                <a:chOff x="1436" y="1190"/>
                <a:chExt cx="2868" cy="1940"/>
              </a:xfrm>
            </p:grpSpPr>
            <p:sp>
              <p:nvSpPr>
                <p:cNvPr id="158729" name="Freeform 9"/>
                <p:cNvSpPr>
                  <a:spLocks/>
                </p:cNvSpPr>
                <p:nvPr/>
              </p:nvSpPr>
              <p:spPr bwMode="auto">
                <a:xfrm>
                  <a:off x="1463" y="1219"/>
                  <a:ext cx="2824" cy="1861"/>
                </a:xfrm>
                <a:custGeom>
                  <a:avLst/>
                  <a:gdLst>
                    <a:gd name="T0" fmla="*/ 0 w 5649"/>
                    <a:gd name="T1" fmla="*/ 721 h 3722"/>
                    <a:gd name="T2" fmla="*/ 515 w 5649"/>
                    <a:gd name="T3" fmla="*/ 481 h 3722"/>
                    <a:gd name="T4" fmla="*/ 1426 w 5649"/>
                    <a:gd name="T5" fmla="*/ 145 h 3722"/>
                    <a:gd name="T6" fmla="*/ 2350 w 5649"/>
                    <a:gd name="T7" fmla="*/ 0 h 3722"/>
                    <a:gd name="T8" fmla="*/ 3190 w 5649"/>
                    <a:gd name="T9" fmla="*/ 108 h 3722"/>
                    <a:gd name="T10" fmla="*/ 4329 w 5649"/>
                    <a:gd name="T11" fmla="*/ 481 h 3722"/>
                    <a:gd name="T12" fmla="*/ 5480 w 5649"/>
                    <a:gd name="T13" fmla="*/ 131 h 3722"/>
                    <a:gd name="T14" fmla="*/ 5552 w 5649"/>
                    <a:gd name="T15" fmla="*/ 264 h 3722"/>
                    <a:gd name="T16" fmla="*/ 5565 w 5649"/>
                    <a:gd name="T17" fmla="*/ 481 h 3722"/>
                    <a:gd name="T18" fmla="*/ 5480 w 5649"/>
                    <a:gd name="T19" fmla="*/ 1897 h 3722"/>
                    <a:gd name="T20" fmla="*/ 5649 w 5649"/>
                    <a:gd name="T21" fmla="*/ 3218 h 3722"/>
                    <a:gd name="T22" fmla="*/ 5217 w 5649"/>
                    <a:gd name="T23" fmla="*/ 3506 h 3722"/>
                    <a:gd name="T24" fmla="*/ 4533 w 5649"/>
                    <a:gd name="T25" fmla="*/ 3722 h 3722"/>
                    <a:gd name="T26" fmla="*/ 3814 w 5649"/>
                    <a:gd name="T27" fmla="*/ 3675 h 3722"/>
                    <a:gd name="T28" fmla="*/ 2651 w 5649"/>
                    <a:gd name="T29" fmla="*/ 3361 h 3722"/>
                    <a:gd name="T30" fmla="*/ 1835 w 5649"/>
                    <a:gd name="T31" fmla="*/ 3205 h 3722"/>
                    <a:gd name="T32" fmla="*/ 1295 w 5649"/>
                    <a:gd name="T33" fmla="*/ 3277 h 3722"/>
                    <a:gd name="T34" fmla="*/ 479 w 5649"/>
                    <a:gd name="T35" fmla="*/ 3483 h 3722"/>
                    <a:gd name="T36" fmla="*/ 360 w 5649"/>
                    <a:gd name="T37" fmla="*/ 3397 h 3722"/>
                    <a:gd name="T38" fmla="*/ 382 w 5649"/>
                    <a:gd name="T39" fmla="*/ 3158 h 3722"/>
                    <a:gd name="T40" fmla="*/ 323 w 5649"/>
                    <a:gd name="T41" fmla="*/ 2089 h 3722"/>
                    <a:gd name="T42" fmla="*/ 0 w 5649"/>
                    <a:gd name="T43" fmla="*/ 721 h 3722"/>
                    <a:gd name="T44" fmla="*/ 0 w 5649"/>
                    <a:gd name="T45" fmla="*/ 721 h 37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649" h="3722">
                      <a:moveTo>
                        <a:pt x="0" y="721"/>
                      </a:moveTo>
                      <a:lnTo>
                        <a:pt x="515" y="481"/>
                      </a:lnTo>
                      <a:lnTo>
                        <a:pt x="1426" y="145"/>
                      </a:lnTo>
                      <a:lnTo>
                        <a:pt x="2350" y="0"/>
                      </a:lnTo>
                      <a:lnTo>
                        <a:pt x="3190" y="108"/>
                      </a:lnTo>
                      <a:lnTo>
                        <a:pt x="4329" y="481"/>
                      </a:lnTo>
                      <a:lnTo>
                        <a:pt x="5480" y="131"/>
                      </a:lnTo>
                      <a:lnTo>
                        <a:pt x="5552" y="264"/>
                      </a:lnTo>
                      <a:lnTo>
                        <a:pt x="5565" y="481"/>
                      </a:lnTo>
                      <a:lnTo>
                        <a:pt x="5480" y="1897"/>
                      </a:lnTo>
                      <a:lnTo>
                        <a:pt x="5649" y="3218"/>
                      </a:lnTo>
                      <a:lnTo>
                        <a:pt x="5217" y="3506"/>
                      </a:lnTo>
                      <a:lnTo>
                        <a:pt x="4533" y="3722"/>
                      </a:lnTo>
                      <a:lnTo>
                        <a:pt x="3814" y="3675"/>
                      </a:lnTo>
                      <a:lnTo>
                        <a:pt x="2651" y="3361"/>
                      </a:lnTo>
                      <a:lnTo>
                        <a:pt x="1835" y="3205"/>
                      </a:lnTo>
                      <a:lnTo>
                        <a:pt x="1295" y="3277"/>
                      </a:lnTo>
                      <a:lnTo>
                        <a:pt x="479" y="3483"/>
                      </a:lnTo>
                      <a:lnTo>
                        <a:pt x="360" y="3397"/>
                      </a:lnTo>
                      <a:lnTo>
                        <a:pt x="382" y="3158"/>
                      </a:lnTo>
                      <a:lnTo>
                        <a:pt x="323" y="2089"/>
                      </a:lnTo>
                      <a:lnTo>
                        <a:pt x="0" y="721"/>
                      </a:lnTo>
                      <a:lnTo>
                        <a:pt x="0" y="721"/>
                      </a:lnTo>
                      <a:close/>
                    </a:path>
                  </a:pathLst>
                </a:custGeom>
                <a:solidFill>
                  <a:srgbClr val="00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30" name="Freeform 10"/>
                <p:cNvSpPr>
                  <a:spLocks/>
                </p:cNvSpPr>
                <p:nvPr/>
              </p:nvSpPr>
              <p:spPr bwMode="auto">
                <a:xfrm>
                  <a:off x="1901" y="1294"/>
                  <a:ext cx="2144" cy="1694"/>
                </a:xfrm>
                <a:custGeom>
                  <a:avLst/>
                  <a:gdLst>
                    <a:gd name="T0" fmla="*/ 376 w 4289"/>
                    <a:gd name="T1" fmla="*/ 861 h 3390"/>
                    <a:gd name="T2" fmla="*/ 496 w 4289"/>
                    <a:gd name="T3" fmla="*/ 432 h 3390"/>
                    <a:gd name="T4" fmla="*/ 621 w 4289"/>
                    <a:gd name="T5" fmla="*/ 274 h 3390"/>
                    <a:gd name="T6" fmla="*/ 861 w 4289"/>
                    <a:gd name="T7" fmla="*/ 432 h 3390"/>
                    <a:gd name="T8" fmla="*/ 977 w 4289"/>
                    <a:gd name="T9" fmla="*/ 1599 h 3390"/>
                    <a:gd name="T10" fmla="*/ 1066 w 4289"/>
                    <a:gd name="T11" fmla="*/ 1361 h 3390"/>
                    <a:gd name="T12" fmla="*/ 1220 w 4289"/>
                    <a:gd name="T13" fmla="*/ 591 h 3390"/>
                    <a:gd name="T14" fmla="*/ 1312 w 4289"/>
                    <a:gd name="T15" fmla="*/ 293 h 3390"/>
                    <a:gd name="T16" fmla="*/ 1437 w 4289"/>
                    <a:gd name="T17" fmla="*/ 105 h 3390"/>
                    <a:gd name="T18" fmla="*/ 1642 w 4289"/>
                    <a:gd name="T19" fmla="*/ 0 h 3390"/>
                    <a:gd name="T20" fmla="*/ 1829 w 4289"/>
                    <a:gd name="T21" fmla="*/ 1072 h 3390"/>
                    <a:gd name="T22" fmla="*/ 1954 w 4289"/>
                    <a:gd name="T23" fmla="*/ 1308 h 3390"/>
                    <a:gd name="T24" fmla="*/ 2087 w 4289"/>
                    <a:gd name="T25" fmla="*/ 939 h 3390"/>
                    <a:gd name="T26" fmla="*/ 2226 w 4289"/>
                    <a:gd name="T27" fmla="*/ 612 h 3390"/>
                    <a:gd name="T28" fmla="*/ 2365 w 4289"/>
                    <a:gd name="T29" fmla="*/ 342 h 3390"/>
                    <a:gd name="T30" fmla="*/ 2496 w 4289"/>
                    <a:gd name="T31" fmla="*/ 149 h 3390"/>
                    <a:gd name="T32" fmla="*/ 2648 w 4289"/>
                    <a:gd name="T33" fmla="*/ 33 h 3390"/>
                    <a:gd name="T34" fmla="*/ 2802 w 4289"/>
                    <a:gd name="T35" fmla="*/ 1057 h 3390"/>
                    <a:gd name="T36" fmla="*/ 2838 w 4289"/>
                    <a:gd name="T37" fmla="*/ 1308 h 3390"/>
                    <a:gd name="T38" fmla="*/ 2964 w 4289"/>
                    <a:gd name="T39" fmla="*/ 1076 h 3390"/>
                    <a:gd name="T40" fmla="*/ 3095 w 4289"/>
                    <a:gd name="T41" fmla="*/ 882 h 3390"/>
                    <a:gd name="T42" fmla="*/ 3226 w 4289"/>
                    <a:gd name="T43" fmla="*/ 732 h 3390"/>
                    <a:gd name="T44" fmla="*/ 3426 w 4289"/>
                    <a:gd name="T45" fmla="*/ 601 h 3390"/>
                    <a:gd name="T46" fmla="*/ 3616 w 4289"/>
                    <a:gd name="T47" fmla="*/ 1078 h 3390"/>
                    <a:gd name="T48" fmla="*/ 3544 w 4289"/>
                    <a:gd name="T49" fmla="*/ 1513 h 3390"/>
                    <a:gd name="T50" fmla="*/ 3699 w 4289"/>
                    <a:gd name="T51" fmla="*/ 1228 h 3390"/>
                    <a:gd name="T52" fmla="*/ 3846 w 4289"/>
                    <a:gd name="T53" fmla="*/ 1055 h 3390"/>
                    <a:gd name="T54" fmla="*/ 4158 w 4289"/>
                    <a:gd name="T55" fmla="*/ 1200 h 3390"/>
                    <a:gd name="T56" fmla="*/ 4279 w 4289"/>
                    <a:gd name="T57" fmla="*/ 2319 h 3390"/>
                    <a:gd name="T58" fmla="*/ 4180 w 4289"/>
                    <a:gd name="T59" fmla="*/ 2591 h 3390"/>
                    <a:gd name="T60" fmla="*/ 3861 w 4289"/>
                    <a:gd name="T61" fmla="*/ 2622 h 3390"/>
                    <a:gd name="T62" fmla="*/ 3698 w 4289"/>
                    <a:gd name="T63" fmla="*/ 2357 h 3390"/>
                    <a:gd name="T64" fmla="*/ 3583 w 4289"/>
                    <a:gd name="T65" fmla="*/ 2612 h 3390"/>
                    <a:gd name="T66" fmla="*/ 3485 w 4289"/>
                    <a:gd name="T67" fmla="*/ 2808 h 3390"/>
                    <a:gd name="T68" fmla="*/ 3378 w 4289"/>
                    <a:gd name="T69" fmla="*/ 3002 h 3390"/>
                    <a:gd name="T70" fmla="*/ 3226 w 4289"/>
                    <a:gd name="T71" fmla="*/ 3226 h 3390"/>
                    <a:gd name="T72" fmla="*/ 3095 w 4289"/>
                    <a:gd name="T73" fmla="*/ 3357 h 3390"/>
                    <a:gd name="T74" fmla="*/ 2806 w 4289"/>
                    <a:gd name="T75" fmla="*/ 3105 h 3390"/>
                    <a:gd name="T76" fmla="*/ 2707 w 4289"/>
                    <a:gd name="T77" fmla="*/ 2831 h 3390"/>
                    <a:gd name="T78" fmla="*/ 2532 w 4289"/>
                    <a:gd name="T79" fmla="*/ 2968 h 3390"/>
                    <a:gd name="T80" fmla="*/ 2262 w 4289"/>
                    <a:gd name="T81" fmla="*/ 2886 h 3390"/>
                    <a:gd name="T82" fmla="*/ 2146 w 4289"/>
                    <a:gd name="T83" fmla="*/ 2422 h 3390"/>
                    <a:gd name="T84" fmla="*/ 2034 w 4289"/>
                    <a:gd name="T85" fmla="*/ 2669 h 3390"/>
                    <a:gd name="T86" fmla="*/ 1853 w 4289"/>
                    <a:gd name="T87" fmla="*/ 2799 h 3390"/>
                    <a:gd name="T88" fmla="*/ 1509 w 4289"/>
                    <a:gd name="T89" fmla="*/ 2741 h 3390"/>
                    <a:gd name="T90" fmla="*/ 1386 w 4289"/>
                    <a:gd name="T91" fmla="*/ 2082 h 3390"/>
                    <a:gd name="T92" fmla="*/ 1291 w 4289"/>
                    <a:gd name="T93" fmla="*/ 2205 h 3390"/>
                    <a:gd name="T94" fmla="*/ 1158 w 4289"/>
                    <a:gd name="T95" fmla="*/ 2521 h 3390"/>
                    <a:gd name="T96" fmla="*/ 1011 w 4289"/>
                    <a:gd name="T97" fmla="*/ 2741 h 3390"/>
                    <a:gd name="T98" fmla="*/ 737 w 4289"/>
                    <a:gd name="T99" fmla="*/ 2776 h 3390"/>
                    <a:gd name="T100" fmla="*/ 561 w 4289"/>
                    <a:gd name="T101" fmla="*/ 1996 h 3390"/>
                    <a:gd name="T102" fmla="*/ 452 w 4289"/>
                    <a:gd name="T103" fmla="*/ 2299 h 3390"/>
                    <a:gd name="T104" fmla="*/ 106 w 4289"/>
                    <a:gd name="T105" fmla="*/ 2470 h 3390"/>
                    <a:gd name="T106" fmla="*/ 34 w 4289"/>
                    <a:gd name="T107" fmla="*/ 1198 h 3390"/>
                    <a:gd name="T108" fmla="*/ 159 w 4289"/>
                    <a:gd name="T109" fmla="*/ 1226 h 3390"/>
                    <a:gd name="T110" fmla="*/ 245 w 4289"/>
                    <a:gd name="T111" fmla="*/ 1721 h 3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89" h="3390">
                      <a:moveTo>
                        <a:pt x="245" y="1721"/>
                      </a:moveTo>
                      <a:lnTo>
                        <a:pt x="279" y="1567"/>
                      </a:lnTo>
                      <a:lnTo>
                        <a:pt x="304" y="1399"/>
                      </a:lnTo>
                      <a:lnTo>
                        <a:pt x="327" y="1221"/>
                      </a:lnTo>
                      <a:lnTo>
                        <a:pt x="350" y="1040"/>
                      </a:lnTo>
                      <a:lnTo>
                        <a:pt x="376" y="861"/>
                      </a:lnTo>
                      <a:lnTo>
                        <a:pt x="393" y="776"/>
                      </a:lnTo>
                      <a:lnTo>
                        <a:pt x="410" y="692"/>
                      </a:lnTo>
                      <a:lnTo>
                        <a:pt x="431" y="610"/>
                      </a:lnTo>
                      <a:lnTo>
                        <a:pt x="454" y="536"/>
                      </a:lnTo>
                      <a:lnTo>
                        <a:pt x="481" y="464"/>
                      </a:lnTo>
                      <a:lnTo>
                        <a:pt x="496" y="432"/>
                      </a:lnTo>
                      <a:lnTo>
                        <a:pt x="511" y="399"/>
                      </a:lnTo>
                      <a:lnTo>
                        <a:pt x="528" y="369"/>
                      </a:lnTo>
                      <a:lnTo>
                        <a:pt x="547" y="342"/>
                      </a:lnTo>
                      <a:lnTo>
                        <a:pt x="564" y="320"/>
                      </a:lnTo>
                      <a:lnTo>
                        <a:pt x="583" y="301"/>
                      </a:lnTo>
                      <a:lnTo>
                        <a:pt x="621" y="274"/>
                      </a:lnTo>
                      <a:lnTo>
                        <a:pt x="659" y="264"/>
                      </a:lnTo>
                      <a:lnTo>
                        <a:pt x="741" y="289"/>
                      </a:lnTo>
                      <a:lnTo>
                        <a:pt x="785" y="325"/>
                      </a:lnTo>
                      <a:lnTo>
                        <a:pt x="806" y="348"/>
                      </a:lnTo>
                      <a:lnTo>
                        <a:pt x="827" y="377"/>
                      </a:lnTo>
                      <a:lnTo>
                        <a:pt x="861" y="432"/>
                      </a:lnTo>
                      <a:lnTo>
                        <a:pt x="889" y="498"/>
                      </a:lnTo>
                      <a:lnTo>
                        <a:pt x="931" y="656"/>
                      </a:lnTo>
                      <a:lnTo>
                        <a:pt x="958" y="839"/>
                      </a:lnTo>
                      <a:lnTo>
                        <a:pt x="971" y="1034"/>
                      </a:lnTo>
                      <a:lnTo>
                        <a:pt x="977" y="1426"/>
                      </a:lnTo>
                      <a:lnTo>
                        <a:pt x="977" y="1599"/>
                      </a:lnTo>
                      <a:lnTo>
                        <a:pt x="977" y="1745"/>
                      </a:lnTo>
                      <a:lnTo>
                        <a:pt x="996" y="1667"/>
                      </a:lnTo>
                      <a:lnTo>
                        <a:pt x="1015" y="1591"/>
                      </a:lnTo>
                      <a:lnTo>
                        <a:pt x="1032" y="1515"/>
                      </a:lnTo>
                      <a:lnTo>
                        <a:pt x="1049" y="1437"/>
                      </a:lnTo>
                      <a:lnTo>
                        <a:pt x="1066" y="1361"/>
                      </a:lnTo>
                      <a:lnTo>
                        <a:pt x="1081" y="1283"/>
                      </a:lnTo>
                      <a:lnTo>
                        <a:pt x="1112" y="1129"/>
                      </a:lnTo>
                      <a:lnTo>
                        <a:pt x="1142" y="975"/>
                      </a:lnTo>
                      <a:lnTo>
                        <a:pt x="1173" y="823"/>
                      </a:lnTo>
                      <a:lnTo>
                        <a:pt x="1203" y="667"/>
                      </a:lnTo>
                      <a:lnTo>
                        <a:pt x="1220" y="591"/>
                      </a:lnTo>
                      <a:lnTo>
                        <a:pt x="1235" y="514"/>
                      </a:lnTo>
                      <a:lnTo>
                        <a:pt x="1249" y="466"/>
                      </a:lnTo>
                      <a:lnTo>
                        <a:pt x="1262" y="418"/>
                      </a:lnTo>
                      <a:lnTo>
                        <a:pt x="1277" y="375"/>
                      </a:lnTo>
                      <a:lnTo>
                        <a:pt x="1293" y="333"/>
                      </a:lnTo>
                      <a:lnTo>
                        <a:pt x="1312" y="293"/>
                      </a:lnTo>
                      <a:lnTo>
                        <a:pt x="1331" y="255"/>
                      </a:lnTo>
                      <a:lnTo>
                        <a:pt x="1350" y="219"/>
                      </a:lnTo>
                      <a:lnTo>
                        <a:pt x="1370" y="187"/>
                      </a:lnTo>
                      <a:lnTo>
                        <a:pt x="1393" y="156"/>
                      </a:lnTo>
                      <a:lnTo>
                        <a:pt x="1414" y="129"/>
                      </a:lnTo>
                      <a:lnTo>
                        <a:pt x="1437" y="105"/>
                      </a:lnTo>
                      <a:lnTo>
                        <a:pt x="1462" y="82"/>
                      </a:lnTo>
                      <a:lnTo>
                        <a:pt x="1485" y="61"/>
                      </a:lnTo>
                      <a:lnTo>
                        <a:pt x="1507" y="44"/>
                      </a:lnTo>
                      <a:lnTo>
                        <a:pt x="1555" y="17"/>
                      </a:lnTo>
                      <a:lnTo>
                        <a:pt x="1601" y="2"/>
                      </a:lnTo>
                      <a:lnTo>
                        <a:pt x="1642" y="0"/>
                      </a:lnTo>
                      <a:lnTo>
                        <a:pt x="1716" y="29"/>
                      </a:lnTo>
                      <a:lnTo>
                        <a:pt x="1768" y="109"/>
                      </a:lnTo>
                      <a:lnTo>
                        <a:pt x="1787" y="242"/>
                      </a:lnTo>
                      <a:lnTo>
                        <a:pt x="1794" y="574"/>
                      </a:lnTo>
                      <a:lnTo>
                        <a:pt x="1815" y="905"/>
                      </a:lnTo>
                      <a:lnTo>
                        <a:pt x="1829" y="1072"/>
                      </a:lnTo>
                      <a:lnTo>
                        <a:pt x="1842" y="1238"/>
                      </a:lnTo>
                      <a:lnTo>
                        <a:pt x="1870" y="1570"/>
                      </a:lnTo>
                      <a:lnTo>
                        <a:pt x="1891" y="1504"/>
                      </a:lnTo>
                      <a:lnTo>
                        <a:pt x="1912" y="1437"/>
                      </a:lnTo>
                      <a:lnTo>
                        <a:pt x="1933" y="1373"/>
                      </a:lnTo>
                      <a:lnTo>
                        <a:pt x="1954" y="1308"/>
                      </a:lnTo>
                      <a:lnTo>
                        <a:pt x="1975" y="1245"/>
                      </a:lnTo>
                      <a:lnTo>
                        <a:pt x="1998" y="1183"/>
                      </a:lnTo>
                      <a:lnTo>
                        <a:pt x="2019" y="1120"/>
                      </a:lnTo>
                      <a:lnTo>
                        <a:pt x="2042" y="1059"/>
                      </a:lnTo>
                      <a:lnTo>
                        <a:pt x="2064" y="998"/>
                      </a:lnTo>
                      <a:lnTo>
                        <a:pt x="2087" y="939"/>
                      </a:lnTo>
                      <a:lnTo>
                        <a:pt x="2110" y="882"/>
                      </a:lnTo>
                      <a:lnTo>
                        <a:pt x="2133" y="825"/>
                      </a:lnTo>
                      <a:lnTo>
                        <a:pt x="2156" y="770"/>
                      </a:lnTo>
                      <a:lnTo>
                        <a:pt x="2180" y="715"/>
                      </a:lnTo>
                      <a:lnTo>
                        <a:pt x="2203" y="664"/>
                      </a:lnTo>
                      <a:lnTo>
                        <a:pt x="2226" y="612"/>
                      </a:lnTo>
                      <a:lnTo>
                        <a:pt x="2251" y="563"/>
                      </a:lnTo>
                      <a:lnTo>
                        <a:pt x="2274" y="515"/>
                      </a:lnTo>
                      <a:lnTo>
                        <a:pt x="2296" y="470"/>
                      </a:lnTo>
                      <a:lnTo>
                        <a:pt x="2319" y="426"/>
                      </a:lnTo>
                      <a:lnTo>
                        <a:pt x="2342" y="382"/>
                      </a:lnTo>
                      <a:lnTo>
                        <a:pt x="2365" y="342"/>
                      </a:lnTo>
                      <a:lnTo>
                        <a:pt x="2388" y="304"/>
                      </a:lnTo>
                      <a:lnTo>
                        <a:pt x="2410" y="268"/>
                      </a:lnTo>
                      <a:lnTo>
                        <a:pt x="2433" y="236"/>
                      </a:lnTo>
                      <a:lnTo>
                        <a:pt x="2454" y="204"/>
                      </a:lnTo>
                      <a:lnTo>
                        <a:pt x="2475" y="175"/>
                      </a:lnTo>
                      <a:lnTo>
                        <a:pt x="2496" y="149"/>
                      </a:lnTo>
                      <a:lnTo>
                        <a:pt x="2517" y="124"/>
                      </a:lnTo>
                      <a:lnTo>
                        <a:pt x="2538" y="103"/>
                      </a:lnTo>
                      <a:lnTo>
                        <a:pt x="2557" y="84"/>
                      </a:lnTo>
                      <a:lnTo>
                        <a:pt x="2576" y="69"/>
                      </a:lnTo>
                      <a:lnTo>
                        <a:pt x="2614" y="44"/>
                      </a:lnTo>
                      <a:lnTo>
                        <a:pt x="2648" y="33"/>
                      </a:lnTo>
                      <a:lnTo>
                        <a:pt x="2711" y="50"/>
                      </a:lnTo>
                      <a:lnTo>
                        <a:pt x="2760" y="120"/>
                      </a:lnTo>
                      <a:lnTo>
                        <a:pt x="2796" y="251"/>
                      </a:lnTo>
                      <a:lnTo>
                        <a:pt x="2817" y="449"/>
                      </a:lnTo>
                      <a:lnTo>
                        <a:pt x="2819" y="715"/>
                      </a:lnTo>
                      <a:lnTo>
                        <a:pt x="2802" y="1057"/>
                      </a:lnTo>
                      <a:lnTo>
                        <a:pt x="2785" y="1259"/>
                      </a:lnTo>
                      <a:lnTo>
                        <a:pt x="2762" y="1479"/>
                      </a:lnTo>
                      <a:lnTo>
                        <a:pt x="2781" y="1435"/>
                      </a:lnTo>
                      <a:lnTo>
                        <a:pt x="2800" y="1392"/>
                      </a:lnTo>
                      <a:lnTo>
                        <a:pt x="2819" y="1350"/>
                      </a:lnTo>
                      <a:lnTo>
                        <a:pt x="2838" y="1308"/>
                      </a:lnTo>
                      <a:lnTo>
                        <a:pt x="2859" y="1268"/>
                      </a:lnTo>
                      <a:lnTo>
                        <a:pt x="2878" y="1228"/>
                      </a:lnTo>
                      <a:lnTo>
                        <a:pt x="2899" y="1188"/>
                      </a:lnTo>
                      <a:lnTo>
                        <a:pt x="2920" y="1150"/>
                      </a:lnTo>
                      <a:lnTo>
                        <a:pt x="2943" y="1112"/>
                      </a:lnTo>
                      <a:lnTo>
                        <a:pt x="2964" y="1076"/>
                      </a:lnTo>
                      <a:lnTo>
                        <a:pt x="2985" y="1042"/>
                      </a:lnTo>
                      <a:lnTo>
                        <a:pt x="3007" y="1008"/>
                      </a:lnTo>
                      <a:lnTo>
                        <a:pt x="3030" y="974"/>
                      </a:lnTo>
                      <a:lnTo>
                        <a:pt x="3051" y="943"/>
                      </a:lnTo>
                      <a:lnTo>
                        <a:pt x="3074" y="911"/>
                      </a:lnTo>
                      <a:lnTo>
                        <a:pt x="3095" y="882"/>
                      </a:lnTo>
                      <a:lnTo>
                        <a:pt x="3118" y="854"/>
                      </a:lnTo>
                      <a:lnTo>
                        <a:pt x="3141" y="827"/>
                      </a:lnTo>
                      <a:lnTo>
                        <a:pt x="3161" y="801"/>
                      </a:lnTo>
                      <a:lnTo>
                        <a:pt x="3184" y="776"/>
                      </a:lnTo>
                      <a:lnTo>
                        <a:pt x="3205" y="753"/>
                      </a:lnTo>
                      <a:lnTo>
                        <a:pt x="3226" y="732"/>
                      </a:lnTo>
                      <a:lnTo>
                        <a:pt x="3249" y="711"/>
                      </a:lnTo>
                      <a:lnTo>
                        <a:pt x="3270" y="692"/>
                      </a:lnTo>
                      <a:lnTo>
                        <a:pt x="3312" y="660"/>
                      </a:lnTo>
                      <a:lnTo>
                        <a:pt x="3352" y="633"/>
                      </a:lnTo>
                      <a:lnTo>
                        <a:pt x="3390" y="614"/>
                      </a:lnTo>
                      <a:lnTo>
                        <a:pt x="3426" y="601"/>
                      </a:lnTo>
                      <a:lnTo>
                        <a:pt x="3492" y="597"/>
                      </a:lnTo>
                      <a:lnTo>
                        <a:pt x="3545" y="622"/>
                      </a:lnTo>
                      <a:lnTo>
                        <a:pt x="3589" y="683"/>
                      </a:lnTo>
                      <a:lnTo>
                        <a:pt x="3616" y="776"/>
                      </a:lnTo>
                      <a:lnTo>
                        <a:pt x="3625" y="907"/>
                      </a:lnTo>
                      <a:lnTo>
                        <a:pt x="3616" y="1078"/>
                      </a:lnTo>
                      <a:lnTo>
                        <a:pt x="3603" y="1179"/>
                      </a:lnTo>
                      <a:lnTo>
                        <a:pt x="3583" y="1289"/>
                      </a:lnTo>
                      <a:lnTo>
                        <a:pt x="3559" y="1413"/>
                      </a:lnTo>
                      <a:lnTo>
                        <a:pt x="3545" y="1477"/>
                      </a:lnTo>
                      <a:lnTo>
                        <a:pt x="3530" y="1546"/>
                      </a:lnTo>
                      <a:lnTo>
                        <a:pt x="3544" y="1513"/>
                      </a:lnTo>
                      <a:lnTo>
                        <a:pt x="3559" y="1481"/>
                      </a:lnTo>
                      <a:lnTo>
                        <a:pt x="3589" y="1422"/>
                      </a:lnTo>
                      <a:lnTo>
                        <a:pt x="3618" y="1367"/>
                      </a:lnTo>
                      <a:lnTo>
                        <a:pt x="3646" y="1316"/>
                      </a:lnTo>
                      <a:lnTo>
                        <a:pt x="3673" y="1270"/>
                      </a:lnTo>
                      <a:lnTo>
                        <a:pt x="3699" y="1228"/>
                      </a:lnTo>
                      <a:lnTo>
                        <a:pt x="3726" y="1190"/>
                      </a:lnTo>
                      <a:lnTo>
                        <a:pt x="3751" y="1156"/>
                      </a:lnTo>
                      <a:lnTo>
                        <a:pt x="3776" y="1126"/>
                      </a:lnTo>
                      <a:lnTo>
                        <a:pt x="3800" y="1099"/>
                      </a:lnTo>
                      <a:lnTo>
                        <a:pt x="3823" y="1076"/>
                      </a:lnTo>
                      <a:lnTo>
                        <a:pt x="3846" y="1055"/>
                      </a:lnTo>
                      <a:lnTo>
                        <a:pt x="3890" y="1027"/>
                      </a:lnTo>
                      <a:lnTo>
                        <a:pt x="3931" y="1012"/>
                      </a:lnTo>
                      <a:lnTo>
                        <a:pt x="4007" y="1017"/>
                      </a:lnTo>
                      <a:lnTo>
                        <a:pt x="4074" y="1065"/>
                      </a:lnTo>
                      <a:lnTo>
                        <a:pt x="4133" y="1147"/>
                      </a:lnTo>
                      <a:lnTo>
                        <a:pt x="4158" y="1200"/>
                      </a:lnTo>
                      <a:lnTo>
                        <a:pt x="4180" y="1259"/>
                      </a:lnTo>
                      <a:lnTo>
                        <a:pt x="4218" y="1394"/>
                      </a:lnTo>
                      <a:lnTo>
                        <a:pt x="4251" y="1546"/>
                      </a:lnTo>
                      <a:lnTo>
                        <a:pt x="4285" y="1871"/>
                      </a:lnTo>
                      <a:lnTo>
                        <a:pt x="4289" y="2184"/>
                      </a:lnTo>
                      <a:lnTo>
                        <a:pt x="4279" y="2319"/>
                      </a:lnTo>
                      <a:lnTo>
                        <a:pt x="4262" y="2432"/>
                      </a:lnTo>
                      <a:lnTo>
                        <a:pt x="4243" y="2494"/>
                      </a:lnTo>
                      <a:lnTo>
                        <a:pt x="4230" y="2521"/>
                      </a:lnTo>
                      <a:lnTo>
                        <a:pt x="4215" y="2548"/>
                      </a:lnTo>
                      <a:lnTo>
                        <a:pt x="4198" y="2570"/>
                      </a:lnTo>
                      <a:lnTo>
                        <a:pt x="4180" y="2591"/>
                      </a:lnTo>
                      <a:lnTo>
                        <a:pt x="4160" y="2608"/>
                      </a:lnTo>
                      <a:lnTo>
                        <a:pt x="4139" y="2626"/>
                      </a:lnTo>
                      <a:lnTo>
                        <a:pt x="4095" y="2650"/>
                      </a:lnTo>
                      <a:lnTo>
                        <a:pt x="4047" y="2665"/>
                      </a:lnTo>
                      <a:lnTo>
                        <a:pt x="3950" y="2665"/>
                      </a:lnTo>
                      <a:lnTo>
                        <a:pt x="3861" y="2622"/>
                      </a:lnTo>
                      <a:lnTo>
                        <a:pt x="3823" y="2584"/>
                      </a:lnTo>
                      <a:lnTo>
                        <a:pt x="3791" y="2534"/>
                      </a:lnTo>
                      <a:lnTo>
                        <a:pt x="3753" y="2401"/>
                      </a:lnTo>
                      <a:lnTo>
                        <a:pt x="3757" y="2221"/>
                      </a:lnTo>
                      <a:lnTo>
                        <a:pt x="3734" y="2276"/>
                      </a:lnTo>
                      <a:lnTo>
                        <a:pt x="3698" y="2357"/>
                      </a:lnTo>
                      <a:lnTo>
                        <a:pt x="3677" y="2407"/>
                      </a:lnTo>
                      <a:lnTo>
                        <a:pt x="3652" y="2462"/>
                      </a:lnTo>
                      <a:lnTo>
                        <a:pt x="3625" y="2519"/>
                      </a:lnTo>
                      <a:lnTo>
                        <a:pt x="3612" y="2549"/>
                      </a:lnTo>
                      <a:lnTo>
                        <a:pt x="3599" y="2580"/>
                      </a:lnTo>
                      <a:lnTo>
                        <a:pt x="3583" y="2612"/>
                      </a:lnTo>
                      <a:lnTo>
                        <a:pt x="3568" y="2643"/>
                      </a:lnTo>
                      <a:lnTo>
                        <a:pt x="3551" y="2675"/>
                      </a:lnTo>
                      <a:lnTo>
                        <a:pt x="3536" y="2707"/>
                      </a:lnTo>
                      <a:lnTo>
                        <a:pt x="3519" y="2741"/>
                      </a:lnTo>
                      <a:lnTo>
                        <a:pt x="3502" y="2774"/>
                      </a:lnTo>
                      <a:lnTo>
                        <a:pt x="3485" y="2808"/>
                      </a:lnTo>
                      <a:lnTo>
                        <a:pt x="3468" y="2840"/>
                      </a:lnTo>
                      <a:lnTo>
                        <a:pt x="3450" y="2873"/>
                      </a:lnTo>
                      <a:lnTo>
                        <a:pt x="3431" y="2905"/>
                      </a:lnTo>
                      <a:lnTo>
                        <a:pt x="3414" y="2939"/>
                      </a:lnTo>
                      <a:lnTo>
                        <a:pt x="3395" y="2970"/>
                      </a:lnTo>
                      <a:lnTo>
                        <a:pt x="3378" y="3002"/>
                      </a:lnTo>
                      <a:lnTo>
                        <a:pt x="3359" y="3032"/>
                      </a:lnTo>
                      <a:lnTo>
                        <a:pt x="3340" y="3063"/>
                      </a:lnTo>
                      <a:lnTo>
                        <a:pt x="3321" y="3093"/>
                      </a:lnTo>
                      <a:lnTo>
                        <a:pt x="3283" y="3150"/>
                      </a:lnTo>
                      <a:lnTo>
                        <a:pt x="3245" y="3202"/>
                      </a:lnTo>
                      <a:lnTo>
                        <a:pt x="3226" y="3226"/>
                      </a:lnTo>
                      <a:lnTo>
                        <a:pt x="3207" y="3249"/>
                      </a:lnTo>
                      <a:lnTo>
                        <a:pt x="3188" y="3272"/>
                      </a:lnTo>
                      <a:lnTo>
                        <a:pt x="3169" y="3291"/>
                      </a:lnTo>
                      <a:lnTo>
                        <a:pt x="3150" y="3310"/>
                      </a:lnTo>
                      <a:lnTo>
                        <a:pt x="3131" y="3327"/>
                      </a:lnTo>
                      <a:lnTo>
                        <a:pt x="3095" y="3357"/>
                      </a:lnTo>
                      <a:lnTo>
                        <a:pt x="3059" y="3378"/>
                      </a:lnTo>
                      <a:lnTo>
                        <a:pt x="3025" y="3390"/>
                      </a:lnTo>
                      <a:lnTo>
                        <a:pt x="2958" y="3388"/>
                      </a:lnTo>
                      <a:lnTo>
                        <a:pt x="2899" y="3344"/>
                      </a:lnTo>
                      <a:lnTo>
                        <a:pt x="2848" y="3251"/>
                      </a:lnTo>
                      <a:lnTo>
                        <a:pt x="2806" y="3105"/>
                      </a:lnTo>
                      <a:lnTo>
                        <a:pt x="2783" y="2922"/>
                      </a:lnTo>
                      <a:lnTo>
                        <a:pt x="2785" y="2736"/>
                      </a:lnTo>
                      <a:lnTo>
                        <a:pt x="2764" y="2762"/>
                      </a:lnTo>
                      <a:lnTo>
                        <a:pt x="2745" y="2785"/>
                      </a:lnTo>
                      <a:lnTo>
                        <a:pt x="2726" y="2808"/>
                      </a:lnTo>
                      <a:lnTo>
                        <a:pt x="2707" y="2831"/>
                      </a:lnTo>
                      <a:lnTo>
                        <a:pt x="2688" y="2850"/>
                      </a:lnTo>
                      <a:lnTo>
                        <a:pt x="2669" y="2869"/>
                      </a:lnTo>
                      <a:lnTo>
                        <a:pt x="2633" y="2901"/>
                      </a:lnTo>
                      <a:lnTo>
                        <a:pt x="2597" y="2928"/>
                      </a:lnTo>
                      <a:lnTo>
                        <a:pt x="2564" y="2951"/>
                      </a:lnTo>
                      <a:lnTo>
                        <a:pt x="2532" y="2968"/>
                      </a:lnTo>
                      <a:lnTo>
                        <a:pt x="2500" y="2981"/>
                      </a:lnTo>
                      <a:lnTo>
                        <a:pt x="2441" y="2992"/>
                      </a:lnTo>
                      <a:lnTo>
                        <a:pt x="2388" y="2987"/>
                      </a:lnTo>
                      <a:lnTo>
                        <a:pt x="2298" y="2933"/>
                      </a:lnTo>
                      <a:lnTo>
                        <a:pt x="2279" y="2911"/>
                      </a:lnTo>
                      <a:lnTo>
                        <a:pt x="2262" y="2886"/>
                      </a:lnTo>
                      <a:lnTo>
                        <a:pt x="2230" y="2829"/>
                      </a:lnTo>
                      <a:lnTo>
                        <a:pt x="2205" y="2764"/>
                      </a:lnTo>
                      <a:lnTo>
                        <a:pt x="2186" y="2690"/>
                      </a:lnTo>
                      <a:lnTo>
                        <a:pt x="2165" y="2525"/>
                      </a:lnTo>
                      <a:lnTo>
                        <a:pt x="2169" y="2346"/>
                      </a:lnTo>
                      <a:lnTo>
                        <a:pt x="2146" y="2422"/>
                      </a:lnTo>
                      <a:lnTo>
                        <a:pt x="2125" y="2492"/>
                      </a:lnTo>
                      <a:lnTo>
                        <a:pt x="2101" y="2557"/>
                      </a:lnTo>
                      <a:lnTo>
                        <a:pt x="2085" y="2588"/>
                      </a:lnTo>
                      <a:lnTo>
                        <a:pt x="2070" y="2616"/>
                      </a:lnTo>
                      <a:lnTo>
                        <a:pt x="2053" y="2645"/>
                      </a:lnTo>
                      <a:lnTo>
                        <a:pt x="2034" y="2669"/>
                      </a:lnTo>
                      <a:lnTo>
                        <a:pt x="2011" y="2696"/>
                      </a:lnTo>
                      <a:lnTo>
                        <a:pt x="1986" y="2719"/>
                      </a:lnTo>
                      <a:lnTo>
                        <a:pt x="1960" y="2740"/>
                      </a:lnTo>
                      <a:lnTo>
                        <a:pt x="1928" y="2760"/>
                      </a:lnTo>
                      <a:lnTo>
                        <a:pt x="1893" y="2781"/>
                      </a:lnTo>
                      <a:lnTo>
                        <a:pt x="1853" y="2799"/>
                      </a:lnTo>
                      <a:lnTo>
                        <a:pt x="1806" y="2818"/>
                      </a:lnTo>
                      <a:lnTo>
                        <a:pt x="1760" y="2829"/>
                      </a:lnTo>
                      <a:lnTo>
                        <a:pt x="1680" y="2835"/>
                      </a:lnTo>
                      <a:lnTo>
                        <a:pt x="1612" y="2821"/>
                      </a:lnTo>
                      <a:lnTo>
                        <a:pt x="1557" y="2789"/>
                      </a:lnTo>
                      <a:lnTo>
                        <a:pt x="1509" y="2741"/>
                      </a:lnTo>
                      <a:lnTo>
                        <a:pt x="1473" y="2681"/>
                      </a:lnTo>
                      <a:lnTo>
                        <a:pt x="1443" y="2608"/>
                      </a:lnTo>
                      <a:lnTo>
                        <a:pt x="1422" y="2527"/>
                      </a:lnTo>
                      <a:lnTo>
                        <a:pt x="1395" y="2350"/>
                      </a:lnTo>
                      <a:lnTo>
                        <a:pt x="1388" y="2169"/>
                      </a:lnTo>
                      <a:lnTo>
                        <a:pt x="1386" y="2082"/>
                      </a:lnTo>
                      <a:lnTo>
                        <a:pt x="1388" y="2002"/>
                      </a:lnTo>
                      <a:lnTo>
                        <a:pt x="1388" y="1869"/>
                      </a:lnTo>
                      <a:lnTo>
                        <a:pt x="1367" y="1958"/>
                      </a:lnTo>
                      <a:lnTo>
                        <a:pt x="1342" y="2044"/>
                      </a:lnTo>
                      <a:lnTo>
                        <a:pt x="1317" y="2126"/>
                      </a:lnTo>
                      <a:lnTo>
                        <a:pt x="1291" y="2205"/>
                      </a:lnTo>
                      <a:lnTo>
                        <a:pt x="1262" y="2283"/>
                      </a:lnTo>
                      <a:lnTo>
                        <a:pt x="1234" y="2357"/>
                      </a:lnTo>
                      <a:lnTo>
                        <a:pt x="1203" y="2426"/>
                      </a:lnTo>
                      <a:lnTo>
                        <a:pt x="1188" y="2458"/>
                      </a:lnTo>
                      <a:lnTo>
                        <a:pt x="1173" y="2491"/>
                      </a:lnTo>
                      <a:lnTo>
                        <a:pt x="1158" y="2521"/>
                      </a:lnTo>
                      <a:lnTo>
                        <a:pt x="1140" y="2551"/>
                      </a:lnTo>
                      <a:lnTo>
                        <a:pt x="1108" y="2608"/>
                      </a:lnTo>
                      <a:lnTo>
                        <a:pt x="1076" y="2658"/>
                      </a:lnTo>
                      <a:lnTo>
                        <a:pt x="1043" y="2703"/>
                      </a:lnTo>
                      <a:lnTo>
                        <a:pt x="1026" y="2722"/>
                      </a:lnTo>
                      <a:lnTo>
                        <a:pt x="1011" y="2741"/>
                      </a:lnTo>
                      <a:lnTo>
                        <a:pt x="979" y="2776"/>
                      </a:lnTo>
                      <a:lnTo>
                        <a:pt x="945" y="2802"/>
                      </a:lnTo>
                      <a:lnTo>
                        <a:pt x="914" y="2821"/>
                      </a:lnTo>
                      <a:lnTo>
                        <a:pt x="851" y="2838"/>
                      </a:lnTo>
                      <a:lnTo>
                        <a:pt x="793" y="2825"/>
                      </a:lnTo>
                      <a:lnTo>
                        <a:pt x="737" y="2776"/>
                      </a:lnTo>
                      <a:lnTo>
                        <a:pt x="690" y="2692"/>
                      </a:lnTo>
                      <a:lnTo>
                        <a:pt x="667" y="2635"/>
                      </a:lnTo>
                      <a:lnTo>
                        <a:pt x="648" y="2568"/>
                      </a:lnTo>
                      <a:lnTo>
                        <a:pt x="614" y="2403"/>
                      </a:lnTo>
                      <a:lnTo>
                        <a:pt x="578" y="1937"/>
                      </a:lnTo>
                      <a:lnTo>
                        <a:pt x="561" y="1996"/>
                      </a:lnTo>
                      <a:lnTo>
                        <a:pt x="542" y="2057"/>
                      </a:lnTo>
                      <a:lnTo>
                        <a:pt x="523" y="2118"/>
                      </a:lnTo>
                      <a:lnTo>
                        <a:pt x="502" y="2181"/>
                      </a:lnTo>
                      <a:lnTo>
                        <a:pt x="479" y="2240"/>
                      </a:lnTo>
                      <a:lnTo>
                        <a:pt x="465" y="2270"/>
                      </a:lnTo>
                      <a:lnTo>
                        <a:pt x="452" y="2299"/>
                      </a:lnTo>
                      <a:lnTo>
                        <a:pt x="420" y="2354"/>
                      </a:lnTo>
                      <a:lnTo>
                        <a:pt x="386" y="2405"/>
                      </a:lnTo>
                      <a:lnTo>
                        <a:pt x="256" y="2443"/>
                      </a:lnTo>
                      <a:lnTo>
                        <a:pt x="201" y="2462"/>
                      </a:lnTo>
                      <a:lnTo>
                        <a:pt x="152" y="2473"/>
                      </a:lnTo>
                      <a:lnTo>
                        <a:pt x="106" y="2470"/>
                      </a:lnTo>
                      <a:lnTo>
                        <a:pt x="68" y="2447"/>
                      </a:lnTo>
                      <a:lnTo>
                        <a:pt x="34" y="2396"/>
                      </a:lnTo>
                      <a:lnTo>
                        <a:pt x="7" y="2310"/>
                      </a:lnTo>
                      <a:lnTo>
                        <a:pt x="0" y="1510"/>
                      </a:lnTo>
                      <a:lnTo>
                        <a:pt x="19" y="1283"/>
                      </a:lnTo>
                      <a:lnTo>
                        <a:pt x="34" y="1198"/>
                      </a:lnTo>
                      <a:lnTo>
                        <a:pt x="53" y="1139"/>
                      </a:lnTo>
                      <a:lnTo>
                        <a:pt x="64" y="1122"/>
                      </a:lnTo>
                      <a:lnTo>
                        <a:pt x="76" y="1112"/>
                      </a:lnTo>
                      <a:lnTo>
                        <a:pt x="106" y="1124"/>
                      </a:lnTo>
                      <a:lnTo>
                        <a:pt x="140" y="1181"/>
                      </a:lnTo>
                      <a:lnTo>
                        <a:pt x="159" y="1226"/>
                      </a:lnTo>
                      <a:lnTo>
                        <a:pt x="180" y="1287"/>
                      </a:lnTo>
                      <a:lnTo>
                        <a:pt x="205" y="1388"/>
                      </a:lnTo>
                      <a:lnTo>
                        <a:pt x="218" y="1500"/>
                      </a:lnTo>
                      <a:lnTo>
                        <a:pt x="230" y="1614"/>
                      </a:lnTo>
                      <a:lnTo>
                        <a:pt x="245" y="1721"/>
                      </a:lnTo>
                      <a:lnTo>
                        <a:pt x="245" y="1721"/>
                      </a:lnTo>
                      <a:close/>
                    </a:path>
                  </a:pathLst>
                </a:custGeom>
                <a:solidFill>
                  <a:srgbClr val="A3FF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31" name="Freeform 11"/>
                <p:cNvSpPr>
                  <a:spLocks/>
                </p:cNvSpPr>
                <p:nvPr/>
              </p:nvSpPr>
              <p:spPr bwMode="auto">
                <a:xfrm>
                  <a:off x="2596" y="1591"/>
                  <a:ext cx="582" cy="960"/>
                </a:xfrm>
                <a:custGeom>
                  <a:avLst/>
                  <a:gdLst>
                    <a:gd name="T0" fmla="*/ 276 w 1164"/>
                    <a:gd name="T1" fmla="*/ 0 h 1920"/>
                    <a:gd name="T2" fmla="*/ 59 w 1164"/>
                    <a:gd name="T3" fmla="*/ 443 h 1920"/>
                    <a:gd name="T4" fmla="*/ 0 w 1164"/>
                    <a:gd name="T5" fmla="*/ 1105 h 1920"/>
                    <a:gd name="T6" fmla="*/ 179 w 1164"/>
                    <a:gd name="T7" fmla="*/ 1740 h 1920"/>
                    <a:gd name="T8" fmla="*/ 493 w 1164"/>
                    <a:gd name="T9" fmla="*/ 1920 h 1920"/>
                    <a:gd name="T10" fmla="*/ 816 w 1164"/>
                    <a:gd name="T11" fmla="*/ 1801 h 1920"/>
                    <a:gd name="T12" fmla="*/ 1044 w 1164"/>
                    <a:gd name="T13" fmla="*/ 1236 h 1920"/>
                    <a:gd name="T14" fmla="*/ 1164 w 1164"/>
                    <a:gd name="T15" fmla="*/ 407 h 1920"/>
                    <a:gd name="T16" fmla="*/ 852 w 1164"/>
                    <a:gd name="T17" fmla="*/ 84 h 1920"/>
                    <a:gd name="T18" fmla="*/ 599 w 1164"/>
                    <a:gd name="T19" fmla="*/ 12 h 1920"/>
                    <a:gd name="T20" fmla="*/ 276 w 1164"/>
                    <a:gd name="T21" fmla="*/ 0 h 1920"/>
                    <a:gd name="T22" fmla="*/ 276 w 1164"/>
                    <a:gd name="T23" fmla="*/ 0 h 19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64" h="1920">
                      <a:moveTo>
                        <a:pt x="276" y="0"/>
                      </a:moveTo>
                      <a:lnTo>
                        <a:pt x="59" y="443"/>
                      </a:lnTo>
                      <a:lnTo>
                        <a:pt x="0" y="1105"/>
                      </a:lnTo>
                      <a:lnTo>
                        <a:pt x="179" y="1740"/>
                      </a:lnTo>
                      <a:lnTo>
                        <a:pt x="493" y="1920"/>
                      </a:lnTo>
                      <a:lnTo>
                        <a:pt x="816" y="1801"/>
                      </a:lnTo>
                      <a:lnTo>
                        <a:pt x="1044" y="1236"/>
                      </a:lnTo>
                      <a:lnTo>
                        <a:pt x="1164" y="407"/>
                      </a:lnTo>
                      <a:lnTo>
                        <a:pt x="852" y="84"/>
                      </a:lnTo>
                      <a:lnTo>
                        <a:pt x="599" y="12"/>
                      </a:lnTo>
                      <a:lnTo>
                        <a:pt x="276" y="0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6B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32" name="Freeform 12"/>
                <p:cNvSpPr>
                  <a:spLocks/>
                </p:cNvSpPr>
                <p:nvPr/>
              </p:nvSpPr>
              <p:spPr bwMode="auto">
                <a:xfrm>
                  <a:off x="1588" y="1190"/>
                  <a:ext cx="2610" cy="336"/>
                </a:xfrm>
                <a:custGeom>
                  <a:avLst/>
                  <a:gdLst>
                    <a:gd name="T0" fmla="*/ 80 w 5221"/>
                    <a:gd name="T1" fmla="*/ 568 h 673"/>
                    <a:gd name="T2" fmla="*/ 185 w 5221"/>
                    <a:gd name="T3" fmla="*/ 523 h 673"/>
                    <a:gd name="T4" fmla="*/ 282 w 5221"/>
                    <a:gd name="T5" fmla="*/ 479 h 673"/>
                    <a:gd name="T6" fmla="*/ 375 w 5221"/>
                    <a:gd name="T7" fmla="*/ 441 h 673"/>
                    <a:gd name="T8" fmla="*/ 512 w 5221"/>
                    <a:gd name="T9" fmla="*/ 388 h 673"/>
                    <a:gd name="T10" fmla="*/ 711 w 5221"/>
                    <a:gd name="T11" fmla="*/ 321 h 673"/>
                    <a:gd name="T12" fmla="*/ 972 w 5221"/>
                    <a:gd name="T13" fmla="*/ 253 h 673"/>
                    <a:gd name="T14" fmla="*/ 1230 w 5221"/>
                    <a:gd name="T15" fmla="*/ 183 h 673"/>
                    <a:gd name="T16" fmla="*/ 1479 w 5221"/>
                    <a:gd name="T17" fmla="*/ 127 h 673"/>
                    <a:gd name="T18" fmla="*/ 1673 w 5221"/>
                    <a:gd name="T19" fmla="*/ 86 h 673"/>
                    <a:gd name="T20" fmla="*/ 1943 w 5221"/>
                    <a:gd name="T21" fmla="*/ 34 h 673"/>
                    <a:gd name="T22" fmla="*/ 2287 w 5221"/>
                    <a:gd name="T23" fmla="*/ 0 h 673"/>
                    <a:gd name="T24" fmla="*/ 2856 w 5221"/>
                    <a:gd name="T25" fmla="*/ 55 h 673"/>
                    <a:gd name="T26" fmla="*/ 3065 w 5221"/>
                    <a:gd name="T27" fmla="*/ 108 h 673"/>
                    <a:gd name="T28" fmla="*/ 3255 w 5221"/>
                    <a:gd name="T29" fmla="*/ 169 h 673"/>
                    <a:gd name="T30" fmla="*/ 3432 w 5221"/>
                    <a:gd name="T31" fmla="*/ 232 h 673"/>
                    <a:gd name="T32" fmla="*/ 3603 w 5221"/>
                    <a:gd name="T33" fmla="*/ 293 h 673"/>
                    <a:gd name="T34" fmla="*/ 3776 w 5221"/>
                    <a:gd name="T35" fmla="*/ 344 h 673"/>
                    <a:gd name="T36" fmla="*/ 3955 w 5221"/>
                    <a:gd name="T37" fmla="*/ 382 h 673"/>
                    <a:gd name="T38" fmla="*/ 4362 w 5221"/>
                    <a:gd name="T39" fmla="*/ 401 h 673"/>
                    <a:gd name="T40" fmla="*/ 4865 w 5221"/>
                    <a:gd name="T41" fmla="*/ 312 h 673"/>
                    <a:gd name="T42" fmla="*/ 5056 w 5221"/>
                    <a:gd name="T43" fmla="*/ 243 h 673"/>
                    <a:gd name="T44" fmla="*/ 5160 w 5221"/>
                    <a:gd name="T45" fmla="*/ 196 h 673"/>
                    <a:gd name="T46" fmla="*/ 5217 w 5221"/>
                    <a:gd name="T47" fmla="*/ 217 h 673"/>
                    <a:gd name="T48" fmla="*/ 5213 w 5221"/>
                    <a:gd name="T49" fmla="*/ 262 h 673"/>
                    <a:gd name="T50" fmla="*/ 5141 w 5221"/>
                    <a:gd name="T51" fmla="*/ 304 h 673"/>
                    <a:gd name="T52" fmla="*/ 5037 w 5221"/>
                    <a:gd name="T53" fmla="*/ 359 h 673"/>
                    <a:gd name="T54" fmla="*/ 4941 w 5221"/>
                    <a:gd name="T55" fmla="*/ 416 h 673"/>
                    <a:gd name="T56" fmla="*/ 4850 w 5221"/>
                    <a:gd name="T57" fmla="*/ 468 h 673"/>
                    <a:gd name="T58" fmla="*/ 4759 w 5221"/>
                    <a:gd name="T59" fmla="*/ 517 h 673"/>
                    <a:gd name="T60" fmla="*/ 4664 w 5221"/>
                    <a:gd name="T61" fmla="*/ 561 h 673"/>
                    <a:gd name="T62" fmla="*/ 4561 w 5221"/>
                    <a:gd name="T63" fmla="*/ 595 h 673"/>
                    <a:gd name="T64" fmla="*/ 4384 w 5221"/>
                    <a:gd name="T65" fmla="*/ 633 h 673"/>
                    <a:gd name="T66" fmla="*/ 3960 w 5221"/>
                    <a:gd name="T67" fmla="*/ 605 h 673"/>
                    <a:gd name="T68" fmla="*/ 3776 w 5221"/>
                    <a:gd name="T69" fmla="*/ 555 h 673"/>
                    <a:gd name="T70" fmla="*/ 3597 w 5221"/>
                    <a:gd name="T71" fmla="*/ 492 h 673"/>
                    <a:gd name="T72" fmla="*/ 3419 w 5221"/>
                    <a:gd name="T73" fmla="*/ 420 h 673"/>
                    <a:gd name="T74" fmla="*/ 3329 w 5221"/>
                    <a:gd name="T75" fmla="*/ 382 h 673"/>
                    <a:gd name="T76" fmla="*/ 3236 w 5221"/>
                    <a:gd name="T77" fmla="*/ 346 h 673"/>
                    <a:gd name="T78" fmla="*/ 3139 w 5221"/>
                    <a:gd name="T79" fmla="*/ 310 h 673"/>
                    <a:gd name="T80" fmla="*/ 2932 w 5221"/>
                    <a:gd name="T81" fmla="*/ 245 h 673"/>
                    <a:gd name="T82" fmla="*/ 2721 w 5221"/>
                    <a:gd name="T83" fmla="*/ 198 h 673"/>
                    <a:gd name="T84" fmla="*/ 2445 w 5221"/>
                    <a:gd name="T85" fmla="*/ 156 h 673"/>
                    <a:gd name="T86" fmla="*/ 2107 w 5221"/>
                    <a:gd name="T87" fmla="*/ 139 h 673"/>
                    <a:gd name="T88" fmla="*/ 1590 w 5221"/>
                    <a:gd name="T89" fmla="*/ 196 h 673"/>
                    <a:gd name="T90" fmla="*/ 1249 w 5221"/>
                    <a:gd name="T91" fmla="*/ 268 h 673"/>
                    <a:gd name="T92" fmla="*/ 993 w 5221"/>
                    <a:gd name="T93" fmla="*/ 338 h 673"/>
                    <a:gd name="T94" fmla="*/ 848 w 5221"/>
                    <a:gd name="T95" fmla="*/ 376 h 673"/>
                    <a:gd name="T96" fmla="*/ 633 w 5221"/>
                    <a:gd name="T97" fmla="*/ 437 h 673"/>
                    <a:gd name="T98" fmla="*/ 447 w 5221"/>
                    <a:gd name="T99" fmla="*/ 506 h 673"/>
                    <a:gd name="T100" fmla="*/ 312 w 5221"/>
                    <a:gd name="T101" fmla="*/ 563 h 673"/>
                    <a:gd name="T102" fmla="*/ 217 w 5221"/>
                    <a:gd name="T103" fmla="*/ 603 h 673"/>
                    <a:gd name="T104" fmla="*/ 114 w 5221"/>
                    <a:gd name="T105" fmla="*/ 648 h 673"/>
                    <a:gd name="T106" fmla="*/ 25 w 5221"/>
                    <a:gd name="T107" fmla="*/ 673 h 673"/>
                    <a:gd name="T108" fmla="*/ 0 w 5221"/>
                    <a:gd name="T109" fmla="*/ 618 h 673"/>
                    <a:gd name="T110" fmla="*/ 25 w 5221"/>
                    <a:gd name="T111" fmla="*/ 591 h 6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21" h="673">
                      <a:moveTo>
                        <a:pt x="25" y="591"/>
                      </a:moveTo>
                      <a:lnTo>
                        <a:pt x="80" y="568"/>
                      </a:lnTo>
                      <a:lnTo>
                        <a:pt x="133" y="544"/>
                      </a:lnTo>
                      <a:lnTo>
                        <a:pt x="185" y="523"/>
                      </a:lnTo>
                      <a:lnTo>
                        <a:pt x="234" y="500"/>
                      </a:lnTo>
                      <a:lnTo>
                        <a:pt x="282" y="479"/>
                      </a:lnTo>
                      <a:lnTo>
                        <a:pt x="327" y="460"/>
                      </a:lnTo>
                      <a:lnTo>
                        <a:pt x="375" y="441"/>
                      </a:lnTo>
                      <a:lnTo>
                        <a:pt x="420" y="422"/>
                      </a:lnTo>
                      <a:lnTo>
                        <a:pt x="512" y="388"/>
                      </a:lnTo>
                      <a:lnTo>
                        <a:pt x="609" y="354"/>
                      </a:lnTo>
                      <a:lnTo>
                        <a:pt x="711" y="321"/>
                      </a:lnTo>
                      <a:lnTo>
                        <a:pt x="827" y="291"/>
                      </a:lnTo>
                      <a:lnTo>
                        <a:pt x="972" y="253"/>
                      </a:lnTo>
                      <a:lnTo>
                        <a:pt x="1101" y="217"/>
                      </a:lnTo>
                      <a:lnTo>
                        <a:pt x="1230" y="183"/>
                      </a:lnTo>
                      <a:lnTo>
                        <a:pt x="1377" y="150"/>
                      </a:lnTo>
                      <a:lnTo>
                        <a:pt x="1479" y="127"/>
                      </a:lnTo>
                      <a:lnTo>
                        <a:pt x="1578" y="106"/>
                      </a:lnTo>
                      <a:lnTo>
                        <a:pt x="1673" y="86"/>
                      </a:lnTo>
                      <a:lnTo>
                        <a:pt x="1766" y="67"/>
                      </a:lnTo>
                      <a:lnTo>
                        <a:pt x="1943" y="34"/>
                      </a:lnTo>
                      <a:lnTo>
                        <a:pt x="2116" y="11"/>
                      </a:lnTo>
                      <a:lnTo>
                        <a:pt x="2287" y="0"/>
                      </a:lnTo>
                      <a:lnTo>
                        <a:pt x="2466" y="2"/>
                      </a:lnTo>
                      <a:lnTo>
                        <a:pt x="2856" y="55"/>
                      </a:lnTo>
                      <a:lnTo>
                        <a:pt x="2964" y="82"/>
                      </a:lnTo>
                      <a:lnTo>
                        <a:pt x="3065" y="108"/>
                      </a:lnTo>
                      <a:lnTo>
                        <a:pt x="3162" y="139"/>
                      </a:lnTo>
                      <a:lnTo>
                        <a:pt x="3255" y="169"/>
                      </a:lnTo>
                      <a:lnTo>
                        <a:pt x="3344" y="202"/>
                      </a:lnTo>
                      <a:lnTo>
                        <a:pt x="3432" y="232"/>
                      </a:lnTo>
                      <a:lnTo>
                        <a:pt x="3517" y="262"/>
                      </a:lnTo>
                      <a:lnTo>
                        <a:pt x="3603" y="293"/>
                      </a:lnTo>
                      <a:lnTo>
                        <a:pt x="3689" y="319"/>
                      </a:lnTo>
                      <a:lnTo>
                        <a:pt x="3776" y="344"/>
                      </a:lnTo>
                      <a:lnTo>
                        <a:pt x="3863" y="365"/>
                      </a:lnTo>
                      <a:lnTo>
                        <a:pt x="3955" y="382"/>
                      </a:lnTo>
                      <a:lnTo>
                        <a:pt x="4149" y="403"/>
                      </a:lnTo>
                      <a:lnTo>
                        <a:pt x="4362" y="401"/>
                      </a:lnTo>
                      <a:lnTo>
                        <a:pt x="4772" y="336"/>
                      </a:lnTo>
                      <a:lnTo>
                        <a:pt x="4865" y="312"/>
                      </a:lnTo>
                      <a:lnTo>
                        <a:pt x="4959" y="281"/>
                      </a:lnTo>
                      <a:lnTo>
                        <a:pt x="5056" y="243"/>
                      </a:lnTo>
                      <a:lnTo>
                        <a:pt x="5107" y="221"/>
                      </a:lnTo>
                      <a:lnTo>
                        <a:pt x="5160" y="196"/>
                      </a:lnTo>
                      <a:lnTo>
                        <a:pt x="5194" y="194"/>
                      </a:lnTo>
                      <a:lnTo>
                        <a:pt x="5217" y="217"/>
                      </a:lnTo>
                      <a:lnTo>
                        <a:pt x="5221" y="249"/>
                      </a:lnTo>
                      <a:lnTo>
                        <a:pt x="5213" y="262"/>
                      </a:lnTo>
                      <a:lnTo>
                        <a:pt x="5198" y="276"/>
                      </a:lnTo>
                      <a:lnTo>
                        <a:pt x="5141" y="304"/>
                      </a:lnTo>
                      <a:lnTo>
                        <a:pt x="5088" y="331"/>
                      </a:lnTo>
                      <a:lnTo>
                        <a:pt x="5037" y="359"/>
                      </a:lnTo>
                      <a:lnTo>
                        <a:pt x="4989" y="388"/>
                      </a:lnTo>
                      <a:lnTo>
                        <a:pt x="4941" y="416"/>
                      </a:lnTo>
                      <a:lnTo>
                        <a:pt x="4896" y="443"/>
                      </a:lnTo>
                      <a:lnTo>
                        <a:pt x="4850" y="468"/>
                      </a:lnTo>
                      <a:lnTo>
                        <a:pt x="4805" y="492"/>
                      </a:lnTo>
                      <a:lnTo>
                        <a:pt x="4759" y="517"/>
                      </a:lnTo>
                      <a:lnTo>
                        <a:pt x="4711" y="540"/>
                      </a:lnTo>
                      <a:lnTo>
                        <a:pt x="4664" y="561"/>
                      </a:lnTo>
                      <a:lnTo>
                        <a:pt x="4614" y="578"/>
                      </a:lnTo>
                      <a:lnTo>
                        <a:pt x="4561" y="595"/>
                      </a:lnTo>
                      <a:lnTo>
                        <a:pt x="4506" y="610"/>
                      </a:lnTo>
                      <a:lnTo>
                        <a:pt x="4384" y="633"/>
                      </a:lnTo>
                      <a:lnTo>
                        <a:pt x="4162" y="633"/>
                      </a:lnTo>
                      <a:lnTo>
                        <a:pt x="3960" y="605"/>
                      </a:lnTo>
                      <a:lnTo>
                        <a:pt x="3867" y="582"/>
                      </a:lnTo>
                      <a:lnTo>
                        <a:pt x="3776" y="555"/>
                      </a:lnTo>
                      <a:lnTo>
                        <a:pt x="3687" y="525"/>
                      </a:lnTo>
                      <a:lnTo>
                        <a:pt x="3597" y="492"/>
                      </a:lnTo>
                      <a:lnTo>
                        <a:pt x="3508" y="456"/>
                      </a:lnTo>
                      <a:lnTo>
                        <a:pt x="3419" y="420"/>
                      </a:lnTo>
                      <a:lnTo>
                        <a:pt x="3375" y="401"/>
                      </a:lnTo>
                      <a:lnTo>
                        <a:pt x="3329" y="382"/>
                      </a:lnTo>
                      <a:lnTo>
                        <a:pt x="3282" y="365"/>
                      </a:lnTo>
                      <a:lnTo>
                        <a:pt x="3236" y="346"/>
                      </a:lnTo>
                      <a:lnTo>
                        <a:pt x="3189" y="327"/>
                      </a:lnTo>
                      <a:lnTo>
                        <a:pt x="3139" y="310"/>
                      </a:lnTo>
                      <a:lnTo>
                        <a:pt x="3038" y="278"/>
                      </a:lnTo>
                      <a:lnTo>
                        <a:pt x="2932" y="245"/>
                      </a:lnTo>
                      <a:lnTo>
                        <a:pt x="2820" y="219"/>
                      </a:lnTo>
                      <a:lnTo>
                        <a:pt x="2721" y="198"/>
                      </a:lnTo>
                      <a:lnTo>
                        <a:pt x="2626" y="181"/>
                      </a:lnTo>
                      <a:lnTo>
                        <a:pt x="2445" y="156"/>
                      </a:lnTo>
                      <a:lnTo>
                        <a:pt x="2272" y="141"/>
                      </a:lnTo>
                      <a:lnTo>
                        <a:pt x="2107" y="139"/>
                      </a:lnTo>
                      <a:lnTo>
                        <a:pt x="1770" y="167"/>
                      </a:lnTo>
                      <a:lnTo>
                        <a:pt x="1590" y="196"/>
                      </a:lnTo>
                      <a:lnTo>
                        <a:pt x="1394" y="234"/>
                      </a:lnTo>
                      <a:lnTo>
                        <a:pt x="1249" y="268"/>
                      </a:lnTo>
                      <a:lnTo>
                        <a:pt x="1120" y="302"/>
                      </a:lnTo>
                      <a:lnTo>
                        <a:pt x="993" y="338"/>
                      </a:lnTo>
                      <a:lnTo>
                        <a:pt x="922" y="357"/>
                      </a:lnTo>
                      <a:lnTo>
                        <a:pt x="848" y="376"/>
                      </a:lnTo>
                      <a:lnTo>
                        <a:pt x="734" y="407"/>
                      </a:lnTo>
                      <a:lnTo>
                        <a:pt x="633" y="437"/>
                      </a:lnTo>
                      <a:lnTo>
                        <a:pt x="538" y="470"/>
                      </a:lnTo>
                      <a:lnTo>
                        <a:pt x="447" y="506"/>
                      </a:lnTo>
                      <a:lnTo>
                        <a:pt x="358" y="542"/>
                      </a:lnTo>
                      <a:lnTo>
                        <a:pt x="312" y="563"/>
                      </a:lnTo>
                      <a:lnTo>
                        <a:pt x="264" y="582"/>
                      </a:lnTo>
                      <a:lnTo>
                        <a:pt x="217" y="603"/>
                      </a:lnTo>
                      <a:lnTo>
                        <a:pt x="168" y="625"/>
                      </a:lnTo>
                      <a:lnTo>
                        <a:pt x="114" y="648"/>
                      </a:lnTo>
                      <a:lnTo>
                        <a:pt x="59" y="673"/>
                      </a:lnTo>
                      <a:lnTo>
                        <a:pt x="25" y="673"/>
                      </a:lnTo>
                      <a:lnTo>
                        <a:pt x="2" y="650"/>
                      </a:lnTo>
                      <a:lnTo>
                        <a:pt x="0" y="618"/>
                      </a:lnTo>
                      <a:lnTo>
                        <a:pt x="10" y="603"/>
                      </a:lnTo>
                      <a:lnTo>
                        <a:pt x="25" y="591"/>
                      </a:lnTo>
                      <a:lnTo>
                        <a:pt x="25" y="5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33" name="Freeform 13"/>
                <p:cNvSpPr>
                  <a:spLocks/>
                </p:cNvSpPr>
                <p:nvPr/>
              </p:nvSpPr>
              <p:spPr bwMode="auto">
                <a:xfrm>
                  <a:off x="1436" y="1533"/>
                  <a:ext cx="254" cy="1354"/>
                </a:xfrm>
                <a:custGeom>
                  <a:avLst/>
                  <a:gdLst>
                    <a:gd name="T0" fmla="*/ 82 w 508"/>
                    <a:gd name="T1" fmla="*/ 29 h 2707"/>
                    <a:gd name="T2" fmla="*/ 97 w 508"/>
                    <a:gd name="T3" fmla="*/ 80 h 2707"/>
                    <a:gd name="T4" fmla="*/ 114 w 508"/>
                    <a:gd name="T5" fmla="*/ 128 h 2707"/>
                    <a:gd name="T6" fmla="*/ 129 w 508"/>
                    <a:gd name="T7" fmla="*/ 175 h 2707"/>
                    <a:gd name="T8" fmla="*/ 144 w 508"/>
                    <a:gd name="T9" fmla="*/ 221 h 2707"/>
                    <a:gd name="T10" fmla="*/ 162 w 508"/>
                    <a:gd name="T11" fmla="*/ 265 h 2707"/>
                    <a:gd name="T12" fmla="*/ 177 w 508"/>
                    <a:gd name="T13" fmla="*/ 308 h 2707"/>
                    <a:gd name="T14" fmla="*/ 192 w 508"/>
                    <a:gd name="T15" fmla="*/ 352 h 2707"/>
                    <a:gd name="T16" fmla="*/ 209 w 508"/>
                    <a:gd name="T17" fmla="*/ 394 h 2707"/>
                    <a:gd name="T18" fmla="*/ 240 w 508"/>
                    <a:gd name="T19" fmla="*/ 476 h 2707"/>
                    <a:gd name="T20" fmla="*/ 272 w 508"/>
                    <a:gd name="T21" fmla="*/ 555 h 2707"/>
                    <a:gd name="T22" fmla="*/ 300 w 508"/>
                    <a:gd name="T23" fmla="*/ 635 h 2707"/>
                    <a:gd name="T24" fmla="*/ 331 w 508"/>
                    <a:gd name="T25" fmla="*/ 713 h 2707"/>
                    <a:gd name="T26" fmla="*/ 357 w 508"/>
                    <a:gd name="T27" fmla="*/ 791 h 2707"/>
                    <a:gd name="T28" fmla="*/ 384 w 508"/>
                    <a:gd name="T29" fmla="*/ 871 h 2707"/>
                    <a:gd name="T30" fmla="*/ 409 w 508"/>
                    <a:gd name="T31" fmla="*/ 953 h 2707"/>
                    <a:gd name="T32" fmla="*/ 430 w 508"/>
                    <a:gd name="T33" fmla="*/ 1036 h 2707"/>
                    <a:gd name="T34" fmla="*/ 466 w 508"/>
                    <a:gd name="T35" fmla="*/ 1215 h 2707"/>
                    <a:gd name="T36" fmla="*/ 491 w 508"/>
                    <a:gd name="T37" fmla="*/ 1413 h 2707"/>
                    <a:gd name="T38" fmla="*/ 508 w 508"/>
                    <a:gd name="T39" fmla="*/ 1757 h 2707"/>
                    <a:gd name="T40" fmla="*/ 502 w 508"/>
                    <a:gd name="T41" fmla="*/ 1996 h 2707"/>
                    <a:gd name="T42" fmla="*/ 489 w 508"/>
                    <a:gd name="T43" fmla="*/ 2209 h 2707"/>
                    <a:gd name="T44" fmla="*/ 470 w 508"/>
                    <a:gd name="T45" fmla="*/ 2664 h 2707"/>
                    <a:gd name="T46" fmla="*/ 456 w 508"/>
                    <a:gd name="T47" fmla="*/ 2696 h 2707"/>
                    <a:gd name="T48" fmla="*/ 426 w 508"/>
                    <a:gd name="T49" fmla="*/ 2707 h 2707"/>
                    <a:gd name="T50" fmla="*/ 395 w 508"/>
                    <a:gd name="T51" fmla="*/ 2696 h 2707"/>
                    <a:gd name="T52" fmla="*/ 382 w 508"/>
                    <a:gd name="T53" fmla="*/ 2664 h 2707"/>
                    <a:gd name="T54" fmla="*/ 378 w 508"/>
                    <a:gd name="T55" fmla="*/ 2538 h 2707"/>
                    <a:gd name="T56" fmla="*/ 367 w 508"/>
                    <a:gd name="T57" fmla="*/ 2422 h 2707"/>
                    <a:gd name="T58" fmla="*/ 352 w 508"/>
                    <a:gd name="T59" fmla="*/ 2316 h 2707"/>
                    <a:gd name="T60" fmla="*/ 337 w 508"/>
                    <a:gd name="T61" fmla="*/ 2213 h 2707"/>
                    <a:gd name="T62" fmla="*/ 289 w 508"/>
                    <a:gd name="T63" fmla="*/ 1761 h 2707"/>
                    <a:gd name="T64" fmla="*/ 274 w 508"/>
                    <a:gd name="T65" fmla="*/ 1426 h 2707"/>
                    <a:gd name="T66" fmla="*/ 255 w 508"/>
                    <a:gd name="T67" fmla="*/ 1232 h 2707"/>
                    <a:gd name="T68" fmla="*/ 234 w 508"/>
                    <a:gd name="T69" fmla="*/ 1057 h 2707"/>
                    <a:gd name="T70" fmla="*/ 207 w 508"/>
                    <a:gd name="T71" fmla="*/ 892 h 2707"/>
                    <a:gd name="T72" fmla="*/ 194 w 508"/>
                    <a:gd name="T73" fmla="*/ 812 h 2707"/>
                    <a:gd name="T74" fmla="*/ 179 w 508"/>
                    <a:gd name="T75" fmla="*/ 732 h 2707"/>
                    <a:gd name="T76" fmla="*/ 162 w 508"/>
                    <a:gd name="T77" fmla="*/ 654 h 2707"/>
                    <a:gd name="T78" fmla="*/ 143 w 508"/>
                    <a:gd name="T79" fmla="*/ 576 h 2707"/>
                    <a:gd name="T80" fmla="*/ 124 w 508"/>
                    <a:gd name="T81" fmla="*/ 495 h 2707"/>
                    <a:gd name="T82" fmla="*/ 103 w 508"/>
                    <a:gd name="T83" fmla="*/ 413 h 2707"/>
                    <a:gd name="T84" fmla="*/ 80 w 508"/>
                    <a:gd name="T85" fmla="*/ 329 h 2707"/>
                    <a:gd name="T86" fmla="*/ 53 w 508"/>
                    <a:gd name="T87" fmla="*/ 242 h 2707"/>
                    <a:gd name="T88" fmla="*/ 27 w 508"/>
                    <a:gd name="T89" fmla="*/ 150 h 2707"/>
                    <a:gd name="T90" fmla="*/ 0 w 508"/>
                    <a:gd name="T91" fmla="*/ 55 h 2707"/>
                    <a:gd name="T92" fmla="*/ 2 w 508"/>
                    <a:gd name="T93" fmla="*/ 19 h 2707"/>
                    <a:gd name="T94" fmla="*/ 29 w 508"/>
                    <a:gd name="T95" fmla="*/ 0 h 2707"/>
                    <a:gd name="T96" fmla="*/ 59 w 508"/>
                    <a:gd name="T97" fmla="*/ 2 h 2707"/>
                    <a:gd name="T98" fmla="*/ 82 w 508"/>
                    <a:gd name="T99" fmla="*/ 29 h 2707"/>
                    <a:gd name="T100" fmla="*/ 82 w 508"/>
                    <a:gd name="T101" fmla="*/ 29 h 27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08" h="2707">
                      <a:moveTo>
                        <a:pt x="82" y="29"/>
                      </a:moveTo>
                      <a:lnTo>
                        <a:pt x="97" y="80"/>
                      </a:lnTo>
                      <a:lnTo>
                        <a:pt x="114" y="128"/>
                      </a:lnTo>
                      <a:lnTo>
                        <a:pt x="129" y="175"/>
                      </a:lnTo>
                      <a:lnTo>
                        <a:pt x="144" y="221"/>
                      </a:lnTo>
                      <a:lnTo>
                        <a:pt x="162" y="265"/>
                      </a:lnTo>
                      <a:lnTo>
                        <a:pt x="177" y="308"/>
                      </a:lnTo>
                      <a:lnTo>
                        <a:pt x="192" y="352"/>
                      </a:lnTo>
                      <a:lnTo>
                        <a:pt x="209" y="394"/>
                      </a:lnTo>
                      <a:lnTo>
                        <a:pt x="240" y="476"/>
                      </a:lnTo>
                      <a:lnTo>
                        <a:pt x="272" y="555"/>
                      </a:lnTo>
                      <a:lnTo>
                        <a:pt x="300" y="635"/>
                      </a:lnTo>
                      <a:lnTo>
                        <a:pt x="331" y="713"/>
                      </a:lnTo>
                      <a:lnTo>
                        <a:pt x="357" y="791"/>
                      </a:lnTo>
                      <a:lnTo>
                        <a:pt x="384" y="871"/>
                      </a:lnTo>
                      <a:lnTo>
                        <a:pt x="409" y="953"/>
                      </a:lnTo>
                      <a:lnTo>
                        <a:pt x="430" y="1036"/>
                      </a:lnTo>
                      <a:lnTo>
                        <a:pt x="466" y="1215"/>
                      </a:lnTo>
                      <a:lnTo>
                        <a:pt x="491" y="1413"/>
                      </a:lnTo>
                      <a:lnTo>
                        <a:pt x="508" y="1757"/>
                      </a:lnTo>
                      <a:lnTo>
                        <a:pt x="502" y="1996"/>
                      </a:lnTo>
                      <a:lnTo>
                        <a:pt x="489" y="2209"/>
                      </a:lnTo>
                      <a:lnTo>
                        <a:pt x="470" y="2664"/>
                      </a:lnTo>
                      <a:lnTo>
                        <a:pt x="456" y="2696"/>
                      </a:lnTo>
                      <a:lnTo>
                        <a:pt x="426" y="2707"/>
                      </a:lnTo>
                      <a:lnTo>
                        <a:pt x="395" y="2696"/>
                      </a:lnTo>
                      <a:lnTo>
                        <a:pt x="382" y="2664"/>
                      </a:lnTo>
                      <a:lnTo>
                        <a:pt x="378" y="2538"/>
                      </a:lnTo>
                      <a:lnTo>
                        <a:pt x="367" y="2422"/>
                      </a:lnTo>
                      <a:lnTo>
                        <a:pt x="352" y="2316"/>
                      </a:lnTo>
                      <a:lnTo>
                        <a:pt x="337" y="2213"/>
                      </a:lnTo>
                      <a:lnTo>
                        <a:pt x="289" y="1761"/>
                      </a:lnTo>
                      <a:lnTo>
                        <a:pt x="274" y="1426"/>
                      </a:lnTo>
                      <a:lnTo>
                        <a:pt x="255" y="1232"/>
                      </a:lnTo>
                      <a:lnTo>
                        <a:pt x="234" y="1057"/>
                      </a:lnTo>
                      <a:lnTo>
                        <a:pt x="207" y="892"/>
                      </a:lnTo>
                      <a:lnTo>
                        <a:pt x="194" y="812"/>
                      </a:lnTo>
                      <a:lnTo>
                        <a:pt x="179" y="732"/>
                      </a:lnTo>
                      <a:lnTo>
                        <a:pt x="162" y="654"/>
                      </a:lnTo>
                      <a:lnTo>
                        <a:pt x="143" y="576"/>
                      </a:lnTo>
                      <a:lnTo>
                        <a:pt x="124" y="495"/>
                      </a:lnTo>
                      <a:lnTo>
                        <a:pt x="103" y="413"/>
                      </a:lnTo>
                      <a:lnTo>
                        <a:pt x="80" y="329"/>
                      </a:lnTo>
                      <a:lnTo>
                        <a:pt x="53" y="242"/>
                      </a:lnTo>
                      <a:lnTo>
                        <a:pt x="27" y="150"/>
                      </a:lnTo>
                      <a:lnTo>
                        <a:pt x="0" y="55"/>
                      </a:lnTo>
                      <a:lnTo>
                        <a:pt x="2" y="19"/>
                      </a:lnTo>
                      <a:lnTo>
                        <a:pt x="29" y="0"/>
                      </a:lnTo>
                      <a:lnTo>
                        <a:pt x="59" y="2"/>
                      </a:lnTo>
                      <a:lnTo>
                        <a:pt x="82" y="29"/>
                      </a:lnTo>
                      <a:lnTo>
                        <a:pt x="8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34" name="Freeform 14"/>
                <p:cNvSpPr>
                  <a:spLocks/>
                </p:cNvSpPr>
                <p:nvPr/>
              </p:nvSpPr>
              <p:spPr bwMode="auto">
                <a:xfrm>
                  <a:off x="2574" y="1487"/>
                  <a:ext cx="652" cy="1116"/>
                </a:xfrm>
                <a:custGeom>
                  <a:avLst/>
                  <a:gdLst>
                    <a:gd name="T0" fmla="*/ 469 w 1304"/>
                    <a:gd name="T1" fmla="*/ 152 h 2234"/>
                    <a:gd name="T2" fmla="*/ 390 w 1304"/>
                    <a:gd name="T3" fmla="*/ 266 h 2234"/>
                    <a:gd name="T4" fmla="*/ 340 w 1304"/>
                    <a:gd name="T5" fmla="*/ 331 h 2234"/>
                    <a:gd name="T6" fmla="*/ 253 w 1304"/>
                    <a:gd name="T7" fmla="*/ 447 h 2234"/>
                    <a:gd name="T8" fmla="*/ 148 w 1304"/>
                    <a:gd name="T9" fmla="*/ 1061 h 2234"/>
                    <a:gd name="T10" fmla="*/ 190 w 1304"/>
                    <a:gd name="T11" fmla="*/ 1458 h 2234"/>
                    <a:gd name="T12" fmla="*/ 241 w 1304"/>
                    <a:gd name="T13" fmla="*/ 1667 h 2234"/>
                    <a:gd name="T14" fmla="*/ 296 w 1304"/>
                    <a:gd name="T15" fmla="*/ 1810 h 2234"/>
                    <a:gd name="T16" fmla="*/ 367 w 1304"/>
                    <a:gd name="T17" fmla="*/ 1928 h 2234"/>
                    <a:gd name="T18" fmla="*/ 452 w 1304"/>
                    <a:gd name="T19" fmla="*/ 2011 h 2234"/>
                    <a:gd name="T20" fmla="*/ 635 w 1304"/>
                    <a:gd name="T21" fmla="*/ 2048 h 2234"/>
                    <a:gd name="T22" fmla="*/ 812 w 1304"/>
                    <a:gd name="T23" fmla="*/ 1945 h 2234"/>
                    <a:gd name="T24" fmla="*/ 888 w 1304"/>
                    <a:gd name="T25" fmla="*/ 1825 h 2234"/>
                    <a:gd name="T26" fmla="*/ 950 w 1304"/>
                    <a:gd name="T27" fmla="*/ 1669 h 2234"/>
                    <a:gd name="T28" fmla="*/ 1038 w 1304"/>
                    <a:gd name="T29" fmla="*/ 1226 h 2234"/>
                    <a:gd name="T30" fmla="*/ 1021 w 1304"/>
                    <a:gd name="T31" fmla="*/ 732 h 2234"/>
                    <a:gd name="T32" fmla="*/ 979 w 1304"/>
                    <a:gd name="T33" fmla="*/ 591 h 2234"/>
                    <a:gd name="T34" fmla="*/ 914 w 1304"/>
                    <a:gd name="T35" fmla="*/ 491 h 2234"/>
                    <a:gd name="T36" fmla="*/ 542 w 1304"/>
                    <a:gd name="T37" fmla="*/ 304 h 2234"/>
                    <a:gd name="T38" fmla="*/ 578 w 1304"/>
                    <a:gd name="T39" fmla="*/ 224 h 2234"/>
                    <a:gd name="T40" fmla="*/ 745 w 1304"/>
                    <a:gd name="T41" fmla="*/ 192 h 2234"/>
                    <a:gd name="T42" fmla="*/ 1045 w 1304"/>
                    <a:gd name="T43" fmla="*/ 293 h 2234"/>
                    <a:gd name="T44" fmla="*/ 1140 w 1304"/>
                    <a:gd name="T45" fmla="*/ 384 h 2234"/>
                    <a:gd name="T46" fmla="*/ 1215 w 1304"/>
                    <a:gd name="T47" fmla="*/ 506 h 2234"/>
                    <a:gd name="T48" fmla="*/ 1304 w 1304"/>
                    <a:gd name="T49" fmla="*/ 960 h 2234"/>
                    <a:gd name="T50" fmla="*/ 1262 w 1304"/>
                    <a:gd name="T51" fmla="*/ 1407 h 2234"/>
                    <a:gd name="T52" fmla="*/ 1205 w 1304"/>
                    <a:gd name="T53" fmla="*/ 1622 h 2234"/>
                    <a:gd name="T54" fmla="*/ 1139 w 1304"/>
                    <a:gd name="T55" fmla="*/ 1787 h 2234"/>
                    <a:gd name="T56" fmla="*/ 1093 w 1304"/>
                    <a:gd name="T57" fmla="*/ 1876 h 2234"/>
                    <a:gd name="T58" fmla="*/ 1004 w 1304"/>
                    <a:gd name="T59" fmla="*/ 2008 h 2234"/>
                    <a:gd name="T60" fmla="*/ 943 w 1304"/>
                    <a:gd name="T61" fmla="*/ 2072 h 2234"/>
                    <a:gd name="T62" fmla="*/ 857 w 1304"/>
                    <a:gd name="T63" fmla="*/ 2141 h 2234"/>
                    <a:gd name="T64" fmla="*/ 677 w 1304"/>
                    <a:gd name="T65" fmla="*/ 2217 h 2234"/>
                    <a:gd name="T66" fmla="*/ 361 w 1304"/>
                    <a:gd name="T67" fmla="*/ 2186 h 2234"/>
                    <a:gd name="T68" fmla="*/ 245 w 1304"/>
                    <a:gd name="T69" fmla="*/ 2089 h 2234"/>
                    <a:gd name="T70" fmla="*/ 182 w 1304"/>
                    <a:gd name="T71" fmla="*/ 2002 h 2234"/>
                    <a:gd name="T72" fmla="*/ 108 w 1304"/>
                    <a:gd name="T73" fmla="*/ 1846 h 2234"/>
                    <a:gd name="T74" fmla="*/ 42 w 1304"/>
                    <a:gd name="T75" fmla="*/ 1605 h 2234"/>
                    <a:gd name="T76" fmla="*/ 13 w 1304"/>
                    <a:gd name="T77" fmla="*/ 901 h 2234"/>
                    <a:gd name="T78" fmla="*/ 72 w 1304"/>
                    <a:gd name="T79" fmla="*/ 589 h 2234"/>
                    <a:gd name="T80" fmla="*/ 140 w 1304"/>
                    <a:gd name="T81" fmla="*/ 367 h 2234"/>
                    <a:gd name="T82" fmla="*/ 203 w 1304"/>
                    <a:gd name="T83" fmla="*/ 228 h 2234"/>
                    <a:gd name="T84" fmla="*/ 279 w 1304"/>
                    <a:gd name="T85" fmla="*/ 112 h 2234"/>
                    <a:gd name="T86" fmla="*/ 346 w 1304"/>
                    <a:gd name="T87" fmla="*/ 48 h 2234"/>
                    <a:gd name="T88" fmla="*/ 477 w 1304"/>
                    <a:gd name="T89" fmla="*/ 0 h 2234"/>
                    <a:gd name="T90" fmla="*/ 532 w 1304"/>
                    <a:gd name="T91" fmla="*/ 44 h 2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304" h="2234">
                      <a:moveTo>
                        <a:pt x="517" y="78"/>
                      </a:moveTo>
                      <a:lnTo>
                        <a:pt x="492" y="116"/>
                      </a:lnTo>
                      <a:lnTo>
                        <a:pt x="469" y="152"/>
                      </a:lnTo>
                      <a:lnTo>
                        <a:pt x="447" y="185"/>
                      </a:lnTo>
                      <a:lnTo>
                        <a:pt x="428" y="215"/>
                      </a:lnTo>
                      <a:lnTo>
                        <a:pt x="390" y="266"/>
                      </a:lnTo>
                      <a:lnTo>
                        <a:pt x="370" y="289"/>
                      </a:lnTo>
                      <a:lnTo>
                        <a:pt x="355" y="310"/>
                      </a:lnTo>
                      <a:lnTo>
                        <a:pt x="340" y="331"/>
                      </a:lnTo>
                      <a:lnTo>
                        <a:pt x="325" y="350"/>
                      </a:lnTo>
                      <a:lnTo>
                        <a:pt x="298" y="384"/>
                      </a:lnTo>
                      <a:lnTo>
                        <a:pt x="253" y="447"/>
                      </a:lnTo>
                      <a:lnTo>
                        <a:pt x="192" y="608"/>
                      </a:lnTo>
                      <a:lnTo>
                        <a:pt x="152" y="920"/>
                      </a:lnTo>
                      <a:lnTo>
                        <a:pt x="148" y="1061"/>
                      </a:lnTo>
                      <a:lnTo>
                        <a:pt x="159" y="1247"/>
                      </a:lnTo>
                      <a:lnTo>
                        <a:pt x="173" y="1352"/>
                      </a:lnTo>
                      <a:lnTo>
                        <a:pt x="190" y="1458"/>
                      </a:lnTo>
                      <a:lnTo>
                        <a:pt x="213" y="1565"/>
                      </a:lnTo>
                      <a:lnTo>
                        <a:pt x="226" y="1616"/>
                      </a:lnTo>
                      <a:lnTo>
                        <a:pt x="241" y="1667"/>
                      </a:lnTo>
                      <a:lnTo>
                        <a:pt x="258" y="1717"/>
                      </a:lnTo>
                      <a:lnTo>
                        <a:pt x="275" y="1764"/>
                      </a:lnTo>
                      <a:lnTo>
                        <a:pt x="296" y="1810"/>
                      </a:lnTo>
                      <a:lnTo>
                        <a:pt x="317" y="1852"/>
                      </a:lnTo>
                      <a:lnTo>
                        <a:pt x="340" y="1892"/>
                      </a:lnTo>
                      <a:lnTo>
                        <a:pt x="367" y="1928"/>
                      </a:lnTo>
                      <a:lnTo>
                        <a:pt x="393" y="1960"/>
                      </a:lnTo>
                      <a:lnTo>
                        <a:pt x="422" y="1989"/>
                      </a:lnTo>
                      <a:lnTo>
                        <a:pt x="452" y="2011"/>
                      </a:lnTo>
                      <a:lnTo>
                        <a:pt x="485" y="2030"/>
                      </a:lnTo>
                      <a:lnTo>
                        <a:pt x="557" y="2051"/>
                      </a:lnTo>
                      <a:lnTo>
                        <a:pt x="635" y="2048"/>
                      </a:lnTo>
                      <a:lnTo>
                        <a:pt x="724" y="2017"/>
                      </a:lnTo>
                      <a:lnTo>
                        <a:pt x="785" y="1975"/>
                      </a:lnTo>
                      <a:lnTo>
                        <a:pt x="812" y="1945"/>
                      </a:lnTo>
                      <a:lnTo>
                        <a:pt x="838" y="1909"/>
                      </a:lnTo>
                      <a:lnTo>
                        <a:pt x="865" y="1869"/>
                      </a:lnTo>
                      <a:lnTo>
                        <a:pt x="888" y="1825"/>
                      </a:lnTo>
                      <a:lnTo>
                        <a:pt x="910" y="1776"/>
                      </a:lnTo>
                      <a:lnTo>
                        <a:pt x="931" y="1724"/>
                      </a:lnTo>
                      <a:lnTo>
                        <a:pt x="950" y="1669"/>
                      </a:lnTo>
                      <a:lnTo>
                        <a:pt x="967" y="1610"/>
                      </a:lnTo>
                      <a:lnTo>
                        <a:pt x="998" y="1489"/>
                      </a:lnTo>
                      <a:lnTo>
                        <a:pt x="1038" y="1226"/>
                      </a:lnTo>
                      <a:lnTo>
                        <a:pt x="1045" y="966"/>
                      </a:lnTo>
                      <a:lnTo>
                        <a:pt x="1038" y="844"/>
                      </a:lnTo>
                      <a:lnTo>
                        <a:pt x="1021" y="732"/>
                      </a:lnTo>
                      <a:lnTo>
                        <a:pt x="1009" y="683"/>
                      </a:lnTo>
                      <a:lnTo>
                        <a:pt x="996" y="635"/>
                      </a:lnTo>
                      <a:lnTo>
                        <a:pt x="979" y="591"/>
                      </a:lnTo>
                      <a:lnTo>
                        <a:pt x="960" y="553"/>
                      </a:lnTo>
                      <a:lnTo>
                        <a:pt x="939" y="519"/>
                      </a:lnTo>
                      <a:lnTo>
                        <a:pt x="914" y="491"/>
                      </a:lnTo>
                      <a:lnTo>
                        <a:pt x="888" y="470"/>
                      </a:lnTo>
                      <a:lnTo>
                        <a:pt x="859" y="453"/>
                      </a:lnTo>
                      <a:lnTo>
                        <a:pt x="542" y="304"/>
                      </a:lnTo>
                      <a:lnTo>
                        <a:pt x="547" y="272"/>
                      </a:lnTo>
                      <a:lnTo>
                        <a:pt x="559" y="245"/>
                      </a:lnTo>
                      <a:lnTo>
                        <a:pt x="578" y="224"/>
                      </a:lnTo>
                      <a:lnTo>
                        <a:pt x="604" y="209"/>
                      </a:lnTo>
                      <a:lnTo>
                        <a:pt x="667" y="192"/>
                      </a:lnTo>
                      <a:lnTo>
                        <a:pt x="745" y="192"/>
                      </a:lnTo>
                      <a:lnTo>
                        <a:pt x="910" y="228"/>
                      </a:lnTo>
                      <a:lnTo>
                        <a:pt x="985" y="259"/>
                      </a:lnTo>
                      <a:lnTo>
                        <a:pt x="1045" y="293"/>
                      </a:lnTo>
                      <a:lnTo>
                        <a:pt x="1087" y="325"/>
                      </a:lnTo>
                      <a:lnTo>
                        <a:pt x="1123" y="363"/>
                      </a:lnTo>
                      <a:lnTo>
                        <a:pt x="1140" y="384"/>
                      </a:lnTo>
                      <a:lnTo>
                        <a:pt x="1158" y="405"/>
                      </a:lnTo>
                      <a:lnTo>
                        <a:pt x="1188" y="453"/>
                      </a:lnTo>
                      <a:lnTo>
                        <a:pt x="1215" y="506"/>
                      </a:lnTo>
                      <a:lnTo>
                        <a:pt x="1237" y="561"/>
                      </a:lnTo>
                      <a:lnTo>
                        <a:pt x="1272" y="684"/>
                      </a:lnTo>
                      <a:lnTo>
                        <a:pt x="1304" y="960"/>
                      </a:lnTo>
                      <a:lnTo>
                        <a:pt x="1302" y="1108"/>
                      </a:lnTo>
                      <a:lnTo>
                        <a:pt x="1289" y="1257"/>
                      </a:lnTo>
                      <a:lnTo>
                        <a:pt x="1262" y="1407"/>
                      </a:lnTo>
                      <a:lnTo>
                        <a:pt x="1247" y="1479"/>
                      </a:lnTo>
                      <a:lnTo>
                        <a:pt x="1226" y="1551"/>
                      </a:lnTo>
                      <a:lnTo>
                        <a:pt x="1205" y="1622"/>
                      </a:lnTo>
                      <a:lnTo>
                        <a:pt x="1180" y="1690"/>
                      </a:lnTo>
                      <a:lnTo>
                        <a:pt x="1154" y="1755"/>
                      </a:lnTo>
                      <a:lnTo>
                        <a:pt x="1139" y="1787"/>
                      </a:lnTo>
                      <a:lnTo>
                        <a:pt x="1123" y="1817"/>
                      </a:lnTo>
                      <a:lnTo>
                        <a:pt x="1108" y="1848"/>
                      </a:lnTo>
                      <a:lnTo>
                        <a:pt x="1093" y="1876"/>
                      </a:lnTo>
                      <a:lnTo>
                        <a:pt x="1059" y="1932"/>
                      </a:lnTo>
                      <a:lnTo>
                        <a:pt x="1023" y="1983"/>
                      </a:lnTo>
                      <a:lnTo>
                        <a:pt x="1004" y="2008"/>
                      </a:lnTo>
                      <a:lnTo>
                        <a:pt x="985" y="2030"/>
                      </a:lnTo>
                      <a:lnTo>
                        <a:pt x="964" y="2053"/>
                      </a:lnTo>
                      <a:lnTo>
                        <a:pt x="943" y="2072"/>
                      </a:lnTo>
                      <a:lnTo>
                        <a:pt x="922" y="2091"/>
                      </a:lnTo>
                      <a:lnTo>
                        <a:pt x="901" y="2110"/>
                      </a:lnTo>
                      <a:lnTo>
                        <a:pt x="857" y="2141"/>
                      </a:lnTo>
                      <a:lnTo>
                        <a:pt x="810" y="2167"/>
                      </a:lnTo>
                      <a:lnTo>
                        <a:pt x="741" y="2196"/>
                      </a:lnTo>
                      <a:lnTo>
                        <a:pt x="677" y="2217"/>
                      </a:lnTo>
                      <a:lnTo>
                        <a:pt x="559" y="2234"/>
                      </a:lnTo>
                      <a:lnTo>
                        <a:pt x="452" y="2222"/>
                      </a:lnTo>
                      <a:lnTo>
                        <a:pt x="361" y="2186"/>
                      </a:lnTo>
                      <a:lnTo>
                        <a:pt x="319" y="2160"/>
                      </a:lnTo>
                      <a:lnTo>
                        <a:pt x="281" y="2127"/>
                      </a:lnTo>
                      <a:lnTo>
                        <a:pt x="245" y="2089"/>
                      </a:lnTo>
                      <a:lnTo>
                        <a:pt x="228" y="2070"/>
                      </a:lnTo>
                      <a:lnTo>
                        <a:pt x="213" y="2048"/>
                      </a:lnTo>
                      <a:lnTo>
                        <a:pt x="182" y="2002"/>
                      </a:lnTo>
                      <a:lnTo>
                        <a:pt x="156" y="1954"/>
                      </a:lnTo>
                      <a:lnTo>
                        <a:pt x="131" y="1901"/>
                      </a:lnTo>
                      <a:lnTo>
                        <a:pt x="108" y="1846"/>
                      </a:lnTo>
                      <a:lnTo>
                        <a:pt x="89" y="1789"/>
                      </a:lnTo>
                      <a:lnTo>
                        <a:pt x="70" y="1728"/>
                      </a:lnTo>
                      <a:lnTo>
                        <a:pt x="42" y="1605"/>
                      </a:lnTo>
                      <a:lnTo>
                        <a:pt x="7" y="1350"/>
                      </a:lnTo>
                      <a:lnTo>
                        <a:pt x="0" y="1107"/>
                      </a:lnTo>
                      <a:lnTo>
                        <a:pt x="13" y="901"/>
                      </a:lnTo>
                      <a:lnTo>
                        <a:pt x="28" y="797"/>
                      </a:lnTo>
                      <a:lnTo>
                        <a:pt x="55" y="662"/>
                      </a:lnTo>
                      <a:lnTo>
                        <a:pt x="72" y="589"/>
                      </a:lnTo>
                      <a:lnTo>
                        <a:pt x="91" y="515"/>
                      </a:lnTo>
                      <a:lnTo>
                        <a:pt x="116" y="441"/>
                      </a:lnTo>
                      <a:lnTo>
                        <a:pt x="140" y="367"/>
                      </a:lnTo>
                      <a:lnTo>
                        <a:pt x="171" y="295"/>
                      </a:lnTo>
                      <a:lnTo>
                        <a:pt x="186" y="261"/>
                      </a:lnTo>
                      <a:lnTo>
                        <a:pt x="203" y="228"/>
                      </a:lnTo>
                      <a:lnTo>
                        <a:pt x="220" y="196"/>
                      </a:lnTo>
                      <a:lnTo>
                        <a:pt x="239" y="167"/>
                      </a:lnTo>
                      <a:lnTo>
                        <a:pt x="279" y="112"/>
                      </a:lnTo>
                      <a:lnTo>
                        <a:pt x="300" y="89"/>
                      </a:lnTo>
                      <a:lnTo>
                        <a:pt x="323" y="67"/>
                      </a:lnTo>
                      <a:lnTo>
                        <a:pt x="346" y="48"/>
                      </a:lnTo>
                      <a:lnTo>
                        <a:pt x="370" y="32"/>
                      </a:lnTo>
                      <a:lnTo>
                        <a:pt x="422" y="10"/>
                      </a:lnTo>
                      <a:lnTo>
                        <a:pt x="477" y="0"/>
                      </a:lnTo>
                      <a:lnTo>
                        <a:pt x="517" y="4"/>
                      </a:lnTo>
                      <a:lnTo>
                        <a:pt x="534" y="19"/>
                      </a:lnTo>
                      <a:lnTo>
                        <a:pt x="532" y="44"/>
                      </a:lnTo>
                      <a:lnTo>
                        <a:pt x="517" y="78"/>
                      </a:lnTo>
                      <a:lnTo>
                        <a:pt x="517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35" name="Freeform 15"/>
                <p:cNvSpPr>
                  <a:spLocks/>
                </p:cNvSpPr>
                <p:nvPr/>
              </p:nvSpPr>
              <p:spPr bwMode="auto">
                <a:xfrm>
                  <a:off x="1652" y="1549"/>
                  <a:ext cx="217" cy="218"/>
                </a:xfrm>
                <a:custGeom>
                  <a:avLst/>
                  <a:gdLst>
                    <a:gd name="T0" fmla="*/ 0 w 433"/>
                    <a:gd name="T1" fmla="*/ 218 h 435"/>
                    <a:gd name="T2" fmla="*/ 3 w 433"/>
                    <a:gd name="T3" fmla="*/ 174 h 435"/>
                    <a:gd name="T4" fmla="*/ 15 w 433"/>
                    <a:gd name="T5" fmla="*/ 133 h 435"/>
                    <a:gd name="T6" fmla="*/ 36 w 433"/>
                    <a:gd name="T7" fmla="*/ 97 h 435"/>
                    <a:gd name="T8" fmla="*/ 47 w 433"/>
                    <a:gd name="T9" fmla="*/ 79 h 435"/>
                    <a:gd name="T10" fmla="*/ 62 w 433"/>
                    <a:gd name="T11" fmla="*/ 64 h 435"/>
                    <a:gd name="T12" fmla="*/ 95 w 433"/>
                    <a:gd name="T13" fmla="*/ 38 h 435"/>
                    <a:gd name="T14" fmla="*/ 131 w 433"/>
                    <a:gd name="T15" fmla="*/ 19 h 435"/>
                    <a:gd name="T16" fmla="*/ 216 w 433"/>
                    <a:gd name="T17" fmla="*/ 0 h 435"/>
                    <a:gd name="T18" fmla="*/ 300 w 433"/>
                    <a:gd name="T19" fmla="*/ 19 h 435"/>
                    <a:gd name="T20" fmla="*/ 368 w 433"/>
                    <a:gd name="T21" fmla="*/ 64 h 435"/>
                    <a:gd name="T22" fmla="*/ 416 w 433"/>
                    <a:gd name="T23" fmla="*/ 133 h 435"/>
                    <a:gd name="T24" fmla="*/ 433 w 433"/>
                    <a:gd name="T25" fmla="*/ 218 h 435"/>
                    <a:gd name="T26" fmla="*/ 429 w 433"/>
                    <a:gd name="T27" fmla="*/ 262 h 435"/>
                    <a:gd name="T28" fmla="*/ 416 w 433"/>
                    <a:gd name="T29" fmla="*/ 302 h 435"/>
                    <a:gd name="T30" fmla="*/ 395 w 433"/>
                    <a:gd name="T31" fmla="*/ 340 h 435"/>
                    <a:gd name="T32" fmla="*/ 384 w 433"/>
                    <a:gd name="T33" fmla="*/ 357 h 435"/>
                    <a:gd name="T34" fmla="*/ 368 w 433"/>
                    <a:gd name="T35" fmla="*/ 372 h 435"/>
                    <a:gd name="T36" fmla="*/ 336 w 433"/>
                    <a:gd name="T37" fmla="*/ 399 h 435"/>
                    <a:gd name="T38" fmla="*/ 300 w 433"/>
                    <a:gd name="T39" fmla="*/ 418 h 435"/>
                    <a:gd name="T40" fmla="*/ 216 w 433"/>
                    <a:gd name="T41" fmla="*/ 435 h 435"/>
                    <a:gd name="T42" fmla="*/ 131 w 433"/>
                    <a:gd name="T43" fmla="*/ 418 h 435"/>
                    <a:gd name="T44" fmla="*/ 62 w 433"/>
                    <a:gd name="T45" fmla="*/ 372 h 435"/>
                    <a:gd name="T46" fmla="*/ 15 w 433"/>
                    <a:gd name="T47" fmla="*/ 302 h 435"/>
                    <a:gd name="T48" fmla="*/ 0 w 433"/>
                    <a:gd name="T49" fmla="*/ 218 h 435"/>
                    <a:gd name="T50" fmla="*/ 0 w 433"/>
                    <a:gd name="T51" fmla="*/ 218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33" h="435">
                      <a:moveTo>
                        <a:pt x="0" y="218"/>
                      </a:moveTo>
                      <a:lnTo>
                        <a:pt x="3" y="174"/>
                      </a:lnTo>
                      <a:lnTo>
                        <a:pt x="15" y="133"/>
                      </a:lnTo>
                      <a:lnTo>
                        <a:pt x="36" y="97"/>
                      </a:lnTo>
                      <a:lnTo>
                        <a:pt x="47" y="79"/>
                      </a:lnTo>
                      <a:lnTo>
                        <a:pt x="62" y="64"/>
                      </a:lnTo>
                      <a:lnTo>
                        <a:pt x="95" y="38"/>
                      </a:lnTo>
                      <a:lnTo>
                        <a:pt x="131" y="19"/>
                      </a:lnTo>
                      <a:lnTo>
                        <a:pt x="216" y="0"/>
                      </a:lnTo>
                      <a:lnTo>
                        <a:pt x="300" y="19"/>
                      </a:lnTo>
                      <a:lnTo>
                        <a:pt x="368" y="64"/>
                      </a:lnTo>
                      <a:lnTo>
                        <a:pt x="416" y="133"/>
                      </a:lnTo>
                      <a:lnTo>
                        <a:pt x="433" y="218"/>
                      </a:lnTo>
                      <a:lnTo>
                        <a:pt x="429" y="262"/>
                      </a:lnTo>
                      <a:lnTo>
                        <a:pt x="416" y="302"/>
                      </a:lnTo>
                      <a:lnTo>
                        <a:pt x="395" y="340"/>
                      </a:lnTo>
                      <a:lnTo>
                        <a:pt x="384" y="357"/>
                      </a:lnTo>
                      <a:lnTo>
                        <a:pt x="368" y="372"/>
                      </a:lnTo>
                      <a:lnTo>
                        <a:pt x="336" y="399"/>
                      </a:lnTo>
                      <a:lnTo>
                        <a:pt x="300" y="418"/>
                      </a:lnTo>
                      <a:lnTo>
                        <a:pt x="216" y="435"/>
                      </a:lnTo>
                      <a:lnTo>
                        <a:pt x="131" y="418"/>
                      </a:lnTo>
                      <a:lnTo>
                        <a:pt x="62" y="372"/>
                      </a:lnTo>
                      <a:lnTo>
                        <a:pt x="15" y="302"/>
                      </a:lnTo>
                      <a:lnTo>
                        <a:pt x="0" y="218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36" name="Freeform 16"/>
                <p:cNvSpPr>
                  <a:spLocks/>
                </p:cNvSpPr>
                <p:nvPr/>
              </p:nvSpPr>
              <p:spPr bwMode="auto">
                <a:xfrm>
                  <a:off x="3908" y="1527"/>
                  <a:ext cx="195" cy="197"/>
                </a:xfrm>
                <a:custGeom>
                  <a:avLst/>
                  <a:gdLst>
                    <a:gd name="T0" fmla="*/ 0 w 392"/>
                    <a:gd name="T1" fmla="*/ 198 h 393"/>
                    <a:gd name="T2" fmla="*/ 15 w 392"/>
                    <a:gd name="T3" fmla="*/ 120 h 393"/>
                    <a:gd name="T4" fmla="*/ 32 w 392"/>
                    <a:gd name="T5" fmla="*/ 87 h 393"/>
                    <a:gd name="T6" fmla="*/ 57 w 392"/>
                    <a:gd name="T7" fmla="*/ 59 h 393"/>
                    <a:gd name="T8" fmla="*/ 86 w 392"/>
                    <a:gd name="T9" fmla="*/ 34 h 393"/>
                    <a:gd name="T10" fmla="*/ 120 w 392"/>
                    <a:gd name="T11" fmla="*/ 15 h 393"/>
                    <a:gd name="T12" fmla="*/ 196 w 392"/>
                    <a:gd name="T13" fmla="*/ 0 h 393"/>
                    <a:gd name="T14" fmla="*/ 272 w 392"/>
                    <a:gd name="T15" fmla="*/ 15 h 393"/>
                    <a:gd name="T16" fmla="*/ 335 w 392"/>
                    <a:gd name="T17" fmla="*/ 59 h 393"/>
                    <a:gd name="T18" fmla="*/ 377 w 392"/>
                    <a:gd name="T19" fmla="*/ 120 h 393"/>
                    <a:gd name="T20" fmla="*/ 392 w 392"/>
                    <a:gd name="T21" fmla="*/ 198 h 393"/>
                    <a:gd name="T22" fmla="*/ 377 w 392"/>
                    <a:gd name="T23" fmla="*/ 274 h 393"/>
                    <a:gd name="T24" fmla="*/ 359 w 392"/>
                    <a:gd name="T25" fmla="*/ 308 h 393"/>
                    <a:gd name="T26" fmla="*/ 335 w 392"/>
                    <a:gd name="T27" fmla="*/ 336 h 393"/>
                    <a:gd name="T28" fmla="*/ 306 w 392"/>
                    <a:gd name="T29" fmla="*/ 359 h 393"/>
                    <a:gd name="T30" fmla="*/ 272 w 392"/>
                    <a:gd name="T31" fmla="*/ 378 h 393"/>
                    <a:gd name="T32" fmla="*/ 196 w 392"/>
                    <a:gd name="T33" fmla="*/ 393 h 393"/>
                    <a:gd name="T34" fmla="*/ 120 w 392"/>
                    <a:gd name="T35" fmla="*/ 378 h 393"/>
                    <a:gd name="T36" fmla="*/ 57 w 392"/>
                    <a:gd name="T37" fmla="*/ 336 h 393"/>
                    <a:gd name="T38" fmla="*/ 15 w 392"/>
                    <a:gd name="T39" fmla="*/ 274 h 393"/>
                    <a:gd name="T40" fmla="*/ 0 w 392"/>
                    <a:gd name="T41" fmla="*/ 198 h 393"/>
                    <a:gd name="T42" fmla="*/ 0 w 392"/>
                    <a:gd name="T43" fmla="*/ 198 h 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92" h="393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2" y="87"/>
                      </a:lnTo>
                      <a:lnTo>
                        <a:pt x="57" y="59"/>
                      </a:lnTo>
                      <a:lnTo>
                        <a:pt x="86" y="34"/>
                      </a:lnTo>
                      <a:lnTo>
                        <a:pt x="120" y="15"/>
                      </a:lnTo>
                      <a:lnTo>
                        <a:pt x="196" y="0"/>
                      </a:lnTo>
                      <a:lnTo>
                        <a:pt x="272" y="15"/>
                      </a:lnTo>
                      <a:lnTo>
                        <a:pt x="335" y="59"/>
                      </a:lnTo>
                      <a:lnTo>
                        <a:pt x="377" y="120"/>
                      </a:lnTo>
                      <a:lnTo>
                        <a:pt x="392" y="198"/>
                      </a:lnTo>
                      <a:lnTo>
                        <a:pt x="377" y="274"/>
                      </a:lnTo>
                      <a:lnTo>
                        <a:pt x="359" y="308"/>
                      </a:lnTo>
                      <a:lnTo>
                        <a:pt x="335" y="336"/>
                      </a:lnTo>
                      <a:lnTo>
                        <a:pt x="306" y="359"/>
                      </a:lnTo>
                      <a:lnTo>
                        <a:pt x="272" y="378"/>
                      </a:lnTo>
                      <a:lnTo>
                        <a:pt x="196" y="393"/>
                      </a:lnTo>
                      <a:lnTo>
                        <a:pt x="120" y="378"/>
                      </a:lnTo>
                      <a:lnTo>
                        <a:pt x="57" y="336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37" name="Freeform 17"/>
                <p:cNvSpPr>
                  <a:spLocks/>
                </p:cNvSpPr>
                <p:nvPr/>
              </p:nvSpPr>
              <p:spPr bwMode="auto">
                <a:xfrm>
                  <a:off x="1752" y="1479"/>
                  <a:ext cx="476" cy="1279"/>
                </a:xfrm>
                <a:custGeom>
                  <a:avLst/>
                  <a:gdLst>
                    <a:gd name="T0" fmla="*/ 179 w 953"/>
                    <a:gd name="T1" fmla="*/ 1036 h 2559"/>
                    <a:gd name="T2" fmla="*/ 154 w 953"/>
                    <a:gd name="T3" fmla="*/ 1462 h 2559"/>
                    <a:gd name="T4" fmla="*/ 175 w 953"/>
                    <a:gd name="T5" fmla="*/ 1717 h 2559"/>
                    <a:gd name="T6" fmla="*/ 209 w 953"/>
                    <a:gd name="T7" fmla="*/ 1848 h 2559"/>
                    <a:gd name="T8" fmla="*/ 274 w 953"/>
                    <a:gd name="T9" fmla="*/ 1880 h 2559"/>
                    <a:gd name="T10" fmla="*/ 521 w 953"/>
                    <a:gd name="T11" fmla="*/ 1937 h 2559"/>
                    <a:gd name="T12" fmla="*/ 734 w 953"/>
                    <a:gd name="T13" fmla="*/ 2007 h 2559"/>
                    <a:gd name="T14" fmla="*/ 854 w 953"/>
                    <a:gd name="T15" fmla="*/ 2085 h 2559"/>
                    <a:gd name="T16" fmla="*/ 899 w 953"/>
                    <a:gd name="T17" fmla="*/ 2135 h 2559"/>
                    <a:gd name="T18" fmla="*/ 951 w 953"/>
                    <a:gd name="T19" fmla="*/ 2268 h 2559"/>
                    <a:gd name="T20" fmla="*/ 934 w 953"/>
                    <a:gd name="T21" fmla="*/ 2447 h 2559"/>
                    <a:gd name="T22" fmla="*/ 896 w 953"/>
                    <a:gd name="T23" fmla="*/ 2521 h 2559"/>
                    <a:gd name="T24" fmla="*/ 842 w 953"/>
                    <a:gd name="T25" fmla="*/ 2555 h 2559"/>
                    <a:gd name="T26" fmla="*/ 732 w 953"/>
                    <a:gd name="T27" fmla="*/ 2517 h 2559"/>
                    <a:gd name="T28" fmla="*/ 679 w 953"/>
                    <a:gd name="T29" fmla="*/ 2361 h 2559"/>
                    <a:gd name="T30" fmla="*/ 650 w 953"/>
                    <a:gd name="T31" fmla="*/ 2268 h 2559"/>
                    <a:gd name="T32" fmla="*/ 614 w 953"/>
                    <a:gd name="T33" fmla="*/ 2197 h 2559"/>
                    <a:gd name="T34" fmla="*/ 574 w 953"/>
                    <a:gd name="T35" fmla="*/ 2146 h 2559"/>
                    <a:gd name="T36" fmla="*/ 527 w 953"/>
                    <a:gd name="T37" fmla="*/ 2108 h 2559"/>
                    <a:gd name="T38" fmla="*/ 451 w 953"/>
                    <a:gd name="T39" fmla="*/ 2074 h 2559"/>
                    <a:gd name="T40" fmla="*/ 240 w 953"/>
                    <a:gd name="T41" fmla="*/ 2030 h 2559"/>
                    <a:gd name="T42" fmla="*/ 74 w 953"/>
                    <a:gd name="T43" fmla="*/ 1882 h 2559"/>
                    <a:gd name="T44" fmla="*/ 15 w 953"/>
                    <a:gd name="T45" fmla="*/ 1509 h 2559"/>
                    <a:gd name="T46" fmla="*/ 2 w 953"/>
                    <a:gd name="T47" fmla="*/ 949 h 2559"/>
                    <a:gd name="T48" fmla="*/ 31 w 953"/>
                    <a:gd name="T49" fmla="*/ 814 h 2559"/>
                    <a:gd name="T50" fmla="*/ 69 w 953"/>
                    <a:gd name="T51" fmla="*/ 772 h 2559"/>
                    <a:gd name="T52" fmla="*/ 148 w 953"/>
                    <a:gd name="T53" fmla="*/ 726 h 2559"/>
                    <a:gd name="T54" fmla="*/ 251 w 953"/>
                    <a:gd name="T55" fmla="*/ 665 h 2559"/>
                    <a:gd name="T56" fmla="*/ 329 w 953"/>
                    <a:gd name="T57" fmla="*/ 587 h 2559"/>
                    <a:gd name="T58" fmla="*/ 398 w 953"/>
                    <a:gd name="T59" fmla="*/ 445 h 2559"/>
                    <a:gd name="T60" fmla="*/ 388 w 953"/>
                    <a:gd name="T61" fmla="*/ 308 h 2559"/>
                    <a:gd name="T62" fmla="*/ 333 w 953"/>
                    <a:gd name="T63" fmla="*/ 63 h 2559"/>
                    <a:gd name="T64" fmla="*/ 344 w 953"/>
                    <a:gd name="T65" fmla="*/ 0 h 2559"/>
                    <a:gd name="T66" fmla="*/ 455 w 953"/>
                    <a:gd name="T67" fmla="*/ 49 h 2559"/>
                    <a:gd name="T68" fmla="*/ 544 w 953"/>
                    <a:gd name="T69" fmla="*/ 215 h 2559"/>
                    <a:gd name="T70" fmla="*/ 548 w 953"/>
                    <a:gd name="T71" fmla="*/ 422 h 2559"/>
                    <a:gd name="T72" fmla="*/ 512 w 953"/>
                    <a:gd name="T73" fmla="*/ 568 h 2559"/>
                    <a:gd name="T74" fmla="*/ 468 w 953"/>
                    <a:gd name="T75" fmla="*/ 671 h 2559"/>
                    <a:gd name="T76" fmla="*/ 430 w 953"/>
                    <a:gd name="T77" fmla="*/ 734 h 2559"/>
                    <a:gd name="T78" fmla="*/ 388 w 953"/>
                    <a:gd name="T79" fmla="*/ 791 h 2559"/>
                    <a:gd name="T80" fmla="*/ 342 w 953"/>
                    <a:gd name="T81" fmla="*/ 842 h 2559"/>
                    <a:gd name="T82" fmla="*/ 291 w 953"/>
                    <a:gd name="T83" fmla="*/ 884 h 2559"/>
                    <a:gd name="T84" fmla="*/ 209 w 953"/>
                    <a:gd name="T85" fmla="*/ 924 h 2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953" h="2559">
                      <a:moveTo>
                        <a:pt x="209" y="924"/>
                      </a:moveTo>
                      <a:lnTo>
                        <a:pt x="179" y="1036"/>
                      </a:lnTo>
                      <a:lnTo>
                        <a:pt x="160" y="1171"/>
                      </a:lnTo>
                      <a:lnTo>
                        <a:pt x="154" y="1462"/>
                      </a:lnTo>
                      <a:lnTo>
                        <a:pt x="162" y="1601"/>
                      </a:lnTo>
                      <a:lnTo>
                        <a:pt x="175" y="1717"/>
                      </a:lnTo>
                      <a:lnTo>
                        <a:pt x="192" y="1802"/>
                      </a:lnTo>
                      <a:lnTo>
                        <a:pt x="209" y="1848"/>
                      </a:lnTo>
                      <a:lnTo>
                        <a:pt x="234" y="1865"/>
                      </a:lnTo>
                      <a:lnTo>
                        <a:pt x="274" y="1880"/>
                      </a:lnTo>
                      <a:lnTo>
                        <a:pt x="384" y="1907"/>
                      </a:lnTo>
                      <a:lnTo>
                        <a:pt x="521" y="1937"/>
                      </a:lnTo>
                      <a:lnTo>
                        <a:pt x="664" y="1979"/>
                      </a:lnTo>
                      <a:lnTo>
                        <a:pt x="734" y="2007"/>
                      </a:lnTo>
                      <a:lnTo>
                        <a:pt x="797" y="2044"/>
                      </a:lnTo>
                      <a:lnTo>
                        <a:pt x="854" y="2085"/>
                      </a:lnTo>
                      <a:lnTo>
                        <a:pt x="877" y="2108"/>
                      </a:lnTo>
                      <a:lnTo>
                        <a:pt x="899" y="2135"/>
                      </a:lnTo>
                      <a:lnTo>
                        <a:pt x="932" y="2196"/>
                      </a:lnTo>
                      <a:lnTo>
                        <a:pt x="951" y="2268"/>
                      </a:lnTo>
                      <a:lnTo>
                        <a:pt x="953" y="2350"/>
                      </a:lnTo>
                      <a:lnTo>
                        <a:pt x="934" y="2447"/>
                      </a:lnTo>
                      <a:lnTo>
                        <a:pt x="911" y="2500"/>
                      </a:lnTo>
                      <a:lnTo>
                        <a:pt x="896" y="2521"/>
                      </a:lnTo>
                      <a:lnTo>
                        <a:pt x="879" y="2536"/>
                      </a:lnTo>
                      <a:lnTo>
                        <a:pt x="842" y="2555"/>
                      </a:lnTo>
                      <a:lnTo>
                        <a:pt x="804" y="2559"/>
                      </a:lnTo>
                      <a:lnTo>
                        <a:pt x="732" y="2517"/>
                      </a:lnTo>
                      <a:lnTo>
                        <a:pt x="688" y="2418"/>
                      </a:lnTo>
                      <a:lnTo>
                        <a:pt x="679" y="2361"/>
                      </a:lnTo>
                      <a:lnTo>
                        <a:pt x="666" y="2312"/>
                      </a:lnTo>
                      <a:lnTo>
                        <a:pt x="650" y="2268"/>
                      </a:lnTo>
                      <a:lnTo>
                        <a:pt x="633" y="2230"/>
                      </a:lnTo>
                      <a:lnTo>
                        <a:pt x="614" y="2197"/>
                      </a:lnTo>
                      <a:lnTo>
                        <a:pt x="595" y="2169"/>
                      </a:lnTo>
                      <a:lnTo>
                        <a:pt x="574" y="2146"/>
                      </a:lnTo>
                      <a:lnTo>
                        <a:pt x="552" y="2125"/>
                      </a:lnTo>
                      <a:lnTo>
                        <a:pt x="527" y="2108"/>
                      </a:lnTo>
                      <a:lnTo>
                        <a:pt x="502" y="2095"/>
                      </a:lnTo>
                      <a:lnTo>
                        <a:pt x="451" y="2074"/>
                      </a:lnTo>
                      <a:lnTo>
                        <a:pt x="344" y="2051"/>
                      </a:lnTo>
                      <a:lnTo>
                        <a:pt x="240" y="2030"/>
                      </a:lnTo>
                      <a:lnTo>
                        <a:pt x="147" y="1983"/>
                      </a:lnTo>
                      <a:lnTo>
                        <a:pt x="74" y="1882"/>
                      </a:lnTo>
                      <a:lnTo>
                        <a:pt x="34" y="1701"/>
                      </a:lnTo>
                      <a:lnTo>
                        <a:pt x="15" y="1509"/>
                      </a:lnTo>
                      <a:lnTo>
                        <a:pt x="0" y="1222"/>
                      </a:lnTo>
                      <a:lnTo>
                        <a:pt x="2" y="949"/>
                      </a:lnTo>
                      <a:lnTo>
                        <a:pt x="19" y="850"/>
                      </a:lnTo>
                      <a:lnTo>
                        <a:pt x="31" y="814"/>
                      </a:lnTo>
                      <a:lnTo>
                        <a:pt x="46" y="791"/>
                      </a:lnTo>
                      <a:lnTo>
                        <a:pt x="69" y="772"/>
                      </a:lnTo>
                      <a:lnTo>
                        <a:pt x="95" y="755"/>
                      </a:lnTo>
                      <a:lnTo>
                        <a:pt x="148" y="726"/>
                      </a:lnTo>
                      <a:lnTo>
                        <a:pt x="202" y="699"/>
                      </a:lnTo>
                      <a:lnTo>
                        <a:pt x="251" y="665"/>
                      </a:lnTo>
                      <a:lnTo>
                        <a:pt x="295" y="625"/>
                      </a:lnTo>
                      <a:lnTo>
                        <a:pt x="329" y="587"/>
                      </a:lnTo>
                      <a:lnTo>
                        <a:pt x="377" y="515"/>
                      </a:lnTo>
                      <a:lnTo>
                        <a:pt x="398" y="445"/>
                      </a:lnTo>
                      <a:lnTo>
                        <a:pt x="399" y="378"/>
                      </a:lnTo>
                      <a:lnTo>
                        <a:pt x="388" y="308"/>
                      </a:lnTo>
                      <a:lnTo>
                        <a:pt x="369" y="234"/>
                      </a:lnTo>
                      <a:lnTo>
                        <a:pt x="333" y="63"/>
                      </a:lnTo>
                      <a:lnTo>
                        <a:pt x="333" y="23"/>
                      </a:lnTo>
                      <a:lnTo>
                        <a:pt x="344" y="0"/>
                      </a:lnTo>
                      <a:lnTo>
                        <a:pt x="405" y="13"/>
                      </a:lnTo>
                      <a:lnTo>
                        <a:pt x="455" y="49"/>
                      </a:lnTo>
                      <a:lnTo>
                        <a:pt x="495" y="97"/>
                      </a:lnTo>
                      <a:lnTo>
                        <a:pt x="544" y="215"/>
                      </a:lnTo>
                      <a:lnTo>
                        <a:pt x="555" y="352"/>
                      </a:lnTo>
                      <a:lnTo>
                        <a:pt x="548" y="422"/>
                      </a:lnTo>
                      <a:lnTo>
                        <a:pt x="533" y="496"/>
                      </a:lnTo>
                      <a:lnTo>
                        <a:pt x="512" y="568"/>
                      </a:lnTo>
                      <a:lnTo>
                        <a:pt x="483" y="637"/>
                      </a:lnTo>
                      <a:lnTo>
                        <a:pt x="468" y="671"/>
                      </a:lnTo>
                      <a:lnTo>
                        <a:pt x="449" y="703"/>
                      </a:lnTo>
                      <a:lnTo>
                        <a:pt x="430" y="734"/>
                      </a:lnTo>
                      <a:lnTo>
                        <a:pt x="411" y="764"/>
                      </a:lnTo>
                      <a:lnTo>
                        <a:pt x="388" y="791"/>
                      </a:lnTo>
                      <a:lnTo>
                        <a:pt x="367" y="817"/>
                      </a:lnTo>
                      <a:lnTo>
                        <a:pt x="342" y="842"/>
                      </a:lnTo>
                      <a:lnTo>
                        <a:pt x="318" y="863"/>
                      </a:lnTo>
                      <a:lnTo>
                        <a:pt x="291" y="884"/>
                      </a:lnTo>
                      <a:lnTo>
                        <a:pt x="266" y="899"/>
                      </a:lnTo>
                      <a:lnTo>
                        <a:pt x="209" y="924"/>
                      </a:lnTo>
                      <a:lnTo>
                        <a:pt x="209" y="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38" name="Freeform 18"/>
                <p:cNvSpPr>
                  <a:spLocks/>
                </p:cNvSpPr>
                <p:nvPr/>
              </p:nvSpPr>
              <p:spPr bwMode="auto">
                <a:xfrm>
                  <a:off x="2014" y="1313"/>
                  <a:ext cx="2100" cy="1576"/>
                </a:xfrm>
                <a:custGeom>
                  <a:avLst/>
                  <a:gdLst>
                    <a:gd name="T0" fmla="*/ 895 w 4200"/>
                    <a:gd name="T1" fmla="*/ 2700 h 3152"/>
                    <a:gd name="T2" fmla="*/ 1933 w 4200"/>
                    <a:gd name="T3" fmla="*/ 2738 h 3152"/>
                    <a:gd name="T4" fmla="*/ 2464 w 4200"/>
                    <a:gd name="T5" fmla="*/ 2812 h 3152"/>
                    <a:gd name="T6" fmla="*/ 2975 w 4200"/>
                    <a:gd name="T7" fmla="*/ 2895 h 3152"/>
                    <a:gd name="T8" fmla="*/ 3394 w 4200"/>
                    <a:gd name="T9" fmla="*/ 2973 h 3152"/>
                    <a:gd name="T10" fmla="*/ 3654 w 4200"/>
                    <a:gd name="T11" fmla="*/ 3027 h 3152"/>
                    <a:gd name="T12" fmla="*/ 3650 w 4200"/>
                    <a:gd name="T13" fmla="*/ 2934 h 3152"/>
                    <a:gd name="T14" fmla="*/ 3603 w 4200"/>
                    <a:gd name="T15" fmla="*/ 2742 h 3152"/>
                    <a:gd name="T16" fmla="*/ 3627 w 4200"/>
                    <a:gd name="T17" fmla="*/ 2626 h 3152"/>
                    <a:gd name="T18" fmla="*/ 3683 w 4200"/>
                    <a:gd name="T19" fmla="*/ 2548 h 3152"/>
                    <a:gd name="T20" fmla="*/ 3789 w 4200"/>
                    <a:gd name="T21" fmla="*/ 2466 h 3152"/>
                    <a:gd name="T22" fmla="*/ 4017 w 4200"/>
                    <a:gd name="T23" fmla="*/ 2401 h 3152"/>
                    <a:gd name="T24" fmla="*/ 3973 w 4200"/>
                    <a:gd name="T25" fmla="*/ 2177 h 3152"/>
                    <a:gd name="T26" fmla="*/ 3922 w 4200"/>
                    <a:gd name="T27" fmla="*/ 1935 h 3152"/>
                    <a:gd name="T28" fmla="*/ 3854 w 4200"/>
                    <a:gd name="T29" fmla="*/ 1287 h 3152"/>
                    <a:gd name="T30" fmla="*/ 3755 w 4200"/>
                    <a:gd name="T31" fmla="*/ 1133 h 3152"/>
                    <a:gd name="T32" fmla="*/ 3557 w 4200"/>
                    <a:gd name="T33" fmla="*/ 1040 h 3152"/>
                    <a:gd name="T34" fmla="*/ 3492 w 4200"/>
                    <a:gd name="T35" fmla="*/ 863 h 3152"/>
                    <a:gd name="T36" fmla="*/ 3285 w 4200"/>
                    <a:gd name="T37" fmla="*/ 658 h 3152"/>
                    <a:gd name="T38" fmla="*/ 2673 w 4200"/>
                    <a:gd name="T39" fmla="*/ 563 h 3152"/>
                    <a:gd name="T40" fmla="*/ 2472 w 4200"/>
                    <a:gd name="T41" fmla="*/ 477 h 3152"/>
                    <a:gd name="T42" fmla="*/ 2314 w 4200"/>
                    <a:gd name="T43" fmla="*/ 398 h 3152"/>
                    <a:gd name="T44" fmla="*/ 2164 w 4200"/>
                    <a:gd name="T45" fmla="*/ 337 h 3152"/>
                    <a:gd name="T46" fmla="*/ 1951 w 4200"/>
                    <a:gd name="T47" fmla="*/ 261 h 3152"/>
                    <a:gd name="T48" fmla="*/ 1726 w 4200"/>
                    <a:gd name="T49" fmla="*/ 194 h 3152"/>
                    <a:gd name="T50" fmla="*/ 1065 w 4200"/>
                    <a:gd name="T51" fmla="*/ 190 h 3152"/>
                    <a:gd name="T52" fmla="*/ 707 w 4200"/>
                    <a:gd name="T53" fmla="*/ 272 h 3152"/>
                    <a:gd name="T54" fmla="*/ 407 w 4200"/>
                    <a:gd name="T55" fmla="*/ 363 h 3152"/>
                    <a:gd name="T56" fmla="*/ 120 w 4200"/>
                    <a:gd name="T57" fmla="*/ 422 h 3152"/>
                    <a:gd name="T58" fmla="*/ 0 w 4200"/>
                    <a:gd name="T59" fmla="*/ 331 h 3152"/>
                    <a:gd name="T60" fmla="*/ 36 w 4200"/>
                    <a:gd name="T61" fmla="*/ 244 h 3152"/>
                    <a:gd name="T62" fmla="*/ 148 w 4200"/>
                    <a:gd name="T63" fmla="*/ 187 h 3152"/>
                    <a:gd name="T64" fmla="*/ 422 w 4200"/>
                    <a:gd name="T65" fmla="*/ 101 h 3152"/>
                    <a:gd name="T66" fmla="*/ 772 w 4200"/>
                    <a:gd name="T67" fmla="*/ 23 h 3152"/>
                    <a:gd name="T68" fmla="*/ 1694 w 4200"/>
                    <a:gd name="T69" fmla="*/ 40 h 3152"/>
                    <a:gd name="T70" fmla="*/ 2032 w 4200"/>
                    <a:gd name="T71" fmla="*/ 143 h 3152"/>
                    <a:gd name="T72" fmla="*/ 2165 w 4200"/>
                    <a:gd name="T73" fmla="*/ 207 h 3152"/>
                    <a:gd name="T74" fmla="*/ 2287 w 4200"/>
                    <a:gd name="T75" fmla="*/ 274 h 3152"/>
                    <a:gd name="T76" fmla="*/ 2407 w 4200"/>
                    <a:gd name="T77" fmla="*/ 339 h 3152"/>
                    <a:gd name="T78" fmla="*/ 2534 w 4200"/>
                    <a:gd name="T79" fmla="*/ 398 h 3152"/>
                    <a:gd name="T80" fmla="*/ 2732 w 4200"/>
                    <a:gd name="T81" fmla="*/ 460 h 3152"/>
                    <a:gd name="T82" fmla="*/ 3420 w 4200"/>
                    <a:gd name="T83" fmla="*/ 521 h 3152"/>
                    <a:gd name="T84" fmla="*/ 3582 w 4200"/>
                    <a:gd name="T85" fmla="*/ 742 h 3152"/>
                    <a:gd name="T86" fmla="*/ 3610 w 4200"/>
                    <a:gd name="T87" fmla="*/ 896 h 3152"/>
                    <a:gd name="T88" fmla="*/ 3685 w 4200"/>
                    <a:gd name="T89" fmla="*/ 949 h 3152"/>
                    <a:gd name="T90" fmla="*/ 3989 w 4200"/>
                    <a:gd name="T91" fmla="*/ 996 h 3152"/>
                    <a:gd name="T92" fmla="*/ 4099 w 4200"/>
                    <a:gd name="T93" fmla="*/ 1143 h 3152"/>
                    <a:gd name="T94" fmla="*/ 4171 w 4200"/>
                    <a:gd name="T95" fmla="*/ 1801 h 3152"/>
                    <a:gd name="T96" fmla="*/ 4181 w 4200"/>
                    <a:gd name="T97" fmla="*/ 2466 h 3152"/>
                    <a:gd name="T98" fmla="*/ 4023 w 4200"/>
                    <a:gd name="T99" fmla="*/ 2510 h 3152"/>
                    <a:gd name="T100" fmla="*/ 3806 w 4200"/>
                    <a:gd name="T101" fmla="*/ 2614 h 3152"/>
                    <a:gd name="T102" fmla="*/ 3778 w 4200"/>
                    <a:gd name="T103" fmla="*/ 2869 h 3152"/>
                    <a:gd name="T104" fmla="*/ 3827 w 4200"/>
                    <a:gd name="T105" fmla="*/ 3040 h 3152"/>
                    <a:gd name="T106" fmla="*/ 3762 w 4200"/>
                    <a:gd name="T107" fmla="*/ 3101 h 3152"/>
                    <a:gd name="T108" fmla="*/ 3445 w 4200"/>
                    <a:gd name="T109" fmla="*/ 3152 h 3152"/>
                    <a:gd name="T110" fmla="*/ 2785 w 4200"/>
                    <a:gd name="T111" fmla="*/ 3095 h 3152"/>
                    <a:gd name="T112" fmla="*/ 2363 w 4200"/>
                    <a:gd name="T113" fmla="*/ 3011 h 3152"/>
                    <a:gd name="T114" fmla="*/ 2108 w 4200"/>
                    <a:gd name="T115" fmla="*/ 2953 h 3152"/>
                    <a:gd name="T116" fmla="*/ 1856 w 4200"/>
                    <a:gd name="T117" fmla="*/ 2897 h 3152"/>
                    <a:gd name="T118" fmla="*/ 1432 w 4200"/>
                    <a:gd name="T119" fmla="*/ 2823 h 3152"/>
                    <a:gd name="T120" fmla="*/ 591 w 4200"/>
                    <a:gd name="T121" fmla="*/ 2827 h 3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200" h="3152">
                      <a:moveTo>
                        <a:pt x="574" y="2742"/>
                      </a:moveTo>
                      <a:lnTo>
                        <a:pt x="732" y="2717"/>
                      </a:lnTo>
                      <a:lnTo>
                        <a:pt x="895" y="2700"/>
                      </a:lnTo>
                      <a:lnTo>
                        <a:pt x="1232" y="2690"/>
                      </a:lnTo>
                      <a:lnTo>
                        <a:pt x="1580" y="2703"/>
                      </a:lnTo>
                      <a:lnTo>
                        <a:pt x="1933" y="2738"/>
                      </a:lnTo>
                      <a:lnTo>
                        <a:pt x="2112" y="2761"/>
                      </a:lnTo>
                      <a:lnTo>
                        <a:pt x="2287" y="2785"/>
                      </a:lnTo>
                      <a:lnTo>
                        <a:pt x="2464" y="2812"/>
                      </a:lnTo>
                      <a:lnTo>
                        <a:pt x="2637" y="2838"/>
                      </a:lnTo>
                      <a:lnTo>
                        <a:pt x="2808" y="2867"/>
                      </a:lnTo>
                      <a:lnTo>
                        <a:pt x="2975" y="2895"/>
                      </a:lnTo>
                      <a:lnTo>
                        <a:pt x="3137" y="2922"/>
                      </a:lnTo>
                      <a:lnTo>
                        <a:pt x="3297" y="2947"/>
                      </a:lnTo>
                      <a:lnTo>
                        <a:pt x="3394" y="2973"/>
                      </a:lnTo>
                      <a:lnTo>
                        <a:pt x="3464" y="2992"/>
                      </a:lnTo>
                      <a:lnTo>
                        <a:pt x="3536" y="3011"/>
                      </a:lnTo>
                      <a:lnTo>
                        <a:pt x="3654" y="3027"/>
                      </a:lnTo>
                      <a:lnTo>
                        <a:pt x="3681" y="3013"/>
                      </a:lnTo>
                      <a:lnTo>
                        <a:pt x="3675" y="2979"/>
                      </a:lnTo>
                      <a:lnTo>
                        <a:pt x="3650" y="2934"/>
                      </a:lnTo>
                      <a:lnTo>
                        <a:pt x="3629" y="2882"/>
                      </a:lnTo>
                      <a:lnTo>
                        <a:pt x="3605" y="2770"/>
                      </a:lnTo>
                      <a:lnTo>
                        <a:pt x="3603" y="2742"/>
                      </a:lnTo>
                      <a:lnTo>
                        <a:pt x="3605" y="2711"/>
                      </a:lnTo>
                      <a:lnTo>
                        <a:pt x="3616" y="2654"/>
                      </a:lnTo>
                      <a:lnTo>
                        <a:pt x="3627" y="2626"/>
                      </a:lnTo>
                      <a:lnTo>
                        <a:pt x="3641" y="2599"/>
                      </a:lnTo>
                      <a:lnTo>
                        <a:pt x="3660" y="2572"/>
                      </a:lnTo>
                      <a:lnTo>
                        <a:pt x="3683" y="2548"/>
                      </a:lnTo>
                      <a:lnTo>
                        <a:pt x="3717" y="2515"/>
                      </a:lnTo>
                      <a:lnTo>
                        <a:pt x="3753" y="2489"/>
                      </a:lnTo>
                      <a:lnTo>
                        <a:pt x="3789" y="2466"/>
                      </a:lnTo>
                      <a:lnTo>
                        <a:pt x="3829" y="2445"/>
                      </a:lnTo>
                      <a:lnTo>
                        <a:pt x="3916" y="2418"/>
                      </a:lnTo>
                      <a:lnTo>
                        <a:pt x="4017" y="2401"/>
                      </a:lnTo>
                      <a:lnTo>
                        <a:pt x="4004" y="2329"/>
                      </a:lnTo>
                      <a:lnTo>
                        <a:pt x="3991" y="2255"/>
                      </a:lnTo>
                      <a:lnTo>
                        <a:pt x="3973" y="2177"/>
                      </a:lnTo>
                      <a:lnTo>
                        <a:pt x="3956" y="2097"/>
                      </a:lnTo>
                      <a:lnTo>
                        <a:pt x="3939" y="2017"/>
                      </a:lnTo>
                      <a:lnTo>
                        <a:pt x="3922" y="1935"/>
                      </a:lnTo>
                      <a:lnTo>
                        <a:pt x="3890" y="1770"/>
                      </a:lnTo>
                      <a:lnTo>
                        <a:pt x="3850" y="1443"/>
                      </a:lnTo>
                      <a:lnTo>
                        <a:pt x="3854" y="1287"/>
                      </a:lnTo>
                      <a:lnTo>
                        <a:pt x="3863" y="1211"/>
                      </a:lnTo>
                      <a:lnTo>
                        <a:pt x="3880" y="1139"/>
                      </a:lnTo>
                      <a:lnTo>
                        <a:pt x="3755" y="1133"/>
                      </a:lnTo>
                      <a:lnTo>
                        <a:pt x="3658" y="1107"/>
                      </a:lnTo>
                      <a:lnTo>
                        <a:pt x="3586" y="1067"/>
                      </a:lnTo>
                      <a:lnTo>
                        <a:pt x="3557" y="1040"/>
                      </a:lnTo>
                      <a:lnTo>
                        <a:pt x="3534" y="1012"/>
                      </a:lnTo>
                      <a:lnTo>
                        <a:pt x="3506" y="943"/>
                      </a:lnTo>
                      <a:lnTo>
                        <a:pt x="3492" y="863"/>
                      </a:lnTo>
                      <a:lnTo>
                        <a:pt x="3494" y="776"/>
                      </a:lnTo>
                      <a:lnTo>
                        <a:pt x="3508" y="681"/>
                      </a:lnTo>
                      <a:lnTo>
                        <a:pt x="3285" y="658"/>
                      </a:lnTo>
                      <a:lnTo>
                        <a:pt x="3103" y="635"/>
                      </a:lnTo>
                      <a:lnTo>
                        <a:pt x="2837" y="597"/>
                      </a:lnTo>
                      <a:lnTo>
                        <a:pt x="2673" y="563"/>
                      </a:lnTo>
                      <a:lnTo>
                        <a:pt x="2565" y="525"/>
                      </a:lnTo>
                      <a:lnTo>
                        <a:pt x="2519" y="502"/>
                      </a:lnTo>
                      <a:lnTo>
                        <a:pt x="2472" y="477"/>
                      </a:lnTo>
                      <a:lnTo>
                        <a:pt x="2418" y="449"/>
                      </a:lnTo>
                      <a:lnTo>
                        <a:pt x="2352" y="417"/>
                      </a:lnTo>
                      <a:lnTo>
                        <a:pt x="2314" y="398"/>
                      </a:lnTo>
                      <a:lnTo>
                        <a:pt x="2268" y="379"/>
                      </a:lnTo>
                      <a:lnTo>
                        <a:pt x="2219" y="358"/>
                      </a:lnTo>
                      <a:lnTo>
                        <a:pt x="2164" y="337"/>
                      </a:lnTo>
                      <a:lnTo>
                        <a:pt x="2101" y="312"/>
                      </a:lnTo>
                      <a:lnTo>
                        <a:pt x="2030" y="287"/>
                      </a:lnTo>
                      <a:lnTo>
                        <a:pt x="1951" y="261"/>
                      </a:lnTo>
                      <a:lnTo>
                        <a:pt x="1863" y="230"/>
                      </a:lnTo>
                      <a:lnTo>
                        <a:pt x="1795" y="211"/>
                      </a:lnTo>
                      <a:lnTo>
                        <a:pt x="1726" y="194"/>
                      </a:lnTo>
                      <a:lnTo>
                        <a:pt x="1589" y="171"/>
                      </a:lnTo>
                      <a:lnTo>
                        <a:pt x="1321" y="164"/>
                      </a:lnTo>
                      <a:lnTo>
                        <a:pt x="1065" y="190"/>
                      </a:lnTo>
                      <a:lnTo>
                        <a:pt x="941" y="213"/>
                      </a:lnTo>
                      <a:lnTo>
                        <a:pt x="821" y="242"/>
                      </a:lnTo>
                      <a:lnTo>
                        <a:pt x="707" y="272"/>
                      </a:lnTo>
                      <a:lnTo>
                        <a:pt x="601" y="304"/>
                      </a:lnTo>
                      <a:lnTo>
                        <a:pt x="500" y="335"/>
                      </a:lnTo>
                      <a:lnTo>
                        <a:pt x="407" y="363"/>
                      </a:lnTo>
                      <a:lnTo>
                        <a:pt x="321" y="388"/>
                      </a:lnTo>
                      <a:lnTo>
                        <a:pt x="245" y="407"/>
                      </a:lnTo>
                      <a:lnTo>
                        <a:pt x="120" y="422"/>
                      </a:lnTo>
                      <a:lnTo>
                        <a:pt x="34" y="394"/>
                      </a:lnTo>
                      <a:lnTo>
                        <a:pt x="9" y="365"/>
                      </a:lnTo>
                      <a:lnTo>
                        <a:pt x="0" y="331"/>
                      </a:lnTo>
                      <a:lnTo>
                        <a:pt x="4" y="295"/>
                      </a:lnTo>
                      <a:lnTo>
                        <a:pt x="21" y="261"/>
                      </a:lnTo>
                      <a:lnTo>
                        <a:pt x="36" y="244"/>
                      </a:lnTo>
                      <a:lnTo>
                        <a:pt x="53" y="228"/>
                      </a:lnTo>
                      <a:lnTo>
                        <a:pt x="99" y="204"/>
                      </a:lnTo>
                      <a:lnTo>
                        <a:pt x="148" y="187"/>
                      </a:lnTo>
                      <a:lnTo>
                        <a:pt x="201" y="168"/>
                      </a:lnTo>
                      <a:lnTo>
                        <a:pt x="310" y="133"/>
                      </a:lnTo>
                      <a:lnTo>
                        <a:pt x="422" y="101"/>
                      </a:lnTo>
                      <a:lnTo>
                        <a:pt x="538" y="71"/>
                      </a:lnTo>
                      <a:lnTo>
                        <a:pt x="656" y="44"/>
                      </a:lnTo>
                      <a:lnTo>
                        <a:pt x="772" y="23"/>
                      </a:lnTo>
                      <a:lnTo>
                        <a:pt x="990" y="0"/>
                      </a:lnTo>
                      <a:lnTo>
                        <a:pt x="1388" y="2"/>
                      </a:lnTo>
                      <a:lnTo>
                        <a:pt x="1694" y="40"/>
                      </a:lnTo>
                      <a:lnTo>
                        <a:pt x="1819" y="69"/>
                      </a:lnTo>
                      <a:lnTo>
                        <a:pt x="1932" y="105"/>
                      </a:lnTo>
                      <a:lnTo>
                        <a:pt x="2032" y="143"/>
                      </a:lnTo>
                      <a:lnTo>
                        <a:pt x="2078" y="164"/>
                      </a:lnTo>
                      <a:lnTo>
                        <a:pt x="2122" y="185"/>
                      </a:lnTo>
                      <a:lnTo>
                        <a:pt x="2165" y="207"/>
                      </a:lnTo>
                      <a:lnTo>
                        <a:pt x="2207" y="228"/>
                      </a:lnTo>
                      <a:lnTo>
                        <a:pt x="2247" y="251"/>
                      </a:lnTo>
                      <a:lnTo>
                        <a:pt x="2287" y="274"/>
                      </a:lnTo>
                      <a:lnTo>
                        <a:pt x="2327" y="295"/>
                      </a:lnTo>
                      <a:lnTo>
                        <a:pt x="2367" y="318"/>
                      </a:lnTo>
                      <a:lnTo>
                        <a:pt x="2407" y="339"/>
                      </a:lnTo>
                      <a:lnTo>
                        <a:pt x="2449" y="360"/>
                      </a:lnTo>
                      <a:lnTo>
                        <a:pt x="2491" y="379"/>
                      </a:lnTo>
                      <a:lnTo>
                        <a:pt x="2534" y="398"/>
                      </a:lnTo>
                      <a:lnTo>
                        <a:pt x="2580" y="417"/>
                      </a:lnTo>
                      <a:lnTo>
                        <a:pt x="2627" y="432"/>
                      </a:lnTo>
                      <a:lnTo>
                        <a:pt x="2732" y="460"/>
                      </a:lnTo>
                      <a:lnTo>
                        <a:pt x="2846" y="483"/>
                      </a:lnTo>
                      <a:lnTo>
                        <a:pt x="3230" y="506"/>
                      </a:lnTo>
                      <a:lnTo>
                        <a:pt x="3420" y="521"/>
                      </a:lnTo>
                      <a:lnTo>
                        <a:pt x="3608" y="567"/>
                      </a:lnTo>
                      <a:lnTo>
                        <a:pt x="3603" y="666"/>
                      </a:lnTo>
                      <a:lnTo>
                        <a:pt x="3582" y="742"/>
                      </a:lnTo>
                      <a:lnTo>
                        <a:pt x="3578" y="804"/>
                      </a:lnTo>
                      <a:lnTo>
                        <a:pt x="3588" y="856"/>
                      </a:lnTo>
                      <a:lnTo>
                        <a:pt x="3610" y="896"/>
                      </a:lnTo>
                      <a:lnTo>
                        <a:pt x="3626" y="913"/>
                      </a:lnTo>
                      <a:lnTo>
                        <a:pt x="3643" y="926"/>
                      </a:lnTo>
                      <a:lnTo>
                        <a:pt x="3685" y="949"/>
                      </a:lnTo>
                      <a:lnTo>
                        <a:pt x="3732" y="966"/>
                      </a:lnTo>
                      <a:lnTo>
                        <a:pt x="3783" y="977"/>
                      </a:lnTo>
                      <a:lnTo>
                        <a:pt x="3989" y="996"/>
                      </a:lnTo>
                      <a:lnTo>
                        <a:pt x="4061" y="1010"/>
                      </a:lnTo>
                      <a:lnTo>
                        <a:pt x="4089" y="1038"/>
                      </a:lnTo>
                      <a:lnTo>
                        <a:pt x="4099" y="1143"/>
                      </a:lnTo>
                      <a:lnTo>
                        <a:pt x="4120" y="1321"/>
                      </a:lnTo>
                      <a:lnTo>
                        <a:pt x="4145" y="1550"/>
                      </a:lnTo>
                      <a:lnTo>
                        <a:pt x="4171" y="1801"/>
                      </a:lnTo>
                      <a:lnTo>
                        <a:pt x="4200" y="2262"/>
                      </a:lnTo>
                      <a:lnTo>
                        <a:pt x="4192" y="2418"/>
                      </a:lnTo>
                      <a:lnTo>
                        <a:pt x="4181" y="2466"/>
                      </a:lnTo>
                      <a:lnTo>
                        <a:pt x="4171" y="2481"/>
                      </a:lnTo>
                      <a:lnTo>
                        <a:pt x="4162" y="2489"/>
                      </a:lnTo>
                      <a:lnTo>
                        <a:pt x="4023" y="2510"/>
                      </a:lnTo>
                      <a:lnTo>
                        <a:pt x="3926" y="2538"/>
                      </a:lnTo>
                      <a:lnTo>
                        <a:pt x="3859" y="2574"/>
                      </a:lnTo>
                      <a:lnTo>
                        <a:pt x="3806" y="2614"/>
                      </a:lnTo>
                      <a:lnTo>
                        <a:pt x="3770" y="2673"/>
                      </a:lnTo>
                      <a:lnTo>
                        <a:pt x="3761" y="2762"/>
                      </a:lnTo>
                      <a:lnTo>
                        <a:pt x="3778" y="2869"/>
                      </a:lnTo>
                      <a:lnTo>
                        <a:pt x="3795" y="2924"/>
                      </a:lnTo>
                      <a:lnTo>
                        <a:pt x="3819" y="2981"/>
                      </a:lnTo>
                      <a:lnTo>
                        <a:pt x="3827" y="3040"/>
                      </a:lnTo>
                      <a:lnTo>
                        <a:pt x="3814" y="3063"/>
                      </a:lnTo>
                      <a:lnTo>
                        <a:pt x="3793" y="3084"/>
                      </a:lnTo>
                      <a:lnTo>
                        <a:pt x="3762" y="3101"/>
                      </a:lnTo>
                      <a:lnTo>
                        <a:pt x="3726" y="3114"/>
                      </a:lnTo>
                      <a:lnTo>
                        <a:pt x="3639" y="3135"/>
                      </a:lnTo>
                      <a:lnTo>
                        <a:pt x="3445" y="3152"/>
                      </a:lnTo>
                      <a:lnTo>
                        <a:pt x="3291" y="3152"/>
                      </a:lnTo>
                      <a:lnTo>
                        <a:pt x="2954" y="3122"/>
                      </a:lnTo>
                      <a:lnTo>
                        <a:pt x="2785" y="3095"/>
                      </a:lnTo>
                      <a:lnTo>
                        <a:pt x="2618" y="3065"/>
                      </a:lnTo>
                      <a:lnTo>
                        <a:pt x="2449" y="3029"/>
                      </a:lnTo>
                      <a:lnTo>
                        <a:pt x="2363" y="3011"/>
                      </a:lnTo>
                      <a:lnTo>
                        <a:pt x="2278" y="2992"/>
                      </a:lnTo>
                      <a:lnTo>
                        <a:pt x="2194" y="2973"/>
                      </a:lnTo>
                      <a:lnTo>
                        <a:pt x="2108" y="2953"/>
                      </a:lnTo>
                      <a:lnTo>
                        <a:pt x="2025" y="2934"/>
                      </a:lnTo>
                      <a:lnTo>
                        <a:pt x="1939" y="2916"/>
                      </a:lnTo>
                      <a:lnTo>
                        <a:pt x="1856" y="2897"/>
                      </a:lnTo>
                      <a:lnTo>
                        <a:pt x="1770" y="2880"/>
                      </a:lnTo>
                      <a:lnTo>
                        <a:pt x="1601" y="2848"/>
                      </a:lnTo>
                      <a:lnTo>
                        <a:pt x="1432" y="2823"/>
                      </a:lnTo>
                      <a:lnTo>
                        <a:pt x="1262" y="2804"/>
                      </a:lnTo>
                      <a:lnTo>
                        <a:pt x="926" y="2793"/>
                      </a:lnTo>
                      <a:lnTo>
                        <a:pt x="591" y="2827"/>
                      </a:lnTo>
                      <a:lnTo>
                        <a:pt x="574" y="2742"/>
                      </a:lnTo>
                      <a:lnTo>
                        <a:pt x="574" y="27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39" name="Freeform 19"/>
                <p:cNvSpPr>
                  <a:spLocks/>
                </p:cNvSpPr>
                <p:nvPr/>
              </p:nvSpPr>
              <p:spPr bwMode="auto">
                <a:xfrm>
                  <a:off x="3986" y="2611"/>
                  <a:ext cx="196" cy="197"/>
                </a:xfrm>
                <a:custGeom>
                  <a:avLst/>
                  <a:gdLst>
                    <a:gd name="T0" fmla="*/ 0 w 394"/>
                    <a:gd name="T1" fmla="*/ 198 h 394"/>
                    <a:gd name="T2" fmla="*/ 15 w 394"/>
                    <a:gd name="T3" fmla="*/ 120 h 394"/>
                    <a:gd name="T4" fmla="*/ 34 w 394"/>
                    <a:gd name="T5" fmla="*/ 87 h 394"/>
                    <a:gd name="T6" fmla="*/ 57 w 394"/>
                    <a:gd name="T7" fmla="*/ 57 h 394"/>
                    <a:gd name="T8" fmla="*/ 88 w 394"/>
                    <a:gd name="T9" fmla="*/ 34 h 394"/>
                    <a:gd name="T10" fmla="*/ 120 w 394"/>
                    <a:gd name="T11" fmla="*/ 15 h 394"/>
                    <a:gd name="T12" fmla="*/ 198 w 394"/>
                    <a:gd name="T13" fmla="*/ 0 h 394"/>
                    <a:gd name="T14" fmla="*/ 274 w 394"/>
                    <a:gd name="T15" fmla="*/ 15 h 394"/>
                    <a:gd name="T16" fmla="*/ 337 w 394"/>
                    <a:gd name="T17" fmla="*/ 57 h 394"/>
                    <a:gd name="T18" fmla="*/ 378 w 394"/>
                    <a:gd name="T19" fmla="*/ 120 h 394"/>
                    <a:gd name="T20" fmla="*/ 394 w 394"/>
                    <a:gd name="T21" fmla="*/ 198 h 394"/>
                    <a:gd name="T22" fmla="*/ 378 w 394"/>
                    <a:gd name="T23" fmla="*/ 274 h 394"/>
                    <a:gd name="T24" fmla="*/ 359 w 394"/>
                    <a:gd name="T25" fmla="*/ 306 h 394"/>
                    <a:gd name="T26" fmla="*/ 337 w 394"/>
                    <a:gd name="T27" fmla="*/ 337 h 394"/>
                    <a:gd name="T28" fmla="*/ 306 w 394"/>
                    <a:gd name="T29" fmla="*/ 359 h 394"/>
                    <a:gd name="T30" fmla="*/ 274 w 394"/>
                    <a:gd name="T31" fmla="*/ 378 h 394"/>
                    <a:gd name="T32" fmla="*/ 198 w 394"/>
                    <a:gd name="T33" fmla="*/ 394 h 394"/>
                    <a:gd name="T34" fmla="*/ 120 w 394"/>
                    <a:gd name="T35" fmla="*/ 378 h 394"/>
                    <a:gd name="T36" fmla="*/ 57 w 394"/>
                    <a:gd name="T37" fmla="*/ 337 h 394"/>
                    <a:gd name="T38" fmla="*/ 15 w 394"/>
                    <a:gd name="T39" fmla="*/ 274 h 394"/>
                    <a:gd name="T40" fmla="*/ 0 w 394"/>
                    <a:gd name="T41" fmla="*/ 198 h 394"/>
                    <a:gd name="T42" fmla="*/ 0 w 394"/>
                    <a:gd name="T43" fmla="*/ 198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94" h="394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4" y="87"/>
                      </a:lnTo>
                      <a:lnTo>
                        <a:pt x="57" y="57"/>
                      </a:lnTo>
                      <a:lnTo>
                        <a:pt x="88" y="34"/>
                      </a:lnTo>
                      <a:lnTo>
                        <a:pt x="120" y="15"/>
                      </a:lnTo>
                      <a:lnTo>
                        <a:pt x="198" y="0"/>
                      </a:lnTo>
                      <a:lnTo>
                        <a:pt x="274" y="15"/>
                      </a:lnTo>
                      <a:lnTo>
                        <a:pt x="337" y="57"/>
                      </a:lnTo>
                      <a:lnTo>
                        <a:pt x="378" y="120"/>
                      </a:lnTo>
                      <a:lnTo>
                        <a:pt x="394" y="198"/>
                      </a:lnTo>
                      <a:lnTo>
                        <a:pt x="378" y="274"/>
                      </a:lnTo>
                      <a:lnTo>
                        <a:pt x="359" y="306"/>
                      </a:lnTo>
                      <a:lnTo>
                        <a:pt x="337" y="337"/>
                      </a:lnTo>
                      <a:lnTo>
                        <a:pt x="306" y="359"/>
                      </a:lnTo>
                      <a:lnTo>
                        <a:pt x="274" y="378"/>
                      </a:lnTo>
                      <a:lnTo>
                        <a:pt x="198" y="394"/>
                      </a:lnTo>
                      <a:lnTo>
                        <a:pt x="120" y="378"/>
                      </a:lnTo>
                      <a:lnTo>
                        <a:pt x="57" y="337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40" name="Freeform 20"/>
                <p:cNvSpPr>
                  <a:spLocks/>
                </p:cNvSpPr>
                <p:nvPr/>
              </p:nvSpPr>
              <p:spPr bwMode="auto">
                <a:xfrm>
                  <a:off x="1744" y="2571"/>
                  <a:ext cx="217" cy="218"/>
                </a:xfrm>
                <a:custGeom>
                  <a:avLst/>
                  <a:gdLst>
                    <a:gd name="T0" fmla="*/ 0 w 433"/>
                    <a:gd name="T1" fmla="*/ 217 h 436"/>
                    <a:gd name="T2" fmla="*/ 4 w 433"/>
                    <a:gd name="T3" fmla="*/ 173 h 436"/>
                    <a:gd name="T4" fmla="*/ 17 w 433"/>
                    <a:gd name="T5" fmla="*/ 133 h 436"/>
                    <a:gd name="T6" fmla="*/ 36 w 433"/>
                    <a:gd name="T7" fmla="*/ 95 h 436"/>
                    <a:gd name="T8" fmla="*/ 49 w 433"/>
                    <a:gd name="T9" fmla="*/ 80 h 436"/>
                    <a:gd name="T10" fmla="*/ 63 w 433"/>
                    <a:gd name="T11" fmla="*/ 63 h 436"/>
                    <a:gd name="T12" fmla="*/ 95 w 433"/>
                    <a:gd name="T13" fmla="*/ 38 h 436"/>
                    <a:gd name="T14" fmla="*/ 133 w 433"/>
                    <a:gd name="T15" fmla="*/ 17 h 436"/>
                    <a:gd name="T16" fmla="*/ 217 w 433"/>
                    <a:gd name="T17" fmla="*/ 0 h 436"/>
                    <a:gd name="T18" fmla="*/ 302 w 433"/>
                    <a:gd name="T19" fmla="*/ 17 h 436"/>
                    <a:gd name="T20" fmla="*/ 371 w 433"/>
                    <a:gd name="T21" fmla="*/ 63 h 436"/>
                    <a:gd name="T22" fmla="*/ 416 w 433"/>
                    <a:gd name="T23" fmla="*/ 133 h 436"/>
                    <a:gd name="T24" fmla="*/ 433 w 433"/>
                    <a:gd name="T25" fmla="*/ 217 h 436"/>
                    <a:gd name="T26" fmla="*/ 430 w 433"/>
                    <a:gd name="T27" fmla="*/ 261 h 436"/>
                    <a:gd name="T28" fmla="*/ 416 w 433"/>
                    <a:gd name="T29" fmla="*/ 302 h 436"/>
                    <a:gd name="T30" fmla="*/ 397 w 433"/>
                    <a:gd name="T31" fmla="*/ 339 h 436"/>
                    <a:gd name="T32" fmla="*/ 384 w 433"/>
                    <a:gd name="T33" fmla="*/ 356 h 436"/>
                    <a:gd name="T34" fmla="*/ 371 w 433"/>
                    <a:gd name="T35" fmla="*/ 371 h 436"/>
                    <a:gd name="T36" fmla="*/ 338 w 433"/>
                    <a:gd name="T37" fmla="*/ 397 h 436"/>
                    <a:gd name="T38" fmla="*/ 302 w 433"/>
                    <a:gd name="T39" fmla="*/ 418 h 436"/>
                    <a:gd name="T40" fmla="*/ 217 w 433"/>
                    <a:gd name="T41" fmla="*/ 436 h 436"/>
                    <a:gd name="T42" fmla="*/ 133 w 433"/>
                    <a:gd name="T43" fmla="*/ 418 h 436"/>
                    <a:gd name="T44" fmla="*/ 63 w 433"/>
                    <a:gd name="T45" fmla="*/ 371 h 436"/>
                    <a:gd name="T46" fmla="*/ 17 w 433"/>
                    <a:gd name="T47" fmla="*/ 302 h 436"/>
                    <a:gd name="T48" fmla="*/ 0 w 433"/>
                    <a:gd name="T49" fmla="*/ 217 h 436"/>
                    <a:gd name="T50" fmla="*/ 0 w 433"/>
                    <a:gd name="T51" fmla="*/ 217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33" h="436">
                      <a:moveTo>
                        <a:pt x="0" y="217"/>
                      </a:moveTo>
                      <a:lnTo>
                        <a:pt x="4" y="173"/>
                      </a:lnTo>
                      <a:lnTo>
                        <a:pt x="17" y="133"/>
                      </a:lnTo>
                      <a:lnTo>
                        <a:pt x="36" y="95"/>
                      </a:lnTo>
                      <a:lnTo>
                        <a:pt x="49" y="80"/>
                      </a:lnTo>
                      <a:lnTo>
                        <a:pt x="63" y="63"/>
                      </a:lnTo>
                      <a:lnTo>
                        <a:pt x="95" y="38"/>
                      </a:lnTo>
                      <a:lnTo>
                        <a:pt x="133" y="17"/>
                      </a:lnTo>
                      <a:lnTo>
                        <a:pt x="217" y="0"/>
                      </a:lnTo>
                      <a:lnTo>
                        <a:pt x="302" y="17"/>
                      </a:lnTo>
                      <a:lnTo>
                        <a:pt x="371" y="63"/>
                      </a:lnTo>
                      <a:lnTo>
                        <a:pt x="416" y="133"/>
                      </a:lnTo>
                      <a:lnTo>
                        <a:pt x="433" y="217"/>
                      </a:lnTo>
                      <a:lnTo>
                        <a:pt x="430" y="261"/>
                      </a:lnTo>
                      <a:lnTo>
                        <a:pt x="416" y="302"/>
                      </a:lnTo>
                      <a:lnTo>
                        <a:pt x="397" y="339"/>
                      </a:lnTo>
                      <a:lnTo>
                        <a:pt x="384" y="356"/>
                      </a:lnTo>
                      <a:lnTo>
                        <a:pt x="371" y="371"/>
                      </a:lnTo>
                      <a:lnTo>
                        <a:pt x="338" y="397"/>
                      </a:lnTo>
                      <a:lnTo>
                        <a:pt x="302" y="418"/>
                      </a:lnTo>
                      <a:lnTo>
                        <a:pt x="217" y="436"/>
                      </a:lnTo>
                      <a:lnTo>
                        <a:pt x="133" y="418"/>
                      </a:lnTo>
                      <a:lnTo>
                        <a:pt x="63" y="371"/>
                      </a:lnTo>
                      <a:lnTo>
                        <a:pt x="17" y="302"/>
                      </a:lnTo>
                      <a:lnTo>
                        <a:pt x="0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41" name="Freeform 21"/>
                <p:cNvSpPr>
                  <a:spLocks/>
                </p:cNvSpPr>
                <p:nvPr/>
              </p:nvSpPr>
              <p:spPr bwMode="auto">
                <a:xfrm>
                  <a:off x="2031" y="1864"/>
                  <a:ext cx="382" cy="448"/>
                </a:xfrm>
                <a:custGeom>
                  <a:avLst/>
                  <a:gdLst>
                    <a:gd name="T0" fmla="*/ 603 w 764"/>
                    <a:gd name="T1" fmla="*/ 496 h 895"/>
                    <a:gd name="T2" fmla="*/ 662 w 764"/>
                    <a:gd name="T3" fmla="*/ 509 h 895"/>
                    <a:gd name="T4" fmla="*/ 707 w 764"/>
                    <a:gd name="T5" fmla="*/ 540 h 895"/>
                    <a:gd name="T6" fmla="*/ 740 w 764"/>
                    <a:gd name="T7" fmla="*/ 580 h 895"/>
                    <a:gd name="T8" fmla="*/ 759 w 764"/>
                    <a:gd name="T9" fmla="*/ 629 h 895"/>
                    <a:gd name="T10" fmla="*/ 764 w 764"/>
                    <a:gd name="T11" fmla="*/ 682 h 895"/>
                    <a:gd name="T12" fmla="*/ 753 w 764"/>
                    <a:gd name="T13" fmla="*/ 736 h 895"/>
                    <a:gd name="T14" fmla="*/ 740 w 764"/>
                    <a:gd name="T15" fmla="*/ 760 h 895"/>
                    <a:gd name="T16" fmla="*/ 725 w 764"/>
                    <a:gd name="T17" fmla="*/ 785 h 895"/>
                    <a:gd name="T18" fmla="*/ 704 w 764"/>
                    <a:gd name="T19" fmla="*/ 808 h 895"/>
                    <a:gd name="T20" fmla="*/ 679 w 764"/>
                    <a:gd name="T21" fmla="*/ 827 h 895"/>
                    <a:gd name="T22" fmla="*/ 650 w 764"/>
                    <a:gd name="T23" fmla="*/ 842 h 895"/>
                    <a:gd name="T24" fmla="*/ 620 w 764"/>
                    <a:gd name="T25" fmla="*/ 857 h 895"/>
                    <a:gd name="T26" fmla="*/ 553 w 764"/>
                    <a:gd name="T27" fmla="*/ 882 h 895"/>
                    <a:gd name="T28" fmla="*/ 481 w 764"/>
                    <a:gd name="T29" fmla="*/ 895 h 895"/>
                    <a:gd name="T30" fmla="*/ 411 w 764"/>
                    <a:gd name="T31" fmla="*/ 895 h 895"/>
                    <a:gd name="T32" fmla="*/ 346 w 764"/>
                    <a:gd name="T33" fmla="*/ 880 h 895"/>
                    <a:gd name="T34" fmla="*/ 293 w 764"/>
                    <a:gd name="T35" fmla="*/ 846 h 895"/>
                    <a:gd name="T36" fmla="*/ 259 w 764"/>
                    <a:gd name="T37" fmla="*/ 793 h 895"/>
                    <a:gd name="T38" fmla="*/ 245 w 764"/>
                    <a:gd name="T39" fmla="*/ 717 h 895"/>
                    <a:gd name="T40" fmla="*/ 251 w 764"/>
                    <a:gd name="T41" fmla="*/ 623 h 895"/>
                    <a:gd name="T42" fmla="*/ 263 w 764"/>
                    <a:gd name="T43" fmla="*/ 532 h 895"/>
                    <a:gd name="T44" fmla="*/ 278 w 764"/>
                    <a:gd name="T45" fmla="*/ 441 h 895"/>
                    <a:gd name="T46" fmla="*/ 295 w 764"/>
                    <a:gd name="T47" fmla="*/ 352 h 895"/>
                    <a:gd name="T48" fmla="*/ 236 w 764"/>
                    <a:gd name="T49" fmla="*/ 386 h 895"/>
                    <a:gd name="T50" fmla="*/ 196 w 764"/>
                    <a:gd name="T51" fmla="*/ 424 h 895"/>
                    <a:gd name="T52" fmla="*/ 164 w 764"/>
                    <a:gd name="T53" fmla="*/ 467 h 895"/>
                    <a:gd name="T54" fmla="*/ 128 w 764"/>
                    <a:gd name="T55" fmla="*/ 523 h 895"/>
                    <a:gd name="T56" fmla="*/ 105 w 764"/>
                    <a:gd name="T57" fmla="*/ 547 h 895"/>
                    <a:gd name="T58" fmla="*/ 82 w 764"/>
                    <a:gd name="T59" fmla="*/ 561 h 895"/>
                    <a:gd name="T60" fmla="*/ 34 w 764"/>
                    <a:gd name="T61" fmla="*/ 561 h 895"/>
                    <a:gd name="T62" fmla="*/ 2 w 764"/>
                    <a:gd name="T63" fmla="*/ 526 h 895"/>
                    <a:gd name="T64" fmla="*/ 0 w 764"/>
                    <a:gd name="T65" fmla="*/ 466 h 895"/>
                    <a:gd name="T66" fmla="*/ 12 w 764"/>
                    <a:gd name="T67" fmla="*/ 429 h 895"/>
                    <a:gd name="T68" fmla="*/ 27 w 764"/>
                    <a:gd name="T69" fmla="*/ 391 h 895"/>
                    <a:gd name="T70" fmla="*/ 42 w 764"/>
                    <a:gd name="T71" fmla="*/ 357 h 895"/>
                    <a:gd name="T72" fmla="*/ 59 w 764"/>
                    <a:gd name="T73" fmla="*/ 323 h 895"/>
                    <a:gd name="T74" fmla="*/ 78 w 764"/>
                    <a:gd name="T75" fmla="*/ 289 h 895"/>
                    <a:gd name="T76" fmla="*/ 99 w 764"/>
                    <a:gd name="T77" fmla="*/ 258 h 895"/>
                    <a:gd name="T78" fmla="*/ 122 w 764"/>
                    <a:gd name="T79" fmla="*/ 228 h 895"/>
                    <a:gd name="T80" fmla="*/ 145 w 764"/>
                    <a:gd name="T81" fmla="*/ 199 h 895"/>
                    <a:gd name="T82" fmla="*/ 169 w 764"/>
                    <a:gd name="T83" fmla="*/ 171 h 895"/>
                    <a:gd name="T84" fmla="*/ 194 w 764"/>
                    <a:gd name="T85" fmla="*/ 146 h 895"/>
                    <a:gd name="T86" fmla="*/ 219 w 764"/>
                    <a:gd name="T87" fmla="*/ 123 h 895"/>
                    <a:gd name="T88" fmla="*/ 245 w 764"/>
                    <a:gd name="T89" fmla="*/ 101 h 895"/>
                    <a:gd name="T90" fmla="*/ 270 w 764"/>
                    <a:gd name="T91" fmla="*/ 82 h 895"/>
                    <a:gd name="T92" fmla="*/ 297 w 764"/>
                    <a:gd name="T93" fmla="*/ 63 h 895"/>
                    <a:gd name="T94" fmla="*/ 350 w 764"/>
                    <a:gd name="T95" fmla="*/ 34 h 895"/>
                    <a:gd name="T96" fmla="*/ 401 w 764"/>
                    <a:gd name="T97" fmla="*/ 11 h 895"/>
                    <a:gd name="T98" fmla="*/ 449 w 764"/>
                    <a:gd name="T99" fmla="*/ 0 h 895"/>
                    <a:gd name="T100" fmla="*/ 533 w 764"/>
                    <a:gd name="T101" fmla="*/ 7 h 895"/>
                    <a:gd name="T102" fmla="*/ 591 w 764"/>
                    <a:gd name="T103" fmla="*/ 57 h 895"/>
                    <a:gd name="T104" fmla="*/ 612 w 764"/>
                    <a:gd name="T105" fmla="*/ 156 h 895"/>
                    <a:gd name="T106" fmla="*/ 603 w 764"/>
                    <a:gd name="T107" fmla="*/ 496 h 895"/>
                    <a:gd name="T108" fmla="*/ 603 w 764"/>
                    <a:gd name="T109" fmla="*/ 496 h 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64" h="895">
                      <a:moveTo>
                        <a:pt x="603" y="496"/>
                      </a:moveTo>
                      <a:lnTo>
                        <a:pt x="662" y="509"/>
                      </a:lnTo>
                      <a:lnTo>
                        <a:pt x="707" y="540"/>
                      </a:lnTo>
                      <a:lnTo>
                        <a:pt x="740" y="580"/>
                      </a:lnTo>
                      <a:lnTo>
                        <a:pt x="759" y="629"/>
                      </a:lnTo>
                      <a:lnTo>
                        <a:pt x="764" y="682"/>
                      </a:lnTo>
                      <a:lnTo>
                        <a:pt x="753" y="736"/>
                      </a:lnTo>
                      <a:lnTo>
                        <a:pt x="740" y="760"/>
                      </a:lnTo>
                      <a:lnTo>
                        <a:pt x="725" y="785"/>
                      </a:lnTo>
                      <a:lnTo>
                        <a:pt x="704" y="808"/>
                      </a:lnTo>
                      <a:lnTo>
                        <a:pt x="679" y="827"/>
                      </a:lnTo>
                      <a:lnTo>
                        <a:pt x="650" y="842"/>
                      </a:lnTo>
                      <a:lnTo>
                        <a:pt x="620" y="857"/>
                      </a:lnTo>
                      <a:lnTo>
                        <a:pt x="553" y="882"/>
                      </a:lnTo>
                      <a:lnTo>
                        <a:pt x="481" y="895"/>
                      </a:lnTo>
                      <a:lnTo>
                        <a:pt x="411" y="895"/>
                      </a:lnTo>
                      <a:lnTo>
                        <a:pt x="346" y="880"/>
                      </a:lnTo>
                      <a:lnTo>
                        <a:pt x="293" y="846"/>
                      </a:lnTo>
                      <a:lnTo>
                        <a:pt x="259" y="793"/>
                      </a:lnTo>
                      <a:lnTo>
                        <a:pt x="245" y="717"/>
                      </a:lnTo>
                      <a:lnTo>
                        <a:pt x="251" y="623"/>
                      </a:lnTo>
                      <a:lnTo>
                        <a:pt x="263" y="532"/>
                      </a:lnTo>
                      <a:lnTo>
                        <a:pt x="278" y="441"/>
                      </a:lnTo>
                      <a:lnTo>
                        <a:pt x="295" y="352"/>
                      </a:lnTo>
                      <a:lnTo>
                        <a:pt x="236" y="386"/>
                      </a:lnTo>
                      <a:lnTo>
                        <a:pt x="196" y="424"/>
                      </a:lnTo>
                      <a:lnTo>
                        <a:pt x="164" y="467"/>
                      </a:lnTo>
                      <a:lnTo>
                        <a:pt x="128" y="523"/>
                      </a:lnTo>
                      <a:lnTo>
                        <a:pt x="105" y="547"/>
                      </a:lnTo>
                      <a:lnTo>
                        <a:pt x="82" y="561"/>
                      </a:lnTo>
                      <a:lnTo>
                        <a:pt x="34" y="561"/>
                      </a:lnTo>
                      <a:lnTo>
                        <a:pt x="2" y="526"/>
                      </a:lnTo>
                      <a:lnTo>
                        <a:pt x="0" y="466"/>
                      </a:lnTo>
                      <a:lnTo>
                        <a:pt x="12" y="429"/>
                      </a:lnTo>
                      <a:lnTo>
                        <a:pt x="27" y="391"/>
                      </a:lnTo>
                      <a:lnTo>
                        <a:pt x="42" y="357"/>
                      </a:lnTo>
                      <a:lnTo>
                        <a:pt x="59" y="323"/>
                      </a:lnTo>
                      <a:lnTo>
                        <a:pt x="78" y="289"/>
                      </a:lnTo>
                      <a:lnTo>
                        <a:pt x="99" y="258"/>
                      </a:lnTo>
                      <a:lnTo>
                        <a:pt x="122" y="228"/>
                      </a:lnTo>
                      <a:lnTo>
                        <a:pt x="145" y="199"/>
                      </a:lnTo>
                      <a:lnTo>
                        <a:pt x="169" y="171"/>
                      </a:lnTo>
                      <a:lnTo>
                        <a:pt x="194" y="146"/>
                      </a:lnTo>
                      <a:lnTo>
                        <a:pt x="219" y="123"/>
                      </a:lnTo>
                      <a:lnTo>
                        <a:pt x="245" y="101"/>
                      </a:lnTo>
                      <a:lnTo>
                        <a:pt x="270" y="82"/>
                      </a:lnTo>
                      <a:lnTo>
                        <a:pt x="297" y="63"/>
                      </a:lnTo>
                      <a:lnTo>
                        <a:pt x="350" y="34"/>
                      </a:lnTo>
                      <a:lnTo>
                        <a:pt x="401" y="11"/>
                      </a:lnTo>
                      <a:lnTo>
                        <a:pt x="449" y="0"/>
                      </a:lnTo>
                      <a:lnTo>
                        <a:pt x="533" y="7"/>
                      </a:lnTo>
                      <a:lnTo>
                        <a:pt x="591" y="57"/>
                      </a:lnTo>
                      <a:lnTo>
                        <a:pt x="612" y="156"/>
                      </a:lnTo>
                      <a:lnTo>
                        <a:pt x="603" y="496"/>
                      </a:lnTo>
                      <a:lnTo>
                        <a:pt x="603" y="496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42" name="Freeform 22"/>
                <p:cNvSpPr>
                  <a:spLocks/>
                </p:cNvSpPr>
                <p:nvPr/>
              </p:nvSpPr>
              <p:spPr bwMode="auto">
                <a:xfrm>
                  <a:off x="3280" y="1965"/>
                  <a:ext cx="581" cy="391"/>
                </a:xfrm>
                <a:custGeom>
                  <a:avLst/>
                  <a:gdLst>
                    <a:gd name="T0" fmla="*/ 263 w 1162"/>
                    <a:gd name="T1" fmla="*/ 506 h 784"/>
                    <a:gd name="T2" fmla="*/ 211 w 1162"/>
                    <a:gd name="T3" fmla="*/ 582 h 784"/>
                    <a:gd name="T4" fmla="*/ 185 w 1162"/>
                    <a:gd name="T5" fmla="*/ 620 h 784"/>
                    <a:gd name="T6" fmla="*/ 149 w 1162"/>
                    <a:gd name="T7" fmla="*/ 650 h 784"/>
                    <a:gd name="T8" fmla="*/ 42 w 1162"/>
                    <a:gd name="T9" fmla="*/ 654 h 784"/>
                    <a:gd name="T10" fmla="*/ 0 w 1162"/>
                    <a:gd name="T11" fmla="*/ 557 h 784"/>
                    <a:gd name="T12" fmla="*/ 38 w 1162"/>
                    <a:gd name="T13" fmla="*/ 445 h 784"/>
                    <a:gd name="T14" fmla="*/ 73 w 1162"/>
                    <a:gd name="T15" fmla="*/ 373 h 784"/>
                    <a:gd name="T16" fmla="*/ 111 w 1162"/>
                    <a:gd name="T17" fmla="*/ 301 h 784"/>
                    <a:gd name="T18" fmla="*/ 154 w 1162"/>
                    <a:gd name="T19" fmla="*/ 228 h 784"/>
                    <a:gd name="T20" fmla="*/ 202 w 1162"/>
                    <a:gd name="T21" fmla="*/ 160 h 784"/>
                    <a:gd name="T22" fmla="*/ 255 w 1162"/>
                    <a:gd name="T23" fmla="*/ 101 h 784"/>
                    <a:gd name="T24" fmla="*/ 314 w 1162"/>
                    <a:gd name="T25" fmla="*/ 52 h 784"/>
                    <a:gd name="T26" fmla="*/ 377 w 1162"/>
                    <a:gd name="T27" fmla="*/ 19 h 784"/>
                    <a:gd name="T28" fmla="*/ 519 w 1162"/>
                    <a:gd name="T29" fmla="*/ 12 h 784"/>
                    <a:gd name="T30" fmla="*/ 597 w 1162"/>
                    <a:gd name="T31" fmla="*/ 132 h 784"/>
                    <a:gd name="T32" fmla="*/ 639 w 1162"/>
                    <a:gd name="T33" fmla="*/ 312 h 784"/>
                    <a:gd name="T34" fmla="*/ 710 w 1162"/>
                    <a:gd name="T35" fmla="*/ 390 h 784"/>
                    <a:gd name="T36" fmla="*/ 913 w 1162"/>
                    <a:gd name="T37" fmla="*/ 382 h 784"/>
                    <a:gd name="T38" fmla="*/ 1099 w 1162"/>
                    <a:gd name="T39" fmla="*/ 445 h 784"/>
                    <a:gd name="T40" fmla="*/ 1160 w 1162"/>
                    <a:gd name="T41" fmla="*/ 550 h 784"/>
                    <a:gd name="T42" fmla="*/ 1154 w 1162"/>
                    <a:gd name="T43" fmla="*/ 645 h 784"/>
                    <a:gd name="T44" fmla="*/ 1124 w 1162"/>
                    <a:gd name="T45" fmla="*/ 696 h 784"/>
                    <a:gd name="T46" fmla="*/ 1076 w 1162"/>
                    <a:gd name="T47" fmla="*/ 732 h 784"/>
                    <a:gd name="T48" fmla="*/ 981 w 1162"/>
                    <a:gd name="T49" fmla="*/ 747 h 784"/>
                    <a:gd name="T50" fmla="*/ 862 w 1162"/>
                    <a:gd name="T51" fmla="*/ 700 h 784"/>
                    <a:gd name="T52" fmla="*/ 787 w 1162"/>
                    <a:gd name="T53" fmla="*/ 666 h 784"/>
                    <a:gd name="T54" fmla="*/ 738 w 1162"/>
                    <a:gd name="T55" fmla="*/ 721 h 784"/>
                    <a:gd name="T56" fmla="*/ 696 w 1162"/>
                    <a:gd name="T57" fmla="*/ 761 h 784"/>
                    <a:gd name="T58" fmla="*/ 595 w 1162"/>
                    <a:gd name="T59" fmla="*/ 784 h 784"/>
                    <a:gd name="T60" fmla="*/ 459 w 1162"/>
                    <a:gd name="T61" fmla="*/ 757 h 784"/>
                    <a:gd name="T62" fmla="*/ 379 w 1162"/>
                    <a:gd name="T63" fmla="*/ 698 h 784"/>
                    <a:gd name="T64" fmla="*/ 322 w 1162"/>
                    <a:gd name="T65" fmla="*/ 612 h 784"/>
                    <a:gd name="T66" fmla="*/ 291 w 1162"/>
                    <a:gd name="T67" fmla="*/ 468 h 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162" h="784">
                      <a:moveTo>
                        <a:pt x="291" y="468"/>
                      </a:moveTo>
                      <a:lnTo>
                        <a:pt x="263" y="506"/>
                      </a:lnTo>
                      <a:lnTo>
                        <a:pt x="238" y="544"/>
                      </a:lnTo>
                      <a:lnTo>
                        <a:pt x="211" y="582"/>
                      </a:lnTo>
                      <a:lnTo>
                        <a:pt x="198" y="601"/>
                      </a:lnTo>
                      <a:lnTo>
                        <a:pt x="185" y="620"/>
                      </a:lnTo>
                      <a:lnTo>
                        <a:pt x="166" y="637"/>
                      </a:lnTo>
                      <a:lnTo>
                        <a:pt x="149" y="650"/>
                      </a:lnTo>
                      <a:lnTo>
                        <a:pt x="111" y="666"/>
                      </a:lnTo>
                      <a:lnTo>
                        <a:pt x="42" y="654"/>
                      </a:lnTo>
                      <a:lnTo>
                        <a:pt x="2" y="597"/>
                      </a:lnTo>
                      <a:lnTo>
                        <a:pt x="0" y="557"/>
                      </a:lnTo>
                      <a:lnTo>
                        <a:pt x="12" y="510"/>
                      </a:lnTo>
                      <a:lnTo>
                        <a:pt x="38" y="445"/>
                      </a:lnTo>
                      <a:lnTo>
                        <a:pt x="55" y="409"/>
                      </a:lnTo>
                      <a:lnTo>
                        <a:pt x="73" y="373"/>
                      </a:lnTo>
                      <a:lnTo>
                        <a:pt x="92" y="337"/>
                      </a:lnTo>
                      <a:lnTo>
                        <a:pt x="111" y="301"/>
                      </a:lnTo>
                      <a:lnTo>
                        <a:pt x="132" y="265"/>
                      </a:lnTo>
                      <a:lnTo>
                        <a:pt x="154" y="228"/>
                      </a:lnTo>
                      <a:lnTo>
                        <a:pt x="177" y="194"/>
                      </a:lnTo>
                      <a:lnTo>
                        <a:pt x="202" y="160"/>
                      </a:lnTo>
                      <a:lnTo>
                        <a:pt x="229" y="130"/>
                      </a:lnTo>
                      <a:lnTo>
                        <a:pt x="255" y="101"/>
                      </a:lnTo>
                      <a:lnTo>
                        <a:pt x="284" y="74"/>
                      </a:lnTo>
                      <a:lnTo>
                        <a:pt x="314" y="52"/>
                      </a:lnTo>
                      <a:lnTo>
                        <a:pt x="344" y="33"/>
                      </a:lnTo>
                      <a:lnTo>
                        <a:pt x="377" y="19"/>
                      </a:lnTo>
                      <a:lnTo>
                        <a:pt x="457" y="0"/>
                      </a:lnTo>
                      <a:lnTo>
                        <a:pt x="519" y="12"/>
                      </a:lnTo>
                      <a:lnTo>
                        <a:pt x="565" y="55"/>
                      </a:lnTo>
                      <a:lnTo>
                        <a:pt x="597" y="132"/>
                      </a:lnTo>
                      <a:lnTo>
                        <a:pt x="620" y="223"/>
                      </a:lnTo>
                      <a:lnTo>
                        <a:pt x="639" y="312"/>
                      </a:lnTo>
                      <a:lnTo>
                        <a:pt x="660" y="407"/>
                      </a:lnTo>
                      <a:lnTo>
                        <a:pt x="710" y="390"/>
                      </a:lnTo>
                      <a:lnTo>
                        <a:pt x="772" y="381"/>
                      </a:lnTo>
                      <a:lnTo>
                        <a:pt x="913" y="382"/>
                      </a:lnTo>
                      <a:lnTo>
                        <a:pt x="1048" y="415"/>
                      </a:lnTo>
                      <a:lnTo>
                        <a:pt x="1099" y="445"/>
                      </a:lnTo>
                      <a:lnTo>
                        <a:pt x="1135" y="483"/>
                      </a:lnTo>
                      <a:lnTo>
                        <a:pt x="1160" y="550"/>
                      </a:lnTo>
                      <a:lnTo>
                        <a:pt x="1162" y="614"/>
                      </a:lnTo>
                      <a:lnTo>
                        <a:pt x="1154" y="645"/>
                      </a:lnTo>
                      <a:lnTo>
                        <a:pt x="1141" y="671"/>
                      </a:lnTo>
                      <a:lnTo>
                        <a:pt x="1124" y="696"/>
                      </a:lnTo>
                      <a:lnTo>
                        <a:pt x="1103" y="717"/>
                      </a:lnTo>
                      <a:lnTo>
                        <a:pt x="1076" y="732"/>
                      </a:lnTo>
                      <a:lnTo>
                        <a:pt x="1048" y="744"/>
                      </a:lnTo>
                      <a:lnTo>
                        <a:pt x="981" y="747"/>
                      </a:lnTo>
                      <a:lnTo>
                        <a:pt x="903" y="725"/>
                      </a:lnTo>
                      <a:lnTo>
                        <a:pt x="862" y="700"/>
                      </a:lnTo>
                      <a:lnTo>
                        <a:pt x="818" y="668"/>
                      </a:lnTo>
                      <a:lnTo>
                        <a:pt x="787" y="666"/>
                      </a:lnTo>
                      <a:lnTo>
                        <a:pt x="755" y="698"/>
                      </a:lnTo>
                      <a:lnTo>
                        <a:pt x="738" y="721"/>
                      </a:lnTo>
                      <a:lnTo>
                        <a:pt x="717" y="744"/>
                      </a:lnTo>
                      <a:lnTo>
                        <a:pt x="696" y="761"/>
                      </a:lnTo>
                      <a:lnTo>
                        <a:pt x="671" y="772"/>
                      </a:lnTo>
                      <a:lnTo>
                        <a:pt x="595" y="784"/>
                      </a:lnTo>
                      <a:lnTo>
                        <a:pt x="523" y="778"/>
                      </a:lnTo>
                      <a:lnTo>
                        <a:pt x="459" y="757"/>
                      </a:lnTo>
                      <a:lnTo>
                        <a:pt x="403" y="721"/>
                      </a:lnTo>
                      <a:lnTo>
                        <a:pt x="379" y="698"/>
                      </a:lnTo>
                      <a:lnTo>
                        <a:pt x="358" y="671"/>
                      </a:lnTo>
                      <a:lnTo>
                        <a:pt x="322" y="612"/>
                      </a:lnTo>
                      <a:lnTo>
                        <a:pt x="299" y="544"/>
                      </a:lnTo>
                      <a:lnTo>
                        <a:pt x="291" y="468"/>
                      </a:lnTo>
                      <a:lnTo>
                        <a:pt x="291" y="46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43" name="Freeform 23"/>
                <p:cNvSpPr>
                  <a:spLocks/>
                </p:cNvSpPr>
                <p:nvPr/>
              </p:nvSpPr>
              <p:spPr bwMode="auto">
                <a:xfrm>
                  <a:off x="2730" y="1712"/>
                  <a:ext cx="295" cy="712"/>
                </a:xfrm>
                <a:custGeom>
                  <a:avLst/>
                  <a:gdLst>
                    <a:gd name="T0" fmla="*/ 258 w 591"/>
                    <a:gd name="T1" fmla="*/ 163 h 1424"/>
                    <a:gd name="T2" fmla="*/ 410 w 591"/>
                    <a:gd name="T3" fmla="*/ 226 h 1424"/>
                    <a:gd name="T4" fmla="*/ 490 w 591"/>
                    <a:gd name="T5" fmla="*/ 296 h 1424"/>
                    <a:gd name="T6" fmla="*/ 543 w 591"/>
                    <a:gd name="T7" fmla="*/ 418 h 1424"/>
                    <a:gd name="T8" fmla="*/ 505 w 591"/>
                    <a:gd name="T9" fmla="*/ 465 h 1424"/>
                    <a:gd name="T10" fmla="*/ 456 w 591"/>
                    <a:gd name="T11" fmla="*/ 424 h 1424"/>
                    <a:gd name="T12" fmla="*/ 425 w 591"/>
                    <a:gd name="T13" fmla="*/ 363 h 1424"/>
                    <a:gd name="T14" fmla="*/ 399 w 591"/>
                    <a:gd name="T15" fmla="*/ 329 h 1424"/>
                    <a:gd name="T16" fmla="*/ 336 w 591"/>
                    <a:gd name="T17" fmla="*/ 268 h 1424"/>
                    <a:gd name="T18" fmla="*/ 266 w 591"/>
                    <a:gd name="T19" fmla="*/ 228 h 1424"/>
                    <a:gd name="T20" fmla="*/ 207 w 591"/>
                    <a:gd name="T21" fmla="*/ 222 h 1424"/>
                    <a:gd name="T22" fmla="*/ 150 w 591"/>
                    <a:gd name="T23" fmla="*/ 272 h 1424"/>
                    <a:gd name="T24" fmla="*/ 155 w 591"/>
                    <a:gd name="T25" fmla="*/ 361 h 1424"/>
                    <a:gd name="T26" fmla="*/ 199 w 591"/>
                    <a:gd name="T27" fmla="*/ 429 h 1424"/>
                    <a:gd name="T28" fmla="*/ 228 w 591"/>
                    <a:gd name="T29" fmla="*/ 465 h 1424"/>
                    <a:gd name="T30" fmla="*/ 262 w 591"/>
                    <a:gd name="T31" fmla="*/ 503 h 1424"/>
                    <a:gd name="T32" fmla="*/ 300 w 591"/>
                    <a:gd name="T33" fmla="*/ 540 h 1424"/>
                    <a:gd name="T34" fmla="*/ 338 w 591"/>
                    <a:gd name="T35" fmla="*/ 578 h 1424"/>
                    <a:gd name="T36" fmla="*/ 416 w 591"/>
                    <a:gd name="T37" fmla="*/ 650 h 1424"/>
                    <a:gd name="T38" fmla="*/ 484 w 591"/>
                    <a:gd name="T39" fmla="*/ 716 h 1424"/>
                    <a:gd name="T40" fmla="*/ 553 w 591"/>
                    <a:gd name="T41" fmla="*/ 802 h 1424"/>
                    <a:gd name="T42" fmla="*/ 591 w 591"/>
                    <a:gd name="T43" fmla="*/ 946 h 1424"/>
                    <a:gd name="T44" fmla="*/ 576 w 591"/>
                    <a:gd name="T45" fmla="*/ 1112 h 1424"/>
                    <a:gd name="T46" fmla="*/ 547 w 591"/>
                    <a:gd name="T47" fmla="*/ 1188 h 1424"/>
                    <a:gd name="T48" fmla="*/ 503 w 591"/>
                    <a:gd name="T49" fmla="*/ 1252 h 1424"/>
                    <a:gd name="T50" fmla="*/ 444 w 591"/>
                    <a:gd name="T51" fmla="*/ 1296 h 1424"/>
                    <a:gd name="T52" fmla="*/ 368 w 591"/>
                    <a:gd name="T53" fmla="*/ 1319 h 1424"/>
                    <a:gd name="T54" fmla="*/ 330 w 591"/>
                    <a:gd name="T55" fmla="*/ 1376 h 1424"/>
                    <a:gd name="T56" fmla="*/ 290 w 591"/>
                    <a:gd name="T57" fmla="*/ 1424 h 1424"/>
                    <a:gd name="T58" fmla="*/ 245 w 591"/>
                    <a:gd name="T59" fmla="*/ 1382 h 1424"/>
                    <a:gd name="T60" fmla="*/ 180 w 591"/>
                    <a:gd name="T61" fmla="*/ 1249 h 1424"/>
                    <a:gd name="T62" fmla="*/ 138 w 591"/>
                    <a:gd name="T63" fmla="*/ 1205 h 1424"/>
                    <a:gd name="T64" fmla="*/ 102 w 591"/>
                    <a:gd name="T65" fmla="*/ 1159 h 1424"/>
                    <a:gd name="T66" fmla="*/ 47 w 591"/>
                    <a:gd name="T67" fmla="*/ 1068 h 1424"/>
                    <a:gd name="T68" fmla="*/ 3 w 591"/>
                    <a:gd name="T69" fmla="*/ 977 h 1424"/>
                    <a:gd name="T70" fmla="*/ 17 w 591"/>
                    <a:gd name="T71" fmla="*/ 916 h 1424"/>
                    <a:gd name="T72" fmla="*/ 78 w 591"/>
                    <a:gd name="T73" fmla="*/ 931 h 1424"/>
                    <a:gd name="T74" fmla="*/ 136 w 591"/>
                    <a:gd name="T75" fmla="*/ 1051 h 1424"/>
                    <a:gd name="T76" fmla="*/ 197 w 591"/>
                    <a:gd name="T77" fmla="*/ 1148 h 1424"/>
                    <a:gd name="T78" fmla="*/ 241 w 591"/>
                    <a:gd name="T79" fmla="*/ 1186 h 1424"/>
                    <a:gd name="T80" fmla="*/ 363 w 591"/>
                    <a:gd name="T81" fmla="*/ 1207 h 1424"/>
                    <a:gd name="T82" fmla="*/ 418 w 591"/>
                    <a:gd name="T83" fmla="*/ 1159 h 1424"/>
                    <a:gd name="T84" fmla="*/ 399 w 591"/>
                    <a:gd name="T85" fmla="*/ 1021 h 1424"/>
                    <a:gd name="T86" fmla="*/ 361 w 591"/>
                    <a:gd name="T87" fmla="*/ 937 h 1424"/>
                    <a:gd name="T88" fmla="*/ 321 w 591"/>
                    <a:gd name="T89" fmla="*/ 867 h 1424"/>
                    <a:gd name="T90" fmla="*/ 290 w 591"/>
                    <a:gd name="T91" fmla="*/ 829 h 1424"/>
                    <a:gd name="T92" fmla="*/ 256 w 591"/>
                    <a:gd name="T93" fmla="*/ 792 h 1424"/>
                    <a:gd name="T94" fmla="*/ 182 w 591"/>
                    <a:gd name="T95" fmla="*/ 728 h 1424"/>
                    <a:gd name="T96" fmla="*/ 112 w 591"/>
                    <a:gd name="T97" fmla="*/ 667 h 1424"/>
                    <a:gd name="T98" fmla="*/ 28 w 591"/>
                    <a:gd name="T99" fmla="*/ 564 h 1424"/>
                    <a:gd name="T100" fmla="*/ 15 w 591"/>
                    <a:gd name="T101" fmla="*/ 368 h 1424"/>
                    <a:gd name="T102" fmla="*/ 55 w 591"/>
                    <a:gd name="T103" fmla="*/ 270 h 1424"/>
                    <a:gd name="T104" fmla="*/ 91 w 591"/>
                    <a:gd name="T105" fmla="*/ 205 h 1424"/>
                    <a:gd name="T106" fmla="*/ 171 w 591"/>
                    <a:gd name="T107" fmla="*/ 161 h 1424"/>
                    <a:gd name="T108" fmla="*/ 182 w 591"/>
                    <a:gd name="T109" fmla="*/ 9 h 1424"/>
                    <a:gd name="T110" fmla="*/ 243 w 591"/>
                    <a:gd name="T111" fmla="*/ 9 h 1424"/>
                    <a:gd name="T112" fmla="*/ 256 w 591"/>
                    <a:gd name="T113" fmla="*/ 43 h 1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1" h="1424">
                      <a:moveTo>
                        <a:pt x="256" y="43"/>
                      </a:moveTo>
                      <a:lnTo>
                        <a:pt x="258" y="163"/>
                      </a:lnTo>
                      <a:lnTo>
                        <a:pt x="361" y="199"/>
                      </a:lnTo>
                      <a:lnTo>
                        <a:pt x="410" y="226"/>
                      </a:lnTo>
                      <a:lnTo>
                        <a:pt x="454" y="260"/>
                      </a:lnTo>
                      <a:lnTo>
                        <a:pt x="490" y="296"/>
                      </a:lnTo>
                      <a:lnTo>
                        <a:pt x="519" y="336"/>
                      </a:lnTo>
                      <a:lnTo>
                        <a:pt x="543" y="418"/>
                      </a:lnTo>
                      <a:lnTo>
                        <a:pt x="532" y="452"/>
                      </a:lnTo>
                      <a:lnTo>
                        <a:pt x="505" y="465"/>
                      </a:lnTo>
                      <a:lnTo>
                        <a:pt x="477" y="456"/>
                      </a:lnTo>
                      <a:lnTo>
                        <a:pt x="456" y="424"/>
                      </a:lnTo>
                      <a:lnTo>
                        <a:pt x="444" y="395"/>
                      </a:lnTo>
                      <a:lnTo>
                        <a:pt x="425" y="363"/>
                      </a:lnTo>
                      <a:lnTo>
                        <a:pt x="412" y="346"/>
                      </a:lnTo>
                      <a:lnTo>
                        <a:pt x="399" y="329"/>
                      </a:lnTo>
                      <a:lnTo>
                        <a:pt x="368" y="296"/>
                      </a:lnTo>
                      <a:lnTo>
                        <a:pt x="336" y="268"/>
                      </a:lnTo>
                      <a:lnTo>
                        <a:pt x="302" y="243"/>
                      </a:lnTo>
                      <a:lnTo>
                        <a:pt x="266" y="228"/>
                      </a:lnTo>
                      <a:lnTo>
                        <a:pt x="232" y="220"/>
                      </a:lnTo>
                      <a:lnTo>
                        <a:pt x="207" y="222"/>
                      </a:lnTo>
                      <a:lnTo>
                        <a:pt x="176" y="237"/>
                      </a:lnTo>
                      <a:lnTo>
                        <a:pt x="150" y="272"/>
                      </a:lnTo>
                      <a:lnTo>
                        <a:pt x="144" y="329"/>
                      </a:lnTo>
                      <a:lnTo>
                        <a:pt x="155" y="361"/>
                      </a:lnTo>
                      <a:lnTo>
                        <a:pt x="173" y="395"/>
                      </a:lnTo>
                      <a:lnTo>
                        <a:pt x="199" y="429"/>
                      </a:lnTo>
                      <a:lnTo>
                        <a:pt x="212" y="448"/>
                      </a:lnTo>
                      <a:lnTo>
                        <a:pt x="228" y="465"/>
                      </a:lnTo>
                      <a:lnTo>
                        <a:pt x="245" y="484"/>
                      </a:lnTo>
                      <a:lnTo>
                        <a:pt x="262" y="503"/>
                      </a:lnTo>
                      <a:lnTo>
                        <a:pt x="281" y="521"/>
                      </a:lnTo>
                      <a:lnTo>
                        <a:pt x="300" y="540"/>
                      </a:lnTo>
                      <a:lnTo>
                        <a:pt x="319" y="559"/>
                      </a:lnTo>
                      <a:lnTo>
                        <a:pt x="338" y="578"/>
                      </a:lnTo>
                      <a:lnTo>
                        <a:pt x="378" y="614"/>
                      </a:lnTo>
                      <a:lnTo>
                        <a:pt x="416" y="650"/>
                      </a:lnTo>
                      <a:lnTo>
                        <a:pt x="452" y="684"/>
                      </a:lnTo>
                      <a:lnTo>
                        <a:pt x="484" y="716"/>
                      </a:lnTo>
                      <a:lnTo>
                        <a:pt x="513" y="747"/>
                      </a:lnTo>
                      <a:lnTo>
                        <a:pt x="553" y="802"/>
                      </a:lnTo>
                      <a:lnTo>
                        <a:pt x="578" y="868"/>
                      </a:lnTo>
                      <a:lnTo>
                        <a:pt x="591" y="946"/>
                      </a:lnTo>
                      <a:lnTo>
                        <a:pt x="591" y="1030"/>
                      </a:lnTo>
                      <a:lnTo>
                        <a:pt x="576" y="1112"/>
                      </a:lnTo>
                      <a:lnTo>
                        <a:pt x="564" y="1152"/>
                      </a:lnTo>
                      <a:lnTo>
                        <a:pt x="547" y="1188"/>
                      </a:lnTo>
                      <a:lnTo>
                        <a:pt x="528" y="1222"/>
                      </a:lnTo>
                      <a:lnTo>
                        <a:pt x="503" y="1252"/>
                      </a:lnTo>
                      <a:lnTo>
                        <a:pt x="477" y="1277"/>
                      </a:lnTo>
                      <a:lnTo>
                        <a:pt x="444" y="1296"/>
                      </a:lnTo>
                      <a:lnTo>
                        <a:pt x="408" y="1311"/>
                      </a:lnTo>
                      <a:lnTo>
                        <a:pt x="368" y="1319"/>
                      </a:lnTo>
                      <a:lnTo>
                        <a:pt x="325" y="1317"/>
                      </a:lnTo>
                      <a:lnTo>
                        <a:pt x="330" y="1376"/>
                      </a:lnTo>
                      <a:lnTo>
                        <a:pt x="319" y="1410"/>
                      </a:lnTo>
                      <a:lnTo>
                        <a:pt x="290" y="1424"/>
                      </a:lnTo>
                      <a:lnTo>
                        <a:pt x="260" y="1414"/>
                      </a:lnTo>
                      <a:lnTo>
                        <a:pt x="245" y="1382"/>
                      </a:lnTo>
                      <a:lnTo>
                        <a:pt x="226" y="1283"/>
                      </a:lnTo>
                      <a:lnTo>
                        <a:pt x="180" y="1249"/>
                      </a:lnTo>
                      <a:lnTo>
                        <a:pt x="159" y="1228"/>
                      </a:lnTo>
                      <a:lnTo>
                        <a:pt x="138" y="1205"/>
                      </a:lnTo>
                      <a:lnTo>
                        <a:pt x="119" y="1182"/>
                      </a:lnTo>
                      <a:lnTo>
                        <a:pt x="102" y="1159"/>
                      </a:lnTo>
                      <a:lnTo>
                        <a:pt x="72" y="1112"/>
                      </a:lnTo>
                      <a:lnTo>
                        <a:pt x="47" y="1068"/>
                      </a:lnTo>
                      <a:lnTo>
                        <a:pt x="26" y="1028"/>
                      </a:lnTo>
                      <a:lnTo>
                        <a:pt x="3" y="977"/>
                      </a:lnTo>
                      <a:lnTo>
                        <a:pt x="0" y="941"/>
                      </a:lnTo>
                      <a:lnTo>
                        <a:pt x="17" y="916"/>
                      </a:lnTo>
                      <a:lnTo>
                        <a:pt x="45" y="910"/>
                      </a:lnTo>
                      <a:lnTo>
                        <a:pt x="78" y="931"/>
                      </a:lnTo>
                      <a:lnTo>
                        <a:pt x="116" y="1003"/>
                      </a:lnTo>
                      <a:lnTo>
                        <a:pt x="136" y="1051"/>
                      </a:lnTo>
                      <a:lnTo>
                        <a:pt x="163" y="1102"/>
                      </a:lnTo>
                      <a:lnTo>
                        <a:pt x="197" y="1148"/>
                      </a:lnTo>
                      <a:lnTo>
                        <a:pt x="218" y="1169"/>
                      </a:lnTo>
                      <a:lnTo>
                        <a:pt x="241" y="1186"/>
                      </a:lnTo>
                      <a:lnTo>
                        <a:pt x="294" y="1207"/>
                      </a:lnTo>
                      <a:lnTo>
                        <a:pt x="363" y="1207"/>
                      </a:lnTo>
                      <a:lnTo>
                        <a:pt x="399" y="1190"/>
                      </a:lnTo>
                      <a:lnTo>
                        <a:pt x="418" y="1159"/>
                      </a:lnTo>
                      <a:lnTo>
                        <a:pt x="412" y="1070"/>
                      </a:lnTo>
                      <a:lnTo>
                        <a:pt x="399" y="1021"/>
                      </a:lnTo>
                      <a:lnTo>
                        <a:pt x="380" y="975"/>
                      </a:lnTo>
                      <a:lnTo>
                        <a:pt x="361" y="937"/>
                      </a:lnTo>
                      <a:lnTo>
                        <a:pt x="347" y="908"/>
                      </a:lnTo>
                      <a:lnTo>
                        <a:pt x="321" y="867"/>
                      </a:lnTo>
                      <a:lnTo>
                        <a:pt x="306" y="846"/>
                      </a:lnTo>
                      <a:lnTo>
                        <a:pt x="290" y="829"/>
                      </a:lnTo>
                      <a:lnTo>
                        <a:pt x="273" y="810"/>
                      </a:lnTo>
                      <a:lnTo>
                        <a:pt x="256" y="792"/>
                      </a:lnTo>
                      <a:lnTo>
                        <a:pt x="220" y="760"/>
                      </a:lnTo>
                      <a:lnTo>
                        <a:pt x="182" y="728"/>
                      </a:lnTo>
                      <a:lnTo>
                        <a:pt x="146" y="697"/>
                      </a:lnTo>
                      <a:lnTo>
                        <a:pt x="112" y="667"/>
                      </a:lnTo>
                      <a:lnTo>
                        <a:pt x="79" y="635"/>
                      </a:lnTo>
                      <a:lnTo>
                        <a:pt x="28" y="564"/>
                      </a:lnTo>
                      <a:lnTo>
                        <a:pt x="3" y="479"/>
                      </a:lnTo>
                      <a:lnTo>
                        <a:pt x="15" y="368"/>
                      </a:lnTo>
                      <a:lnTo>
                        <a:pt x="38" y="304"/>
                      </a:lnTo>
                      <a:lnTo>
                        <a:pt x="55" y="270"/>
                      </a:lnTo>
                      <a:lnTo>
                        <a:pt x="74" y="232"/>
                      </a:lnTo>
                      <a:lnTo>
                        <a:pt x="91" y="205"/>
                      </a:lnTo>
                      <a:lnTo>
                        <a:pt x="116" y="184"/>
                      </a:lnTo>
                      <a:lnTo>
                        <a:pt x="171" y="161"/>
                      </a:lnTo>
                      <a:lnTo>
                        <a:pt x="169" y="43"/>
                      </a:lnTo>
                      <a:lnTo>
                        <a:pt x="182" y="9"/>
                      </a:lnTo>
                      <a:lnTo>
                        <a:pt x="212" y="0"/>
                      </a:lnTo>
                      <a:lnTo>
                        <a:pt x="243" y="9"/>
                      </a:lnTo>
                      <a:lnTo>
                        <a:pt x="256" y="43"/>
                      </a:lnTo>
                      <a:lnTo>
                        <a:pt x="25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44" name="Freeform 24"/>
                <p:cNvSpPr>
                  <a:spLocks/>
                </p:cNvSpPr>
                <p:nvPr/>
              </p:nvSpPr>
              <p:spPr bwMode="auto">
                <a:xfrm>
                  <a:off x="1675" y="1369"/>
                  <a:ext cx="2629" cy="1761"/>
                </a:xfrm>
                <a:custGeom>
                  <a:avLst/>
                  <a:gdLst>
                    <a:gd name="T0" fmla="*/ 185 w 5259"/>
                    <a:gd name="T1" fmla="*/ 3076 h 3523"/>
                    <a:gd name="T2" fmla="*/ 388 w 5259"/>
                    <a:gd name="T3" fmla="*/ 3017 h 3523"/>
                    <a:gd name="T4" fmla="*/ 614 w 5259"/>
                    <a:gd name="T5" fmla="*/ 2964 h 3523"/>
                    <a:gd name="T6" fmla="*/ 1105 w 5259"/>
                    <a:gd name="T7" fmla="*/ 2886 h 3523"/>
                    <a:gd name="T8" fmla="*/ 1892 w 5259"/>
                    <a:gd name="T9" fmla="*/ 2918 h 3523"/>
                    <a:gd name="T10" fmla="*/ 2390 w 5259"/>
                    <a:gd name="T11" fmla="*/ 3025 h 3523"/>
                    <a:gd name="T12" fmla="*/ 2685 w 5259"/>
                    <a:gd name="T13" fmla="*/ 3101 h 3523"/>
                    <a:gd name="T14" fmla="*/ 2919 w 5259"/>
                    <a:gd name="T15" fmla="*/ 3160 h 3523"/>
                    <a:gd name="T16" fmla="*/ 3181 w 5259"/>
                    <a:gd name="T17" fmla="*/ 3221 h 3523"/>
                    <a:gd name="T18" fmla="*/ 3673 w 5259"/>
                    <a:gd name="T19" fmla="*/ 3297 h 3523"/>
                    <a:gd name="T20" fmla="*/ 4284 w 5259"/>
                    <a:gd name="T21" fmla="*/ 3257 h 3523"/>
                    <a:gd name="T22" fmla="*/ 4565 w 5259"/>
                    <a:gd name="T23" fmla="*/ 3169 h 3523"/>
                    <a:gd name="T24" fmla="*/ 4755 w 5259"/>
                    <a:gd name="T25" fmla="*/ 3086 h 3523"/>
                    <a:gd name="T26" fmla="*/ 4905 w 5259"/>
                    <a:gd name="T27" fmla="*/ 3014 h 3523"/>
                    <a:gd name="T28" fmla="*/ 5097 w 5259"/>
                    <a:gd name="T29" fmla="*/ 2917 h 3523"/>
                    <a:gd name="T30" fmla="*/ 5149 w 5259"/>
                    <a:gd name="T31" fmla="*/ 2766 h 3523"/>
                    <a:gd name="T32" fmla="*/ 5080 w 5259"/>
                    <a:gd name="T33" fmla="*/ 2350 h 3523"/>
                    <a:gd name="T34" fmla="*/ 5038 w 5259"/>
                    <a:gd name="T35" fmla="*/ 1223 h 3523"/>
                    <a:gd name="T36" fmla="*/ 5086 w 5259"/>
                    <a:gd name="T37" fmla="*/ 12 h 3523"/>
                    <a:gd name="T38" fmla="*/ 5160 w 5259"/>
                    <a:gd name="T39" fmla="*/ 44 h 3523"/>
                    <a:gd name="T40" fmla="*/ 5172 w 5259"/>
                    <a:gd name="T41" fmla="*/ 1078 h 3523"/>
                    <a:gd name="T42" fmla="*/ 5172 w 5259"/>
                    <a:gd name="T43" fmla="*/ 1101 h 3523"/>
                    <a:gd name="T44" fmla="*/ 5172 w 5259"/>
                    <a:gd name="T45" fmla="*/ 1126 h 3523"/>
                    <a:gd name="T46" fmla="*/ 5181 w 5259"/>
                    <a:gd name="T47" fmla="*/ 1991 h 3523"/>
                    <a:gd name="T48" fmla="*/ 5253 w 5259"/>
                    <a:gd name="T49" fmla="*/ 2669 h 3523"/>
                    <a:gd name="T50" fmla="*/ 5236 w 5259"/>
                    <a:gd name="T51" fmla="*/ 3015 h 3523"/>
                    <a:gd name="T52" fmla="*/ 5156 w 5259"/>
                    <a:gd name="T53" fmla="*/ 3055 h 3523"/>
                    <a:gd name="T54" fmla="*/ 5086 w 5259"/>
                    <a:gd name="T55" fmla="*/ 3139 h 3523"/>
                    <a:gd name="T56" fmla="*/ 4995 w 5259"/>
                    <a:gd name="T57" fmla="*/ 3211 h 3523"/>
                    <a:gd name="T58" fmla="*/ 4843 w 5259"/>
                    <a:gd name="T59" fmla="*/ 3285 h 3523"/>
                    <a:gd name="T60" fmla="*/ 4692 w 5259"/>
                    <a:gd name="T61" fmla="*/ 3356 h 3523"/>
                    <a:gd name="T62" fmla="*/ 4519 w 5259"/>
                    <a:gd name="T63" fmla="*/ 3418 h 3523"/>
                    <a:gd name="T64" fmla="*/ 4248 w 5259"/>
                    <a:gd name="T65" fmla="*/ 3489 h 3523"/>
                    <a:gd name="T66" fmla="*/ 3835 w 5259"/>
                    <a:gd name="T67" fmla="*/ 3523 h 3523"/>
                    <a:gd name="T68" fmla="*/ 3139 w 5259"/>
                    <a:gd name="T69" fmla="*/ 3436 h 3523"/>
                    <a:gd name="T70" fmla="*/ 2877 w 5259"/>
                    <a:gd name="T71" fmla="*/ 3369 h 3523"/>
                    <a:gd name="T72" fmla="*/ 2649 w 5259"/>
                    <a:gd name="T73" fmla="*/ 3295 h 3523"/>
                    <a:gd name="T74" fmla="*/ 2432 w 5259"/>
                    <a:gd name="T75" fmla="*/ 3221 h 3523"/>
                    <a:gd name="T76" fmla="*/ 2208 w 5259"/>
                    <a:gd name="T77" fmla="*/ 3148 h 3523"/>
                    <a:gd name="T78" fmla="*/ 1958 w 5259"/>
                    <a:gd name="T79" fmla="*/ 3088 h 3523"/>
                    <a:gd name="T80" fmla="*/ 1540 w 5259"/>
                    <a:gd name="T81" fmla="*/ 3017 h 3523"/>
                    <a:gd name="T82" fmla="*/ 957 w 5259"/>
                    <a:gd name="T83" fmla="*/ 3002 h 3523"/>
                    <a:gd name="T84" fmla="*/ 341 w 5259"/>
                    <a:gd name="T85" fmla="*/ 3120 h 3523"/>
                    <a:gd name="T86" fmla="*/ 133 w 5259"/>
                    <a:gd name="T87" fmla="*/ 3183 h 3523"/>
                    <a:gd name="T88" fmla="*/ 0 w 5259"/>
                    <a:gd name="T89" fmla="*/ 3175 h 3523"/>
                    <a:gd name="T90" fmla="*/ 31 w 5259"/>
                    <a:gd name="T91" fmla="*/ 3122 h 3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259" h="3523">
                      <a:moveTo>
                        <a:pt x="31" y="3122"/>
                      </a:moveTo>
                      <a:lnTo>
                        <a:pt x="110" y="3097"/>
                      </a:lnTo>
                      <a:lnTo>
                        <a:pt x="185" y="3076"/>
                      </a:lnTo>
                      <a:lnTo>
                        <a:pt x="253" y="3055"/>
                      </a:lnTo>
                      <a:lnTo>
                        <a:pt x="320" y="3036"/>
                      </a:lnTo>
                      <a:lnTo>
                        <a:pt x="388" y="3017"/>
                      </a:lnTo>
                      <a:lnTo>
                        <a:pt x="458" y="2998"/>
                      </a:lnTo>
                      <a:lnTo>
                        <a:pt x="533" y="2981"/>
                      </a:lnTo>
                      <a:lnTo>
                        <a:pt x="614" y="2964"/>
                      </a:lnTo>
                      <a:lnTo>
                        <a:pt x="789" y="2932"/>
                      </a:lnTo>
                      <a:lnTo>
                        <a:pt x="951" y="2905"/>
                      </a:lnTo>
                      <a:lnTo>
                        <a:pt x="1105" y="2886"/>
                      </a:lnTo>
                      <a:lnTo>
                        <a:pt x="1253" y="2873"/>
                      </a:lnTo>
                      <a:lnTo>
                        <a:pt x="1555" y="2877"/>
                      </a:lnTo>
                      <a:lnTo>
                        <a:pt x="1892" y="2918"/>
                      </a:lnTo>
                      <a:lnTo>
                        <a:pt x="2073" y="2953"/>
                      </a:lnTo>
                      <a:lnTo>
                        <a:pt x="2238" y="2989"/>
                      </a:lnTo>
                      <a:lnTo>
                        <a:pt x="2390" y="3025"/>
                      </a:lnTo>
                      <a:lnTo>
                        <a:pt x="2538" y="3063"/>
                      </a:lnTo>
                      <a:lnTo>
                        <a:pt x="2611" y="3082"/>
                      </a:lnTo>
                      <a:lnTo>
                        <a:pt x="2685" y="3101"/>
                      </a:lnTo>
                      <a:lnTo>
                        <a:pt x="2761" y="3120"/>
                      </a:lnTo>
                      <a:lnTo>
                        <a:pt x="2839" y="3141"/>
                      </a:lnTo>
                      <a:lnTo>
                        <a:pt x="2919" y="3160"/>
                      </a:lnTo>
                      <a:lnTo>
                        <a:pt x="3000" y="3181"/>
                      </a:lnTo>
                      <a:lnTo>
                        <a:pt x="3088" y="3200"/>
                      </a:lnTo>
                      <a:lnTo>
                        <a:pt x="3181" y="3221"/>
                      </a:lnTo>
                      <a:lnTo>
                        <a:pt x="3358" y="3251"/>
                      </a:lnTo>
                      <a:lnTo>
                        <a:pt x="3519" y="3278"/>
                      </a:lnTo>
                      <a:lnTo>
                        <a:pt x="3673" y="3297"/>
                      </a:lnTo>
                      <a:lnTo>
                        <a:pt x="3824" y="3304"/>
                      </a:lnTo>
                      <a:lnTo>
                        <a:pt x="4124" y="3287"/>
                      </a:lnTo>
                      <a:lnTo>
                        <a:pt x="4284" y="3257"/>
                      </a:lnTo>
                      <a:lnTo>
                        <a:pt x="4365" y="3236"/>
                      </a:lnTo>
                      <a:lnTo>
                        <a:pt x="4453" y="3209"/>
                      </a:lnTo>
                      <a:lnTo>
                        <a:pt x="4565" y="3169"/>
                      </a:lnTo>
                      <a:lnTo>
                        <a:pt x="4662" y="3129"/>
                      </a:lnTo>
                      <a:lnTo>
                        <a:pt x="4708" y="3109"/>
                      </a:lnTo>
                      <a:lnTo>
                        <a:pt x="4755" y="3086"/>
                      </a:lnTo>
                      <a:lnTo>
                        <a:pt x="4806" y="3061"/>
                      </a:lnTo>
                      <a:lnTo>
                        <a:pt x="4862" y="3034"/>
                      </a:lnTo>
                      <a:lnTo>
                        <a:pt x="4905" y="3014"/>
                      </a:lnTo>
                      <a:lnTo>
                        <a:pt x="4947" y="2993"/>
                      </a:lnTo>
                      <a:lnTo>
                        <a:pt x="5025" y="2956"/>
                      </a:lnTo>
                      <a:lnTo>
                        <a:pt x="5097" y="2917"/>
                      </a:lnTo>
                      <a:lnTo>
                        <a:pt x="5132" y="2894"/>
                      </a:lnTo>
                      <a:lnTo>
                        <a:pt x="5166" y="2869"/>
                      </a:lnTo>
                      <a:lnTo>
                        <a:pt x="5149" y="2766"/>
                      </a:lnTo>
                      <a:lnTo>
                        <a:pt x="5128" y="2641"/>
                      </a:lnTo>
                      <a:lnTo>
                        <a:pt x="5103" y="2502"/>
                      </a:lnTo>
                      <a:lnTo>
                        <a:pt x="5080" y="2350"/>
                      </a:lnTo>
                      <a:lnTo>
                        <a:pt x="5042" y="2000"/>
                      </a:lnTo>
                      <a:lnTo>
                        <a:pt x="5025" y="1649"/>
                      </a:lnTo>
                      <a:lnTo>
                        <a:pt x="5038" y="1223"/>
                      </a:lnTo>
                      <a:lnTo>
                        <a:pt x="5056" y="846"/>
                      </a:lnTo>
                      <a:lnTo>
                        <a:pt x="5073" y="44"/>
                      </a:lnTo>
                      <a:lnTo>
                        <a:pt x="5086" y="12"/>
                      </a:lnTo>
                      <a:lnTo>
                        <a:pt x="5116" y="0"/>
                      </a:lnTo>
                      <a:lnTo>
                        <a:pt x="5147" y="12"/>
                      </a:lnTo>
                      <a:lnTo>
                        <a:pt x="5160" y="44"/>
                      </a:lnTo>
                      <a:lnTo>
                        <a:pt x="5170" y="846"/>
                      </a:lnTo>
                      <a:lnTo>
                        <a:pt x="5170" y="1031"/>
                      </a:lnTo>
                      <a:lnTo>
                        <a:pt x="5172" y="1078"/>
                      </a:lnTo>
                      <a:lnTo>
                        <a:pt x="5172" y="1090"/>
                      </a:lnTo>
                      <a:lnTo>
                        <a:pt x="5172" y="1095"/>
                      </a:lnTo>
                      <a:lnTo>
                        <a:pt x="5172" y="1101"/>
                      </a:lnTo>
                      <a:lnTo>
                        <a:pt x="5172" y="1107"/>
                      </a:lnTo>
                      <a:lnTo>
                        <a:pt x="5172" y="1114"/>
                      </a:lnTo>
                      <a:lnTo>
                        <a:pt x="5172" y="1126"/>
                      </a:lnTo>
                      <a:lnTo>
                        <a:pt x="5172" y="1223"/>
                      </a:lnTo>
                      <a:lnTo>
                        <a:pt x="5164" y="1649"/>
                      </a:lnTo>
                      <a:lnTo>
                        <a:pt x="5181" y="1991"/>
                      </a:lnTo>
                      <a:lnTo>
                        <a:pt x="5196" y="2149"/>
                      </a:lnTo>
                      <a:lnTo>
                        <a:pt x="5217" y="2331"/>
                      </a:lnTo>
                      <a:lnTo>
                        <a:pt x="5253" y="2669"/>
                      </a:lnTo>
                      <a:lnTo>
                        <a:pt x="5259" y="2848"/>
                      </a:lnTo>
                      <a:lnTo>
                        <a:pt x="5248" y="2993"/>
                      </a:lnTo>
                      <a:lnTo>
                        <a:pt x="5236" y="3015"/>
                      </a:lnTo>
                      <a:lnTo>
                        <a:pt x="5219" y="3029"/>
                      </a:lnTo>
                      <a:lnTo>
                        <a:pt x="5179" y="3025"/>
                      </a:lnTo>
                      <a:lnTo>
                        <a:pt x="5156" y="3055"/>
                      </a:lnTo>
                      <a:lnTo>
                        <a:pt x="5135" y="3084"/>
                      </a:lnTo>
                      <a:lnTo>
                        <a:pt x="5111" y="3112"/>
                      </a:lnTo>
                      <a:lnTo>
                        <a:pt x="5086" y="3139"/>
                      </a:lnTo>
                      <a:lnTo>
                        <a:pt x="5057" y="3164"/>
                      </a:lnTo>
                      <a:lnTo>
                        <a:pt x="5029" y="3188"/>
                      </a:lnTo>
                      <a:lnTo>
                        <a:pt x="4995" y="3211"/>
                      </a:lnTo>
                      <a:lnTo>
                        <a:pt x="4957" y="3232"/>
                      </a:lnTo>
                      <a:lnTo>
                        <a:pt x="4898" y="3261"/>
                      </a:lnTo>
                      <a:lnTo>
                        <a:pt x="4843" y="3285"/>
                      </a:lnTo>
                      <a:lnTo>
                        <a:pt x="4791" y="3310"/>
                      </a:lnTo>
                      <a:lnTo>
                        <a:pt x="4742" y="3333"/>
                      </a:lnTo>
                      <a:lnTo>
                        <a:pt x="4692" y="3356"/>
                      </a:lnTo>
                      <a:lnTo>
                        <a:pt x="4639" y="3377"/>
                      </a:lnTo>
                      <a:lnTo>
                        <a:pt x="4582" y="3398"/>
                      </a:lnTo>
                      <a:lnTo>
                        <a:pt x="4519" y="3418"/>
                      </a:lnTo>
                      <a:lnTo>
                        <a:pt x="4426" y="3447"/>
                      </a:lnTo>
                      <a:lnTo>
                        <a:pt x="4335" y="3470"/>
                      </a:lnTo>
                      <a:lnTo>
                        <a:pt x="4248" y="3489"/>
                      </a:lnTo>
                      <a:lnTo>
                        <a:pt x="4162" y="3504"/>
                      </a:lnTo>
                      <a:lnTo>
                        <a:pt x="3997" y="3521"/>
                      </a:lnTo>
                      <a:lnTo>
                        <a:pt x="3835" y="3523"/>
                      </a:lnTo>
                      <a:lnTo>
                        <a:pt x="3506" y="3496"/>
                      </a:lnTo>
                      <a:lnTo>
                        <a:pt x="3329" y="3468"/>
                      </a:lnTo>
                      <a:lnTo>
                        <a:pt x="3139" y="3436"/>
                      </a:lnTo>
                      <a:lnTo>
                        <a:pt x="3048" y="3415"/>
                      </a:lnTo>
                      <a:lnTo>
                        <a:pt x="2960" y="3392"/>
                      </a:lnTo>
                      <a:lnTo>
                        <a:pt x="2877" y="3369"/>
                      </a:lnTo>
                      <a:lnTo>
                        <a:pt x="2799" y="3344"/>
                      </a:lnTo>
                      <a:lnTo>
                        <a:pt x="2723" y="3321"/>
                      </a:lnTo>
                      <a:lnTo>
                        <a:pt x="2649" y="3295"/>
                      </a:lnTo>
                      <a:lnTo>
                        <a:pt x="2576" y="3270"/>
                      </a:lnTo>
                      <a:lnTo>
                        <a:pt x="2504" y="3245"/>
                      </a:lnTo>
                      <a:lnTo>
                        <a:pt x="2432" y="3221"/>
                      </a:lnTo>
                      <a:lnTo>
                        <a:pt x="2358" y="3196"/>
                      </a:lnTo>
                      <a:lnTo>
                        <a:pt x="2284" y="3173"/>
                      </a:lnTo>
                      <a:lnTo>
                        <a:pt x="2208" y="3148"/>
                      </a:lnTo>
                      <a:lnTo>
                        <a:pt x="2128" y="3128"/>
                      </a:lnTo>
                      <a:lnTo>
                        <a:pt x="2046" y="3107"/>
                      </a:lnTo>
                      <a:lnTo>
                        <a:pt x="1958" y="3088"/>
                      </a:lnTo>
                      <a:lnTo>
                        <a:pt x="1865" y="3069"/>
                      </a:lnTo>
                      <a:lnTo>
                        <a:pt x="1696" y="3040"/>
                      </a:lnTo>
                      <a:lnTo>
                        <a:pt x="1540" y="3017"/>
                      </a:lnTo>
                      <a:lnTo>
                        <a:pt x="1392" y="3002"/>
                      </a:lnTo>
                      <a:lnTo>
                        <a:pt x="1247" y="2994"/>
                      </a:lnTo>
                      <a:lnTo>
                        <a:pt x="957" y="3002"/>
                      </a:lnTo>
                      <a:lnTo>
                        <a:pt x="631" y="3050"/>
                      </a:lnTo>
                      <a:lnTo>
                        <a:pt x="476" y="3084"/>
                      </a:lnTo>
                      <a:lnTo>
                        <a:pt x="341" y="3120"/>
                      </a:lnTo>
                      <a:lnTo>
                        <a:pt x="274" y="3141"/>
                      </a:lnTo>
                      <a:lnTo>
                        <a:pt x="206" y="3160"/>
                      </a:lnTo>
                      <a:lnTo>
                        <a:pt x="133" y="3183"/>
                      </a:lnTo>
                      <a:lnTo>
                        <a:pt x="53" y="3206"/>
                      </a:lnTo>
                      <a:lnTo>
                        <a:pt x="19" y="3202"/>
                      </a:lnTo>
                      <a:lnTo>
                        <a:pt x="0" y="3175"/>
                      </a:lnTo>
                      <a:lnTo>
                        <a:pt x="2" y="3143"/>
                      </a:lnTo>
                      <a:lnTo>
                        <a:pt x="12" y="3129"/>
                      </a:lnTo>
                      <a:lnTo>
                        <a:pt x="31" y="3122"/>
                      </a:lnTo>
                      <a:lnTo>
                        <a:pt x="31" y="3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8745" name="Group 25"/>
              <p:cNvGrpSpPr>
                <a:grpSpLocks/>
              </p:cNvGrpSpPr>
              <p:nvPr/>
            </p:nvGrpSpPr>
            <p:grpSpPr bwMode="auto">
              <a:xfrm>
                <a:off x="3984" y="1488"/>
                <a:ext cx="672" cy="384"/>
                <a:chOff x="1436" y="1190"/>
                <a:chExt cx="2868" cy="1940"/>
              </a:xfrm>
            </p:grpSpPr>
            <p:sp>
              <p:nvSpPr>
                <p:cNvPr id="158746" name="Freeform 26"/>
                <p:cNvSpPr>
                  <a:spLocks/>
                </p:cNvSpPr>
                <p:nvPr/>
              </p:nvSpPr>
              <p:spPr bwMode="auto">
                <a:xfrm>
                  <a:off x="1463" y="1219"/>
                  <a:ext cx="2824" cy="1861"/>
                </a:xfrm>
                <a:custGeom>
                  <a:avLst/>
                  <a:gdLst>
                    <a:gd name="T0" fmla="*/ 0 w 5649"/>
                    <a:gd name="T1" fmla="*/ 721 h 3722"/>
                    <a:gd name="T2" fmla="*/ 515 w 5649"/>
                    <a:gd name="T3" fmla="*/ 481 h 3722"/>
                    <a:gd name="T4" fmla="*/ 1426 w 5649"/>
                    <a:gd name="T5" fmla="*/ 145 h 3722"/>
                    <a:gd name="T6" fmla="*/ 2350 w 5649"/>
                    <a:gd name="T7" fmla="*/ 0 h 3722"/>
                    <a:gd name="T8" fmla="*/ 3190 w 5649"/>
                    <a:gd name="T9" fmla="*/ 108 h 3722"/>
                    <a:gd name="T10" fmla="*/ 4329 w 5649"/>
                    <a:gd name="T11" fmla="*/ 481 h 3722"/>
                    <a:gd name="T12" fmla="*/ 5480 w 5649"/>
                    <a:gd name="T13" fmla="*/ 131 h 3722"/>
                    <a:gd name="T14" fmla="*/ 5552 w 5649"/>
                    <a:gd name="T15" fmla="*/ 264 h 3722"/>
                    <a:gd name="T16" fmla="*/ 5565 w 5649"/>
                    <a:gd name="T17" fmla="*/ 481 h 3722"/>
                    <a:gd name="T18" fmla="*/ 5480 w 5649"/>
                    <a:gd name="T19" fmla="*/ 1897 h 3722"/>
                    <a:gd name="T20" fmla="*/ 5649 w 5649"/>
                    <a:gd name="T21" fmla="*/ 3218 h 3722"/>
                    <a:gd name="T22" fmla="*/ 5217 w 5649"/>
                    <a:gd name="T23" fmla="*/ 3506 h 3722"/>
                    <a:gd name="T24" fmla="*/ 4533 w 5649"/>
                    <a:gd name="T25" fmla="*/ 3722 h 3722"/>
                    <a:gd name="T26" fmla="*/ 3814 w 5649"/>
                    <a:gd name="T27" fmla="*/ 3675 h 3722"/>
                    <a:gd name="T28" fmla="*/ 2651 w 5649"/>
                    <a:gd name="T29" fmla="*/ 3361 h 3722"/>
                    <a:gd name="T30" fmla="*/ 1835 w 5649"/>
                    <a:gd name="T31" fmla="*/ 3205 h 3722"/>
                    <a:gd name="T32" fmla="*/ 1295 w 5649"/>
                    <a:gd name="T33" fmla="*/ 3277 h 3722"/>
                    <a:gd name="T34" fmla="*/ 479 w 5649"/>
                    <a:gd name="T35" fmla="*/ 3483 h 3722"/>
                    <a:gd name="T36" fmla="*/ 360 w 5649"/>
                    <a:gd name="T37" fmla="*/ 3397 h 3722"/>
                    <a:gd name="T38" fmla="*/ 382 w 5649"/>
                    <a:gd name="T39" fmla="*/ 3158 h 3722"/>
                    <a:gd name="T40" fmla="*/ 323 w 5649"/>
                    <a:gd name="T41" fmla="*/ 2089 h 3722"/>
                    <a:gd name="T42" fmla="*/ 0 w 5649"/>
                    <a:gd name="T43" fmla="*/ 721 h 3722"/>
                    <a:gd name="T44" fmla="*/ 0 w 5649"/>
                    <a:gd name="T45" fmla="*/ 721 h 37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649" h="3722">
                      <a:moveTo>
                        <a:pt x="0" y="721"/>
                      </a:moveTo>
                      <a:lnTo>
                        <a:pt x="515" y="481"/>
                      </a:lnTo>
                      <a:lnTo>
                        <a:pt x="1426" y="145"/>
                      </a:lnTo>
                      <a:lnTo>
                        <a:pt x="2350" y="0"/>
                      </a:lnTo>
                      <a:lnTo>
                        <a:pt x="3190" y="108"/>
                      </a:lnTo>
                      <a:lnTo>
                        <a:pt x="4329" y="481"/>
                      </a:lnTo>
                      <a:lnTo>
                        <a:pt x="5480" y="131"/>
                      </a:lnTo>
                      <a:lnTo>
                        <a:pt x="5552" y="264"/>
                      </a:lnTo>
                      <a:lnTo>
                        <a:pt x="5565" y="481"/>
                      </a:lnTo>
                      <a:lnTo>
                        <a:pt x="5480" y="1897"/>
                      </a:lnTo>
                      <a:lnTo>
                        <a:pt x="5649" y="3218"/>
                      </a:lnTo>
                      <a:lnTo>
                        <a:pt x="5217" y="3506"/>
                      </a:lnTo>
                      <a:lnTo>
                        <a:pt x="4533" y="3722"/>
                      </a:lnTo>
                      <a:lnTo>
                        <a:pt x="3814" y="3675"/>
                      </a:lnTo>
                      <a:lnTo>
                        <a:pt x="2651" y="3361"/>
                      </a:lnTo>
                      <a:lnTo>
                        <a:pt x="1835" y="3205"/>
                      </a:lnTo>
                      <a:lnTo>
                        <a:pt x="1295" y="3277"/>
                      </a:lnTo>
                      <a:lnTo>
                        <a:pt x="479" y="3483"/>
                      </a:lnTo>
                      <a:lnTo>
                        <a:pt x="360" y="3397"/>
                      </a:lnTo>
                      <a:lnTo>
                        <a:pt x="382" y="3158"/>
                      </a:lnTo>
                      <a:lnTo>
                        <a:pt x="323" y="2089"/>
                      </a:lnTo>
                      <a:lnTo>
                        <a:pt x="0" y="721"/>
                      </a:lnTo>
                      <a:lnTo>
                        <a:pt x="0" y="721"/>
                      </a:lnTo>
                      <a:close/>
                    </a:path>
                  </a:pathLst>
                </a:custGeom>
                <a:solidFill>
                  <a:srgbClr val="00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47" name="Freeform 27"/>
                <p:cNvSpPr>
                  <a:spLocks/>
                </p:cNvSpPr>
                <p:nvPr/>
              </p:nvSpPr>
              <p:spPr bwMode="auto">
                <a:xfrm>
                  <a:off x="1901" y="1294"/>
                  <a:ext cx="2144" cy="1694"/>
                </a:xfrm>
                <a:custGeom>
                  <a:avLst/>
                  <a:gdLst>
                    <a:gd name="T0" fmla="*/ 376 w 4289"/>
                    <a:gd name="T1" fmla="*/ 861 h 3390"/>
                    <a:gd name="T2" fmla="*/ 496 w 4289"/>
                    <a:gd name="T3" fmla="*/ 432 h 3390"/>
                    <a:gd name="T4" fmla="*/ 621 w 4289"/>
                    <a:gd name="T5" fmla="*/ 274 h 3390"/>
                    <a:gd name="T6" fmla="*/ 861 w 4289"/>
                    <a:gd name="T7" fmla="*/ 432 h 3390"/>
                    <a:gd name="T8" fmla="*/ 977 w 4289"/>
                    <a:gd name="T9" fmla="*/ 1599 h 3390"/>
                    <a:gd name="T10" fmla="*/ 1066 w 4289"/>
                    <a:gd name="T11" fmla="*/ 1361 h 3390"/>
                    <a:gd name="T12" fmla="*/ 1220 w 4289"/>
                    <a:gd name="T13" fmla="*/ 591 h 3390"/>
                    <a:gd name="T14" fmla="*/ 1312 w 4289"/>
                    <a:gd name="T15" fmla="*/ 293 h 3390"/>
                    <a:gd name="T16" fmla="*/ 1437 w 4289"/>
                    <a:gd name="T17" fmla="*/ 105 h 3390"/>
                    <a:gd name="T18" fmla="*/ 1642 w 4289"/>
                    <a:gd name="T19" fmla="*/ 0 h 3390"/>
                    <a:gd name="T20" fmla="*/ 1829 w 4289"/>
                    <a:gd name="T21" fmla="*/ 1072 h 3390"/>
                    <a:gd name="T22" fmla="*/ 1954 w 4289"/>
                    <a:gd name="T23" fmla="*/ 1308 h 3390"/>
                    <a:gd name="T24" fmla="*/ 2087 w 4289"/>
                    <a:gd name="T25" fmla="*/ 939 h 3390"/>
                    <a:gd name="T26" fmla="*/ 2226 w 4289"/>
                    <a:gd name="T27" fmla="*/ 612 h 3390"/>
                    <a:gd name="T28" fmla="*/ 2365 w 4289"/>
                    <a:gd name="T29" fmla="*/ 342 h 3390"/>
                    <a:gd name="T30" fmla="*/ 2496 w 4289"/>
                    <a:gd name="T31" fmla="*/ 149 h 3390"/>
                    <a:gd name="T32" fmla="*/ 2648 w 4289"/>
                    <a:gd name="T33" fmla="*/ 33 h 3390"/>
                    <a:gd name="T34" fmla="*/ 2802 w 4289"/>
                    <a:gd name="T35" fmla="*/ 1057 h 3390"/>
                    <a:gd name="T36" fmla="*/ 2838 w 4289"/>
                    <a:gd name="T37" fmla="*/ 1308 h 3390"/>
                    <a:gd name="T38" fmla="*/ 2964 w 4289"/>
                    <a:gd name="T39" fmla="*/ 1076 h 3390"/>
                    <a:gd name="T40" fmla="*/ 3095 w 4289"/>
                    <a:gd name="T41" fmla="*/ 882 h 3390"/>
                    <a:gd name="T42" fmla="*/ 3226 w 4289"/>
                    <a:gd name="T43" fmla="*/ 732 h 3390"/>
                    <a:gd name="T44" fmla="*/ 3426 w 4289"/>
                    <a:gd name="T45" fmla="*/ 601 h 3390"/>
                    <a:gd name="T46" fmla="*/ 3616 w 4289"/>
                    <a:gd name="T47" fmla="*/ 1078 h 3390"/>
                    <a:gd name="T48" fmla="*/ 3544 w 4289"/>
                    <a:gd name="T49" fmla="*/ 1513 h 3390"/>
                    <a:gd name="T50" fmla="*/ 3699 w 4289"/>
                    <a:gd name="T51" fmla="*/ 1228 h 3390"/>
                    <a:gd name="T52" fmla="*/ 3846 w 4289"/>
                    <a:gd name="T53" fmla="*/ 1055 h 3390"/>
                    <a:gd name="T54" fmla="*/ 4158 w 4289"/>
                    <a:gd name="T55" fmla="*/ 1200 h 3390"/>
                    <a:gd name="T56" fmla="*/ 4279 w 4289"/>
                    <a:gd name="T57" fmla="*/ 2319 h 3390"/>
                    <a:gd name="T58" fmla="*/ 4180 w 4289"/>
                    <a:gd name="T59" fmla="*/ 2591 h 3390"/>
                    <a:gd name="T60" fmla="*/ 3861 w 4289"/>
                    <a:gd name="T61" fmla="*/ 2622 h 3390"/>
                    <a:gd name="T62" fmla="*/ 3698 w 4289"/>
                    <a:gd name="T63" fmla="*/ 2357 h 3390"/>
                    <a:gd name="T64" fmla="*/ 3583 w 4289"/>
                    <a:gd name="T65" fmla="*/ 2612 h 3390"/>
                    <a:gd name="T66" fmla="*/ 3485 w 4289"/>
                    <a:gd name="T67" fmla="*/ 2808 h 3390"/>
                    <a:gd name="T68" fmla="*/ 3378 w 4289"/>
                    <a:gd name="T69" fmla="*/ 3002 h 3390"/>
                    <a:gd name="T70" fmla="*/ 3226 w 4289"/>
                    <a:gd name="T71" fmla="*/ 3226 h 3390"/>
                    <a:gd name="T72" fmla="*/ 3095 w 4289"/>
                    <a:gd name="T73" fmla="*/ 3357 h 3390"/>
                    <a:gd name="T74" fmla="*/ 2806 w 4289"/>
                    <a:gd name="T75" fmla="*/ 3105 h 3390"/>
                    <a:gd name="T76" fmla="*/ 2707 w 4289"/>
                    <a:gd name="T77" fmla="*/ 2831 h 3390"/>
                    <a:gd name="T78" fmla="*/ 2532 w 4289"/>
                    <a:gd name="T79" fmla="*/ 2968 h 3390"/>
                    <a:gd name="T80" fmla="*/ 2262 w 4289"/>
                    <a:gd name="T81" fmla="*/ 2886 h 3390"/>
                    <a:gd name="T82" fmla="*/ 2146 w 4289"/>
                    <a:gd name="T83" fmla="*/ 2422 h 3390"/>
                    <a:gd name="T84" fmla="*/ 2034 w 4289"/>
                    <a:gd name="T85" fmla="*/ 2669 h 3390"/>
                    <a:gd name="T86" fmla="*/ 1853 w 4289"/>
                    <a:gd name="T87" fmla="*/ 2799 h 3390"/>
                    <a:gd name="T88" fmla="*/ 1509 w 4289"/>
                    <a:gd name="T89" fmla="*/ 2741 h 3390"/>
                    <a:gd name="T90" fmla="*/ 1386 w 4289"/>
                    <a:gd name="T91" fmla="*/ 2082 h 3390"/>
                    <a:gd name="T92" fmla="*/ 1291 w 4289"/>
                    <a:gd name="T93" fmla="*/ 2205 h 3390"/>
                    <a:gd name="T94" fmla="*/ 1158 w 4289"/>
                    <a:gd name="T95" fmla="*/ 2521 h 3390"/>
                    <a:gd name="T96" fmla="*/ 1011 w 4289"/>
                    <a:gd name="T97" fmla="*/ 2741 h 3390"/>
                    <a:gd name="T98" fmla="*/ 737 w 4289"/>
                    <a:gd name="T99" fmla="*/ 2776 h 3390"/>
                    <a:gd name="T100" fmla="*/ 561 w 4289"/>
                    <a:gd name="T101" fmla="*/ 1996 h 3390"/>
                    <a:gd name="T102" fmla="*/ 452 w 4289"/>
                    <a:gd name="T103" fmla="*/ 2299 h 3390"/>
                    <a:gd name="T104" fmla="*/ 106 w 4289"/>
                    <a:gd name="T105" fmla="*/ 2470 h 3390"/>
                    <a:gd name="T106" fmla="*/ 34 w 4289"/>
                    <a:gd name="T107" fmla="*/ 1198 h 3390"/>
                    <a:gd name="T108" fmla="*/ 159 w 4289"/>
                    <a:gd name="T109" fmla="*/ 1226 h 3390"/>
                    <a:gd name="T110" fmla="*/ 245 w 4289"/>
                    <a:gd name="T111" fmla="*/ 1721 h 3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89" h="3390">
                      <a:moveTo>
                        <a:pt x="245" y="1721"/>
                      </a:moveTo>
                      <a:lnTo>
                        <a:pt x="279" y="1567"/>
                      </a:lnTo>
                      <a:lnTo>
                        <a:pt x="304" y="1399"/>
                      </a:lnTo>
                      <a:lnTo>
                        <a:pt x="327" y="1221"/>
                      </a:lnTo>
                      <a:lnTo>
                        <a:pt x="350" y="1040"/>
                      </a:lnTo>
                      <a:lnTo>
                        <a:pt x="376" y="861"/>
                      </a:lnTo>
                      <a:lnTo>
                        <a:pt x="393" y="776"/>
                      </a:lnTo>
                      <a:lnTo>
                        <a:pt x="410" y="692"/>
                      </a:lnTo>
                      <a:lnTo>
                        <a:pt x="431" y="610"/>
                      </a:lnTo>
                      <a:lnTo>
                        <a:pt x="454" y="536"/>
                      </a:lnTo>
                      <a:lnTo>
                        <a:pt x="481" y="464"/>
                      </a:lnTo>
                      <a:lnTo>
                        <a:pt x="496" y="432"/>
                      </a:lnTo>
                      <a:lnTo>
                        <a:pt x="511" y="399"/>
                      </a:lnTo>
                      <a:lnTo>
                        <a:pt x="528" y="369"/>
                      </a:lnTo>
                      <a:lnTo>
                        <a:pt x="547" y="342"/>
                      </a:lnTo>
                      <a:lnTo>
                        <a:pt x="564" y="320"/>
                      </a:lnTo>
                      <a:lnTo>
                        <a:pt x="583" y="301"/>
                      </a:lnTo>
                      <a:lnTo>
                        <a:pt x="621" y="274"/>
                      </a:lnTo>
                      <a:lnTo>
                        <a:pt x="659" y="264"/>
                      </a:lnTo>
                      <a:lnTo>
                        <a:pt x="741" y="289"/>
                      </a:lnTo>
                      <a:lnTo>
                        <a:pt x="785" y="325"/>
                      </a:lnTo>
                      <a:lnTo>
                        <a:pt x="806" y="348"/>
                      </a:lnTo>
                      <a:lnTo>
                        <a:pt x="827" y="377"/>
                      </a:lnTo>
                      <a:lnTo>
                        <a:pt x="861" y="432"/>
                      </a:lnTo>
                      <a:lnTo>
                        <a:pt x="889" y="498"/>
                      </a:lnTo>
                      <a:lnTo>
                        <a:pt x="931" y="656"/>
                      </a:lnTo>
                      <a:lnTo>
                        <a:pt x="958" y="839"/>
                      </a:lnTo>
                      <a:lnTo>
                        <a:pt x="971" y="1034"/>
                      </a:lnTo>
                      <a:lnTo>
                        <a:pt x="977" y="1426"/>
                      </a:lnTo>
                      <a:lnTo>
                        <a:pt x="977" y="1599"/>
                      </a:lnTo>
                      <a:lnTo>
                        <a:pt x="977" y="1745"/>
                      </a:lnTo>
                      <a:lnTo>
                        <a:pt x="996" y="1667"/>
                      </a:lnTo>
                      <a:lnTo>
                        <a:pt x="1015" y="1591"/>
                      </a:lnTo>
                      <a:lnTo>
                        <a:pt x="1032" y="1515"/>
                      </a:lnTo>
                      <a:lnTo>
                        <a:pt x="1049" y="1437"/>
                      </a:lnTo>
                      <a:lnTo>
                        <a:pt x="1066" y="1361"/>
                      </a:lnTo>
                      <a:lnTo>
                        <a:pt x="1081" y="1283"/>
                      </a:lnTo>
                      <a:lnTo>
                        <a:pt x="1112" y="1129"/>
                      </a:lnTo>
                      <a:lnTo>
                        <a:pt x="1142" y="975"/>
                      </a:lnTo>
                      <a:lnTo>
                        <a:pt x="1173" y="823"/>
                      </a:lnTo>
                      <a:lnTo>
                        <a:pt x="1203" y="667"/>
                      </a:lnTo>
                      <a:lnTo>
                        <a:pt x="1220" y="591"/>
                      </a:lnTo>
                      <a:lnTo>
                        <a:pt x="1235" y="514"/>
                      </a:lnTo>
                      <a:lnTo>
                        <a:pt x="1249" y="466"/>
                      </a:lnTo>
                      <a:lnTo>
                        <a:pt x="1262" y="418"/>
                      </a:lnTo>
                      <a:lnTo>
                        <a:pt x="1277" y="375"/>
                      </a:lnTo>
                      <a:lnTo>
                        <a:pt x="1293" y="333"/>
                      </a:lnTo>
                      <a:lnTo>
                        <a:pt x="1312" y="293"/>
                      </a:lnTo>
                      <a:lnTo>
                        <a:pt x="1331" y="255"/>
                      </a:lnTo>
                      <a:lnTo>
                        <a:pt x="1350" y="219"/>
                      </a:lnTo>
                      <a:lnTo>
                        <a:pt x="1370" y="187"/>
                      </a:lnTo>
                      <a:lnTo>
                        <a:pt x="1393" y="156"/>
                      </a:lnTo>
                      <a:lnTo>
                        <a:pt x="1414" y="129"/>
                      </a:lnTo>
                      <a:lnTo>
                        <a:pt x="1437" y="105"/>
                      </a:lnTo>
                      <a:lnTo>
                        <a:pt x="1462" y="82"/>
                      </a:lnTo>
                      <a:lnTo>
                        <a:pt x="1485" y="61"/>
                      </a:lnTo>
                      <a:lnTo>
                        <a:pt x="1507" y="44"/>
                      </a:lnTo>
                      <a:lnTo>
                        <a:pt x="1555" y="17"/>
                      </a:lnTo>
                      <a:lnTo>
                        <a:pt x="1601" y="2"/>
                      </a:lnTo>
                      <a:lnTo>
                        <a:pt x="1642" y="0"/>
                      </a:lnTo>
                      <a:lnTo>
                        <a:pt x="1716" y="29"/>
                      </a:lnTo>
                      <a:lnTo>
                        <a:pt x="1768" y="109"/>
                      </a:lnTo>
                      <a:lnTo>
                        <a:pt x="1787" y="242"/>
                      </a:lnTo>
                      <a:lnTo>
                        <a:pt x="1794" y="574"/>
                      </a:lnTo>
                      <a:lnTo>
                        <a:pt x="1815" y="905"/>
                      </a:lnTo>
                      <a:lnTo>
                        <a:pt x="1829" y="1072"/>
                      </a:lnTo>
                      <a:lnTo>
                        <a:pt x="1842" y="1238"/>
                      </a:lnTo>
                      <a:lnTo>
                        <a:pt x="1870" y="1570"/>
                      </a:lnTo>
                      <a:lnTo>
                        <a:pt x="1891" y="1504"/>
                      </a:lnTo>
                      <a:lnTo>
                        <a:pt x="1912" y="1437"/>
                      </a:lnTo>
                      <a:lnTo>
                        <a:pt x="1933" y="1373"/>
                      </a:lnTo>
                      <a:lnTo>
                        <a:pt x="1954" y="1308"/>
                      </a:lnTo>
                      <a:lnTo>
                        <a:pt x="1975" y="1245"/>
                      </a:lnTo>
                      <a:lnTo>
                        <a:pt x="1998" y="1183"/>
                      </a:lnTo>
                      <a:lnTo>
                        <a:pt x="2019" y="1120"/>
                      </a:lnTo>
                      <a:lnTo>
                        <a:pt x="2042" y="1059"/>
                      </a:lnTo>
                      <a:lnTo>
                        <a:pt x="2064" y="998"/>
                      </a:lnTo>
                      <a:lnTo>
                        <a:pt x="2087" y="939"/>
                      </a:lnTo>
                      <a:lnTo>
                        <a:pt x="2110" y="882"/>
                      </a:lnTo>
                      <a:lnTo>
                        <a:pt x="2133" y="825"/>
                      </a:lnTo>
                      <a:lnTo>
                        <a:pt x="2156" y="770"/>
                      </a:lnTo>
                      <a:lnTo>
                        <a:pt x="2180" y="715"/>
                      </a:lnTo>
                      <a:lnTo>
                        <a:pt x="2203" y="664"/>
                      </a:lnTo>
                      <a:lnTo>
                        <a:pt x="2226" y="612"/>
                      </a:lnTo>
                      <a:lnTo>
                        <a:pt x="2251" y="563"/>
                      </a:lnTo>
                      <a:lnTo>
                        <a:pt x="2274" y="515"/>
                      </a:lnTo>
                      <a:lnTo>
                        <a:pt x="2296" y="470"/>
                      </a:lnTo>
                      <a:lnTo>
                        <a:pt x="2319" y="426"/>
                      </a:lnTo>
                      <a:lnTo>
                        <a:pt x="2342" y="382"/>
                      </a:lnTo>
                      <a:lnTo>
                        <a:pt x="2365" y="342"/>
                      </a:lnTo>
                      <a:lnTo>
                        <a:pt x="2388" y="304"/>
                      </a:lnTo>
                      <a:lnTo>
                        <a:pt x="2410" y="268"/>
                      </a:lnTo>
                      <a:lnTo>
                        <a:pt x="2433" y="236"/>
                      </a:lnTo>
                      <a:lnTo>
                        <a:pt x="2454" y="204"/>
                      </a:lnTo>
                      <a:lnTo>
                        <a:pt x="2475" y="175"/>
                      </a:lnTo>
                      <a:lnTo>
                        <a:pt x="2496" y="149"/>
                      </a:lnTo>
                      <a:lnTo>
                        <a:pt x="2517" y="124"/>
                      </a:lnTo>
                      <a:lnTo>
                        <a:pt x="2538" y="103"/>
                      </a:lnTo>
                      <a:lnTo>
                        <a:pt x="2557" y="84"/>
                      </a:lnTo>
                      <a:lnTo>
                        <a:pt x="2576" y="69"/>
                      </a:lnTo>
                      <a:lnTo>
                        <a:pt x="2614" y="44"/>
                      </a:lnTo>
                      <a:lnTo>
                        <a:pt x="2648" y="33"/>
                      </a:lnTo>
                      <a:lnTo>
                        <a:pt x="2711" y="50"/>
                      </a:lnTo>
                      <a:lnTo>
                        <a:pt x="2760" y="120"/>
                      </a:lnTo>
                      <a:lnTo>
                        <a:pt x="2796" y="251"/>
                      </a:lnTo>
                      <a:lnTo>
                        <a:pt x="2817" y="449"/>
                      </a:lnTo>
                      <a:lnTo>
                        <a:pt x="2819" y="715"/>
                      </a:lnTo>
                      <a:lnTo>
                        <a:pt x="2802" y="1057"/>
                      </a:lnTo>
                      <a:lnTo>
                        <a:pt x="2785" y="1259"/>
                      </a:lnTo>
                      <a:lnTo>
                        <a:pt x="2762" y="1479"/>
                      </a:lnTo>
                      <a:lnTo>
                        <a:pt x="2781" y="1435"/>
                      </a:lnTo>
                      <a:lnTo>
                        <a:pt x="2800" y="1392"/>
                      </a:lnTo>
                      <a:lnTo>
                        <a:pt x="2819" y="1350"/>
                      </a:lnTo>
                      <a:lnTo>
                        <a:pt x="2838" y="1308"/>
                      </a:lnTo>
                      <a:lnTo>
                        <a:pt x="2859" y="1268"/>
                      </a:lnTo>
                      <a:lnTo>
                        <a:pt x="2878" y="1228"/>
                      </a:lnTo>
                      <a:lnTo>
                        <a:pt x="2899" y="1188"/>
                      </a:lnTo>
                      <a:lnTo>
                        <a:pt x="2920" y="1150"/>
                      </a:lnTo>
                      <a:lnTo>
                        <a:pt x="2943" y="1112"/>
                      </a:lnTo>
                      <a:lnTo>
                        <a:pt x="2964" y="1076"/>
                      </a:lnTo>
                      <a:lnTo>
                        <a:pt x="2985" y="1042"/>
                      </a:lnTo>
                      <a:lnTo>
                        <a:pt x="3007" y="1008"/>
                      </a:lnTo>
                      <a:lnTo>
                        <a:pt x="3030" y="974"/>
                      </a:lnTo>
                      <a:lnTo>
                        <a:pt x="3051" y="943"/>
                      </a:lnTo>
                      <a:lnTo>
                        <a:pt x="3074" y="911"/>
                      </a:lnTo>
                      <a:lnTo>
                        <a:pt x="3095" y="882"/>
                      </a:lnTo>
                      <a:lnTo>
                        <a:pt x="3118" y="854"/>
                      </a:lnTo>
                      <a:lnTo>
                        <a:pt x="3141" y="827"/>
                      </a:lnTo>
                      <a:lnTo>
                        <a:pt x="3161" y="801"/>
                      </a:lnTo>
                      <a:lnTo>
                        <a:pt x="3184" y="776"/>
                      </a:lnTo>
                      <a:lnTo>
                        <a:pt x="3205" y="753"/>
                      </a:lnTo>
                      <a:lnTo>
                        <a:pt x="3226" y="732"/>
                      </a:lnTo>
                      <a:lnTo>
                        <a:pt x="3249" y="711"/>
                      </a:lnTo>
                      <a:lnTo>
                        <a:pt x="3270" y="692"/>
                      </a:lnTo>
                      <a:lnTo>
                        <a:pt x="3312" y="660"/>
                      </a:lnTo>
                      <a:lnTo>
                        <a:pt x="3352" y="633"/>
                      </a:lnTo>
                      <a:lnTo>
                        <a:pt x="3390" y="614"/>
                      </a:lnTo>
                      <a:lnTo>
                        <a:pt x="3426" y="601"/>
                      </a:lnTo>
                      <a:lnTo>
                        <a:pt x="3492" y="597"/>
                      </a:lnTo>
                      <a:lnTo>
                        <a:pt x="3545" y="622"/>
                      </a:lnTo>
                      <a:lnTo>
                        <a:pt x="3589" y="683"/>
                      </a:lnTo>
                      <a:lnTo>
                        <a:pt x="3616" y="776"/>
                      </a:lnTo>
                      <a:lnTo>
                        <a:pt x="3625" y="907"/>
                      </a:lnTo>
                      <a:lnTo>
                        <a:pt x="3616" y="1078"/>
                      </a:lnTo>
                      <a:lnTo>
                        <a:pt x="3603" y="1179"/>
                      </a:lnTo>
                      <a:lnTo>
                        <a:pt x="3583" y="1289"/>
                      </a:lnTo>
                      <a:lnTo>
                        <a:pt x="3559" y="1413"/>
                      </a:lnTo>
                      <a:lnTo>
                        <a:pt x="3545" y="1477"/>
                      </a:lnTo>
                      <a:lnTo>
                        <a:pt x="3530" y="1546"/>
                      </a:lnTo>
                      <a:lnTo>
                        <a:pt x="3544" y="1513"/>
                      </a:lnTo>
                      <a:lnTo>
                        <a:pt x="3559" y="1481"/>
                      </a:lnTo>
                      <a:lnTo>
                        <a:pt x="3589" y="1422"/>
                      </a:lnTo>
                      <a:lnTo>
                        <a:pt x="3618" y="1367"/>
                      </a:lnTo>
                      <a:lnTo>
                        <a:pt x="3646" y="1316"/>
                      </a:lnTo>
                      <a:lnTo>
                        <a:pt x="3673" y="1270"/>
                      </a:lnTo>
                      <a:lnTo>
                        <a:pt x="3699" y="1228"/>
                      </a:lnTo>
                      <a:lnTo>
                        <a:pt x="3726" y="1190"/>
                      </a:lnTo>
                      <a:lnTo>
                        <a:pt x="3751" y="1156"/>
                      </a:lnTo>
                      <a:lnTo>
                        <a:pt x="3776" y="1126"/>
                      </a:lnTo>
                      <a:lnTo>
                        <a:pt x="3800" y="1099"/>
                      </a:lnTo>
                      <a:lnTo>
                        <a:pt x="3823" y="1076"/>
                      </a:lnTo>
                      <a:lnTo>
                        <a:pt x="3846" y="1055"/>
                      </a:lnTo>
                      <a:lnTo>
                        <a:pt x="3890" y="1027"/>
                      </a:lnTo>
                      <a:lnTo>
                        <a:pt x="3931" y="1012"/>
                      </a:lnTo>
                      <a:lnTo>
                        <a:pt x="4007" y="1017"/>
                      </a:lnTo>
                      <a:lnTo>
                        <a:pt x="4074" y="1065"/>
                      </a:lnTo>
                      <a:lnTo>
                        <a:pt x="4133" y="1147"/>
                      </a:lnTo>
                      <a:lnTo>
                        <a:pt x="4158" y="1200"/>
                      </a:lnTo>
                      <a:lnTo>
                        <a:pt x="4180" y="1259"/>
                      </a:lnTo>
                      <a:lnTo>
                        <a:pt x="4218" y="1394"/>
                      </a:lnTo>
                      <a:lnTo>
                        <a:pt x="4251" y="1546"/>
                      </a:lnTo>
                      <a:lnTo>
                        <a:pt x="4285" y="1871"/>
                      </a:lnTo>
                      <a:lnTo>
                        <a:pt x="4289" y="2184"/>
                      </a:lnTo>
                      <a:lnTo>
                        <a:pt x="4279" y="2319"/>
                      </a:lnTo>
                      <a:lnTo>
                        <a:pt x="4262" y="2432"/>
                      </a:lnTo>
                      <a:lnTo>
                        <a:pt x="4243" y="2494"/>
                      </a:lnTo>
                      <a:lnTo>
                        <a:pt x="4230" y="2521"/>
                      </a:lnTo>
                      <a:lnTo>
                        <a:pt x="4215" y="2548"/>
                      </a:lnTo>
                      <a:lnTo>
                        <a:pt x="4198" y="2570"/>
                      </a:lnTo>
                      <a:lnTo>
                        <a:pt x="4180" y="2591"/>
                      </a:lnTo>
                      <a:lnTo>
                        <a:pt x="4160" y="2608"/>
                      </a:lnTo>
                      <a:lnTo>
                        <a:pt x="4139" y="2626"/>
                      </a:lnTo>
                      <a:lnTo>
                        <a:pt x="4095" y="2650"/>
                      </a:lnTo>
                      <a:lnTo>
                        <a:pt x="4047" y="2665"/>
                      </a:lnTo>
                      <a:lnTo>
                        <a:pt x="3950" y="2665"/>
                      </a:lnTo>
                      <a:lnTo>
                        <a:pt x="3861" y="2622"/>
                      </a:lnTo>
                      <a:lnTo>
                        <a:pt x="3823" y="2584"/>
                      </a:lnTo>
                      <a:lnTo>
                        <a:pt x="3791" y="2534"/>
                      </a:lnTo>
                      <a:lnTo>
                        <a:pt x="3753" y="2401"/>
                      </a:lnTo>
                      <a:lnTo>
                        <a:pt x="3757" y="2221"/>
                      </a:lnTo>
                      <a:lnTo>
                        <a:pt x="3734" y="2276"/>
                      </a:lnTo>
                      <a:lnTo>
                        <a:pt x="3698" y="2357"/>
                      </a:lnTo>
                      <a:lnTo>
                        <a:pt x="3677" y="2407"/>
                      </a:lnTo>
                      <a:lnTo>
                        <a:pt x="3652" y="2462"/>
                      </a:lnTo>
                      <a:lnTo>
                        <a:pt x="3625" y="2519"/>
                      </a:lnTo>
                      <a:lnTo>
                        <a:pt x="3612" y="2549"/>
                      </a:lnTo>
                      <a:lnTo>
                        <a:pt x="3599" y="2580"/>
                      </a:lnTo>
                      <a:lnTo>
                        <a:pt x="3583" y="2612"/>
                      </a:lnTo>
                      <a:lnTo>
                        <a:pt x="3568" y="2643"/>
                      </a:lnTo>
                      <a:lnTo>
                        <a:pt x="3551" y="2675"/>
                      </a:lnTo>
                      <a:lnTo>
                        <a:pt x="3536" y="2707"/>
                      </a:lnTo>
                      <a:lnTo>
                        <a:pt x="3519" y="2741"/>
                      </a:lnTo>
                      <a:lnTo>
                        <a:pt x="3502" y="2774"/>
                      </a:lnTo>
                      <a:lnTo>
                        <a:pt x="3485" y="2808"/>
                      </a:lnTo>
                      <a:lnTo>
                        <a:pt x="3468" y="2840"/>
                      </a:lnTo>
                      <a:lnTo>
                        <a:pt x="3450" y="2873"/>
                      </a:lnTo>
                      <a:lnTo>
                        <a:pt x="3431" y="2905"/>
                      </a:lnTo>
                      <a:lnTo>
                        <a:pt x="3414" y="2939"/>
                      </a:lnTo>
                      <a:lnTo>
                        <a:pt x="3395" y="2970"/>
                      </a:lnTo>
                      <a:lnTo>
                        <a:pt x="3378" y="3002"/>
                      </a:lnTo>
                      <a:lnTo>
                        <a:pt x="3359" y="3032"/>
                      </a:lnTo>
                      <a:lnTo>
                        <a:pt x="3340" y="3063"/>
                      </a:lnTo>
                      <a:lnTo>
                        <a:pt x="3321" y="3093"/>
                      </a:lnTo>
                      <a:lnTo>
                        <a:pt x="3283" y="3150"/>
                      </a:lnTo>
                      <a:lnTo>
                        <a:pt x="3245" y="3202"/>
                      </a:lnTo>
                      <a:lnTo>
                        <a:pt x="3226" y="3226"/>
                      </a:lnTo>
                      <a:lnTo>
                        <a:pt x="3207" y="3249"/>
                      </a:lnTo>
                      <a:lnTo>
                        <a:pt x="3188" y="3272"/>
                      </a:lnTo>
                      <a:lnTo>
                        <a:pt x="3169" y="3291"/>
                      </a:lnTo>
                      <a:lnTo>
                        <a:pt x="3150" y="3310"/>
                      </a:lnTo>
                      <a:lnTo>
                        <a:pt x="3131" y="3327"/>
                      </a:lnTo>
                      <a:lnTo>
                        <a:pt x="3095" y="3357"/>
                      </a:lnTo>
                      <a:lnTo>
                        <a:pt x="3059" y="3378"/>
                      </a:lnTo>
                      <a:lnTo>
                        <a:pt x="3025" y="3390"/>
                      </a:lnTo>
                      <a:lnTo>
                        <a:pt x="2958" y="3388"/>
                      </a:lnTo>
                      <a:lnTo>
                        <a:pt x="2899" y="3344"/>
                      </a:lnTo>
                      <a:lnTo>
                        <a:pt x="2848" y="3251"/>
                      </a:lnTo>
                      <a:lnTo>
                        <a:pt x="2806" y="3105"/>
                      </a:lnTo>
                      <a:lnTo>
                        <a:pt x="2783" y="2922"/>
                      </a:lnTo>
                      <a:lnTo>
                        <a:pt x="2785" y="2736"/>
                      </a:lnTo>
                      <a:lnTo>
                        <a:pt x="2764" y="2762"/>
                      </a:lnTo>
                      <a:lnTo>
                        <a:pt x="2745" y="2785"/>
                      </a:lnTo>
                      <a:lnTo>
                        <a:pt x="2726" y="2808"/>
                      </a:lnTo>
                      <a:lnTo>
                        <a:pt x="2707" y="2831"/>
                      </a:lnTo>
                      <a:lnTo>
                        <a:pt x="2688" y="2850"/>
                      </a:lnTo>
                      <a:lnTo>
                        <a:pt x="2669" y="2869"/>
                      </a:lnTo>
                      <a:lnTo>
                        <a:pt x="2633" y="2901"/>
                      </a:lnTo>
                      <a:lnTo>
                        <a:pt x="2597" y="2928"/>
                      </a:lnTo>
                      <a:lnTo>
                        <a:pt x="2564" y="2951"/>
                      </a:lnTo>
                      <a:lnTo>
                        <a:pt x="2532" y="2968"/>
                      </a:lnTo>
                      <a:lnTo>
                        <a:pt x="2500" y="2981"/>
                      </a:lnTo>
                      <a:lnTo>
                        <a:pt x="2441" y="2992"/>
                      </a:lnTo>
                      <a:lnTo>
                        <a:pt x="2388" y="2987"/>
                      </a:lnTo>
                      <a:lnTo>
                        <a:pt x="2298" y="2933"/>
                      </a:lnTo>
                      <a:lnTo>
                        <a:pt x="2279" y="2911"/>
                      </a:lnTo>
                      <a:lnTo>
                        <a:pt x="2262" y="2886"/>
                      </a:lnTo>
                      <a:lnTo>
                        <a:pt x="2230" y="2829"/>
                      </a:lnTo>
                      <a:lnTo>
                        <a:pt x="2205" y="2764"/>
                      </a:lnTo>
                      <a:lnTo>
                        <a:pt x="2186" y="2690"/>
                      </a:lnTo>
                      <a:lnTo>
                        <a:pt x="2165" y="2525"/>
                      </a:lnTo>
                      <a:lnTo>
                        <a:pt x="2169" y="2346"/>
                      </a:lnTo>
                      <a:lnTo>
                        <a:pt x="2146" y="2422"/>
                      </a:lnTo>
                      <a:lnTo>
                        <a:pt x="2125" y="2492"/>
                      </a:lnTo>
                      <a:lnTo>
                        <a:pt x="2101" y="2557"/>
                      </a:lnTo>
                      <a:lnTo>
                        <a:pt x="2085" y="2588"/>
                      </a:lnTo>
                      <a:lnTo>
                        <a:pt x="2070" y="2616"/>
                      </a:lnTo>
                      <a:lnTo>
                        <a:pt x="2053" y="2645"/>
                      </a:lnTo>
                      <a:lnTo>
                        <a:pt x="2034" y="2669"/>
                      </a:lnTo>
                      <a:lnTo>
                        <a:pt x="2011" y="2696"/>
                      </a:lnTo>
                      <a:lnTo>
                        <a:pt x="1986" y="2719"/>
                      </a:lnTo>
                      <a:lnTo>
                        <a:pt x="1960" y="2740"/>
                      </a:lnTo>
                      <a:lnTo>
                        <a:pt x="1928" y="2760"/>
                      </a:lnTo>
                      <a:lnTo>
                        <a:pt x="1893" y="2781"/>
                      </a:lnTo>
                      <a:lnTo>
                        <a:pt x="1853" y="2799"/>
                      </a:lnTo>
                      <a:lnTo>
                        <a:pt x="1806" y="2818"/>
                      </a:lnTo>
                      <a:lnTo>
                        <a:pt x="1760" y="2829"/>
                      </a:lnTo>
                      <a:lnTo>
                        <a:pt x="1680" y="2835"/>
                      </a:lnTo>
                      <a:lnTo>
                        <a:pt x="1612" y="2821"/>
                      </a:lnTo>
                      <a:lnTo>
                        <a:pt x="1557" y="2789"/>
                      </a:lnTo>
                      <a:lnTo>
                        <a:pt x="1509" y="2741"/>
                      </a:lnTo>
                      <a:lnTo>
                        <a:pt x="1473" y="2681"/>
                      </a:lnTo>
                      <a:lnTo>
                        <a:pt x="1443" y="2608"/>
                      </a:lnTo>
                      <a:lnTo>
                        <a:pt x="1422" y="2527"/>
                      </a:lnTo>
                      <a:lnTo>
                        <a:pt x="1395" y="2350"/>
                      </a:lnTo>
                      <a:lnTo>
                        <a:pt x="1388" y="2169"/>
                      </a:lnTo>
                      <a:lnTo>
                        <a:pt x="1386" y="2082"/>
                      </a:lnTo>
                      <a:lnTo>
                        <a:pt x="1388" y="2002"/>
                      </a:lnTo>
                      <a:lnTo>
                        <a:pt x="1388" y="1869"/>
                      </a:lnTo>
                      <a:lnTo>
                        <a:pt x="1367" y="1958"/>
                      </a:lnTo>
                      <a:lnTo>
                        <a:pt x="1342" y="2044"/>
                      </a:lnTo>
                      <a:lnTo>
                        <a:pt x="1317" y="2126"/>
                      </a:lnTo>
                      <a:lnTo>
                        <a:pt x="1291" y="2205"/>
                      </a:lnTo>
                      <a:lnTo>
                        <a:pt x="1262" y="2283"/>
                      </a:lnTo>
                      <a:lnTo>
                        <a:pt x="1234" y="2357"/>
                      </a:lnTo>
                      <a:lnTo>
                        <a:pt x="1203" y="2426"/>
                      </a:lnTo>
                      <a:lnTo>
                        <a:pt x="1188" y="2458"/>
                      </a:lnTo>
                      <a:lnTo>
                        <a:pt x="1173" y="2491"/>
                      </a:lnTo>
                      <a:lnTo>
                        <a:pt x="1158" y="2521"/>
                      </a:lnTo>
                      <a:lnTo>
                        <a:pt x="1140" y="2551"/>
                      </a:lnTo>
                      <a:lnTo>
                        <a:pt x="1108" y="2608"/>
                      </a:lnTo>
                      <a:lnTo>
                        <a:pt x="1076" y="2658"/>
                      </a:lnTo>
                      <a:lnTo>
                        <a:pt x="1043" y="2703"/>
                      </a:lnTo>
                      <a:lnTo>
                        <a:pt x="1026" y="2722"/>
                      </a:lnTo>
                      <a:lnTo>
                        <a:pt x="1011" y="2741"/>
                      </a:lnTo>
                      <a:lnTo>
                        <a:pt x="979" y="2776"/>
                      </a:lnTo>
                      <a:lnTo>
                        <a:pt x="945" y="2802"/>
                      </a:lnTo>
                      <a:lnTo>
                        <a:pt x="914" y="2821"/>
                      </a:lnTo>
                      <a:lnTo>
                        <a:pt x="851" y="2838"/>
                      </a:lnTo>
                      <a:lnTo>
                        <a:pt x="793" y="2825"/>
                      </a:lnTo>
                      <a:lnTo>
                        <a:pt x="737" y="2776"/>
                      </a:lnTo>
                      <a:lnTo>
                        <a:pt x="690" y="2692"/>
                      </a:lnTo>
                      <a:lnTo>
                        <a:pt x="667" y="2635"/>
                      </a:lnTo>
                      <a:lnTo>
                        <a:pt x="648" y="2568"/>
                      </a:lnTo>
                      <a:lnTo>
                        <a:pt x="614" y="2403"/>
                      </a:lnTo>
                      <a:lnTo>
                        <a:pt x="578" y="1937"/>
                      </a:lnTo>
                      <a:lnTo>
                        <a:pt x="561" y="1996"/>
                      </a:lnTo>
                      <a:lnTo>
                        <a:pt x="542" y="2057"/>
                      </a:lnTo>
                      <a:lnTo>
                        <a:pt x="523" y="2118"/>
                      </a:lnTo>
                      <a:lnTo>
                        <a:pt x="502" y="2181"/>
                      </a:lnTo>
                      <a:lnTo>
                        <a:pt x="479" y="2240"/>
                      </a:lnTo>
                      <a:lnTo>
                        <a:pt x="465" y="2270"/>
                      </a:lnTo>
                      <a:lnTo>
                        <a:pt x="452" y="2299"/>
                      </a:lnTo>
                      <a:lnTo>
                        <a:pt x="420" y="2354"/>
                      </a:lnTo>
                      <a:lnTo>
                        <a:pt x="386" y="2405"/>
                      </a:lnTo>
                      <a:lnTo>
                        <a:pt x="256" y="2443"/>
                      </a:lnTo>
                      <a:lnTo>
                        <a:pt x="201" y="2462"/>
                      </a:lnTo>
                      <a:lnTo>
                        <a:pt x="152" y="2473"/>
                      </a:lnTo>
                      <a:lnTo>
                        <a:pt x="106" y="2470"/>
                      </a:lnTo>
                      <a:lnTo>
                        <a:pt x="68" y="2447"/>
                      </a:lnTo>
                      <a:lnTo>
                        <a:pt x="34" y="2396"/>
                      </a:lnTo>
                      <a:lnTo>
                        <a:pt x="7" y="2310"/>
                      </a:lnTo>
                      <a:lnTo>
                        <a:pt x="0" y="1510"/>
                      </a:lnTo>
                      <a:lnTo>
                        <a:pt x="19" y="1283"/>
                      </a:lnTo>
                      <a:lnTo>
                        <a:pt x="34" y="1198"/>
                      </a:lnTo>
                      <a:lnTo>
                        <a:pt x="53" y="1139"/>
                      </a:lnTo>
                      <a:lnTo>
                        <a:pt x="64" y="1122"/>
                      </a:lnTo>
                      <a:lnTo>
                        <a:pt x="76" y="1112"/>
                      </a:lnTo>
                      <a:lnTo>
                        <a:pt x="106" y="1124"/>
                      </a:lnTo>
                      <a:lnTo>
                        <a:pt x="140" y="1181"/>
                      </a:lnTo>
                      <a:lnTo>
                        <a:pt x="159" y="1226"/>
                      </a:lnTo>
                      <a:lnTo>
                        <a:pt x="180" y="1287"/>
                      </a:lnTo>
                      <a:lnTo>
                        <a:pt x="205" y="1388"/>
                      </a:lnTo>
                      <a:lnTo>
                        <a:pt x="218" y="1500"/>
                      </a:lnTo>
                      <a:lnTo>
                        <a:pt x="230" y="1614"/>
                      </a:lnTo>
                      <a:lnTo>
                        <a:pt x="245" y="1721"/>
                      </a:lnTo>
                      <a:lnTo>
                        <a:pt x="245" y="1721"/>
                      </a:lnTo>
                      <a:close/>
                    </a:path>
                  </a:pathLst>
                </a:custGeom>
                <a:solidFill>
                  <a:srgbClr val="A3FF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48" name="Freeform 28"/>
                <p:cNvSpPr>
                  <a:spLocks/>
                </p:cNvSpPr>
                <p:nvPr/>
              </p:nvSpPr>
              <p:spPr bwMode="auto">
                <a:xfrm>
                  <a:off x="2596" y="1591"/>
                  <a:ext cx="582" cy="960"/>
                </a:xfrm>
                <a:custGeom>
                  <a:avLst/>
                  <a:gdLst>
                    <a:gd name="T0" fmla="*/ 276 w 1164"/>
                    <a:gd name="T1" fmla="*/ 0 h 1920"/>
                    <a:gd name="T2" fmla="*/ 59 w 1164"/>
                    <a:gd name="T3" fmla="*/ 443 h 1920"/>
                    <a:gd name="T4" fmla="*/ 0 w 1164"/>
                    <a:gd name="T5" fmla="*/ 1105 h 1920"/>
                    <a:gd name="T6" fmla="*/ 179 w 1164"/>
                    <a:gd name="T7" fmla="*/ 1740 h 1920"/>
                    <a:gd name="T8" fmla="*/ 493 w 1164"/>
                    <a:gd name="T9" fmla="*/ 1920 h 1920"/>
                    <a:gd name="T10" fmla="*/ 816 w 1164"/>
                    <a:gd name="T11" fmla="*/ 1801 h 1920"/>
                    <a:gd name="T12" fmla="*/ 1044 w 1164"/>
                    <a:gd name="T13" fmla="*/ 1236 h 1920"/>
                    <a:gd name="T14" fmla="*/ 1164 w 1164"/>
                    <a:gd name="T15" fmla="*/ 407 h 1920"/>
                    <a:gd name="T16" fmla="*/ 852 w 1164"/>
                    <a:gd name="T17" fmla="*/ 84 h 1920"/>
                    <a:gd name="T18" fmla="*/ 599 w 1164"/>
                    <a:gd name="T19" fmla="*/ 12 h 1920"/>
                    <a:gd name="T20" fmla="*/ 276 w 1164"/>
                    <a:gd name="T21" fmla="*/ 0 h 1920"/>
                    <a:gd name="T22" fmla="*/ 276 w 1164"/>
                    <a:gd name="T23" fmla="*/ 0 h 19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64" h="1920">
                      <a:moveTo>
                        <a:pt x="276" y="0"/>
                      </a:moveTo>
                      <a:lnTo>
                        <a:pt x="59" y="443"/>
                      </a:lnTo>
                      <a:lnTo>
                        <a:pt x="0" y="1105"/>
                      </a:lnTo>
                      <a:lnTo>
                        <a:pt x="179" y="1740"/>
                      </a:lnTo>
                      <a:lnTo>
                        <a:pt x="493" y="1920"/>
                      </a:lnTo>
                      <a:lnTo>
                        <a:pt x="816" y="1801"/>
                      </a:lnTo>
                      <a:lnTo>
                        <a:pt x="1044" y="1236"/>
                      </a:lnTo>
                      <a:lnTo>
                        <a:pt x="1164" y="407"/>
                      </a:lnTo>
                      <a:lnTo>
                        <a:pt x="852" y="84"/>
                      </a:lnTo>
                      <a:lnTo>
                        <a:pt x="599" y="12"/>
                      </a:lnTo>
                      <a:lnTo>
                        <a:pt x="276" y="0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6B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49" name="Freeform 29"/>
                <p:cNvSpPr>
                  <a:spLocks/>
                </p:cNvSpPr>
                <p:nvPr/>
              </p:nvSpPr>
              <p:spPr bwMode="auto">
                <a:xfrm>
                  <a:off x="1588" y="1190"/>
                  <a:ext cx="2610" cy="336"/>
                </a:xfrm>
                <a:custGeom>
                  <a:avLst/>
                  <a:gdLst>
                    <a:gd name="T0" fmla="*/ 80 w 5221"/>
                    <a:gd name="T1" fmla="*/ 568 h 673"/>
                    <a:gd name="T2" fmla="*/ 185 w 5221"/>
                    <a:gd name="T3" fmla="*/ 523 h 673"/>
                    <a:gd name="T4" fmla="*/ 282 w 5221"/>
                    <a:gd name="T5" fmla="*/ 479 h 673"/>
                    <a:gd name="T6" fmla="*/ 375 w 5221"/>
                    <a:gd name="T7" fmla="*/ 441 h 673"/>
                    <a:gd name="T8" fmla="*/ 512 w 5221"/>
                    <a:gd name="T9" fmla="*/ 388 h 673"/>
                    <a:gd name="T10" fmla="*/ 711 w 5221"/>
                    <a:gd name="T11" fmla="*/ 321 h 673"/>
                    <a:gd name="T12" fmla="*/ 972 w 5221"/>
                    <a:gd name="T13" fmla="*/ 253 h 673"/>
                    <a:gd name="T14" fmla="*/ 1230 w 5221"/>
                    <a:gd name="T15" fmla="*/ 183 h 673"/>
                    <a:gd name="T16" fmla="*/ 1479 w 5221"/>
                    <a:gd name="T17" fmla="*/ 127 h 673"/>
                    <a:gd name="T18" fmla="*/ 1673 w 5221"/>
                    <a:gd name="T19" fmla="*/ 86 h 673"/>
                    <a:gd name="T20" fmla="*/ 1943 w 5221"/>
                    <a:gd name="T21" fmla="*/ 34 h 673"/>
                    <a:gd name="T22" fmla="*/ 2287 w 5221"/>
                    <a:gd name="T23" fmla="*/ 0 h 673"/>
                    <a:gd name="T24" fmla="*/ 2856 w 5221"/>
                    <a:gd name="T25" fmla="*/ 55 h 673"/>
                    <a:gd name="T26" fmla="*/ 3065 w 5221"/>
                    <a:gd name="T27" fmla="*/ 108 h 673"/>
                    <a:gd name="T28" fmla="*/ 3255 w 5221"/>
                    <a:gd name="T29" fmla="*/ 169 h 673"/>
                    <a:gd name="T30" fmla="*/ 3432 w 5221"/>
                    <a:gd name="T31" fmla="*/ 232 h 673"/>
                    <a:gd name="T32" fmla="*/ 3603 w 5221"/>
                    <a:gd name="T33" fmla="*/ 293 h 673"/>
                    <a:gd name="T34" fmla="*/ 3776 w 5221"/>
                    <a:gd name="T35" fmla="*/ 344 h 673"/>
                    <a:gd name="T36" fmla="*/ 3955 w 5221"/>
                    <a:gd name="T37" fmla="*/ 382 h 673"/>
                    <a:gd name="T38" fmla="*/ 4362 w 5221"/>
                    <a:gd name="T39" fmla="*/ 401 h 673"/>
                    <a:gd name="T40" fmla="*/ 4865 w 5221"/>
                    <a:gd name="T41" fmla="*/ 312 h 673"/>
                    <a:gd name="T42" fmla="*/ 5056 w 5221"/>
                    <a:gd name="T43" fmla="*/ 243 h 673"/>
                    <a:gd name="T44" fmla="*/ 5160 w 5221"/>
                    <a:gd name="T45" fmla="*/ 196 h 673"/>
                    <a:gd name="T46" fmla="*/ 5217 w 5221"/>
                    <a:gd name="T47" fmla="*/ 217 h 673"/>
                    <a:gd name="T48" fmla="*/ 5213 w 5221"/>
                    <a:gd name="T49" fmla="*/ 262 h 673"/>
                    <a:gd name="T50" fmla="*/ 5141 w 5221"/>
                    <a:gd name="T51" fmla="*/ 304 h 673"/>
                    <a:gd name="T52" fmla="*/ 5037 w 5221"/>
                    <a:gd name="T53" fmla="*/ 359 h 673"/>
                    <a:gd name="T54" fmla="*/ 4941 w 5221"/>
                    <a:gd name="T55" fmla="*/ 416 h 673"/>
                    <a:gd name="T56" fmla="*/ 4850 w 5221"/>
                    <a:gd name="T57" fmla="*/ 468 h 673"/>
                    <a:gd name="T58" fmla="*/ 4759 w 5221"/>
                    <a:gd name="T59" fmla="*/ 517 h 673"/>
                    <a:gd name="T60" fmla="*/ 4664 w 5221"/>
                    <a:gd name="T61" fmla="*/ 561 h 673"/>
                    <a:gd name="T62" fmla="*/ 4561 w 5221"/>
                    <a:gd name="T63" fmla="*/ 595 h 673"/>
                    <a:gd name="T64" fmla="*/ 4384 w 5221"/>
                    <a:gd name="T65" fmla="*/ 633 h 673"/>
                    <a:gd name="T66" fmla="*/ 3960 w 5221"/>
                    <a:gd name="T67" fmla="*/ 605 h 673"/>
                    <a:gd name="T68" fmla="*/ 3776 w 5221"/>
                    <a:gd name="T69" fmla="*/ 555 h 673"/>
                    <a:gd name="T70" fmla="*/ 3597 w 5221"/>
                    <a:gd name="T71" fmla="*/ 492 h 673"/>
                    <a:gd name="T72" fmla="*/ 3419 w 5221"/>
                    <a:gd name="T73" fmla="*/ 420 h 673"/>
                    <a:gd name="T74" fmla="*/ 3329 w 5221"/>
                    <a:gd name="T75" fmla="*/ 382 h 673"/>
                    <a:gd name="T76" fmla="*/ 3236 w 5221"/>
                    <a:gd name="T77" fmla="*/ 346 h 673"/>
                    <a:gd name="T78" fmla="*/ 3139 w 5221"/>
                    <a:gd name="T79" fmla="*/ 310 h 673"/>
                    <a:gd name="T80" fmla="*/ 2932 w 5221"/>
                    <a:gd name="T81" fmla="*/ 245 h 673"/>
                    <a:gd name="T82" fmla="*/ 2721 w 5221"/>
                    <a:gd name="T83" fmla="*/ 198 h 673"/>
                    <a:gd name="T84" fmla="*/ 2445 w 5221"/>
                    <a:gd name="T85" fmla="*/ 156 h 673"/>
                    <a:gd name="T86" fmla="*/ 2107 w 5221"/>
                    <a:gd name="T87" fmla="*/ 139 h 673"/>
                    <a:gd name="T88" fmla="*/ 1590 w 5221"/>
                    <a:gd name="T89" fmla="*/ 196 h 673"/>
                    <a:gd name="T90" fmla="*/ 1249 w 5221"/>
                    <a:gd name="T91" fmla="*/ 268 h 673"/>
                    <a:gd name="T92" fmla="*/ 993 w 5221"/>
                    <a:gd name="T93" fmla="*/ 338 h 673"/>
                    <a:gd name="T94" fmla="*/ 848 w 5221"/>
                    <a:gd name="T95" fmla="*/ 376 h 673"/>
                    <a:gd name="T96" fmla="*/ 633 w 5221"/>
                    <a:gd name="T97" fmla="*/ 437 h 673"/>
                    <a:gd name="T98" fmla="*/ 447 w 5221"/>
                    <a:gd name="T99" fmla="*/ 506 h 673"/>
                    <a:gd name="T100" fmla="*/ 312 w 5221"/>
                    <a:gd name="T101" fmla="*/ 563 h 673"/>
                    <a:gd name="T102" fmla="*/ 217 w 5221"/>
                    <a:gd name="T103" fmla="*/ 603 h 673"/>
                    <a:gd name="T104" fmla="*/ 114 w 5221"/>
                    <a:gd name="T105" fmla="*/ 648 h 673"/>
                    <a:gd name="T106" fmla="*/ 25 w 5221"/>
                    <a:gd name="T107" fmla="*/ 673 h 673"/>
                    <a:gd name="T108" fmla="*/ 0 w 5221"/>
                    <a:gd name="T109" fmla="*/ 618 h 673"/>
                    <a:gd name="T110" fmla="*/ 25 w 5221"/>
                    <a:gd name="T111" fmla="*/ 591 h 6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21" h="673">
                      <a:moveTo>
                        <a:pt x="25" y="591"/>
                      </a:moveTo>
                      <a:lnTo>
                        <a:pt x="80" y="568"/>
                      </a:lnTo>
                      <a:lnTo>
                        <a:pt x="133" y="544"/>
                      </a:lnTo>
                      <a:lnTo>
                        <a:pt x="185" y="523"/>
                      </a:lnTo>
                      <a:lnTo>
                        <a:pt x="234" y="500"/>
                      </a:lnTo>
                      <a:lnTo>
                        <a:pt x="282" y="479"/>
                      </a:lnTo>
                      <a:lnTo>
                        <a:pt x="327" y="460"/>
                      </a:lnTo>
                      <a:lnTo>
                        <a:pt x="375" y="441"/>
                      </a:lnTo>
                      <a:lnTo>
                        <a:pt x="420" y="422"/>
                      </a:lnTo>
                      <a:lnTo>
                        <a:pt x="512" y="388"/>
                      </a:lnTo>
                      <a:lnTo>
                        <a:pt x="609" y="354"/>
                      </a:lnTo>
                      <a:lnTo>
                        <a:pt x="711" y="321"/>
                      </a:lnTo>
                      <a:lnTo>
                        <a:pt x="827" y="291"/>
                      </a:lnTo>
                      <a:lnTo>
                        <a:pt x="972" y="253"/>
                      </a:lnTo>
                      <a:lnTo>
                        <a:pt x="1101" y="217"/>
                      </a:lnTo>
                      <a:lnTo>
                        <a:pt x="1230" y="183"/>
                      </a:lnTo>
                      <a:lnTo>
                        <a:pt x="1377" y="150"/>
                      </a:lnTo>
                      <a:lnTo>
                        <a:pt x="1479" y="127"/>
                      </a:lnTo>
                      <a:lnTo>
                        <a:pt x="1578" y="106"/>
                      </a:lnTo>
                      <a:lnTo>
                        <a:pt x="1673" y="86"/>
                      </a:lnTo>
                      <a:lnTo>
                        <a:pt x="1766" y="67"/>
                      </a:lnTo>
                      <a:lnTo>
                        <a:pt x="1943" y="34"/>
                      </a:lnTo>
                      <a:lnTo>
                        <a:pt x="2116" y="11"/>
                      </a:lnTo>
                      <a:lnTo>
                        <a:pt x="2287" y="0"/>
                      </a:lnTo>
                      <a:lnTo>
                        <a:pt x="2466" y="2"/>
                      </a:lnTo>
                      <a:lnTo>
                        <a:pt x="2856" y="55"/>
                      </a:lnTo>
                      <a:lnTo>
                        <a:pt x="2964" y="82"/>
                      </a:lnTo>
                      <a:lnTo>
                        <a:pt x="3065" y="108"/>
                      </a:lnTo>
                      <a:lnTo>
                        <a:pt x="3162" y="139"/>
                      </a:lnTo>
                      <a:lnTo>
                        <a:pt x="3255" y="169"/>
                      </a:lnTo>
                      <a:lnTo>
                        <a:pt x="3344" y="202"/>
                      </a:lnTo>
                      <a:lnTo>
                        <a:pt x="3432" y="232"/>
                      </a:lnTo>
                      <a:lnTo>
                        <a:pt x="3517" y="262"/>
                      </a:lnTo>
                      <a:lnTo>
                        <a:pt x="3603" y="293"/>
                      </a:lnTo>
                      <a:lnTo>
                        <a:pt x="3689" y="319"/>
                      </a:lnTo>
                      <a:lnTo>
                        <a:pt x="3776" y="344"/>
                      </a:lnTo>
                      <a:lnTo>
                        <a:pt x="3863" y="365"/>
                      </a:lnTo>
                      <a:lnTo>
                        <a:pt x="3955" y="382"/>
                      </a:lnTo>
                      <a:lnTo>
                        <a:pt x="4149" y="403"/>
                      </a:lnTo>
                      <a:lnTo>
                        <a:pt x="4362" y="401"/>
                      </a:lnTo>
                      <a:lnTo>
                        <a:pt x="4772" y="336"/>
                      </a:lnTo>
                      <a:lnTo>
                        <a:pt x="4865" y="312"/>
                      </a:lnTo>
                      <a:lnTo>
                        <a:pt x="4959" y="281"/>
                      </a:lnTo>
                      <a:lnTo>
                        <a:pt x="5056" y="243"/>
                      </a:lnTo>
                      <a:lnTo>
                        <a:pt x="5107" y="221"/>
                      </a:lnTo>
                      <a:lnTo>
                        <a:pt x="5160" y="196"/>
                      </a:lnTo>
                      <a:lnTo>
                        <a:pt x="5194" y="194"/>
                      </a:lnTo>
                      <a:lnTo>
                        <a:pt x="5217" y="217"/>
                      </a:lnTo>
                      <a:lnTo>
                        <a:pt x="5221" y="249"/>
                      </a:lnTo>
                      <a:lnTo>
                        <a:pt x="5213" y="262"/>
                      </a:lnTo>
                      <a:lnTo>
                        <a:pt x="5198" y="276"/>
                      </a:lnTo>
                      <a:lnTo>
                        <a:pt x="5141" y="304"/>
                      </a:lnTo>
                      <a:lnTo>
                        <a:pt x="5088" y="331"/>
                      </a:lnTo>
                      <a:lnTo>
                        <a:pt x="5037" y="359"/>
                      </a:lnTo>
                      <a:lnTo>
                        <a:pt x="4989" y="388"/>
                      </a:lnTo>
                      <a:lnTo>
                        <a:pt x="4941" y="416"/>
                      </a:lnTo>
                      <a:lnTo>
                        <a:pt x="4896" y="443"/>
                      </a:lnTo>
                      <a:lnTo>
                        <a:pt x="4850" y="468"/>
                      </a:lnTo>
                      <a:lnTo>
                        <a:pt x="4805" y="492"/>
                      </a:lnTo>
                      <a:lnTo>
                        <a:pt x="4759" y="517"/>
                      </a:lnTo>
                      <a:lnTo>
                        <a:pt x="4711" y="540"/>
                      </a:lnTo>
                      <a:lnTo>
                        <a:pt x="4664" y="561"/>
                      </a:lnTo>
                      <a:lnTo>
                        <a:pt x="4614" y="578"/>
                      </a:lnTo>
                      <a:lnTo>
                        <a:pt x="4561" y="595"/>
                      </a:lnTo>
                      <a:lnTo>
                        <a:pt x="4506" y="610"/>
                      </a:lnTo>
                      <a:lnTo>
                        <a:pt x="4384" y="633"/>
                      </a:lnTo>
                      <a:lnTo>
                        <a:pt x="4162" y="633"/>
                      </a:lnTo>
                      <a:lnTo>
                        <a:pt x="3960" y="605"/>
                      </a:lnTo>
                      <a:lnTo>
                        <a:pt x="3867" y="582"/>
                      </a:lnTo>
                      <a:lnTo>
                        <a:pt x="3776" y="555"/>
                      </a:lnTo>
                      <a:lnTo>
                        <a:pt x="3687" y="525"/>
                      </a:lnTo>
                      <a:lnTo>
                        <a:pt x="3597" y="492"/>
                      </a:lnTo>
                      <a:lnTo>
                        <a:pt x="3508" y="456"/>
                      </a:lnTo>
                      <a:lnTo>
                        <a:pt x="3419" y="420"/>
                      </a:lnTo>
                      <a:lnTo>
                        <a:pt x="3375" y="401"/>
                      </a:lnTo>
                      <a:lnTo>
                        <a:pt x="3329" y="382"/>
                      </a:lnTo>
                      <a:lnTo>
                        <a:pt x="3282" y="365"/>
                      </a:lnTo>
                      <a:lnTo>
                        <a:pt x="3236" y="346"/>
                      </a:lnTo>
                      <a:lnTo>
                        <a:pt x="3189" y="327"/>
                      </a:lnTo>
                      <a:lnTo>
                        <a:pt x="3139" y="310"/>
                      </a:lnTo>
                      <a:lnTo>
                        <a:pt x="3038" y="278"/>
                      </a:lnTo>
                      <a:lnTo>
                        <a:pt x="2932" y="245"/>
                      </a:lnTo>
                      <a:lnTo>
                        <a:pt x="2820" y="219"/>
                      </a:lnTo>
                      <a:lnTo>
                        <a:pt x="2721" y="198"/>
                      </a:lnTo>
                      <a:lnTo>
                        <a:pt x="2626" y="181"/>
                      </a:lnTo>
                      <a:lnTo>
                        <a:pt x="2445" y="156"/>
                      </a:lnTo>
                      <a:lnTo>
                        <a:pt x="2272" y="141"/>
                      </a:lnTo>
                      <a:lnTo>
                        <a:pt x="2107" y="139"/>
                      </a:lnTo>
                      <a:lnTo>
                        <a:pt x="1770" y="167"/>
                      </a:lnTo>
                      <a:lnTo>
                        <a:pt x="1590" y="196"/>
                      </a:lnTo>
                      <a:lnTo>
                        <a:pt x="1394" y="234"/>
                      </a:lnTo>
                      <a:lnTo>
                        <a:pt x="1249" y="268"/>
                      </a:lnTo>
                      <a:lnTo>
                        <a:pt x="1120" y="302"/>
                      </a:lnTo>
                      <a:lnTo>
                        <a:pt x="993" y="338"/>
                      </a:lnTo>
                      <a:lnTo>
                        <a:pt x="922" y="357"/>
                      </a:lnTo>
                      <a:lnTo>
                        <a:pt x="848" y="376"/>
                      </a:lnTo>
                      <a:lnTo>
                        <a:pt x="734" y="407"/>
                      </a:lnTo>
                      <a:lnTo>
                        <a:pt x="633" y="437"/>
                      </a:lnTo>
                      <a:lnTo>
                        <a:pt x="538" y="470"/>
                      </a:lnTo>
                      <a:lnTo>
                        <a:pt x="447" y="506"/>
                      </a:lnTo>
                      <a:lnTo>
                        <a:pt x="358" y="542"/>
                      </a:lnTo>
                      <a:lnTo>
                        <a:pt x="312" y="563"/>
                      </a:lnTo>
                      <a:lnTo>
                        <a:pt x="264" y="582"/>
                      </a:lnTo>
                      <a:lnTo>
                        <a:pt x="217" y="603"/>
                      </a:lnTo>
                      <a:lnTo>
                        <a:pt x="168" y="625"/>
                      </a:lnTo>
                      <a:lnTo>
                        <a:pt x="114" y="648"/>
                      </a:lnTo>
                      <a:lnTo>
                        <a:pt x="59" y="673"/>
                      </a:lnTo>
                      <a:lnTo>
                        <a:pt x="25" y="673"/>
                      </a:lnTo>
                      <a:lnTo>
                        <a:pt x="2" y="650"/>
                      </a:lnTo>
                      <a:lnTo>
                        <a:pt x="0" y="618"/>
                      </a:lnTo>
                      <a:lnTo>
                        <a:pt x="10" y="603"/>
                      </a:lnTo>
                      <a:lnTo>
                        <a:pt x="25" y="591"/>
                      </a:lnTo>
                      <a:lnTo>
                        <a:pt x="25" y="5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50" name="Freeform 30"/>
                <p:cNvSpPr>
                  <a:spLocks/>
                </p:cNvSpPr>
                <p:nvPr/>
              </p:nvSpPr>
              <p:spPr bwMode="auto">
                <a:xfrm>
                  <a:off x="1436" y="1533"/>
                  <a:ext cx="254" cy="1354"/>
                </a:xfrm>
                <a:custGeom>
                  <a:avLst/>
                  <a:gdLst>
                    <a:gd name="T0" fmla="*/ 82 w 508"/>
                    <a:gd name="T1" fmla="*/ 29 h 2707"/>
                    <a:gd name="T2" fmla="*/ 97 w 508"/>
                    <a:gd name="T3" fmla="*/ 80 h 2707"/>
                    <a:gd name="T4" fmla="*/ 114 w 508"/>
                    <a:gd name="T5" fmla="*/ 128 h 2707"/>
                    <a:gd name="T6" fmla="*/ 129 w 508"/>
                    <a:gd name="T7" fmla="*/ 175 h 2707"/>
                    <a:gd name="T8" fmla="*/ 144 w 508"/>
                    <a:gd name="T9" fmla="*/ 221 h 2707"/>
                    <a:gd name="T10" fmla="*/ 162 w 508"/>
                    <a:gd name="T11" fmla="*/ 265 h 2707"/>
                    <a:gd name="T12" fmla="*/ 177 w 508"/>
                    <a:gd name="T13" fmla="*/ 308 h 2707"/>
                    <a:gd name="T14" fmla="*/ 192 w 508"/>
                    <a:gd name="T15" fmla="*/ 352 h 2707"/>
                    <a:gd name="T16" fmla="*/ 209 w 508"/>
                    <a:gd name="T17" fmla="*/ 394 h 2707"/>
                    <a:gd name="T18" fmla="*/ 240 w 508"/>
                    <a:gd name="T19" fmla="*/ 476 h 2707"/>
                    <a:gd name="T20" fmla="*/ 272 w 508"/>
                    <a:gd name="T21" fmla="*/ 555 h 2707"/>
                    <a:gd name="T22" fmla="*/ 300 w 508"/>
                    <a:gd name="T23" fmla="*/ 635 h 2707"/>
                    <a:gd name="T24" fmla="*/ 331 w 508"/>
                    <a:gd name="T25" fmla="*/ 713 h 2707"/>
                    <a:gd name="T26" fmla="*/ 357 w 508"/>
                    <a:gd name="T27" fmla="*/ 791 h 2707"/>
                    <a:gd name="T28" fmla="*/ 384 w 508"/>
                    <a:gd name="T29" fmla="*/ 871 h 2707"/>
                    <a:gd name="T30" fmla="*/ 409 w 508"/>
                    <a:gd name="T31" fmla="*/ 953 h 2707"/>
                    <a:gd name="T32" fmla="*/ 430 w 508"/>
                    <a:gd name="T33" fmla="*/ 1036 h 2707"/>
                    <a:gd name="T34" fmla="*/ 466 w 508"/>
                    <a:gd name="T35" fmla="*/ 1215 h 2707"/>
                    <a:gd name="T36" fmla="*/ 491 w 508"/>
                    <a:gd name="T37" fmla="*/ 1413 h 2707"/>
                    <a:gd name="T38" fmla="*/ 508 w 508"/>
                    <a:gd name="T39" fmla="*/ 1757 h 2707"/>
                    <a:gd name="T40" fmla="*/ 502 w 508"/>
                    <a:gd name="T41" fmla="*/ 1996 h 2707"/>
                    <a:gd name="T42" fmla="*/ 489 w 508"/>
                    <a:gd name="T43" fmla="*/ 2209 h 2707"/>
                    <a:gd name="T44" fmla="*/ 470 w 508"/>
                    <a:gd name="T45" fmla="*/ 2664 h 2707"/>
                    <a:gd name="T46" fmla="*/ 456 w 508"/>
                    <a:gd name="T47" fmla="*/ 2696 h 2707"/>
                    <a:gd name="T48" fmla="*/ 426 w 508"/>
                    <a:gd name="T49" fmla="*/ 2707 h 2707"/>
                    <a:gd name="T50" fmla="*/ 395 w 508"/>
                    <a:gd name="T51" fmla="*/ 2696 h 2707"/>
                    <a:gd name="T52" fmla="*/ 382 w 508"/>
                    <a:gd name="T53" fmla="*/ 2664 h 2707"/>
                    <a:gd name="T54" fmla="*/ 378 w 508"/>
                    <a:gd name="T55" fmla="*/ 2538 h 2707"/>
                    <a:gd name="T56" fmla="*/ 367 w 508"/>
                    <a:gd name="T57" fmla="*/ 2422 h 2707"/>
                    <a:gd name="T58" fmla="*/ 352 w 508"/>
                    <a:gd name="T59" fmla="*/ 2316 h 2707"/>
                    <a:gd name="T60" fmla="*/ 337 w 508"/>
                    <a:gd name="T61" fmla="*/ 2213 h 2707"/>
                    <a:gd name="T62" fmla="*/ 289 w 508"/>
                    <a:gd name="T63" fmla="*/ 1761 h 2707"/>
                    <a:gd name="T64" fmla="*/ 274 w 508"/>
                    <a:gd name="T65" fmla="*/ 1426 h 2707"/>
                    <a:gd name="T66" fmla="*/ 255 w 508"/>
                    <a:gd name="T67" fmla="*/ 1232 h 2707"/>
                    <a:gd name="T68" fmla="*/ 234 w 508"/>
                    <a:gd name="T69" fmla="*/ 1057 h 2707"/>
                    <a:gd name="T70" fmla="*/ 207 w 508"/>
                    <a:gd name="T71" fmla="*/ 892 h 2707"/>
                    <a:gd name="T72" fmla="*/ 194 w 508"/>
                    <a:gd name="T73" fmla="*/ 812 h 2707"/>
                    <a:gd name="T74" fmla="*/ 179 w 508"/>
                    <a:gd name="T75" fmla="*/ 732 h 2707"/>
                    <a:gd name="T76" fmla="*/ 162 w 508"/>
                    <a:gd name="T77" fmla="*/ 654 h 2707"/>
                    <a:gd name="T78" fmla="*/ 143 w 508"/>
                    <a:gd name="T79" fmla="*/ 576 h 2707"/>
                    <a:gd name="T80" fmla="*/ 124 w 508"/>
                    <a:gd name="T81" fmla="*/ 495 h 2707"/>
                    <a:gd name="T82" fmla="*/ 103 w 508"/>
                    <a:gd name="T83" fmla="*/ 413 h 2707"/>
                    <a:gd name="T84" fmla="*/ 80 w 508"/>
                    <a:gd name="T85" fmla="*/ 329 h 2707"/>
                    <a:gd name="T86" fmla="*/ 53 w 508"/>
                    <a:gd name="T87" fmla="*/ 242 h 2707"/>
                    <a:gd name="T88" fmla="*/ 27 w 508"/>
                    <a:gd name="T89" fmla="*/ 150 h 2707"/>
                    <a:gd name="T90" fmla="*/ 0 w 508"/>
                    <a:gd name="T91" fmla="*/ 55 h 2707"/>
                    <a:gd name="T92" fmla="*/ 2 w 508"/>
                    <a:gd name="T93" fmla="*/ 19 h 2707"/>
                    <a:gd name="T94" fmla="*/ 29 w 508"/>
                    <a:gd name="T95" fmla="*/ 0 h 2707"/>
                    <a:gd name="T96" fmla="*/ 59 w 508"/>
                    <a:gd name="T97" fmla="*/ 2 h 2707"/>
                    <a:gd name="T98" fmla="*/ 82 w 508"/>
                    <a:gd name="T99" fmla="*/ 29 h 2707"/>
                    <a:gd name="T100" fmla="*/ 82 w 508"/>
                    <a:gd name="T101" fmla="*/ 29 h 27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08" h="2707">
                      <a:moveTo>
                        <a:pt x="82" y="29"/>
                      </a:moveTo>
                      <a:lnTo>
                        <a:pt x="97" y="80"/>
                      </a:lnTo>
                      <a:lnTo>
                        <a:pt x="114" y="128"/>
                      </a:lnTo>
                      <a:lnTo>
                        <a:pt x="129" y="175"/>
                      </a:lnTo>
                      <a:lnTo>
                        <a:pt x="144" y="221"/>
                      </a:lnTo>
                      <a:lnTo>
                        <a:pt x="162" y="265"/>
                      </a:lnTo>
                      <a:lnTo>
                        <a:pt x="177" y="308"/>
                      </a:lnTo>
                      <a:lnTo>
                        <a:pt x="192" y="352"/>
                      </a:lnTo>
                      <a:lnTo>
                        <a:pt x="209" y="394"/>
                      </a:lnTo>
                      <a:lnTo>
                        <a:pt x="240" y="476"/>
                      </a:lnTo>
                      <a:lnTo>
                        <a:pt x="272" y="555"/>
                      </a:lnTo>
                      <a:lnTo>
                        <a:pt x="300" y="635"/>
                      </a:lnTo>
                      <a:lnTo>
                        <a:pt x="331" y="713"/>
                      </a:lnTo>
                      <a:lnTo>
                        <a:pt x="357" y="791"/>
                      </a:lnTo>
                      <a:lnTo>
                        <a:pt x="384" y="871"/>
                      </a:lnTo>
                      <a:lnTo>
                        <a:pt x="409" y="953"/>
                      </a:lnTo>
                      <a:lnTo>
                        <a:pt x="430" y="1036"/>
                      </a:lnTo>
                      <a:lnTo>
                        <a:pt x="466" y="1215"/>
                      </a:lnTo>
                      <a:lnTo>
                        <a:pt x="491" y="1413"/>
                      </a:lnTo>
                      <a:lnTo>
                        <a:pt x="508" y="1757"/>
                      </a:lnTo>
                      <a:lnTo>
                        <a:pt x="502" y="1996"/>
                      </a:lnTo>
                      <a:lnTo>
                        <a:pt x="489" y="2209"/>
                      </a:lnTo>
                      <a:lnTo>
                        <a:pt x="470" y="2664"/>
                      </a:lnTo>
                      <a:lnTo>
                        <a:pt x="456" y="2696"/>
                      </a:lnTo>
                      <a:lnTo>
                        <a:pt x="426" y="2707"/>
                      </a:lnTo>
                      <a:lnTo>
                        <a:pt x="395" y="2696"/>
                      </a:lnTo>
                      <a:lnTo>
                        <a:pt x="382" y="2664"/>
                      </a:lnTo>
                      <a:lnTo>
                        <a:pt x="378" y="2538"/>
                      </a:lnTo>
                      <a:lnTo>
                        <a:pt x="367" y="2422"/>
                      </a:lnTo>
                      <a:lnTo>
                        <a:pt x="352" y="2316"/>
                      </a:lnTo>
                      <a:lnTo>
                        <a:pt x="337" y="2213"/>
                      </a:lnTo>
                      <a:lnTo>
                        <a:pt x="289" y="1761"/>
                      </a:lnTo>
                      <a:lnTo>
                        <a:pt x="274" y="1426"/>
                      </a:lnTo>
                      <a:lnTo>
                        <a:pt x="255" y="1232"/>
                      </a:lnTo>
                      <a:lnTo>
                        <a:pt x="234" y="1057"/>
                      </a:lnTo>
                      <a:lnTo>
                        <a:pt x="207" y="892"/>
                      </a:lnTo>
                      <a:lnTo>
                        <a:pt x="194" y="812"/>
                      </a:lnTo>
                      <a:lnTo>
                        <a:pt x="179" y="732"/>
                      </a:lnTo>
                      <a:lnTo>
                        <a:pt x="162" y="654"/>
                      </a:lnTo>
                      <a:lnTo>
                        <a:pt x="143" y="576"/>
                      </a:lnTo>
                      <a:lnTo>
                        <a:pt x="124" y="495"/>
                      </a:lnTo>
                      <a:lnTo>
                        <a:pt x="103" y="413"/>
                      </a:lnTo>
                      <a:lnTo>
                        <a:pt x="80" y="329"/>
                      </a:lnTo>
                      <a:lnTo>
                        <a:pt x="53" y="242"/>
                      </a:lnTo>
                      <a:lnTo>
                        <a:pt x="27" y="150"/>
                      </a:lnTo>
                      <a:lnTo>
                        <a:pt x="0" y="55"/>
                      </a:lnTo>
                      <a:lnTo>
                        <a:pt x="2" y="19"/>
                      </a:lnTo>
                      <a:lnTo>
                        <a:pt x="29" y="0"/>
                      </a:lnTo>
                      <a:lnTo>
                        <a:pt x="59" y="2"/>
                      </a:lnTo>
                      <a:lnTo>
                        <a:pt x="82" y="29"/>
                      </a:lnTo>
                      <a:lnTo>
                        <a:pt x="8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51" name="Freeform 31"/>
                <p:cNvSpPr>
                  <a:spLocks/>
                </p:cNvSpPr>
                <p:nvPr/>
              </p:nvSpPr>
              <p:spPr bwMode="auto">
                <a:xfrm>
                  <a:off x="2574" y="1487"/>
                  <a:ext cx="652" cy="1116"/>
                </a:xfrm>
                <a:custGeom>
                  <a:avLst/>
                  <a:gdLst>
                    <a:gd name="T0" fmla="*/ 469 w 1304"/>
                    <a:gd name="T1" fmla="*/ 152 h 2234"/>
                    <a:gd name="T2" fmla="*/ 390 w 1304"/>
                    <a:gd name="T3" fmla="*/ 266 h 2234"/>
                    <a:gd name="T4" fmla="*/ 340 w 1304"/>
                    <a:gd name="T5" fmla="*/ 331 h 2234"/>
                    <a:gd name="T6" fmla="*/ 253 w 1304"/>
                    <a:gd name="T7" fmla="*/ 447 h 2234"/>
                    <a:gd name="T8" fmla="*/ 148 w 1304"/>
                    <a:gd name="T9" fmla="*/ 1061 h 2234"/>
                    <a:gd name="T10" fmla="*/ 190 w 1304"/>
                    <a:gd name="T11" fmla="*/ 1458 h 2234"/>
                    <a:gd name="T12" fmla="*/ 241 w 1304"/>
                    <a:gd name="T13" fmla="*/ 1667 h 2234"/>
                    <a:gd name="T14" fmla="*/ 296 w 1304"/>
                    <a:gd name="T15" fmla="*/ 1810 h 2234"/>
                    <a:gd name="T16" fmla="*/ 367 w 1304"/>
                    <a:gd name="T17" fmla="*/ 1928 h 2234"/>
                    <a:gd name="T18" fmla="*/ 452 w 1304"/>
                    <a:gd name="T19" fmla="*/ 2011 h 2234"/>
                    <a:gd name="T20" fmla="*/ 635 w 1304"/>
                    <a:gd name="T21" fmla="*/ 2048 h 2234"/>
                    <a:gd name="T22" fmla="*/ 812 w 1304"/>
                    <a:gd name="T23" fmla="*/ 1945 h 2234"/>
                    <a:gd name="T24" fmla="*/ 888 w 1304"/>
                    <a:gd name="T25" fmla="*/ 1825 h 2234"/>
                    <a:gd name="T26" fmla="*/ 950 w 1304"/>
                    <a:gd name="T27" fmla="*/ 1669 h 2234"/>
                    <a:gd name="T28" fmla="*/ 1038 w 1304"/>
                    <a:gd name="T29" fmla="*/ 1226 h 2234"/>
                    <a:gd name="T30" fmla="*/ 1021 w 1304"/>
                    <a:gd name="T31" fmla="*/ 732 h 2234"/>
                    <a:gd name="T32" fmla="*/ 979 w 1304"/>
                    <a:gd name="T33" fmla="*/ 591 h 2234"/>
                    <a:gd name="T34" fmla="*/ 914 w 1304"/>
                    <a:gd name="T35" fmla="*/ 491 h 2234"/>
                    <a:gd name="T36" fmla="*/ 542 w 1304"/>
                    <a:gd name="T37" fmla="*/ 304 h 2234"/>
                    <a:gd name="T38" fmla="*/ 578 w 1304"/>
                    <a:gd name="T39" fmla="*/ 224 h 2234"/>
                    <a:gd name="T40" fmla="*/ 745 w 1304"/>
                    <a:gd name="T41" fmla="*/ 192 h 2234"/>
                    <a:gd name="T42" fmla="*/ 1045 w 1304"/>
                    <a:gd name="T43" fmla="*/ 293 h 2234"/>
                    <a:gd name="T44" fmla="*/ 1140 w 1304"/>
                    <a:gd name="T45" fmla="*/ 384 h 2234"/>
                    <a:gd name="T46" fmla="*/ 1215 w 1304"/>
                    <a:gd name="T47" fmla="*/ 506 h 2234"/>
                    <a:gd name="T48" fmla="*/ 1304 w 1304"/>
                    <a:gd name="T49" fmla="*/ 960 h 2234"/>
                    <a:gd name="T50" fmla="*/ 1262 w 1304"/>
                    <a:gd name="T51" fmla="*/ 1407 h 2234"/>
                    <a:gd name="T52" fmla="*/ 1205 w 1304"/>
                    <a:gd name="T53" fmla="*/ 1622 h 2234"/>
                    <a:gd name="T54" fmla="*/ 1139 w 1304"/>
                    <a:gd name="T55" fmla="*/ 1787 h 2234"/>
                    <a:gd name="T56" fmla="*/ 1093 w 1304"/>
                    <a:gd name="T57" fmla="*/ 1876 h 2234"/>
                    <a:gd name="T58" fmla="*/ 1004 w 1304"/>
                    <a:gd name="T59" fmla="*/ 2008 h 2234"/>
                    <a:gd name="T60" fmla="*/ 943 w 1304"/>
                    <a:gd name="T61" fmla="*/ 2072 h 2234"/>
                    <a:gd name="T62" fmla="*/ 857 w 1304"/>
                    <a:gd name="T63" fmla="*/ 2141 h 2234"/>
                    <a:gd name="T64" fmla="*/ 677 w 1304"/>
                    <a:gd name="T65" fmla="*/ 2217 h 2234"/>
                    <a:gd name="T66" fmla="*/ 361 w 1304"/>
                    <a:gd name="T67" fmla="*/ 2186 h 2234"/>
                    <a:gd name="T68" fmla="*/ 245 w 1304"/>
                    <a:gd name="T69" fmla="*/ 2089 h 2234"/>
                    <a:gd name="T70" fmla="*/ 182 w 1304"/>
                    <a:gd name="T71" fmla="*/ 2002 h 2234"/>
                    <a:gd name="T72" fmla="*/ 108 w 1304"/>
                    <a:gd name="T73" fmla="*/ 1846 h 2234"/>
                    <a:gd name="T74" fmla="*/ 42 w 1304"/>
                    <a:gd name="T75" fmla="*/ 1605 h 2234"/>
                    <a:gd name="T76" fmla="*/ 13 w 1304"/>
                    <a:gd name="T77" fmla="*/ 901 h 2234"/>
                    <a:gd name="T78" fmla="*/ 72 w 1304"/>
                    <a:gd name="T79" fmla="*/ 589 h 2234"/>
                    <a:gd name="T80" fmla="*/ 140 w 1304"/>
                    <a:gd name="T81" fmla="*/ 367 h 2234"/>
                    <a:gd name="T82" fmla="*/ 203 w 1304"/>
                    <a:gd name="T83" fmla="*/ 228 h 2234"/>
                    <a:gd name="T84" fmla="*/ 279 w 1304"/>
                    <a:gd name="T85" fmla="*/ 112 h 2234"/>
                    <a:gd name="T86" fmla="*/ 346 w 1304"/>
                    <a:gd name="T87" fmla="*/ 48 h 2234"/>
                    <a:gd name="T88" fmla="*/ 477 w 1304"/>
                    <a:gd name="T89" fmla="*/ 0 h 2234"/>
                    <a:gd name="T90" fmla="*/ 532 w 1304"/>
                    <a:gd name="T91" fmla="*/ 44 h 2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304" h="2234">
                      <a:moveTo>
                        <a:pt x="517" y="78"/>
                      </a:moveTo>
                      <a:lnTo>
                        <a:pt x="492" y="116"/>
                      </a:lnTo>
                      <a:lnTo>
                        <a:pt x="469" y="152"/>
                      </a:lnTo>
                      <a:lnTo>
                        <a:pt x="447" y="185"/>
                      </a:lnTo>
                      <a:lnTo>
                        <a:pt x="428" y="215"/>
                      </a:lnTo>
                      <a:lnTo>
                        <a:pt x="390" y="266"/>
                      </a:lnTo>
                      <a:lnTo>
                        <a:pt x="370" y="289"/>
                      </a:lnTo>
                      <a:lnTo>
                        <a:pt x="355" y="310"/>
                      </a:lnTo>
                      <a:lnTo>
                        <a:pt x="340" y="331"/>
                      </a:lnTo>
                      <a:lnTo>
                        <a:pt x="325" y="350"/>
                      </a:lnTo>
                      <a:lnTo>
                        <a:pt x="298" y="384"/>
                      </a:lnTo>
                      <a:lnTo>
                        <a:pt x="253" y="447"/>
                      </a:lnTo>
                      <a:lnTo>
                        <a:pt x="192" y="608"/>
                      </a:lnTo>
                      <a:lnTo>
                        <a:pt x="152" y="920"/>
                      </a:lnTo>
                      <a:lnTo>
                        <a:pt x="148" y="1061"/>
                      </a:lnTo>
                      <a:lnTo>
                        <a:pt x="159" y="1247"/>
                      </a:lnTo>
                      <a:lnTo>
                        <a:pt x="173" y="1352"/>
                      </a:lnTo>
                      <a:lnTo>
                        <a:pt x="190" y="1458"/>
                      </a:lnTo>
                      <a:lnTo>
                        <a:pt x="213" y="1565"/>
                      </a:lnTo>
                      <a:lnTo>
                        <a:pt x="226" y="1616"/>
                      </a:lnTo>
                      <a:lnTo>
                        <a:pt x="241" y="1667"/>
                      </a:lnTo>
                      <a:lnTo>
                        <a:pt x="258" y="1717"/>
                      </a:lnTo>
                      <a:lnTo>
                        <a:pt x="275" y="1764"/>
                      </a:lnTo>
                      <a:lnTo>
                        <a:pt x="296" y="1810"/>
                      </a:lnTo>
                      <a:lnTo>
                        <a:pt x="317" y="1852"/>
                      </a:lnTo>
                      <a:lnTo>
                        <a:pt x="340" y="1892"/>
                      </a:lnTo>
                      <a:lnTo>
                        <a:pt x="367" y="1928"/>
                      </a:lnTo>
                      <a:lnTo>
                        <a:pt x="393" y="1960"/>
                      </a:lnTo>
                      <a:lnTo>
                        <a:pt x="422" y="1989"/>
                      </a:lnTo>
                      <a:lnTo>
                        <a:pt x="452" y="2011"/>
                      </a:lnTo>
                      <a:lnTo>
                        <a:pt x="485" y="2030"/>
                      </a:lnTo>
                      <a:lnTo>
                        <a:pt x="557" y="2051"/>
                      </a:lnTo>
                      <a:lnTo>
                        <a:pt x="635" y="2048"/>
                      </a:lnTo>
                      <a:lnTo>
                        <a:pt x="724" y="2017"/>
                      </a:lnTo>
                      <a:lnTo>
                        <a:pt x="785" y="1975"/>
                      </a:lnTo>
                      <a:lnTo>
                        <a:pt x="812" y="1945"/>
                      </a:lnTo>
                      <a:lnTo>
                        <a:pt x="838" y="1909"/>
                      </a:lnTo>
                      <a:lnTo>
                        <a:pt x="865" y="1869"/>
                      </a:lnTo>
                      <a:lnTo>
                        <a:pt x="888" y="1825"/>
                      </a:lnTo>
                      <a:lnTo>
                        <a:pt x="910" y="1776"/>
                      </a:lnTo>
                      <a:lnTo>
                        <a:pt x="931" y="1724"/>
                      </a:lnTo>
                      <a:lnTo>
                        <a:pt x="950" y="1669"/>
                      </a:lnTo>
                      <a:lnTo>
                        <a:pt x="967" y="1610"/>
                      </a:lnTo>
                      <a:lnTo>
                        <a:pt x="998" y="1489"/>
                      </a:lnTo>
                      <a:lnTo>
                        <a:pt x="1038" y="1226"/>
                      </a:lnTo>
                      <a:lnTo>
                        <a:pt x="1045" y="966"/>
                      </a:lnTo>
                      <a:lnTo>
                        <a:pt x="1038" y="844"/>
                      </a:lnTo>
                      <a:lnTo>
                        <a:pt x="1021" y="732"/>
                      </a:lnTo>
                      <a:lnTo>
                        <a:pt x="1009" y="683"/>
                      </a:lnTo>
                      <a:lnTo>
                        <a:pt x="996" y="635"/>
                      </a:lnTo>
                      <a:lnTo>
                        <a:pt x="979" y="591"/>
                      </a:lnTo>
                      <a:lnTo>
                        <a:pt x="960" y="553"/>
                      </a:lnTo>
                      <a:lnTo>
                        <a:pt x="939" y="519"/>
                      </a:lnTo>
                      <a:lnTo>
                        <a:pt x="914" y="491"/>
                      </a:lnTo>
                      <a:lnTo>
                        <a:pt x="888" y="470"/>
                      </a:lnTo>
                      <a:lnTo>
                        <a:pt x="859" y="453"/>
                      </a:lnTo>
                      <a:lnTo>
                        <a:pt x="542" y="304"/>
                      </a:lnTo>
                      <a:lnTo>
                        <a:pt x="547" y="272"/>
                      </a:lnTo>
                      <a:lnTo>
                        <a:pt x="559" y="245"/>
                      </a:lnTo>
                      <a:lnTo>
                        <a:pt x="578" y="224"/>
                      </a:lnTo>
                      <a:lnTo>
                        <a:pt x="604" y="209"/>
                      </a:lnTo>
                      <a:lnTo>
                        <a:pt x="667" y="192"/>
                      </a:lnTo>
                      <a:lnTo>
                        <a:pt x="745" y="192"/>
                      </a:lnTo>
                      <a:lnTo>
                        <a:pt x="910" y="228"/>
                      </a:lnTo>
                      <a:lnTo>
                        <a:pt x="985" y="259"/>
                      </a:lnTo>
                      <a:lnTo>
                        <a:pt x="1045" y="293"/>
                      </a:lnTo>
                      <a:lnTo>
                        <a:pt x="1087" y="325"/>
                      </a:lnTo>
                      <a:lnTo>
                        <a:pt x="1123" y="363"/>
                      </a:lnTo>
                      <a:lnTo>
                        <a:pt x="1140" y="384"/>
                      </a:lnTo>
                      <a:lnTo>
                        <a:pt x="1158" y="405"/>
                      </a:lnTo>
                      <a:lnTo>
                        <a:pt x="1188" y="453"/>
                      </a:lnTo>
                      <a:lnTo>
                        <a:pt x="1215" y="506"/>
                      </a:lnTo>
                      <a:lnTo>
                        <a:pt x="1237" y="561"/>
                      </a:lnTo>
                      <a:lnTo>
                        <a:pt x="1272" y="684"/>
                      </a:lnTo>
                      <a:lnTo>
                        <a:pt x="1304" y="960"/>
                      </a:lnTo>
                      <a:lnTo>
                        <a:pt x="1302" y="1108"/>
                      </a:lnTo>
                      <a:lnTo>
                        <a:pt x="1289" y="1257"/>
                      </a:lnTo>
                      <a:lnTo>
                        <a:pt x="1262" y="1407"/>
                      </a:lnTo>
                      <a:lnTo>
                        <a:pt x="1247" y="1479"/>
                      </a:lnTo>
                      <a:lnTo>
                        <a:pt x="1226" y="1551"/>
                      </a:lnTo>
                      <a:lnTo>
                        <a:pt x="1205" y="1622"/>
                      </a:lnTo>
                      <a:lnTo>
                        <a:pt x="1180" y="1690"/>
                      </a:lnTo>
                      <a:lnTo>
                        <a:pt x="1154" y="1755"/>
                      </a:lnTo>
                      <a:lnTo>
                        <a:pt x="1139" y="1787"/>
                      </a:lnTo>
                      <a:lnTo>
                        <a:pt x="1123" y="1817"/>
                      </a:lnTo>
                      <a:lnTo>
                        <a:pt x="1108" y="1848"/>
                      </a:lnTo>
                      <a:lnTo>
                        <a:pt x="1093" y="1876"/>
                      </a:lnTo>
                      <a:lnTo>
                        <a:pt x="1059" y="1932"/>
                      </a:lnTo>
                      <a:lnTo>
                        <a:pt x="1023" y="1983"/>
                      </a:lnTo>
                      <a:lnTo>
                        <a:pt x="1004" y="2008"/>
                      </a:lnTo>
                      <a:lnTo>
                        <a:pt x="985" y="2030"/>
                      </a:lnTo>
                      <a:lnTo>
                        <a:pt x="964" y="2053"/>
                      </a:lnTo>
                      <a:lnTo>
                        <a:pt x="943" y="2072"/>
                      </a:lnTo>
                      <a:lnTo>
                        <a:pt x="922" y="2091"/>
                      </a:lnTo>
                      <a:lnTo>
                        <a:pt x="901" y="2110"/>
                      </a:lnTo>
                      <a:lnTo>
                        <a:pt x="857" y="2141"/>
                      </a:lnTo>
                      <a:lnTo>
                        <a:pt x="810" y="2167"/>
                      </a:lnTo>
                      <a:lnTo>
                        <a:pt x="741" y="2196"/>
                      </a:lnTo>
                      <a:lnTo>
                        <a:pt x="677" y="2217"/>
                      </a:lnTo>
                      <a:lnTo>
                        <a:pt x="559" y="2234"/>
                      </a:lnTo>
                      <a:lnTo>
                        <a:pt x="452" y="2222"/>
                      </a:lnTo>
                      <a:lnTo>
                        <a:pt x="361" y="2186"/>
                      </a:lnTo>
                      <a:lnTo>
                        <a:pt x="319" y="2160"/>
                      </a:lnTo>
                      <a:lnTo>
                        <a:pt x="281" y="2127"/>
                      </a:lnTo>
                      <a:lnTo>
                        <a:pt x="245" y="2089"/>
                      </a:lnTo>
                      <a:lnTo>
                        <a:pt x="228" y="2070"/>
                      </a:lnTo>
                      <a:lnTo>
                        <a:pt x="213" y="2048"/>
                      </a:lnTo>
                      <a:lnTo>
                        <a:pt x="182" y="2002"/>
                      </a:lnTo>
                      <a:lnTo>
                        <a:pt x="156" y="1954"/>
                      </a:lnTo>
                      <a:lnTo>
                        <a:pt x="131" y="1901"/>
                      </a:lnTo>
                      <a:lnTo>
                        <a:pt x="108" y="1846"/>
                      </a:lnTo>
                      <a:lnTo>
                        <a:pt x="89" y="1789"/>
                      </a:lnTo>
                      <a:lnTo>
                        <a:pt x="70" y="1728"/>
                      </a:lnTo>
                      <a:lnTo>
                        <a:pt x="42" y="1605"/>
                      </a:lnTo>
                      <a:lnTo>
                        <a:pt x="7" y="1350"/>
                      </a:lnTo>
                      <a:lnTo>
                        <a:pt x="0" y="1107"/>
                      </a:lnTo>
                      <a:lnTo>
                        <a:pt x="13" y="901"/>
                      </a:lnTo>
                      <a:lnTo>
                        <a:pt x="28" y="797"/>
                      </a:lnTo>
                      <a:lnTo>
                        <a:pt x="55" y="662"/>
                      </a:lnTo>
                      <a:lnTo>
                        <a:pt x="72" y="589"/>
                      </a:lnTo>
                      <a:lnTo>
                        <a:pt x="91" y="515"/>
                      </a:lnTo>
                      <a:lnTo>
                        <a:pt x="116" y="441"/>
                      </a:lnTo>
                      <a:lnTo>
                        <a:pt x="140" y="367"/>
                      </a:lnTo>
                      <a:lnTo>
                        <a:pt x="171" y="295"/>
                      </a:lnTo>
                      <a:lnTo>
                        <a:pt x="186" y="261"/>
                      </a:lnTo>
                      <a:lnTo>
                        <a:pt x="203" y="228"/>
                      </a:lnTo>
                      <a:lnTo>
                        <a:pt x="220" y="196"/>
                      </a:lnTo>
                      <a:lnTo>
                        <a:pt x="239" y="167"/>
                      </a:lnTo>
                      <a:lnTo>
                        <a:pt x="279" y="112"/>
                      </a:lnTo>
                      <a:lnTo>
                        <a:pt x="300" y="89"/>
                      </a:lnTo>
                      <a:lnTo>
                        <a:pt x="323" y="67"/>
                      </a:lnTo>
                      <a:lnTo>
                        <a:pt x="346" y="48"/>
                      </a:lnTo>
                      <a:lnTo>
                        <a:pt x="370" y="32"/>
                      </a:lnTo>
                      <a:lnTo>
                        <a:pt x="422" y="10"/>
                      </a:lnTo>
                      <a:lnTo>
                        <a:pt x="477" y="0"/>
                      </a:lnTo>
                      <a:lnTo>
                        <a:pt x="517" y="4"/>
                      </a:lnTo>
                      <a:lnTo>
                        <a:pt x="534" y="19"/>
                      </a:lnTo>
                      <a:lnTo>
                        <a:pt x="532" y="44"/>
                      </a:lnTo>
                      <a:lnTo>
                        <a:pt x="517" y="78"/>
                      </a:lnTo>
                      <a:lnTo>
                        <a:pt x="517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52" name="Freeform 32"/>
                <p:cNvSpPr>
                  <a:spLocks/>
                </p:cNvSpPr>
                <p:nvPr/>
              </p:nvSpPr>
              <p:spPr bwMode="auto">
                <a:xfrm>
                  <a:off x="1652" y="1549"/>
                  <a:ext cx="217" cy="218"/>
                </a:xfrm>
                <a:custGeom>
                  <a:avLst/>
                  <a:gdLst>
                    <a:gd name="T0" fmla="*/ 0 w 433"/>
                    <a:gd name="T1" fmla="*/ 218 h 435"/>
                    <a:gd name="T2" fmla="*/ 3 w 433"/>
                    <a:gd name="T3" fmla="*/ 174 h 435"/>
                    <a:gd name="T4" fmla="*/ 15 w 433"/>
                    <a:gd name="T5" fmla="*/ 133 h 435"/>
                    <a:gd name="T6" fmla="*/ 36 w 433"/>
                    <a:gd name="T7" fmla="*/ 97 h 435"/>
                    <a:gd name="T8" fmla="*/ 47 w 433"/>
                    <a:gd name="T9" fmla="*/ 79 h 435"/>
                    <a:gd name="T10" fmla="*/ 62 w 433"/>
                    <a:gd name="T11" fmla="*/ 64 h 435"/>
                    <a:gd name="T12" fmla="*/ 95 w 433"/>
                    <a:gd name="T13" fmla="*/ 38 h 435"/>
                    <a:gd name="T14" fmla="*/ 131 w 433"/>
                    <a:gd name="T15" fmla="*/ 19 h 435"/>
                    <a:gd name="T16" fmla="*/ 216 w 433"/>
                    <a:gd name="T17" fmla="*/ 0 h 435"/>
                    <a:gd name="T18" fmla="*/ 300 w 433"/>
                    <a:gd name="T19" fmla="*/ 19 h 435"/>
                    <a:gd name="T20" fmla="*/ 368 w 433"/>
                    <a:gd name="T21" fmla="*/ 64 h 435"/>
                    <a:gd name="T22" fmla="*/ 416 w 433"/>
                    <a:gd name="T23" fmla="*/ 133 h 435"/>
                    <a:gd name="T24" fmla="*/ 433 w 433"/>
                    <a:gd name="T25" fmla="*/ 218 h 435"/>
                    <a:gd name="T26" fmla="*/ 429 w 433"/>
                    <a:gd name="T27" fmla="*/ 262 h 435"/>
                    <a:gd name="T28" fmla="*/ 416 w 433"/>
                    <a:gd name="T29" fmla="*/ 302 h 435"/>
                    <a:gd name="T30" fmla="*/ 395 w 433"/>
                    <a:gd name="T31" fmla="*/ 340 h 435"/>
                    <a:gd name="T32" fmla="*/ 384 w 433"/>
                    <a:gd name="T33" fmla="*/ 357 h 435"/>
                    <a:gd name="T34" fmla="*/ 368 w 433"/>
                    <a:gd name="T35" fmla="*/ 372 h 435"/>
                    <a:gd name="T36" fmla="*/ 336 w 433"/>
                    <a:gd name="T37" fmla="*/ 399 h 435"/>
                    <a:gd name="T38" fmla="*/ 300 w 433"/>
                    <a:gd name="T39" fmla="*/ 418 h 435"/>
                    <a:gd name="T40" fmla="*/ 216 w 433"/>
                    <a:gd name="T41" fmla="*/ 435 h 435"/>
                    <a:gd name="T42" fmla="*/ 131 w 433"/>
                    <a:gd name="T43" fmla="*/ 418 h 435"/>
                    <a:gd name="T44" fmla="*/ 62 w 433"/>
                    <a:gd name="T45" fmla="*/ 372 h 435"/>
                    <a:gd name="T46" fmla="*/ 15 w 433"/>
                    <a:gd name="T47" fmla="*/ 302 h 435"/>
                    <a:gd name="T48" fmla="*/ 0 w 433"/>
                    <a:gd name="T49" fmla="*/ 218 h 435"/>
                    <a:gd name="T50" fmla="*/ 0 w 433"/>
                    <a:gd name="T51" fmla="*/ 218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33" h="435">
                      <a:moveTo>
                        <a:pt x="0" y="218"/>
                      </a:moveTo>
                      <a:lnTo>
                        <a:pt x="3" y="174"/>
                      </a:lnTo>
                      <a:lnTo>
                        <a:pt x="15" y="133"/>
                      </a:lnTo>
                      <a:lnTo>
                        <a:pt x="36" y="97"/>
                      </a:lnTo>
                      <a:lnTo>
                        <a:pt x="47" y="79"/>
                      </a:lnTo>
                      <a:lnTo>
                        <a:pt x="62" y="64"/>
                      </a:lnTo>
                      <a:lnTo>
                        <a:pt x="95" y="38"/>
                      </a:lnTo>
                      <a:lnTo>
                        <a:pt x="131" y="19"/>
                      </a:lnTo>
                      <a:lnTo>
                        <a:pt x="216" y="0"/>
                      </a:lnTo>
                      <a:lnTo>
                        <a:pt x="300" y="19"/>
                      </a:lnTo>
                      <a:lnTo>
                        <a:pt x="368" y="64"/>
                      </a:lnTo>
                      <a:lnTo>
                        <a:pt x="416" y="133"/>
                      </a:lnTo>
                      <a:lnTo>
                        <a:pt x="433" y="218"/>
                      </a:lnTo>
                      <a:lnTo>
                        <a:pt x="429" y="262"/>
                      </a:lnTo>
                      <a:lnTo>
                        <a:pt x="416" y="302"/>
                      </a:lnTo>
                      <a:lnTo>
                        <a:pt x="395" y="340"/>
                      </a:lnTo>
                      <a:lnTo>
                        <a:pt x="384" y="357"/>
                      </a:lnTo>
                      <a:lnTo>
                        <a:pt x="368" y="372"/>
                      </a:lnTo>
                      <a:lnTo>
                        <a:pt x="336" y="399"/>
                      </a:lnTo>
                      <a:lnTo>
                        <a:pt x="300" y="418"/>
                      </a:lnTo>
                      <a:lnTo>
                        <a:pt x="216" y="435"/>
                      </a:lnTo>
                      <a:lnTo>
                        <a:pt x="131" y="418"/>
                      </a:lnTo>
                      <a:lnTo>
                        <a:pt x="62" y="372"/>
                      </a:lnTo>
                      <a:lnTo>
                        <a:pt x="15" y="302"/>
                      </a:lnTo>
                      <a:lnTo>
                        <a:pt x="0" y="218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53" name="Freeform 33"/>
                <p:cNvSpPr>
                  <a:spLocks/>
                </p:cNvSpPr>
                <p:nvPr/>
              </p:nvSpPr>
              <p:spPr bwMode="auto">
                <a:xfrm>
                  <a:off x="3908" y="1527"/>
                  <a:ext cx="195" cy="197"/>
                </a:xfrm>
                <a:custGeom>
                  <a:avLst/>
                  <a:gdLst>
                    <a:gd name="T0" fmla="*/ 0 w 392"/>
                    <a:gd name="T1" fmla="*/ 198 h 393"/>
                    <a:gd name="T2" fmla="*/ 15 w 392"/>
                    <a:gd name="T3" fmla="*/ 120 h 393"/>
                    <a:gd name="T4" fmla="*/ 32 w 392"/>
                    <a:gd name="T5" fmla="*/ 87 h 393"/>
                    <a:gd name="T6" fmla="*/ 57 w 392"/>
                    <a:gd name="T7" fmla="*/ 59 h 393"/>
                    <a:gd name="T8" fmla="*/ 86 w 392"/>
                    <a:gd name="T9" fmla="*/ 34 h 393"/>
                    <a:gd name="T10" fmla="*/ 120 w 392"/>
                    <a:gd name="T11" fmla="*/ 15 h 393"/>
                    <a:gd name="T12" fmla="*/ 196 w 392"/>
                    <a:gd name="T13" fmla="*/ 0 h 393"/>
                    <a:gd name="T14" fmla="*/ 272 w 392"/>
                    <a:gd name="T15" fmla="*/ 15 h 393"/>
                    <a:gd name="T16" fmla="*/ 335 w 392"/>
                    <a:gd name="T17" fmla="*/ 59 h 393"/>
                    <a:gd name="T18" fmla="*/ 377 w 392"/>
                    <a:gd name="T19" fmla="*/ 120 h 393"/>
                    <a:gd name="T20" fmla="*/ 392 w 392"/>
                    <a:gd name="T21" fmla="*/ 198 h 393"/>
                    <a:gd name="T22" fmla="*/ 377 w 392"/>
                    <a:gd name="T23" fmla="*/ 274 h 393"/>
                    <a:gd name="T24" fmla="*/ 359 w 392"/>
                    <a:gd name="T25" fmla="*/ 308 h 393"/>
                    <a:gd name="T26" fmla="*/ 335 w 392"/>
                    <a:gd name="T27" fmla="*/ 336 h 393"/>
                    <a:gd name="T28" fmla="*/ 306 w 392"/>
                    <a:gd name="T29" fmla="*/ 359 h 393"/>
                    <a:gd name="T30" fmla="*/ 272 w 392"/>
                    <a:gd name="T31" fmla="*/ 378 h 393"/>
                    <a:gd name="T32" fmla="*/ 196 w 392"/>
                    <a:gd name="T33" fmla="*/ 393 h 393"/>
                    <a:gd name="T34" fmla="*/ 120 w 392"/>
                    <a:gd name="T35" fmla="*/ 378 h 393"/>
                    <a:gd name="T36" fmla="*/ 57 w 392"/>
                    <a:gd name="T37" fmla="*/ 336 h 393"/>
                    <a:gd name="T38" fmla="*/ 15 w 392"/>
                    <a:gd name="T39" fmla="*/ 274 h 393"/>
                    <a:gd name="T40" fmla="*/ 0 w 392"/>
                    <a:gd name="T41" fmla="*/ 198 h 393"/>
                    <a:gd name="T42" fmla="*/ 0 w 392"/>
                    <a:gd name="T43" fmla="*/ 198 h 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92" h="393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2" y="87"/>
                      </a:lnTo>
                      <a:lnTo>
                        <a:pt x="57" y="59"/>
                      </a:lnTo>
                      <a:lnTo>
                        <a:pt x="86" y="34"/>
                      </a:lnTo>
                      <a:lnTo>
                        <a:pt x="120" y="15"/>
                      </a:lnTo>
                      <a:lnTo>
                        <a:pt x="196" y="0"/>
                      </a:lnTo>
                      <a:lnTo>
                        <a:pt x="272" y="15"/>
                      </a:lnTo>
                      <a:lnTo>
                        <a:pt x="335" y="59"/>
                      </a:lnTo>
                      <a:lnTo>
                        <a:pt x="377" y="120"/>
                      </a:lnTo>
                      <a:lnTo>
                        <a:pt x="392" y="198"/>
                      </a:lnTo>
                      <a:lnTo>
                        <a:pt x="377" y="274"/>
                      </a:lnTo>
                      <a:lnTo>
                        <a:pt x="359" y="308"/>
                      </a:lnTo>
                      <a:lnTo>
                        <a:pt x="335" y="336"/>
                      </a:lnTo>
                      <a:lnTo>
                        <a:pt x="306" y="359"/>
                      </a:lnTo>
                      <a:lnTo>
                        <a:pt x="272" y="378"/>
                      </a:lnTo>
                      <a:lnTo>
                        <a:pt x="196" y="393"/>
                      </a:lnTo>
                      <a:lnTo>
                        <a:pt x="120" y="378"/>
                      </a:lnTo>
                      <a:lnTo>
                        <a:pt x="57" y="336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54" name="Freeform 34"/>
                <p:cNvSpPr>
                  <a:spLocks/>
                </p:cNvSpPr>
                <p:nvPr/>
              </p:nvSpPr>
              <p:spPr bwMode="auto">
                <a:xfrm>
                  <a:off x="1752" y="1479"/>
                  <a:ext cx="476" cy="1279"/>
                </a:xfrm>
                <a:custGeom>
                  <a:avLst/>
                  <a:gdLst>
                    <a:gd name="T0" fmla="*/ 179 w 953"/>
                    <a:gd name="T1" fmla="*/ 1036 h 2559"/>
                    <a:gd name="T2" fmla="*/ 154 w 953"/>
                    <a:gd name="T3" fmla="*/ 1462 h 2559"/>
                    <a:gd name="T4" fmla="*/ 175 w 953"/>
                    <a:gd name="T5" fmla="*/ 1717 h 2559"/>
                    <a:gd name="T6" fmla="*/ 209 w 953"/>
                    <a:gd name="T7" fmla="*/ 1848 h 2559"/>
                    <a:gd name="T8" fmla="*/ 274 w 953"/>
                    <a:gd name="T9" fmla="*/ 1880 h 2559"/>
                    <a:gd name="T10" fmla="*/ 521 w 953"/>
                    <a:gd name="T11" fmla="*/ 1937 h 2559"/>
                    <a:gd name="T12" fmla="*/ 734 w 953"/>
                    <a:gd name="T13" fmla="*/ 2007 h 2559"/>
                    <a:gd name="T14" fmla="*/ 854 w 953"/>
                    <a:gd name="T15" fmla="*/ 2085 h 2559"/>
                    <a:gd name="T16" fmla="*/ 899 w 953"/>
                    <a:gd name="T17" fmla="*/ 2135 h 2559"/>
                    <a:gd name="T18" fmla="*/ 951 w 953"/>
                    <a:gd name="T19" fmla="*/ 2268 h 2559"/>
                    <a:gd name="T20" fmla="*/ 934 w 953"/>
                    <a:gd name="T21" fmla="*/ 2447 h 2559"/>
                    <a:gd name="T22" fmla="*/ 896 w 953"/>
                    <a:gd name="T23" fmla="*/ 2521 h 2559"/>
                    <a:gd name="T24" fmla="*/ 842 w 953"/>
                    <a:gd name="T25" fmla="*/ 2555 h 2559"/>
                    <a:gd name="T26" fmla="*/ 732 w 953"/>
                    <a:gd name="T27" fmla="*/ 2517 h 2559"/>
                    <a:gd name="T28" fmla="*/ 679 w 953"/>
                    <a:gd name="T29" fmla="*/ 2361 h 2559"/>
                    <a:gd name="T30" fmla="*/ 650 w 953"/>
                    <a:gd name="T31" fmla="*/ 2268 h 2559"/>
                    <a:gd name="T32" fmla="*/ 614 w 953"/>
                    <a:gd name="T33" fmla="*/ 2197 h 2559"/>
                    <a:gd name="T34" fmla="*/ 574 w 953"/>
                    <a:gd name="T35" fmla="*/ 2146 h 2559"/>
                    <a:gd name="T36" fmla="*/ 527 w 953"/>
                    <a:gd name="T37" fmla="*/ 2108 h 2559"/>
                    <a:gd name="T38" fmla="*/ 451 w 953"/>
                    <a:gd name="T39" fmla="*/ 2074 h 2559"/>
                    <a:gd name="T40" fmla="*/ 240 w 953"/>
                    <a:gd name="T41" fmla="*/ 2030 h 2559"/>
                    <a:gd name="T42" fmla="*/ 74 w 953"/>
                    <a:gd name="T43" fmla="*/ 1882 h 2559"/>
                    <a:gd name="T44" fmla="*/ 15 w 953"/>
                    <a:gd name="T45" fmla="*/ 1509 h 2559"/>
                    <a:gd name="T46" fmla="*/ 2 w 953"/>
                    <a:gd name="T47" fmla="*/ 949 h 2559"/>
                    <a:gd name="T48" fmla="*/ 31 w 953"/>
                    <a:gd name="T49" fmla="*/ 814 h 2559"/>
                    <a:gd name="T50" fmla="*/ 69 w 953"/>
                    <a:gd name="T51" fmla="*/ 772 h 2559"/>
                    <a:gd name="T52" fmla="*/ 148 w 953"/>
                    <a:gd name="T53" fmla="*/ 726 h 2559"/>
                    <a:gd name="T54" fmla="*/ 251 w 953"/>
                    <a:gd name="T55" fmla="*/ 665 h 2559"/>
                    <a:gd name="T56" fmla="*/ 329 w 953"/>
                    <a:gd name="T57" fmla="*/ 587 h 2559"/>
                    <a:gd name="T58" fmla="*/ 398 w 953"/>
                    <a:gd name="T59" fmla="*/ 445 h 2559"/>
                    <a:gd name="T60" fmla="*/ 388 w 953"/>
                    <a:gd name="T61" fmla="*/ 308 h 2559"/>
                    <a:gd name="T62" fmla="*/ 333 w 953"/>
                    <a:gd name="T63" fmla="*/ 63 h 2559"/>
                    <a:gd name="T64" fmla="*/ 344 w 953"/>
                    <a:gd name="T65" fmla="*/ 0 h 2559"/>
                    <a:gd name="T66" fmla="*/ 455 w 953"/>
                    <a:gd name="T67" fmla="*/ 49 h 2559"/>
                    <a:gd name="T68" fmla="*/ 544 w 953"/>
                    <a:gd name="T69" fmla="*/ 215 h 2559"/>
                    <a:gd name="T70" fmla="*/ 548 w 953"/>
                    <a:gd name="T71" fmla="*/ 422 h 2559"/>
                    <a:gd name="T72" fmla="*/ 512 w 953"/>
                    <a:gd name="T73" fmla="*/ 568 h 2559"/>
                    <a:gd name="T74" fmla="*/ 468 w 953"/>
                    <a:gd name="T75" fmla="*/ 671 h 2559"/>
                    <a:gd name="T76" fmla="*/ 430 w 953"/>
                    <a:gd name="T77" fmla="*/ 734 h 2559"/>
                    <a:gd name="T78" fmla="*/ 388 w 953"/>
                    <a:gd name="T79" fmla="*/ 791 h 2559"/>
                    <a:gd name="T80" fmla="*/ 342 w 953"/>
                    <a:gd name="T81" fmla="*/ 842 h 2559"/>
                    <a:gd name="T82" fmla="*/ 291 w 953"/>
                    <a:gd name="T83" fmla="*/ 884 h 2559"/>
                    <a:gd name="T84" fmla="*/ 209 w 953"/>
                    <a:gd name="T85" fmla="*/ 924 h 2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953" h="2559">
                      <a:moveTo>
                        <a:pt x="209" y="924"/>
                      </a:moveTo>
                      <a:lnTo>
                        <a:pt x="179" y="1036"/>
                      </a:lnTo>
                      <a:lnTo>
                        <a:pt x="160" y="1171"/>
                      </a:lnTo>
                      <a:lnTo>
                        <a:pt x="154" y="1462"/>
                      </a:lnTo>
                      <a:lnTo>
                        <a:pt x="162" y="1601"/>
                      </a:lnTo>
                      <a:lnTo>
                        <a:pt x="175" y="1717"/>
                      </a:lnTo>
                      <a:lnTo>
                        <a:pt x="192" y="1802"/>
                      </a:lnTo>
                      <a:lnTo>
                        <a:pt x="209" y="1848"/>
                      </a:lnTo>
                      <a:lnTo>
                        <a:pt x="234" y="1865"/>
                      </a:lnTo>
                      <a:lnTo>
                        <a:pt x="274" y="1880"/>
                      </a:lnTo>
                      <a:lnTo>
                        <a:pt x="384" y="1907"/>
                      </a:lnTo>
                      <a:lnTo>
                        <a:pt x="521" y="1937"/>
                      </a:lnTo>
                      <a:lnTo>
                        <a:pt x="664" y="1979"/>
                      </a:lnTo>
                      <a:lnTo>
                        <a:pt x="734" y="2007"/>
                      </a:lnTo>
                      <a:lnTo>
                        <a:pt x="797" y="2044"/>
                      </a:lnTo>
                      <a:lnTo>
                        <a:pt x="854" y="2085"/>
                      </a:lnTo>
                      <a:lnTo>
                        <a:pt x="877" y="2108"/>
                      </a:lnTo>
                      <a:lnTo>
                        <a:pt x="899" y="2135"/>
                      </a:lnTo>
                      <a:lnTo>
                        <a:pt x="932" y="2196"/>
                      </a:lnTo>
                      <a:lnTo>
                        <a:pt x="951" y="2268"/>
                      </a:lnTo>
                      <a:lnTo>
                        <a:pt x="953" y="2350"/>
                      </a:lnTo>
                      <a:lnTo>
                        <a:pt x="934" y="2447"/>
                      </a:lnTo>
                      <a:lnTo>
                        <a:pt x="911" y="2500"/>
                      </a:lnTo>
                      <a:lnTo>
                        <a:pt x="896" y="2521"/>
                      </a:lnTo>
                      <a:lnTo>
                        <a:pt x="879" y="2536"/>
                      </a:lnTo>
                      <a:lnTo>
                        <a:pt x="842" y="2555"/>
                      </a:lnTo>
                      <a:lnTo>
                        <a:pt x="804" y="2559"/>
                      </a:lnTo>
                      <a:lnTo>
                        <a:pt x="732" y="2517"/>
                      </a:lnTo>
                      <a:lnTo>
                        <a:pt x="688" y="2418"/>
                      </a:lnTo>
                      <a:lnTo>
                        <a:pt x="679" y="2361"/>
                      </a:lnTo>
                      <a:lnTo>
                        <a:pt x="666" y="2312"/>
                      </a:lnTo>
                      <a:lnTo>
                        <a:pt x="650" y="2268"/>
                      </a:lnTo>
                      <a:lnTo>
                        <a:pt x="633" y="2230"/>
                      </a:lnTo>
                      <a:lnTo>
                        <a:pt x="614" y="2197"/>
                      </a:lnTo>
                      <a:lnTo>
                        <a:pt x="595" y="2169"/>
                      </a:lnTo>
                      <a:lnTo>
                        <a:pt x="574" y="2146"/>
                      </a:lnTo>
                      <a:lnTo>
                        <a:pt x="552" y="2125"/>
                      </a:lnTo>
                      <a:lnTo>
                        <a:pt x="527" y="2108"/>
                      </a:lnTo>
                      <a:lnTo>
                        <a:pt x="502" y="2095"/>
                      </a:lnTo>
                      <a:lnTo>
                        <a:pt x="451" y="2074"/>
                      </a:lnTo>
                      <a:lnTo>
                        <a:pt x="344" y="2051"/>
                      </a:lnTo>
                      <a:lnTo>
                        <a:pt x="240" y="2030"/>
                      </a:lnTo>
                      <a:lnTo>
                        <a:pt x="147" y="1983"/>
                      </a:lnTo>
                      <a:lnTo>
                        <a:pt x="74" y="1882"/>
                      </a:lnTo>
                      <a:lnTo>
                        <a:pt x="34" y="1701"/>
                      </a:lnTo>
                      <a:lnTo>
                        <a:pt x="15" y="1509"/>
                      </a:lnTo>
                      <a:lnTo>
                        <a:pt x="0" y="1222"/>
                      </a:lnTo>
                      <a:lnTo>
                        <a:pt x="2" y="949"/>
                      </a:lnTo>
                      <a:lnTo>
                        <a:pt x="19" y="850"/>
                      </a:lnTo>
                      <a:lnTo>
                        <a:pt x="31" y="814"/>
                      </a:lnTo>
                      <a:lnTo>
                        <a:pt x="46" y="791"/>
                      </a:lnTo>
                      <a:lnTo>
                        <a:pt x="69" y="772"/>
                      </a:lnTo>
                      <a:lnTo>
                        <a:pt x="95" y="755"/>
                      </a:lnTo>
                      <a:lnTo>
                        <a:pt x="148" y="726"/>
                      </a:lnTo>
                      <a:lnTo>
                        <a:pt x="202" y="699"/>
                      </a:lnTo>
                      <a:lnTo>
                        <a:pt x="251" y="665"/>
                      </a:lnTo>
                      <a:lnTo>
                        <a:pt x="295" y="625"/>
                      </a:lnTo>
                      <a:lnTo>
                        <a:pt x="329" y="587"/>
                      </a:lnTo>
                      <a:lnTo>
                        <a:pt x="377" y="515"/>
                      </a:lnTo>
                      <a:lnTo>
                        <a:pt x="398" y="445"/>
                      </a:lnTo>
                      <a:lnTo>
                        <a:pt x="399" y="378"/>
                      </a:lnTo>
                      <a:lnTo>
                        <a:pt x="388" y="308"/>
                      </a:lnTo>
                      <a:lnTo>
                        <a:pt x="369" y="234"/>
                      </a:lnTo>
                      <a:lnTo>
                        <a:pt x="333" y="63"/>
                      </a:lnTo>
                      <a:lnTo>
                        <a:pt x="333" y="23"/>
                      </a:lnTo>
                      <a:lnTo>
                        <a:pt x="344" y="0"/>
                      </a:lnTo>
                      <a:lnTo>
                        <a:pt x="405" y="13"/>
                      </a:lnTo>
                      <a:lnTo>
                        <a:pt x="455" y="49"/>
                      </a:lnTo>
                      <a:lnTo>
                        <a:pt x="495" y="97"/>
                      </a:lnTo>
                      <a:lnTo>
                        <a:pt x="544" y="215"/>
                      </a:lnTo>
                      <a:lnTo>
                        <a:pt x="555" y="352"/>
                      </a:lnTo>
                      <a:lnTo>
                        <a:pt x="548" y="422"/>
                      </a:lnTo>
                      <a:lnTo>
                        <a:pt x="533" y="496"/>
                      </a:lnTo>
                      <a:lnTo>
                        <a:pt x="512" y="568"/>
                      </a:lnTo>
                      <a:lnTo>
                        <a:pt x="483" y="637"/>
                      </a:lnTo>
                      <a:lnTo>
                        <a:pt x="468" y="671"/>
                      </a:lnTo>
                      <a:lnTo>
                        <a:pt x="449" y="703"/>
                      </a:lnTo>
                      <a:lnTo>
                        <a:pt x="430" y="734"/>
                      </a:lnTo>
                      <a:lnTo>
                        <a:pt x="411" y="764"/>
                      </a:lnTo>
                      <a:lnTo>
                        <a:pt x="388" y="791"/>
                      </a:lnTo>
                      <a:lnTo>
                        <a:pt x="367" y="817"/>
                      </a:lnTo>
                      <a:lnTo>
                        <a:pt x="342" y="842"/>
                      </a:lnTo>
                      <a:lnTo>
                        <a:pt x="318" y="863"/>
                      </a:lnTo>
                      <a:lnTo>
                        <a:pt x="291" y="884"/>
                      </a:lnTo>
                      <a:lnTo>
                        <a:pt x="266" y="899"/>
                      </a:lnTo>
                      <a:lnTo>
                        <a:pt x="209" y="924"/>
                      </a:lnTo>
                      <a:lnTo>
                        <a:pt x="209" y="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55" name="Freeform 35"/>
                <p:cNvSpPr>
                  <a:spLocks/>
                </p:cNvSpPr>
                <p:nvPr/>
              </p:nvSpPr>
              <p:spPr bwMode="auto">
                <a:xfrm>
                  <a:off x="2014" y="1313"/>
                  <a:ext cx="2100" cy="1576"/>
                </a:xfrm>
                <a:custGeom>
                  <a:avLst/>
                  <a:gdLst>
                    <a:gd name="T0" fmla="*/ 895 w 4200"/>
                    <a:gd name="T1" fmla="*/ 2700 h 3152"/>
                    <a:gd name="T2" fmla="*/ 1933 w 4200"/>
                    <a:gd name="T3" fmla="*/ 2738 h 3152"/>
                    <a:gd name="T4" fmla="*/ 2464 w 4200"/>
                    <a:gd name="T5" fmla="*/ 2812 h 3152"/>
                    <a:gd name="T6" fmla="*/ 2975 w 4200"/>
                    <a:gd name="T7" fmla="*/ 2895 h 3152"/>
                    <a:gd name="T8" fmla="*/ 3394 w 4200"/>
                    <a:gd name="T9" fmla="*/ 2973 h 3152"/>
                    <a:gd name="T10" fmla="*/ 3654 w 4200"/>
                    <a:gd name="T11" fmla="*/ 3027 h 3152"/>
                    <a:gd name="T12" fmla="*/ 3650 w 4200"/>
                    <a:gd name="T13" fmla="*/ 2934 h 3152"/>
                    <a:gd name="T14" fmla="*/ 3603 w 4200"/>
                    <a:gd name="T15" fmla="*/ 2742 h 3152"/>
                    <a:gd name="T16" fmla="*/ 3627 w 4200"/>
                    <a:gd name="T17" fmla="*/ 2626 h 3152"/>
                    <a:gd name="T18" fmla="*/ 3683 w 4200"/>
                    <a:gd name="T19" fmla="*/ 2548 h 3152"/>
                    <a:gd name="T20" fmla="*/ 3789 w 4200"/>
                    <a:gd name="T21" fmla="*/ 2466 h 3152"/>
                    <a:gd name="T22" fmla="*/ 4017 w 4200"/>
                    <a:gd name="T23" fmla="*/ 2401 h 3152"/>
                    <a:gd name="T24" fmla="*/ 3973 w 4200"/>
                    <a:gd name="T25" fmla="*/ 2177 h 3152"/>
                    <a:gd name="T26" fmla="*/ 3922 w 4200"/>
                    <a:gd name="T27" fmla="*/ 1935 h 3152"/>
                    <a:gd name="T28" fmla="*/ 3854 w 4200"/>
                    <a:gd name="T29" fmla="*/ 1287 h 3152"/>
                    <a:gd name="T30" fmla="*/ 3755 w 4200"/>
                    <a:gd name="T31" fmla="*/ 1133 h 3152"/>
                    <a:gd name="T32" fmla="*/ 3557 w 4200"/>
                    <a:gd name="T33" fmla="*/ 1040 h 3152"/>
                    <a:gd name="T34" fmla="*/ 3492 w 4200"/>
                    <a:gd name="T35" fmla="*/ 863 h 3152"/>
                    <a:gd name="T36" fmla="*/ 3285 w 4200"/>
                    <a:gd name="T37" fmla="*/ 658 h 3152"/>
                    <a:gd name="T38" fmla="*/ 2673 w 4200"/>
                    <a:gd name="T39" fmla="*/ 563 h 3152"/>
                    <a:gd name="T40" fmla="*/ 2472 w 4200"/>
                    <a:gd name="T41" fmla="*/ 477 h 3152"/>
                    <a:gd name="T42" fmla="*/ 2314 w 4200"/>
                    <a:gd name="T43" fmla="*/ 398 h 3152"/>
                    <a:gd name="T44" fmla="*/ 2164 w 4200"/>
                    <a:gd name="T45" fmla="*/ 337 h 3152"/>
                    <a:gd name="T46" fmla="*/ 1951 w 4200"/>
                    <a:gd name="T47" fmla="*/ 261 h 3152"/>
                    <a:gd name="T48" fmla="*/ 1726 w 4200"/>
                    <a:gd name="T49" fmla="*/ 194 h 3152"/>
                    <a:gd name="T50" fmla="*/ 1065 w 4200"/>
                    <a:gd name="T51" fmla="*/ 190 h 3152"/>
                    <a:gd name="T52" fmla="*/ 707 w 4200"/>
                    <a:gd name="T53" fmla="*/ 272 h 3152"/>
                    <a:gd name="T54" fmla="*/ 407 w 4200"/>
                    <a:gd name="T55" fmla="*/ 363 h 3152"/>
                    <a:gd name="T56" fmla="*/ 120 w 4200"/>
                    <a:gd name="T57" fmla="*/ 422 h 3152"/>
                    <a:gd name="T58" fmla="*/ 0 w 4200"/>
                    <a:gd name="T59" fmla="*/ 331 h 3152"/>
                    <a:gd name="T60" fmla="*/ 36 w 4200"/>
                    <a:gd name="T61" fmla="*/ 244 h 3152"/>
                    <a:gd name="T62" fmla="*/ 148 w 4200"/>
                    <a:gd name="T63" fmla="*/ 187 h 3152"/>
                    <a:gd name="T64" fmla="*/ 422 w 4200"/>
                    <a:gd name="T65" fmla="*/ 101 h 3152"/>
                    <a:gd name="T66" fmla="*/ 772 w 4200"/>
                    <a:gd name="T67" fmla="*/ 23 h 3152"/>
                    <a:gd name="T68" fmla="*/ 1694 w 4200"/>
                    <a:gd name="T69" fmla="*/ 40 h 3152"/>
                    <a:gd name="T70" fmla="*/ 2032 w 4200"/>
                    <a:gd name="T71" fmla="*/ 143 h 3152"/>
                    <a:gd name="T72" fmla="*/ 2165 w 4200"/>
                    <a:gd name="T73" fmla="*/ 207 h 3152"/>
                    <a:gd name="T74" fmla="*/ 2287 w 4200"/>
                    <a:gd name="T75" fmla="*/ 274 h 3152"/>
                    <a:gd name="T76" fmla="*/ 2407 w 4200"/>
                    <a:gd name="T77" fmla="*/ 339 h 3152"/>
                    <a:gd name="T78" fmla="*/ 2534 w 4200"/>
                    <a:gd name="T79" fmla="*/ 398 h 3152"/>
                    <a:gd name="T80" fmla="*/ 2732 w 4200"/>
                    <a:gd name="T81" fmla="*/ 460 h 3152"/>
                    <a:gd name="T82" fmla="*/ 3420 w 4200"/>
                    <a:gd name="T83" fmla="*/ 521 h 3152"/>
                    <a:gd name="T84" fmla="*/ 3582 w 4200"/>
                    <a:gd name="T85" fmla="*/ 742 h 3152"/>
                    <a:gd name="T86" fmla="*/ 3610 w 4200"/>
                    <a:gd name="T87" fmla="*/ 896 h 3152"/>
                    <a:gd name="T88" fmla="*/ 3685 w 4200"/>
                    <a:gd name="T89" fmla="*/ 949 h 3152"/>
                    <a:gd name="T90" fmla="*/ 3989 w 4200"/>
                    <a:gd name="T91" fmla="*/ 996 h 3152"/>
                    <a:gd name="T92" fmla="*/ 4099 w 4200"/>
                    <a:gd name="T93" fmla="*/ 1143 h 3152"/>
                    <a:gd name="T94" fmla="*/ 4171 w 4200"/>
                    <a:gd name="T95" fmla="*/ 1801 h 3152"/>
                    <a:gd name="T96" fmla="*/ 4181 w 4200"/>
                    <a:gd name="T97" fmla="*/ 2466 h 3152"/>
                    <a:gd name="T98" fmla="*/ 4023 w 4200"/>
                    <a:gd name="T99" fmla="*/ 2510 h 3152"/>
                    <a:gd name="T100" fmla="*/ 3806 w 4200"/>
                    <a:gd name="T101" fmla="*/ 2614 h 3152"/>
                    <a:gd name="T102" fmla="*/ 3778 w 4200"/>
                    <a:gd name="T103" fmla="*/ 2869 h 3152"/>
                    <a:gd name="T104" fmla="*/ 3827 w 4200"/>
                    <a:gd name="T105" fmla="*/ 3040 h 3152"/>
                    <a:gd name="T106" fmla="*/ 3762 w 4200"/>
                    <a:gd name="T107" fmla="*/ 3101 h 3152"/>
                    <a:gd name="T108" fmla="*/ 3445 w 4200"/>
                    <a:gd name="T109" fmla="*/ 3152 h 3152"/>
                    <a:gd name="T110" fmla="*/ 2785 w 4200"/>
                    <a:gd name="T111" fmla="*/ 3095 h 3152"/>
                    <a:gd name="T112" fmla="*/ 2363 w 4200"/>
                    <a:gd name="T113" fmla="*/ 3011 h 3152"/>
                    <a:gd name="T114" fmla="*/ 2108 w 4200"/>
                    <a:gd name="T115" fmla="*/ 2953 h 3152"/>
                    <a:gd name="T116" fmla="*/ 1856 w 4200"/>
                    <a:gd name="T117" fmla="*/ 2897 h 3152"/>
                    <a:gd name="T118" fmla="*/ 1432 w 4200"/>
                    <a:gd name="T119" fmla="*/ 2823 h 3152"/>
                    <a:gd name="T120" fmla="*/ 591 w 4200"/>
                    <a:gd name="T121" fmla="*/ 2827 h 3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200" h="3152">
                      <a:moveTo>
                        <a:pt x="574" y="2742"/>
                      </a:moveTo>
                      <a:lnTo>
                        <a:pt x="732" y="2717"/>
                      </a:lnTo>
                      <a:lnTo>
                        <a:pt x="895" y="2700"/>
                      </a:lnTo>
                      <a:lnTo>
                        <a:pt x="1232" y="2690"/>
                      </a:lnTo>
                      <a:lnTo>
                        <a:pt x="1580" y="2703"/>
                      </a:lnTo>
                      <a:lnTo>
                        <a:pt x="1933" y="2738"/>
                      </a:lnTo>
                      <a:lnTo>
                        <a:pt x="2112" y="2761"/>
                      </a:lnTo>
                      <a:lnTo>
                        <a:pt x="2287" y="2785"/>
                      </a:lnTo>
                      <a:lnTo>
                        <a:pt x="2464" y="2812"/>
                      </a:lnTo>
                      <a:lnTo>
                        <a:pt x="2637" y="2838"/>
                      </a:lnTo>
                      <a:lnTo>
                        <a:pt x="2808" y="2867"/>
                      </a:lnTo>
                      <a:lnTo>
                        <a:pt x="2975" y="2895"/>
                      </a:lnTo>
                      <a:lnTo>
                        <a:pt x="3137" y="2922"/>
                      </a:lnTo>
                      <a:lnTo>
                        <a:pt x="3297" y="2947"/>
                      </a:lnTo>
                      <a:lnTo>
                        <a:pt x="3394" y="2973"/>
                      </a:lnTo>
                      <a:lnTo>
                        <a:pt x="3464" y="2992"/>
                      </a:lnTo>
                      <a:lnTo>
                        <a:pt x="3536" y="3011"/>
                      </a:lnTo>
                      <a:lnTo>
                        <a:pt x="3654" y="3027"/>
                      </a:lnTo>
                      <a:lnTo>
                        <a:pt x="3681" y="3013"/>
                      </a:lnTo>
                      <a:lnTo>
                        <a:pt x="3675" y="2979"/>
                      </a:lnTo>
                      <a:lnTo>
                        <a:pt x="3650" y="2934"/>
                      </a:lnTo>
                      <a:lnTo>
                        <a:pt x="3629" y="2882"/>
                      </a:lnTo>
                      <a:lnTo>
                        <a:pt x="3605" y="2770"/>
                      </a:lnTo>
                      <a:lnTo>
                        <a:pt x="3603" y="2742"/>
                      </a:lnTo>
                      <a:lnTo>
                        <a:pt x="3605" y="2711"/>
                      </a:lnTo>
                      <a:lnTo>
                        <a:pt x="3616" y="2654"/>
                      </a:lnTo>
                      <a:lnTo>
                        <a:pt x="3627" y="2626"/>
                      </a:lnTo>
                      <a:lnTo>
                        <a:pt x="3641" y="2599"/>
                      </a:lnTo>
                      <a:lnTo>
                        <a:pt x="3660" y="2572"/>
                      </a:lnTo>
                      <a:lnTo>
                        <a:pt x="3683" y="2548"/>
                      </a:lnTo>
                      <a:lnTo>
                        <a:pt x="3717" y="2515"/>
                      </a:lnTo>
                      <a:lnTo>
                        <a:pt x="3753" y="2489"/>
                      </a:lnTo>
                      <a:lnTo>
                        <a:pt x="3789" y="2466"/>
                      </a:lnTo>
                      <a:lnTo>
                        <a:pt x="3829" y="2445"/>
                      </a:lnTo>
                      <a:lnTo>
                        <a:pt x="3916" y="2418"/>
                      </a:lnTo>
                      <a:lnTo>
                        <a:pt x="4017" y="2401"/>
                      </a:lnTo>
                      <a:lnTo>
                        <a:pt x="4004" y="2329"/>
                      </a:lnTo>
                      <a:lnTo>
                        <a:pt x="3991" y="2255"/>
                      </a:lnTo>
                      <a:lnTo>
                        <a:pt x="3973" y="2177"/>
                      </a:lnTo>
                      <a:lnTo>
                        <a:pt x="3956" y="2097"/>
                      </a:lnTo>
                      <a:lnTo>
                        <a:pt x="3939" y="2017"/>
                      </a:lnTo>
                      <a:lnTo>
                        <a:pt x="3922" y="1935"/>
                      </a:lnTo>
                      <a:lnTo>
                        <a:pt x="3890" y="1770"/>
                      </a:lnTo>
                      <a:lnTo>
                        <a:pt x="3850" y="1443"/>
                      </a:lnTo>
                      <a:lnTo>
                        <a:pt x="3854" y="1287"/>
                      </a:lnTo>
                      <a:lnTo>
                        <a:pt x="3863" y="1211"/>
                      </a:lnTo>
                      <a:lnTo>
                        <a:pt x="3880" y="1139"/>
                      </a:lnTo>
                      <a:lnTo>
                        <a:pt x="3755" y="1133"/>
                      </a:lnTo>
                      <a:lnTo>
                        <a:pt x="3658" y="1107"/>
                      </a:lnTo>
                      <a:lnTo>
                        <a:pt x="3586" y="1067"/>
                      </a:lnTo>
                      <a:lnTo>
                        <a:pt x="3557" y="1040"/>
                      </a:lnTo>
                      <a:lnTo>
                        <a:pt x="3534" y="1012"/>
                      </a:lnTo>
                      <a:lnTo>
                        <a:pt x="3506" y="943"/>
                      </a:lnTo>
                      <a:lnTo>
                        <a:pt x="3492" y="863"/>
                      </a:lnTo>
                      <a:lnTo>
                        <a:pt x="3494" y="776"/>
                      </a:lnTo>
                      <a:lnTo>
                        <a:pt x="3508" y="681"/>
                      </a:lnTo>
                      <a:lnTo>
                        <a:pt x="3285" y="658"/>
                      </a:lnTo>
                      <a:lnTo>
                        <a:pt x="3103" y="635"/>
                      </a:lnTo>
                      <a:lnTo>
                        <a:pt x="2837" y="597"/>
                      </a:lnTo>
                      <a:lnTo>
                        <a:pt x="2673" y="563"/>
                      </a:lnTo>
                      <a:lnTo>
                        <a:pt x="2565" y="525"/>
                      </a:lnTo>
                      <a:lnTo>
                        <a:pt x="2519" y="502"/>
                      </a:lnTo>
                      <a:lnTo>
                        <a:pt x="2472" y="477"/>
                      </a:lnTo>
                      <a:lnTo>
                        <a:pt x="2418" y="449"/>
                      </a:lnTo>
                      <a:lnTo>
                        <a:pt x="2352" y="417"/>
                      </a:lnTo>
                      <a:lnTo>
                        <a:pt x="2314" y="398"/>
                      </a:lnTo>
                      <a:lnTo>
                        <a:pt x="2268" y="379"/>
                      </a:lnTo>
                      <a:lnTo>
                        <a:pt x="2219" y="358"/>
                      </a:lnTo>
                      <a:lnTo>
                        <a:pt x="2164" y="337"/>
                      </a:lnTo>
                      <a:lnTo>
                        <a:pt x="2101" y="312"/>
                      </a:lnTo>
                      <a:lnTo>
                        <a:pt x="2030" y="287"/>
                      </a:lnTo>
                      <a:lnTo>
                        <a:pt x="1951" y="261"/>
                      </a:lnTo>
                      <a:lnTo>
                        <a:pt x="1863" y="230"/>
                      </a:lnTo>
                      <a:lnTo>
                        <a:pt x="1795" y="211"/>
                      </a:lnTo>
                      <a:lnTo>
                        <a:pt x="1726" y="194"/>
                      </a:lnTo>
                      <a:lnTo>
                        <a:pt x="1589" y="171"/>
                      </a:lnTo>
                      <a:lnTo>
                        <a:pt x="1321" y="164"/>
                      </a:lnTo>
                      <a:lnTo>
                        <a:pt x="1065" y="190"/>
                      </a:lnTo>
                      <a:lnTo>
                        <a:pt x="941" y="213"/>
                      </a:lnTo>
                      <a:lnTo>
                        <a:pt x="821" y="242"/>
                      </a:lnTo>
                      <a:lnTo>
                        <a:pt x="707" y="272"/>
                      </a:lnTo>
                      <a:lnTo>
                        <a:pt x="601" y="304"/>
                      </a:lnTo>
                      <a:lnTo>
                        <a:pt x="500" y="335"/>
                      </a:lnTo>
                      <a:lnTo>
                        <a:pt x="407" y="363"/>
                      </a:lnTo>
                      <a:lnTo>
                        <a:pt x="321" y="388"/>
                      </a:lnTo>
                      <a:lnTo>
                        <a:pt x="245" y="407"/>
                      </a:lnTo>
                      <a:lnTo>
                        <a:pt x="120" y="422"/>
                      </a:lnTo>
                      <a:lnTo>
                        <a:pt x="34" y="394"/>
                      </a:lnTo>
                      <a:lnTo>
                        <a:pt x="9" y="365"/>
                      </a:lnTo>
                      <a:lnTo>
                        <a:pt x="0" y="331"/>
                      </a:lnTo>
                      <a:lnTo>
                        <a:pt x="4" y="295"/>
                      </a:lnTo>
                      <a:lnTo>
                        <a:pt x="21" y="261"/>
                      </a:lnTo>
                      <a:lnTo>
                        <a:pt x="36" y="244"/>
                      </a:lnTo>
                      <a:lnTo>
                        <a:pt x="53" y="228"/>
                      </a:lnTo>
                      <a:lnTo>
                        <a:pt x="99" y="204"/>
                      </a:lnTo>
                      <a:lnTo>
                        <a:pt x="148" y="187"/>
                      </a:lnTo>
                      <a:lnTo>
                        <a:pt x="201" y="168"/>
                      </a:lnTo>
                      <a:lnTo>
                        <a:pt x="310" y="133"/>
                      </a:lnTo>
                      <a:lnTo>
                        <a:pt x="422" y="101"/>
                      </a:lnTo>
                      <a:lnTo>
                        <a:pt x="538" y="71"/>
                      </a:lnTo>
                      <a:lnTo>
                        <a:pt x="656" y="44"/>
                      </a:lnTo>
                      <a:lnTo>
                        <a:pt x="772" y="23"/>
                      </a:lnTo>
                      <a:lnTo>
                        <a:pt x="990" y="0"/>
                      </a:lnTo>
                      <a:lnTo>
                        <a:pt x="1388" y="2"/>
                      </a:lnTo>
                      <a:lnTo>
                        <a:pt x="1694" y="40"/>
                      </a:lnTo>
                      <a:lnTo>
                        <a:pt x="1819" y="69"/>
                      </a:lnTo>
                      <a:lnTo>
                        <a:pt x="1932" y="105"/>
                      </a:lnTo>
                      <a:lnTo>
                        <a:pt x="2032" y="143"/>
                      </a:lnTo>
                      <a:lnTo>
                        <a:pt x="2078" y="164"/>
                      </a:lnTo>
                      <a:lnTo>
                        <a:pt x="2122" y="185"/>
                      </a:lnTo>
                      <a:lnTo>
                        <a:pt x="2165" y="207"/>
                      </a:lnTo>
                      <a:lnTo>
                        <a:pt x="2207" y="228"/>
                      </a:lnTo>
                      <a:lnTo>
                        <a:pt x="2247" y="251"/>
                      </a:lnTo>
                      <a:lnTo>
                        <a:pt x="2287" y="274"/>
                      </a:lnTo>
                      <a:lnTo>
                        <a:pt x="2327" y="295"/>
                      </a:lnTo>
                      <a:lnTo>
                        <a:pt x="2367" y="318"/>
                      </a:lnTo>
                      <a:lnTo>
                        <a:pt x="2407" y="339"/>
                      </a:lnTo>
                      <a:lnTo>
                        <a:pt x="2449" y="360"/>
                      </a:lnTo>
                      <a:lnTo>
                        <a:pt x="2491" y="379"/>
                      </a:lnTo>
                      <a:lnTo>
                        <a:pt x="2534" y="398"/>
                      </a:lnTo>
                      <a:lnTo>
                        <a:pt x="2580" y="417"/>
                      </a:lnTo>
                      <a:lnTo>
                        <a:pt x="2627" y="432"/>
                      </a:lnTo>
                      <a:lnTo>
                        <a:pt x="2732" y="460"/>
                      </a:lnTo>
                      <a:lnTo>
                        <a:pt x="2846" y="483"/>
                      </a:lnTo>
                      <a:lnTo>
                        <a:pt x="3230" y="506"/>
                      </a:lnTo>
                      <a:lnTo>
                        <a:pt x="3420" y="521"/>
                      </a:lnTo>
                      <a:lnTo>
                        <a:pt x="3608" y="567"/>
                      </a:lnTo>
                      <a:lnTo>
                        <a:pt x="3603" y="666"/>
                      </a:lnTo>
                      <a:lnTo>
                        <a:pt x="3582" y="742"/>
                      </a:lnTo>
                      <a:lnTo>
                        <a:pt x="3578" y="804"/>
                      </a:lnTo>
                      <a:lnTo>
                        <a:pt x="3588" y="856"/>
                      </a:lnTo>
                      <a:lnTo>
                        <a:pt x="3610" y="896"/>
                      </a:lnTo>
                      <a:lnTo>
                        <a:pt x="3626" y="913"/>
                      </a:lnTo>
                      <a:lnTo>
                        <a:pt x="3643" y="926"/>
                      </a:lnTo>
                      <a:lnTo>
                        <a:pt x="3685" y="949"/>
                      </a:lnTo>
                      <a:lnTo>
                        <a:pt x="3732" y="966"/>
                      </a:lnTo>
                      <a:lnTo>
                        <a:pt x="3783" y="977"/>
                      </a:lnTo>
                      <a:lnTo>
                        <a:pt x="3989" y="996"/>
                      </a:lnTo>
                      <a:lnTo>
                        <a:pt x="4061" y="1010"/>
                      </a:lnTo>
                      <a:lnTo>
                        <a:pt x="4089" y="1038"/>
                      </a:lnTo>
                      <a:lnTo>
                        <a:pt x="4099" y="1143"/>
                      </a:lnTo>
                      <a:lnTo>
                        <a:pt x="4120" y="1321"/>
                      </a:lnTo>
                      <a:lnTo>
                        <a:pt x="4145" y="1550"/>
                      </a:lnTo>
                      <a:lnTo>
                        <a:pt x="4171" y="1801"/>
                      </a:lnTo>
                      <a:lnTo>
                        <a:pt x="4200" y="2262"/>
                      </a:lnTo>
                      <a:lnTo>
                        <a:pt x="4192" y="2418"/>
                      </a:lnTo>
                      <a:lnTo>
                        <a:pt x="4181" y="2466"/>
                      </a:lnTo>
                      <a:lnTo>
                        <a:pt x="4171" y="2481"/>
                      </a:lnTo>
                      <a:lnTo>
                        <a:pt x="4162" y="2489"/>
                      </a:lnTo>
                      <a:lnTo>
                        <a:pt x="4023" y="2510"/>
                      </a:lnTo>
                      <a:lnTo>
                        <a:pt x="3926" y="2538"/>
                      </a:lnTo>
                      <a:lnTo>
                        <a:pt x="3859" y="2574"/>
                      </a:lnTo>
                      <a:lnTo>
                        <a:pt x="3806" y="2614"/>
                      </a:lnTo>
                      <a:lnTo>
                        <a:pt x="3770" y="2673"/>
                      </a:lnTo>
                      <a:lnTo>
                        <a:pt x="3761" y="2762"/>
                      </a:lnTo>
                      <a:lnTo>
                        <a:pt x="3778" y="2869"/>
                      </a:lnTo>
                      <a:lnTo>
                        <a:pt x="3795" y="2924"/>
                      </a:lnTo>
                      <a:lnTo>
                        <a:pt x="3819" y="2981"/>
                      </a:lnTo>
                      <a:lnTo>
                        <a:pt x="3827" y="3040"/>
                      </a:lnTo>
                      <a:lnTo>
                        <a:pt x="3814" y="3063"/>
                      </a:lnTo>
                      <a:lnTo>
                        <a:pt x="3793" y="3084"/>
                      </a:lnTo>
                      <a:lnTo>
                        <a:pt x="3762" y="3101"/>
                      </a:lnTo>
                      <a:lnTo>
                        <a:pt x="3726" y="3114"/>
                      </a:lnTo>
                      <a:lnTo>
                        <a:pt x="3639" y="3135"/>
                      </a:lnTo>
                      <a:lnTo>
                        <a:pt x="3445" y="3152"/>
                      </a:lnTo>
                      <a:lnTo>
                        <a:pt x="3291" y="3152"/>
                      </a:lnTo>
                      <a:lnTo>
                        <a:pt x="2954" y="3122"/>
                      </a:lnTo>
                      <a:lnTo>
                        <a:pt x="2785" y="3095"/>
                      </a:lnTo>
                      <a:lnTo>
                        <a:pt x="2618" y="3065"/>
                      </a:lnTo>
                      <a:lnTo>
                        <a:pt x="2449" y="3029"/>
                      </a:lnTo>
                      <a:lnTo>
                        <a:pt x="2363" y="3011"/>
                      </a:lnTo>
                      <a:lnTo>
                        <a:pt x="2278" y="2992"/>
                      </a:lnTo>
                      <a:lnTo>
                        <a:pt x="2194" y="2973"/>
                      </a:lnTo>
                      <a:lnTo>
                        <a:pt x="2108" y="2953"/>
                      </a:lnTo>
                      <a:lnTo>
                        <a:pt x="2025" y="2934"/>
                      </a:lnTo>
                      <a:lnTo>
                        <a:pt x="1939" y="2916"/>
                      </a:lnTo>
                      <a:lnTo>
                        <a:pt x="1856" y="2897"/>
                      </a:lnTo>
                      <a:lnTo>
                        <a:pt x="1770" y="2880"/>
                      </a:lnTo>
                      <a:lnTo>
                        <a:pt x="1601" y="2848"/>
                      </a:lnTo>
                      <a:lnTo>
                        <a:pt x="1432" y="2823"/>
                      </a:lnTo>
                      <a:lnTo>
                        <a:pt x="1262" y="2804"/>
                      </a:lnTo>
                      <a:lnTo>
                        <a:pt x="926" y="2793"/>
                      </a:lnTo>
                      <a:lnTo>
                        <a:pt x="591" y="2827"/>
                      </a:lnTo>
                      <a:lnTo>
                        <a:pt x="574" y="2742"/>
                      </a:lnTo>
                      <a:lnTo>
                        <a:pt x="574" y="27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56" name="Freeform 36"/>
                <p:cNvSpPr>
                  <a:spLocks/>
                </p:cNvSpPr>
                <p:nvPr/>
              </p:nvSpPr>
              <p:spPr bwMode="auto">
                <a:xfrm>
                  <a:off x="3986" y="2611"/>
                  <a:ext cx="196" cy="197"/>
                </a:xfrm>
                <a:custGeom>
                  <a:avLst/>
                  <a:gdLst>
                    <a:gd name="T0" fmla="*/ 0 w 394"/>
                    <a:gd name="T1" fmla="*/ 198 h 394"/>
                    <a:gd name="T2" fmla="*/ 15 w 394"/>
                    <a:gd name="T3" fmla="*/ 120 h 394"/>
                    <a:gd name="T4" fmla="*/ 34 w 394"/>
                    <a:gd name="T5" fmla="*/ 87 h 394"/>
                    <a:gd name="T6" fmla="*/ 57 w 394"/>
                    <a:gd name="T7" fmla="*/ 57 h 394"/>
                    <a:gd name="T8" fmla="*/ 88 w 394"/>
                    <a:gd name="T9" fmla="*/ 34 h 394"/>
                    <a:gd name="T10" fmla="*/ 120 w 394"/>
                    <a:gd name="T11" fmla="*/ 15 h 394"/>
                    <a:gd name="T12" fmla="*/ 198 w 394"/>
                    <a:gd name="T13" fmla="*/ 0 h 394"/>
                    <a:gd name="T14" fmla="*/ 274 w 394"/>
                    <a:gd name="T15" fmla="*/ 15 h 394"/>
                    <a:gd name="T16" fmla="*/ 337 w 394"/>
                    <a:gd name="T17" fmla="*/ 57 h 394"/>
                    <a:gd name="T18" fmla="*/ 378 w 394"/>
                    <a:gd name="T19" fmla="*/ 120 h 394"/>
                    <a:gd name="T20" fmla="*/ 394 w 394"/>
                    <a:gd name="T21" fmla="*/ 198 h 394"/>
                    <a:gd name="T22" fmla="*/ 378 w 394"/>
                    <a:gd name="T23" fmla="*/ 274 h 394"/>
                    <a:gd name="T24" fmla="*/ 359 w 394"/>
                    <a:gd name="T25" fmla="*/ 306 h 394"/>
                    <a:gd name="T26" fmla="*/ 337 w 394"/>
                    <a:gd name="T27" fmla="*/ 337 h 394"/>
                    <a:gd name="T28" fmla="*/ 306 w 394"/>
                    <a:gd name="T29" fmla="*/ 359 h 394"/>
                    <a:gd name="T30" fmla="*/ 274 w 394"/>
                    <a:gd name="T31" fmla="*/ 378 h 394"/>
                    <a:gd name="T32" fmla="*/ 198 w 394"/>
                    <a:gd name="T33" fmla="*/ 394 h 394"/>
                    <a:gd name="T34" fmla="*/ 120 w 394"/>
                    <a:gd name="T35" fmla="*/ 378 h 394"/>
                    <a:gd name="T36" fmla="*/ 57 w 394"/>
                    <a:gd name="T37" fmla="*/ 337 h 394"/>
                    <a:gd name="T38" fmla="*/ 15 w 394"/>
                    <a:gd name="T39" fmla="*/ 274 h 394"/>
                    <a:gd name="T40" fmla="*/ 0 w 394"/>
                    <a:gd name="T41" fmla="*/ 198 h 394"/>
                    <a:gd name="T42" fmla="*/ 0 w 394"/>
                    <a:gd name="T43" fmla="*/ 198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94" h="394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4" y="87"/>
                      </a:lnTo>
                      <a:lnTo>
                        <a:pt x="57" y="57"/>
                      </a:lnTo>
                      <a:lnTo>
                        <a:pt x="88" y="34"/>
                      </a:lnTo>
                      <a:lnTo>
                        <a:pt x="120" y="15"/>
                      </a:lnTo>
                      <a:lnTo>
                        <a:pt x="198" y="0"/>
                      </a:lnTo>
                      <a:lnTo>
                        <a:pt x="274" y="15"/>
                      </a:lnTo>
                      <a:lnTo>
                        <a:pt x="337" y="57"/>
                      </a:lnTo>
                      <a:lnTo>
                        <a:pt x="378" y="120"/>
                      </a:lnTo>
                      <a:lnTo>
                        <a:pt x="394" y="198"/>
                      </a:lnTo>
                      <a:lnTo>
                        <a:pt x="378" y="274"/>
                      </a:lnTo>
                      <a:lnTo>
                        <a:pt x="359" y="306"/>
                      </a:lnTo>
                      <a:lnTo>
                        <a:pt x="337" y="337"/>
                      </a:lnTo>
                      <a:lnTo>
                        <a:pt x="306" y="359"/>
                      </a:lnTo>
                      <a:lnTo>
                        <a:pt x="274" y="378"/>
                      </a:lnTo>
                      <a:lnTo>
                        <a:pt x="198" y="394"/>
                      </a:lnTo>
                      <a:lnTo>
                        <a:pt x="120" y="378"/>
                      </a:lnTo>
                      <a:lnTo>
                        <a:pt x="57" y="337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57" name="Freeform 37"/>
                <p:cNvSpPr>
                  <a:spLocks/>
                </p:cNvSpPr>
                <p:nvPr/>
              </p:nvSpPr>
              <p:spPr bwMode="auto">
                <a:xfrm>
                  <a:off x="1744" y="2571"/>
                  <a:ext cx="217" cy="218"/>
                </a:xfrm>
                <a:custGeom>
                  <a:avLst/>
                  <a:gdLst>
                    <a:gd name="T0" fmla="*/ 0 w 433"/>
                    <a:gd name="T1" fmla="*/ 217 h 436"/>
                    <a:gd name="T2" fmla="*/ 4 w 433"/>
                    <a:gd name="T3" fmla="*/ 173 h 436"/>
                    <a:gd name="T4" fmla="*/ 17 w 433"/>
                    <a:gd name="T5" fmla="*/ 133 h 436"/>
                    <a:gd name="T6" fmla="*/ 36 w 433"/>
                    <a:gd name="T7" fmla="*/ 95 h 436"/>
                    <a:gd name="T8" fmla="*/ 49 w 433"/>
                    <a:gd name="T9" fmla="*/ 80 h 436"/>
                    <a:gd name="T10" fmla="*/ 63 w 433"/>
                    <a:gd name="T11" fmla="*/ 63 h 436"/>
                    <a:gd name="T12" fmla="*/ 95 w 433"/>
                    <a:gd name="T13" fmla="*/ 38 h 436"/>
                    <a:gd name="T14" fmla="*/ 133 w 433"/>
                    <a:gd name="T15" fmla="*/ 17 h 436"/>
                    <a:gd name="T16" fmla="*/ 217 w 433"/>
                    <a:gd name="T17" fmla="*/ 0 h 436"/>
                    <a:gd name="T18" fmla="*/ 302 w 433"/>
                    <a:gd name="T19" fmla="*/ 17 h 436"/>
                    <a:gd name="T20" fmla="*/ 371 w 433"/>
                    <a:gd name="T21" fmla="*/ 63 h 436"/>
                    <a:gd name="T22" fmla="*/ 416 w 433"/>
                    <a:gd name="T23" fmla="*/ 133 h 436"/>
                    <a:gd name="T24" fmla="*/ 433 w 433"/>
                    <a:gd name="T25" fmla="*/ 217 h 436"/>
                    <a:gd name="T26" fmla="*/ 430 w 433"/>
                    <a:gd name="T27" fmla="*/ 261 h 436"/>
                    <a:gd name="T28" fmla="*/ 416 w 433"/>
                    <a:gd name="T29" fmla="*/ 302 h 436"/>
                    <a:gd name="T30" fmla="*/ 397 w 433"/>
                    <a:gd name="T31" fmla="*/ 339 h 436"/>
                    <a:gd name="T32" fmla="*/ 384 w 433"/>
                    <a:gd name="T33" fmla="*/ 356 h 436"/>
                    <a:gd name="T34" fmla="*/ 371 w 433"/>
                    <a:gd name="T35" fmla="*/ 371 h 436"/>
                    <a:gd name="T36" fmla="*/ 338 w 433"/>
                    <a:gd name="T37" fmla="*/ 397 h 436"/>
                    <a:gd name="T38" fmla="*/ 302 w 433"/>
                    <a:gd name="T39" fmla="*/ 418 h 436"/>
                    <a:gd name="T40" fmla="*/ 217 w 433"/>
                    <a:gd name="T41" fmla="*/ 436 h 436"/>
                    <a:gd name="T42" fmla="*/ 133 w 433"/>
                    <a:gd name="T43" fmla="*/ 418 h 436"/>
                    <a:gd name="T44" fmla="*/ 63 w 433"/>
                    <a:gd name="T45" fmla="*/ 371 h 436"/>
                    <a:gd name="T46" fmla="*/ 17 w 433"/>
                    <a:gd name="T47" fmla="*/ 302 h 436"/>
                    <a:gd name="T48" fmla="*/ 0 w 433"/>
                    <a:gd name="T49" fmla="*/ 217 h 436"/>
                    <a:gd name="T50" fmla="*/ 0 w 433"/>
                    <a:gd name="T51" fmla="*/ 217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33" h="436">
                      <a:moveTo>
                        <a:pt x="0" y="217"/>
                      </a:moveTo>
                      <a:lnTo>
                        <a:pt x="4" y="173"/>
                      </a:lnTo>
                      <a:lnTo>
                        <a:pt x="17" y="133"/>
                      </a:lnTo>
                      <a:lnTo>
                        <a:pt x="36" y="95"/>
                      </a:lnTo>
                      <a:lnTo>
                        <a:pt x="49" y="80"/>
                      </a:lnTo>
                      <a:lnTo>
                        <a:pt x="63" y="63"/>
                      </a:lnTo>
                      <a:lnTo>
                        <a:pt x="95" y="38"/>
                      </a:lnTo>
                      <a:lnTo>
                        <a:pt x="133" y="17"/>
                      </a:lnTo>
                      <a:lnTo>
                        <a:pt x="217" y="0"/>
                      </a:lnTo>
                      <a:lnTo>
                        <a:pt x="302" y="17"/>
                      </a:lnTo>
                      <a:lnTo>
                        <a:pt x="371" y="63"/>
                      </a:lnTo>
                      <a:lnTo>
                        <a:pt x="416" y="133"/>
                      </a:lnTo>
                      <a:lnTo>
                        <a:pt x="433" y="217"/>
                      </a:lnTo>
                      <a:lnTo>
                        <a:pt x="430" y="261"/>
                      </a:lnTo>
                      <a:lnTo>
                        <a:pt x="416" y="302"/>
                      </a:lnTo>
                      <a:lnTo>
                        <a:pt x="397" y="339"/>
                      </a:lnTo>
                      <a:lnTo>
                        <a:pt x="384" y="356"/>
                      </a:lnTo>
                      <a:lnTo>
                        <a:pt x="371" y="371"/>
                      </a:lnTo>
                      <a:lnTo>
                        <a:pt x="338" y="397"/>
                      </a:lnTo>
                      <a:lnTo>
                        <a:pt x="302" y="418"/>
                      </a:lnTo>
                      <a:lnTo>
                        <a:pt x="217" y="436"/>
                      </a:lnTo>
                      <a:lnTo>
                        <a:pt x="133" y="418"/>
                      </a:lnTo>
                      <a:lnTo>
                        <a:pt x="63" y="371"/>
                      </a:lnTo>
                      <a:lnTo>
                        <a:pt x="17" y="302"/>
                      </a:lnTo>
                      <a:lnTo>
                        <a:pt x="0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58" name="Freeform 38"/>
                <p:cNvSpPr>
                  <a:spLocks/>
                </p:cNvSpPr>
                <p:nvPr/>
              </p:nvSpPr>
              <p:spPr bwMode="auto">
                <a:xfrm>
                  <a:off x="2031" y="1864"/>
                  <a:ext cx="382" cy="448"/>
                </a:xfrm>
                <a:custGeom>
                  <a:avLst/>
                  <a:gdLst>
                    <a:gd name="T0" fmla="*/ 603 w 764"/>
                    <a:gd name="T1" fmla="*/ 496 h 895"/>
                    <a:gd name="T2" fmla="*/ 662 w 764"/>
                    <a:gd name="T3" fmla="*/ 509 h 895"/>
                    <a:gd name="T4" fmla="*/ 707 w 764"/>
                    <a:gd name="T5" fmla="*/ 540 h 895"/>
                    <a:gd name="T6" fmla="*/ 740 w 764"/>
                    <a:gd name="T7" fmla="*/ 580 h 895"/>
                    <a:gd name="T8" fmla="*/ 759 w 764"/>
                    <a:gd name="T9" fmla="*/ 629 h 895"/>
                    <a:gd name="T10" fmla="*/ 764 w 764"/>
                    <a:gd name="T11" fmla="*/ 682 h 895"/>
                    <a:gd name="T12" fmla="*/ 753 w 764"/>
                    <a:gd name="T13" fmla="*/ 736 h 895"/>
                    <a:gd name="T14" fmla="*/ 740 w 764"/>
                    <a:gd name="T15" fmla="*/ 760 h 895"/>
                    <a:gd name="T16" fmla="*/ 725 w 764"/>
                    <a:gd name="T17" fmla="*/ 785 h 895"/>
                    <a:gd name="T18" fmla="*/ 704 w 764"/>
                    <a:gd name="T19" fmla="*/ 808 h 895"/>
                    <a:gd name="T20" fmla="*/ 679 w 764"/>
                    <a:gd name="T21" fmla="*/ 827 h 895"/>
                    <a:gd name="T22" fmla="*/ 650 w 764"/>
                    <a:gd name="T23" fmla="*/ 842 h 895"/>
                    <a:gd name="T24" fmla="*/ 620 w 764"/>
                    <a:gd name="T25" fmla="*/ 857 h 895"/>
                    <a:gd name="T26" fmla="*/ 553 w 764"/>
                    <a:gd name="T27" fmla="*/ 882 h 895"/>
                    <a:gd name="T28" fmla="*/ 481 w 764"/>
                    <a:gd name="T29" fmla="*/ 895 h 895"/>
                    <a:gd name="T30" fmla="*/ 411 w 764"/>
                    <a:gd name="T31" fmla="*/ 895 h 895"/>
                    <a:gd name="T32" fmla="*/ 346 w 764"/>
                    <a:gd name="T33" fmla="*/ 880 h 895"/>
                    <a:gd name="T34" fmla="*/ 293 w 764"/>
                    <a:gd name="T35" fmla="*/ 846 h 895"/>
                    <a:gd name="T36" fmla="*/ 259 w 764"/>
                    <a:gd name="T37" fmla="*/ 793 h 895"/>
                    <a:gd name="T38" fmla="*/ 245 w 764"/>
                    <a:gd name="T39" fmla="*/ 717 h 895"/>
                    <a:gd name="T40" fmla="*/ 251 w 764"/>
                    <a:gd name="T41" fmla="*/ 623 h 895"/>
                    <a:gd name="T42" fmla="*/ 263 w 764"/>
                    <a:gd name="T43" fmla="*/ 532 h 895"/>
                    <a:gd name="T44" fmla="*/ 278 w 764"/>
                    <a:gd name="T45" fmla="*/ 441 h 895"/>
                    <a:gd name="T46" fmla="*/ 295 w 764"/>
                    <a:gd name="T47" fmla="*/ 352 h 895"/>
                    <a:gd name="T48" fmla="*/ 236 w 764"/>
                    <a:gd name="T49" fmla="*/ 386 h 895"/>
                    <a:gd name="T50" fmla="*/ 196 w 764"/>
                    <a:gd name="T51" fmla="*/ 424 h 895"/>
                    <a:gd name="T52" fmla="*/ 164 w 764"/>
                    <a:gd name="T53" fmla="*/ 467 h 895"/>
                    <a:gd name="T54" fmla="*/ 128 w 764"/>
                    <a:gd name="T55" fmla="*/ 523 h 895"/>
                    <a:gd name="T56" fmla="*/ 105 w 764"/>
                    <a:gd name="T57" fmla="*/ 547 h 895"/>
                    <a:gd name="T58" fmla="*/ 82 w 764"/>
                    <a:gd name="T59" fmla="*/ 561 h 895"/>
                    <a:gd name="T60" fmla="*/ 34 w 764"/>
                    <a:gd name="T61" fmla="*/ 561 h 895"/>
                    <a:gd name="T62" fmla="*/ 2 w 764"/>
                    <a:gd name="T63" fmla="*/ 526 h 895"/>
                    <a:gd name="T64" fmla="*/ 0 w 764"/>
                    <a:gd name="T65" fmla="*/ 466 h 895"/>
                    <a:gd name="T66" fmla="*/ 12 w 764"/>
                    <a:gd name="T67" fmla="*/ 429 h 895"/>
                    <a:gd name="T68" fmla="*/ 27 w 764"/>
                    <a:gd name="T69" fmla="*/ 391 h 895"/>
                    <a:gd name="T70" fmla="*/ 42 w 764"/>
                    <a:gd name="T71" fmla="*/ 357 h 895"/>
                    <a:gd name="T72" fmla="*/ 59 w 764"/>
                    <a:gd name="T73" fmla="*/ 323 h 895"/>
                    <a:gd name="T74" fmla="*/ 78 w 764"/>
                    <a:gd name="T75" fmla="*/ 289 h 895"/>
                    <a:gd name="T76" fmla="*/ 99 w 764"/>
                    <a:gd name="T77" fmla="*/ 258 h 895"/>
                    <a:gd name="T78" fmla="*/ 122 w 764"/>
                    <a:gd name="T79" fmla="*/ 228 h 895"/>
                    <a:gd name="T80" fmla="*/ 145 w 764"/>
                    <a:gd name="T81" fmla="*/ 199 h 895"/>
                    <a:gd name="T82" fmla="*/ 169 w 764"/>
                    <a:gd name="T83" fmla="*/ 171 h 895"/>
                    <a:gd name="T84" fmla="*/ 194 w 764"/>
                    <a:gd name="T85" fmla="*/ 146 h 895"/>
                    <a:gd name="T86" fmla="*/ 219 w 764"/>
                    <a:gd name="T87" fmla="*/ 123 h 895"/>
                    <a:gd name="T88" fmla="*/ 245 w 764"/>
                    <a:gd name="T89" fmla="*/ 101 h 895"/>
                    <a:gd name="T90" fmla="*/ 270 w 764"/>
                    <a:gd name="T91" fmla="*/ 82 h 895"/>
                    <a:gd name="T92" fmla="*/ 297 w 764"/>
                    <a:gd name="T93" fmla="*/ 63 h 895"/>
                    <a:gd name="T94" fmla="*/ 350 w 764"/>
                    <a:gd name="T95" fmla="*/ 34 h 895"/>
                    <a:gd name="T96" fmla="*/ 401 w 764"/>
                    <a:gd name="T97" fmla="*/ 11 h 895"/>
                    <a:gd name="T98" fmla="*/ 449 w 764"/>
                    <a:gd name="T99" fmla="*/ 0 h 895"/>
                    <a:gd name="T100" fmla="*/ 533 w 764"/>
                    <a:gd name="T101" fmla="*/ 7 h 895"/>
                    <a:gd name="T102" fmla="*/ 591 w 764"/>
                    <a:gd name="T103" fmla="*/ 57 h 895"/>
                    <a:gd name="T104" fmla="*/ 612 w 764"/>
                    <a:gd name="T105" fmla="*/ 156 h 895"/>
                    <a:gd name="T106" fmla="*/ 603 w 764"/>
                    <a:gd name="T107" fmla="*/ 496 h 895"/>
                    <a:gd name="T108" fmla="*/ 603 w 764"/>
                    <a:gd name="T109" fmla="*/ 496 h 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64" h="895">
                      <a:moveTo>
                        <a:pt x="603" y="496"/>
                      </a:moveTo>
                      <a:lnTo>
                        <a:pt x="662" y="509"/>
                      </a:lnTo>
                      <a:lnTo>
                        <a:pt x="707" y="540"/>
                      </a:lnTo>
                      <a:lnTo>
                        <a:pt x="740" y="580"/>
                      </a:lnTo>
                      <a:lnTo>
                        <a:pt x="759" y="629"/>
                      </a:lnTo>
                      <a:lnTo>
                        <a:pt x="764" y="682"/>
                      </a:lnTo>
                      <a:lnTo>
                        <a:pt x="753" y="736"/>
                      </a:lnTo>
                      <a:lnTo>
                        <a:pt x="740" y="760"/>
                      </a:lnTo>
                      <a:lnTo>
                        <a:pt x="725" y="785"/>
                      </a:lnTo>
                      <a:lnTo>
                        <a:pt x="704" y="808"/>
                      </a:lnTo>
                      <a:lnTo>
                        <a:pt x="679" y="827"/>
                      </a:lnTo>
                      <a:lnTo>
                        <a:pt x="650" y="842"/>
                      </a:lnTo>
                      <a:lnTo>
                        <a:pt x="620" y="857"/>
                      </a:lnTo>
                      <a:lnTo>
                        <a:pt x="553" y="882"/>
                      </a:lnTo>
                      <a:lnTo>
                        <a:pt x="481" y="895"/>
                      </a:lnTo>
                      <a:lnTo>
                        <a:pt x="411" y="895"/>
                      </a:lnTo>
                      <a:lnTo>
                        <a:pt x="346" y="880"/>
                      </a:lnTo>
                      <a:lnTo>
                        <a:pt x="293" y="846"/>
                      </a:lnTo>
                      <a:lnTo>
                        <a:pt x="259" y="793"/>
                      </a:lnTo>
                      <a:lnTo>
                        <a:pt x="245" y="717"/>
                      </a:lnTo>
                      <a:lnTo>
                        <a:pt x="251" y="623"/>
                      </a:lnTo>
                      <a:lnTo>
                        <a:pt x="263" y="532"/>
                      </a:lnTo>
                      <a:lnTo>
                        <a:pt x="278" y="441"/>
                      </a:lnTo>
                      <a:lnTo>
                        <a:pt x="295" y="352"/>
                      </a:lnTo>
                      <a:lnTo>
                        <a:pt x="236" y="386"/>
                      </a:lnTo>
                      <a:lnTo>
                        <a:pt x="196" y="424"/>
                      </a:lnTo>
                      <a:lnTo>
                        <a:pt x="164" y="467"/>
                      </a:lnTo>
                      <a:lnTo>
                        <a:pt x="128" y="523"/>
                      </a:lnTo>
                      <a:lnTo>
                        <a:pt x="105" y="547"/>
                      </a:lnTo>
                      <a:lnTo>
                        <a:pt x="82" y="561"/>
                      </a:lnTo>
                      <a:lnTo>
                        <a:pt x="34" y="561"/>
                      </a:lnTo>
                      <a:lnTo>
                        <a:pt x="2" y="526"/>
                      </a:lnTo>
                      <a:lnTo>
                        <a:pt x="0" y="466"/>
                      </a:lnTo>
                      <a:lnTo>
                        <a:pt x="12" y="429"/>
                      </a:lnTo>
                      <a:lnTo>
                        <a:pt x="27" y="391"/>
                      </a:lnTo>
                      <a:lnTo>
                        <a:pt x="42" y="357"/>
                      </a:lnTo>
                      <a:lnTo>
                        <a:pt x="59" y="323"/>
                      </a:lnTo>
                      <a:lnTo>
                        <a:pt x="78" y="289"/>
                      </a:lnTo>
                      <a:lnTo>
                        <a:pt x="99" y="258"/>
                      </a:lnTo>
                      <a:lnTo>
                        <a:pt x="122" y="228"/>
                      </a:lnTo>
                      <a:lnTo>
                        <a:pt x="145" y="199"/>
                      </a:lnTo>
                      <a:lnTo>
                        <a:pt x="169" y="171"/>
                      </a:lnTo>
                      <a:lnTo>
                        <a:pt x="194" y="146"/>
                      </a:lnTo>
                      <a:lnTo>
                        <a:pt x="219" y="123"/>
                      </a:lnTo>
                      <a:lnTo>
                        <a:pt x="245" y="101"/>
                      </a:lnTo>
                      <a:lnTo>
                        <a:pt x="270" y="82"/>
                      </a:lnTo>
                      <a:lnTo>
                        <a:pt x="297" y="63"/>
                      </a:lnTo>
                      <a:lnTo>
                        <a:pt x="350" y="34"/>
                      </a:lnTo>
                      <a:lnTo>
                        <a:pt x="401" y="11"/>
                      </a:lnTo>
                      <a:lnTo>
                        <a:pt x="449" y="0"/>
                      </a:lnTo>
                      <a:lnTo>
                        <a:pt x="533" y="7"/>
                      </a:lnTo>
                      <a:lnTo>
                        <a:pt x="591" y="57"/>
                      </a:lnTo>
                      <a:lnTo>
                        <a:pt x="612" y="156"/>
                      </a:lnTo>
                      <a:lnTo>
                        <a:pt x="603" y="496"/>
                      </a:lnTo>
                      <a:lnTo>
                        <a:pt x="603" y="496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59" name="Freeform 39"/>
                <p:cNvSpPr>
                  <a:spLocks/>
                </p:cNvSpPr>
                <p:nvPr/>
              </p:nvSpPr>
              <p:spPr bwMode="auto">
                <a:xfrm>
                  <a:off x="3280" y="1965"/>
                  <a:ext cx="581" cy="391"/>
                </a:xfrm>
                <a:custGeom>
                  <a:avLst/>
                  <a:gdLst>
                    <a:gd name="T0" fmla="*/ 263 w 1162"/>
                    <a:gd name="T1" fmla="*/ 506 h 784"/>
                    <a:gd name="T2" fmla="*/ 211 w 1162"/>
                    <a:gd name="T3" fmla="*/ 582 h 784"/>
                    <a:gd name="T4" fmla="*/ 185 w 1162"/>
                    <a:gd name="T5" fmla="*/ 620 h 784"/>
                    <a:gd name="T6" fmla="*/ 149 w 1162"/>
                    <a:gd name="T7" fmla="*/ 650 h 784"/>
                    <a:gd name="T8" fmla="*/ 42 w 1162"/>
                    <a:gd name="T9" fmla="*/ 654 h 784"/>
                    <a:gd name="T10" fmla="*/ 0 w 1162"/>
                    <a:gd name="T11" fmla="*/ 557 h 784"/>
                    <a:gd name="T12" fmla="*/ 38 w 1162"/>
                    <a:gd name="T13" fmla="*/ 445 h 784"/>
                    <a:gd name="T14" fmla="*/ 73 w 1162"/>
                    <a:gd name="T15" fmla="*/ 373 h 784"/>
                    <a:gd name="T16" fmla="*/ 111 w 1162"/>
                    <a:gd name="T17" fmla="*/ 301 h 784"/>
                    <a:gd name="T18" fmla="*/ 154 w 1162"/>
                    <a:gd name="T19" fmla="*/ 228 h 784"/>
                    <a:gd name="T20" fmla="*/ 202 w 1162"/>
                    <a:gd name="T21" fmla="*/ 160 h 784"/>
                    <a:gd name="T22" fmla="*/ 255 w 1162"/>
                    <a:gd name="T23" fmla="*/ 101 h 784"/>
                    <a:gd name="T24" fmla="*/ 314 w 1162"/>
                    <a:gd name="T25" fmla="*/ 52 h 784"/>
                    <a:gd name="T26" fmla="*/ 377 w 1162"/>
                    <a:gd name="T27" fmla="*/ 19 h 784"/>
                    <a:gd name="T28" fmla="*/ 519 w 1162"/>
                    <a:gd name="T29" fmla="*/ 12 h 784"/>
                    <a:gd name="T30" fmla="*/ 597 w 1162"/>
                    <a:gd name="T31" fmla="*/ 132 h 784"/>
                    <a:gd name="T32" fmla="*/ 639 w 1162"/>
                    <a:gd name="T33" fmla="*/ 312 h 784"/>
                    <a:gd name="T34" fmla="*/ 710 w 1162"/>
                    <a:gd name="T35" fmla="*/ 390 h 784"/>
                    <a:gd name="T36" fmla="*/ 913 w 1162"/>
                    <a:gd name="T37" fmla="*/ 382 h 784"/>
                    <a:gd name="T38" fmla="*/ 1099 w 1162"/>
                    <a:gd name="T39" fmla="*/ 445 h 784"/>
                    <a:gd name="T40" fmla="*/ 1160 w 1162"/>
                    <a:gd name="T41" fmla="*/ 550 h 784"/>
                    <a:gd name="T42" fmla="*/ 1154 w 1162"/>
                    <a:gd name="T43" fmla="*/ 645 h 784"/>
                    <a:gd name="T44" fmla="*/ 1124 w 1162"/>
                    <a:gd name="T45" fmla="*/ 696 h 784"/>
                    <a:gd name="T46" fmla="*/ 1076 w 1162"/>
                    <a:gd name="T47" fmla="*/ 732 h 784"/>
                    <a:gd name="T48" fmla="*/ 981 w 1162"/>
                    <a:gd name="T49" fmla="*/ 747 h 784"/>
                    <a:gd name="T50" fmla="*/ 862 w 1162"/>
                    <a:gd name="T51" fmla="*/ 700 h 784"/>
                    <a:gd name="T52" fmla="*/ 787 w 1162"/>
                    <a:gd name="T53" fmla="*/ 666 h 784"/>
                    <a:gd name="T54" fmla="*/ 738 w 1162"/>
                    <a:gd name="T55" fmla="*/ 721 h 784"/>
                    <a:gd name="T56" fmla="*/ 696 w 1162"/>
                    <a:gd name="T57" fmla="*/ 761 h 784"/>
                    <a:gd name="T58" fmla="*/ 595 w 1162"/>
                    <a:gd name="T59" fmla="*/ 784 h 784"/>
                    <a:gd name="T60" fmla="*/ 459 w 1162"/>
                    <a:gd name="T61" fmla="*/ 757 h 784"/>
                    <a:gd name="T62" fmla="*/ 379 w 1162"/>
                    <a:gd name="T63" fmla="*/ 698 h 784"/>
                    <a:gd name="T64" fmla="*/ 322 w 1162"/>
                    <a:gd name="T65" fmla="*/ 612 h 784"/>
                    <a:gd name="T66" fmla="*/ 291 w 1162"/>
                    <a:gd name="T67" fmla="*/ 468 h 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162" h="784">
                      <a:moveTo>
                        <a:pt x="291" y="468"/>
                      </a:moveTo>
                      <a:lnTo>
                        <a:pt x="263" y="506"/>
                      </a:lnTo>
                      <a:lnTo>
                        <a:pt x="238" y="544"/>
                      </a:lnTo>
                      <a:lnTo>
                        <a:pt x="211" y="582"/>
                      </a:lnTo>
                      <a:lnTo>
                        <a:pt x="198" y="601"/>
                      </a:lnTo>
                      <a:lnTo>
                        <a:pt x="185" y="620"/>
                      </a:lnTo>
                      <a:lnTo>
                        <a:pt x="166" y="637"/>
                      </a:lnTo>
                      <a:lnTo>
                        <a:pt x="149" y="650"/>
                      </a:lnTo>
                      <a:lnTo>
                        <a:pt x="111" y="666"/>
                      </a:lnTo>
                      <a:lnTo>
                        <a:pt x="42" y="654"/>
                      </a:lnTo>
                      <a:lnTo>
                        <a:pt x="2" y="597"/>
                      </a:lnTo>
                      <a:lnTo>
                        <a:pt x="0" y="557"/>
                      </a:lnTo>
                      <a:lnTo>
                        <a:pt x="12" y="510"/>
                      </a:lnTo>
                      <a:lnTo>
                        <a:pt x="38" y="445"/>
                      </a:lnTo>
                      <a:lnTo>
                        <a:pt x="55" y="409"/>
                      </a:lnTo>
                      <a:lnTo>
                        <a:pt x="73" y="373"/>
                      </a:lnTo>
                      <a:lnTo>
                        <a:pt x="92" y="337"/>
                      </a:lnTo>
                      <a:lnTo>
                        <a:pt x="111" y="301"/>
                      </a:lnTo>
                      <a:lnTo>
                        <a:pt x="132" y="265"/>
                      </a:lnTo>
                      <a:lnTo>
                        <a:pt x="154" y="228"/>
                      </a:lnTo>
                      <a:lnTo>
                        <a:pt x="177" y="194"/>
                      </a:lnTo>
                      <a:lnTo>
                        <a:pt x="202" y="160"/>
                      </a:lnTo>
                      <a:lnTo>
                        <a:pt x="229" y="130"/>
                      </a:lnTo>
                      <a:lnTo>
                        <a:pt x="255" y="101"/>
                      </a:lnTo>
                      <a:lnTo>
                        <a:pt x="284" y="74"/>
                      </a:lnTo>
                      <a:lnTo>
                        <a:pt x="314" y="52"/>
                      </a:lnTo>
                      <a:lnTo>
                        <a:pt x="344" y="33"/>
                      </a:lnTo>
                      <a:lnTo>
                        <a:pt x="377" y="19"/>
                      </a:lnTo>
                      <a:lnTo>
                        <a:pt x="457" y="0"/>
                      </a:lnTo>
                      <a:lnTo>
                        <a:pt x="519" y="12"/>
                      </a:lnTo>
                      <a:lnTo>
                        <a:pt x="565" y="55"/>
                      </a:lnTo>
                      <a:lnTo>
                        <a:pt x="597" y="132"/>
                      </a:lnTo>
                      <a:lnTo>
                        <a:pt x="620" y="223"/>
                      </a:lnTo>
                      <a:lnTo>
                        <a:pt x="639" y="312"/>
                      </a:lnTo>
                      <a:lnTo>
                        <a:pt x="660" y="407"/>
                      </a:lnTo>
                      <a:lnTo>
                        <a:pt x="710" y="390"/>
                      </a:lnTo>
                      <a:lnTo>
                        <a:pt x="772" y="381"/>
                      </a:lnTo>
                      <a:lnTo>
                        <a:pt x="913" y="382"/>
                      </a:lnTo>
                      <a:lnTo>
                        <a:pt x="1048" y="415"/>
                      </a:lnTo>
                      <a:lnTo>
                        <a:pt x="1099" y="445"/>
                      </a:lnTo>
                      <a:lnTo>
                        <a:pt x="1135" y="483"/>
                      </a:lnTo>
                      <a:lnTo>
                        <a:pt x="1160" y="550"/>
                      </a:lnTo>
                      <a:lnTo>
                        <a:pt x="1162" y="614"/>
                      </a:lnTo>
                      <a:lnTo>
                        <a:pt x="1154" y="645"/>
                      </a:lnTo>
                      <a:lnTo>
                        <a:pt x="1141" y="671"/>
                      </a:lnTo>
                      <a:lnTo>
                        <a:pt x="1124" y="696"/>
                      </a:lnTo>
                      <a:lnTo>
                        <a:pt x="1103" y="717"/>
                      </a:lnTo>
                      <a:lnTo>
                        <a:pt x="1076" y="732"/>
                      </a:lnTo>
                      <a:lnTo>
                        <a:pt x="1048" y="744"/>
                      </a:lnTo>
                      <a:lnTo>
                        <a:pt x="981" y="747"/>
                      </a:lnTo>
                      <a:lnTo>
                        <a:pt x="903" y="725"/>
                      </a:lnTo>
                      <a:lnTo>
                        <a:pt x="862" y="700"/>
                      </a:lnTo>
                      <a:lnTo>
                        <a:pt x="818" y="668"/>
                      </a:lnTo>
                      <a:lnTo>
                        <a:pt x="787" y="666"/>
                      </a:lnTo>
                      <a:lnTo>
                        <a:pt x="755" y="698"/>
                      </a:lnTo>
                      <a:lnTo>
                        <a:pt x="738" y="721"/>
                      </a:lnTo>
                      <a:lnTo>
                        <a:pt x="717" y="744"/>
                      </a:lnTo>
                      <a:lnTo>
                        <a:pt x="696" y="761"/>
                      </a:lnTo>
                      <a:lnTo>
                        <a:pt x="671" y="772"/>
                      </a:lnTo>
                      <a:lnTo>
                        <a:pt x="595" y="784"/>
                      </a:lnTo>
                      <a:lnTo>
                        <a:pt x="523" y="778"/>
                      </a:lnTo>
                      <a:lnTo>
                        <a:pt x="459" y="757"/>
                      </a:lnTo>
                      <a:lnTo>
                        <a:pt x="403" y="721"/>
                      </a:lnTo>
                      <a:lnTo>
                        <a:pt x="379" y="698"/>
                      </a:lnTo>
                      <a:lnTo>
                        <a:pt x="358" y="671"/>
                      </a:lnTo>
                      <a:lnTo>
                        <a:pt x="322" y="612"/>
                      </a:lnTo>
                      <a:lnTo>
                        <a:pt x="299" y="544"/>
                      </a:lnTo>
                      <a:lnTo>
                        <a:pt x="291" y="468"/>
                      </a:lnTo>
                      <a:lnTo>
                        <a:pt x="291" y="46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60" name="Freeform 40"/>
                <p:cNvSpPr>
                  <a:spLocks/>
                </p:cNvSpPr>
                <p:nvPr/>
              </p:nvSpPr>
              <p:spPr bwMode="auto">
                <a:xfrm>
                  <a:off x="2730" y="1712"/>
                  <a:ext cx="295" cy="712"/>
                </a:xfrm>
                <a:custGeom>
                  <a:avLst/>
                  <a:gdLst>
                    <a:gd name="T0" fmla="*/ 258 w 591"/>
                    <a:gd name="T1" fmla="*/ 163 h 1424"/>
                    <a:gd name="T2" fmla="*/ 410 w 591"/>
                    <a:gd name="T3" fmla="*/ 226 h 1424"/>
                    <a:gd name="T4" fmla="*/ 490 w 591"/>
                    <a:gd name="T5" fmla="*/ 296 h 1424"/>
                    <a:gd name="T6" fmla="*/ 543 w 591"/>
                    <a:gd name="T7" fmla="*/ 418 h 1424"/>
                    <a:gd name="T8" fmla="*/ 505 w 591"/>
                    <a:gd name="T9" fmla="*/ 465 h 1424"/>
                    <a:gd name="T10" fmla="*/ 456 w 591"/>
                    <a:gd name="T11" fmla="*/ 424 h 1424"/>
                    <a:gd name="T12" fmla="*/ 425 w 591"/>
                    <a:gd name="T13" fmla="*/ 363 h 1424"/>
                    <a:gd name="T14" fmla="*/ 399 w 591"/>
                    <a:gd name="T15" fmla="*/ 329 h 1424"/>
                    <a:gd name="T16" fmla="*/ 336 w 591"/>
                    <a:gd name="T17" fmla="*/ 268 h 1424"/>
                    <a:gd name="T18" fmla="*/ 266 w 591"/>
                    <a:gd name="T19" fmla="*/ 228 h 1424"/>
                    <a:gd name="T20" fmla="*/ 207 w 591"/>
                    <a:gd name="T21" fmla="*/ 222 h 1424"/>
                    <a:gd name="T22" fmla="*/ 150 w 591"/>
                    <a:gd name="T23" fmla="*/ 272 h 1424"/>
                    <a:gd name="T24" fmla="*/ 155 w 591"/>
                    <a:gd name="T25" fmla="*/ 361 h 1424"/>
                    <a:gd name="T26" fmla="*/ 199 w 591"/>
                    <a:gd name="T27" fmla="*/ 429 h 1424"/>
                    <a:gd name="T28" fmla="*/ 228 w 591"/>
                    <a:gd name="T29" fmla="*/ 465 h 1424"/>
                    <a:gd name="T30" fmla="*/ 262 w 591"/>
                    <a:gd name="T31" fmla="*/ 503 h 1424"/>
                    <a:gd name="T32" fmla="*/ 300 w 591"/>
                    <a:gd name="T33" fmla="*/ 540 h 1424"/>
                    <a:gd name="T34" fmla="*/ 338 w 591"/>
                    <a:gd name="T35" fmla="*/ 578 h 1424"/>
                    <a:gd name="T36" fmla="*/ 416 w 591"/>
                    <a:gd name="T37" fmla="*/ 650 h 1424"/>
                    <a:gd name="T38" fmla="*/ 484 w 591"/>
                    <a:gd name="T39" fmla="*/ 716 h 1424"/>
                    <a:gd name="T40" fmla="*/ 553 w 591"/>
                    <a:gd name="T41" fmla="*/ 802 h 1424"/>
                    <a:gd name="T42" fmla="*/ 591 w 591"/>
                    <a:gd name="T43" fmla="*/ 946 h 1424"/>
                    <a:gd name="T44" fmla="*/ 576 w 591"/>
                    <a:gd name="T45" fmla="*/ 1112 h 1424"/>
                    <a:gd name="T46" fmla="*/ 547 w 591"/>
                    <a:gd name="T47" fmla="*/ 1188 h 1424"/>
                    <a:gd name="T48" fmla="*/ 503 w 591"/>
                    <a:gd name="T49" fmla="*/ 1252 h 1424"/>
                    <a:gd name="T50" fmla="*/ 444 w 591"/>
                    <a:gd name="T51" fmla="*/ 1296 h 1424"/>
                    <a:gd name="T52" fmla="*/ 368 w 591"/>
                    <a:gd name="T53" fmla="*/ 1319 h 1424"/>
                    <a:gd name="T54" fmla="*/ 330 w 591"/>
                    <a:gd name="T55" fmla="*/ 1376 h 1424"/>
                    <a:gd name="T56" fmla="*/ 290 w 591"/>
                    <a:gd name="T57" fmla="*/ 1424 h 1424"/>
                    <a:gd name="T58" fmla="*/ 245 w 591"/>
                    <a:gd name="T59" fmla="*/ 1382 h 1424"/>
                    <a:gd name="T60" fmla="*/ 180 w 591"/>
                    <a:gd name="T61" fmla="*/ 1249 h 1424"/>
                    <a:gd name="T62" fmla="*/ 138 w 591"/>
                    <a:gd name="T63" fmla="*/ 1205 h 1424"/>
                    <a:gd name="T64" fmla="*/ 102 w 591"/>
                    <a:gd name="T65" fmla="*/ 1159 h 1424"/>
                    <a:gd name="T66" fmla="*/ 47 w 591"/>
                    <a:gd name="T67" fmla="*/ 1068 h 1424"/>
                    <a:gd name="T68" fmla="*/ 3 w 591"/>
                    <a:gd name="T69" fmla="*/ 977 h 1424"/>
                    <a:gd name="T70" fmla="*/ 17 w 591"/>
                    <a:gd name="T71" fmla="*/ 916 h 1424"/>
                    <a:gd name="T72" fmla="*/ 78 w 591"/>
                    <a:gd name="T73" fmla="*/ 931 h 1424"/>
                    <a:gd name="T74" fmla="*/ 136 w 591"/>
                    <a:gd name="T75" fmla="*/ 1051 h 1424"/>
                    <a:gd name="T76" fmla="*/ 197 w 591"/>
                    <a:gd name="T77" fmla="*/ 1148 h 1424"/>
                    <a:gd name="T78" fmla="*/ 241 w 591"/>
                    <a:gd name="T79" fmla="*/ 1186 h 1424"/>
                    <a:gd name="T80" fmla="*/ 363 w 591"/>
                    <a:gd name="T81" fmla="*/ 1207 h 1424"/>
                    <a:gd name="T82" fmla="*/ 418 w 591"/>
                    <a:gd name="T83" fmla="*/ 1159 h 1424"/>
                    <a:gd name="T84" fmla="*/ 399 w 591"/>
                    <a:gd name="T85" fmla="*/ 1021 h 1424"/>
                    <a:gd name="T86" fmla="*/ 361 w 591"/>
                    <a:gd name="T87" fmla="*/ 937 h 1424"/>
                    <a:gd name="T88" fmla="*/ 321 w 591"/>
                    <a:gd name="T89" fmla="*/ 867 h 1424"/>
                    <a:gd name="T90" fmla="*/ 290 w 591"/>
                    <a:gd name="T91" fmla="*/ 829 h 1424"/>
                    <a:gd name="T92" fmla="*/ 256 w 591"/>
                    <a:gd name="T93" fmla="*/ 792 h 1424"/>
                    <a:gd name="T94" fmla="*/ 182 w 591"/>
                    <a:gd name="T95" fmla="*/ 728 h 1424"/>
                    <a:gd name="T96" fmla="*/ 112 w 591"/>
                    <a:gd name="T97" fmla="*/ 667 h 1424"/>
                    <a:gd name="T98" fmla="*/ 28 w 591"/>
                    <a:gd name="T99" fmla="*/ 564 h 1424"/>
                    <a:gd name="T100" fmla="*/ 15 w 591"/>
                    <a:gd name="T101" fmla="*/ 368 h 1424"/>
                    <a:gd name="T102" fmla="*/ 55 w 591"/>
                    <a:gd name="T103" fmla="*/ 270 h 1424"/>
                    <a:gd name="T104" fmla="*/ 91 w 591"/>
                    <a:gd name="T105" fmla="*/ 205 h 1424"/>
                    <a:gd name="T106" fmla="*/ 171 w 591"/>
                    <a:gd name="T107" fmla="*/ 161 h 1424"/>
                    <a:gd name="T108" fmla="*/ 182 w 591"/>
                    <a:gd name="T109" fmla="*/ 9 h 1424"/>
                    <a:gd name="T110" fmla="*/ 243 w 591"/>
                    <a:gd name="T111" fmla="*/ 9 h 1424"/>
                    <a:gd name="T112" fmla="*/ 256 w 591"/>
                    <a:gd name="T113" fmla="*/ 43 h 1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1" h="1424">
                      <a:moveTo>
                        <a:pt x="256" y="43"/>
                      </a:moveTo>
                      <a:lnTo>
                        <a:pt x="258" y="163"/>
                      </a:lnTo>
                      <a:lnTo>
                        <a:pt x="361" y="199"/>
                      </a:lnTo>
                      <a:lnTo>
                        <a:pt x="410" y="226"/>
                      </a:lnTo>
                      <a:lnTo>
                        <a:pt x="454" y="260"/>
                      </a:lnTo>
                      <a:lnTo>
                        <a:pt x="490" y="296"/>
                      </a:lnTo>
                      <a:lnTo>
                        <a:pt x="519" y="336"/>
                      </a:lnTo>
                      <a:lnTo>
                        <a:pt x="543" y="418"/>
                      </a:lnTo>
                      <a:lnTo>
                        <a:pt x="532" y="452"/>
                      </a:lnTo>
                      <a:lnTo>
                        <a:pt x="505" y="465"/>
                      </a:lnTo>
                      <a:lnTo>
                        <a:pt x="477" y="456"/>
                      </a:lnTo>
                      <a:lnTo>
                        <a:pt x="456" y="424"/>
                      </a:lnTo>
                      <a:lnTo>
                        <a:pt x="444" y="395"/>
                      </a:lnTo>
                      <a:lnTo>
                        <a:pt x="425" y="363"/>
                      </a:lnTo>
                      <a:lnTo>
                        <a:pt x="412" y="346"/>
                      </a:lnTo>
                      <a:lnTo>
                        <a:pt x="399" y="329"/>
                      </a:lnTo>
                      <a:lnTo>
                        <a:pt x="368" y="296"/>
                      </a:lnTo>
                      <a:lnTo>
                        <a:pt x="336" y="268"/>
                      </a:lnTo>
                      <a:lnTo>
                        <a:pt x="302" y="243"/>
                      </a:lnTo>
                      <a:lnTo>
                        <a:pt x="266" y="228"/>
                      </a:lnTo>
                      <a:lnTo>
                        <a:pt x="232" y="220"/>
                      </a:lnTo>
                      <a:lnTo>
                        <a:pt x="207" y="222"/>
                      </a:lnTo>
                      <a:lnTo>
                        <a:pt x="176" y="237"/>
                      </a:lnTo>
                      <a:lnTo>
                        <a:pt x="150" y="272"/>
                      </a:lnTo>
                      <a:lnTo>
                        <a:pt x="144" y="329"/>
                      </a:lnTo>
                      <a:lnTo>
                        <a:pt x="155" y="361"/>
                      </a:lnTo>
                      <a:lnTo>
                        <a:pt x="173" y="395"/>
                      </a:lnTo>
                      <a:lnTo>
                        <a:pt x="199" y="429"/>
                      </a:lnTo>
                      <a:lnTo>
                        <a:pt x="212" y="448"/>
                      </a:lnTo>
                      <a:lnTo>
                        <a:pt x="228" y="465"/>
                      </a:lnTo>
                      <a:lnTo>
                        <a:pt x="245" y="484"/>
                      </a:lnTo>
                      <a:lnTo>
                        <a:pt x="262" y="503"/>
                      </a:lnTo>
                      <a:lnTo>
                        <a:pt x="281" y="521"/>
                      </a:lnTo>
                      <a:lnTo>
                        <a:pt x="300" y="540"/>
                      </a:lnTo>
                      <a:lnTo>
                        <a:pt x="319" y="559"/>
                      </a:lnTo>
                      <a:lnTo>
                        <a:pt x="338" y="578"/>
                      </a:lnTo>
                      <a:lnTo>
                        <a:pt x="378" y="614"/>
                      </a:lnTo>
                      <a:lnTo>
                        <a:pt x="416" y="650"/>
                      </a:lnTo>
                      <a:lnTo>
                        <a:pt x="452" y="684"/>
                      </a:lnTo>
                      <a:lnTo>
                        <a:pt x="484" y="716"/>
                      </a:lnTo>
                      <a:lnTo>
                        <a:pt x="513" y="747"/>
                      </a:lnTo>
                      <a:lnTo>
                        <a:pt x="553" y="802"/>
                      </a:lnTo>
                      <a:lnTo>
                        <a:pt x="578" y="868"/>
                      </a:lnTo>
                      <a:lnTo>
                        <a:pt x="591" y="946"/>
                      </a:lnTo>
                      <a:lnTo>
                        <a:pt x="591" y="1030"/>
                      </a:lnTo>
                      <a:lnTo>
                        <a:pt x="576" y="1112"/>
                      </a:lnTo>
                      <a:lnTo>
                        <a:pt x="564" y="1152"/>
                      </a:lnTo>
                      <a:lnTo>
                        <a:pt x="547" y="1188"/>
                      </a:lnTo>
                      <a:lnTo>
                        <a:pt x="528" y="1222"/>
                      </a:lnTo>
                      <a:lnTo>
                        <a:pt x="503" y="1252"/>
                      </a:lnTo>
                      <a:lnTo>
                        <a:pt x="477" y="1277"/>
                      </a:lnTo>
                      <a:lnTo>
                        <a:pt x="444" y="1296"/>
                      </a:lnTo>
                      <a:lnTo>
                        <a:pt x="408" y="1311"/>
                      </a:lnTo>
                      <a:lnTo>
                        <a:pt x="368" y="1319"/>
                      </a:lnTo>
                      <a:lnTo>
                        <a:pt x="325" y="1317"/>
                      </a:lnTo>
                      <a:lnTo>
                        <a:pt x="330" y="1376"/>
                      </a:lnTo>
                      <a:lnTo>
                        <a:pt x="319" y="1410"/>
                      </a:lnTo>
                      <a:lnTo>
                        <a:pt x="290" y="1424"/>
                      </a:lnTo>
                      <a:lnTo>
                        <a:pt x="260" y="1414"/>
                      </a:lnTo>
                      <a:lnTo>
                        <a:pt x="245" y="1382"/>
                      </a:lnTo>
                      <a:lnTo>
                        <a:pt x="226" y="1283"/>
                      </a:lnTo>
                      <a:lnTo>
                        <a:pt x="180" y="1249"/>
                      </a:lnTo>
                      <a:lnTo>
                        <a:pt x="159" y="1228"/>
                      </a:lnTo>
                      <a:lnTo>
                        <a:pt x="138" y="1205"/>
                      </a:lnTo>
                      <a:lnTo>
                        <a:pt x="119" y="1182"/>
                      </a:lnTo>
                      <a:lnTo>
                        <a:pt x="102" y="1159"/>
                      </a:lnTo>
                      <a:lnTo>
                        <a:pt x="72" y="1112"/>
                      </a:lnTo>
                      <a:lnTo>
                        <a:pt x="47" y="1068"/>
                      </a:lnTo>
                      <a:lnTo>
                        <a:pt x="26" y="1028"/>
                      </a:lnTo>
                      <a:lnTo>
                        <a:pt x="3" y="977"/>
                      </a:lnTo>
                      <a:lnTo>
                        <a:pt x="0" y="941"/>
                      </a:lnTo>
                      <a:lnTo>
                        <a:pt x="17" y="916"/>
                      </a:lnTo>
                      <a:lnTo>
                        <a:pt x="45" y="910"/>
                      </a:lnTo>
                      <a:lnTo>
                        <a:pt x="78" y="931"/>
                      </a:lnTo>
                      <a:lnTo>
                        <a:pt x="116" y="1003"/>
                      </a:lnTo>
                      <a:lnTo>
                        <a:pt x="136" y="1051"/>
                      </a:lnTo>
                      <a:lnTo>
                        <a:pt x="163" y="1102"/>
                      </a:lnTo>
                      <a:lnTo>
                        <a:pt x="197" y="1148"/>
                      </a:lnTo>
                      <a:lnTo>
                        <a:pt x="218" y="1169"/>
                      </a:lnTo>
                      <a:lnTo>
                        <a:pt x="241" y="1186"/>
                      </a:lnTo>
                      <a:lnTo>
                        <a:pt x="294" y="1207"/>
                      </a:lnTo>
                      <a:lnTo>
                        <a:pt x="363" y="1207"/>
                      </a:lnTo>
                      <a:lnTo>
                        <a:pt x="399" y="1190"/>
                      </a:lnTo>
                      <a:lnTo>
                        <a:pt x="418" y="1159"/>
                      </a:lnTo>
                      <a:lnTo>
                        <a:pt x="412" y="1070"/>
                      </a:lnTo>
                      <a:lnTo>
                        <a:pt x="399" y="1021"/>
                      </a:lnTo>
                      <a:lnTo>
                        <a:pt x="380" y="975"/>
                      </a:lnTo>
                      <a:lnTo>
                        <a:pt x="361" y="937"/>
                      </a:lnTo>
                      <a:lnTo>
                        <a:pt x="347" y="908"/>
                      </a:lnTo>
                      <a:lnTo>
                        <a:pt x="321" y="867"/>
                      </a:lnTo>
                      <a:lnTo>
                        <a:pt x="306" y="846"/>
                      </a:lnTo>
                      <a:lnTo>
                        <a:pt x="290" y="829"/>
                      </a:lnTo>
                      <a:lnTo>
                        <a:pt x="273" y="810"/>
                      </a:lnTo>
                      <a:lnTo>
                        <a:pt x="256" y="792"/>
                      </a:lnTo>
                      <a:lnTo>
                        <a:pt x="220" y="760"/>
                      </a:lnTo>
                      <a:lnTo>
                        <a:pt x="182" y="728"/>
                      </a:lnTo>
                      <a:lnTo>
                        <a:pt x="146" y="697"/>
                      </a:lnTo>
                      <a:lnTo>
                        <a:pt x="112" y="667"/>
                      </a:lnTo>
                      <a:lnTo>
                        <a:pt x="79" y="635"/>
                      </a:lnTo>
                      <a:lnTo>
                        <a:pt x="28" y="564"/>
                      </a:lnTo>
                      <a:lnTo>
                        <a:pt x="3" y="479"/>
                      </a:lnTo>
                      <a:lnTo>
                        <a:pt x="15" y="368"/>
                      </a:lnTo>
                      <a:lnTo>
                        <a:pt x="38" y="304"/>
                      </a:lnTo>
                      <a:lnTo>
                        <a:pt x="55" y="270"/>
                      </a:lnTo>
                      <a:lnTo>
                        <a:pt x="74" y="232"/>
                      </a:lnTo>
                      <a:lnTo>
                        <a:pt x="91" y="205"/>
                      </a:lnTo>
                      <a:lnTo>
                        <a:pt x="116" y="184"/>
                      </a:lnTo>
                      <a:lnTo>
                        <a:pt x="171" y="161"/>
                      </a:lnTo>
                      <a:lnTo>
                        <a:pt x="169" y="43"/>
                      </a:lnTo>
                      <a:lnTo>
                        <a:pt x="182" y="9"/>
                      </a:lnTo>
                      <a:lnTo>
                        <a:pt x="212" y="0"/>
                      </a:lnTo>
                      <a:lnTo>
                        <a:pt x="243" y="9"/>
                      </a:lnTo>
                      <a:lnTo>
                        <a:pt x="256" y="43"/>
                      </a:lnTo>
                      <a:lnTo>
                        <a:pt x="25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61" name="Freeform 41"/>
                <p:cNvSpPr>
                  <a:spLocks/>
                </p:cNvSpPr>
                <p:nvPr/>
              </p:nvSpPr>
              <p:spPr bwMode="auto">
                <a:xfrm>
                  <a:off x="1675" y="1369"/>
                  <a:ext cx="2629" cy="1761"/>
                </a:xfrm>
                <a:custGeom>
                  <a:avLst/>
                  <a:gdLst>
                    <a:gd name="T0" fmla="*/ 185 w 5259"/>
                    <a:gd name="T1" fmla="*/ 3076 h 3523"/>
                    <a:gd name="T2" fmla="*/ 388 w 5259"/>
                    <a:gd name="T3" fmla="*/ 3017 h 3523"/>
                    <a:gd name="T4" fmla="*/ 614 w 5259"/>
                    <a:gd name="T5" fmla="*/ 2964 h 3523"/>
                    <a:gd name="T6" fmla="*/ 1105 w 5259"/>
                    <a:gd name="T7" fmla="*/ 2886 h 3523"/>
                    <a:gd name="T8" fmla="*/ 1892 w 5259"/>
                    <a:gd name="T9" fmla="*/ 2918 h 3523"/>
                    <a:gd name="T10" fmla="*/ 2390 w 5259"/>
                    <a:gd name="T11" fmla="*/ 3025 h 3523"/>
                    <a:gd name="T12" fmla="*/ 2685 w 5259"/>
                    <a:gd name="T13" fmla="*/ 3101 h 3523"/>
                    <a:gd name="T14" fmla="*/ 2919 w 5259"/>
                    <a:gd name="T15" fmla="*/ 3160 h 3523"/>
                    <a:gd name="T16" fmla="*/ 3181 w 5259"/>
                    <a:gd name="T17" fmla="*/ 3221 h 3523"/>
                    <a:gd name="T18" fmla="*/ 3673 w 5259"/>
                    <a:gd name="T19" fmla="*/ 3297 h 3523"/>
                    <a:gd name="T20" fmla="*/ 4284 w 5259"/>
                    <a:gd name="T21" fmla="*/ 3257 h 3523"/>
                    <a:gd name="T22" fmla="*/ 4565 w 5259"/>
                    <a:gd name="T23" fmla="*/ 3169 h 3523"/>
                    <a:gd name="T24" fmla="*/ 4755 w 5259"/>
                    <a:gd name="T25" fmla="*/ 3086 h 3523"/>
                    <a:gd name="T26" fmla="*/ 4905 w 5259"/>
                    <a:gd name="T27" fmla="*/ 3014 h 3523"/>
                    <a:gd name="T28" fmla="*/ 5097 w 5259"/>
                    <a:gd name="T29" fmla="*/ 2917 h 3523"/>
                    <a:gd name="T30" fmla="*/ 5149 w 5259"/>
                    <a:gd name="T31" fmla="*/ 2766 h 3523"/>
                    <a:gd name="T32" fmla="*/ 5080 w 5259"/>
                    <a:gd name="T33" fmla="*/ 2350 h 3523"/>
                    <a:gd name="T34" fmla="*/ 5038 w 5259"/>
                    <a:gd name="T35" fmla="*/ 1223 h 3523"/>
                    <a:gd name="T36" fmla="*/ 5086 w 5259"/>
                    <a:gd name="T37" fmla="*/ 12 h 3523"/>
                    <a:gd name="T38" fmla="*/ 5160 w 5259"/>
                    <a:gd name="T39" fmla="*/ 44 h 3523"/>
                    <a:gd name="T40" fmla="*/ 5172 w 5259"/>
                    <a:gd name="T41" fmla="*/ 1078 h 3523"/>
                    <a:gd name="T42" fmla="*/ 5172 w 5259"/>
                    <a:gd name="T43" fmla="*/ 1101 h 3523"/>
                    <a:gd name="T44" fmla="*/ 5172 w 5259"/>
                    <a:gd name="T45" fmla="*/ 1126 h 3523"/>
                    <a:gd name="T46" fmla="*/ 5181 w 5259"/>
                    <a:gd name="T47" fmla="*/ 1991 h 3523"/>
                    <a:gd name="T48" fmla="*/ 5253 w 5259"/>
                    <a:gd name="T49" fmla="*/ 2669 h 3523"/>
                    <a:gd name="T50" fmla="*/ 5236 w 5259"/>
                    <a:gd name="T51" fmla="*/ 3015 h 3523"/>
                    <a:gd name="T52" fmla="*/ 5156 w 5259"/>
                    <a:gd name="T53" fmla="*/ 3055 h 3523"/>
                    <a:gd name="T54" fmla="*/ 5086 w 5259"/>
                    <a:gd name="T55" fmla="*/ 3139 h 3523"/>
                    <a:gd name="T56" fmla="*/ 4995 w 5259"/>
                    <a:gd name="T57" fmla="*/ 3211 h 3523"/>
                    <a:gd name="T58" fmla="*/ 4843 w 5259"/>
                    <a:gd name="T59" fmla="*/ 3285 h 3523"/>
                    <a:gd name="T60" fmla="*/ 4692 w 5259"/>
                    <a:gd name="T61" fmla="*/ 3356 h 3523"/>
                    <a:gd name="T62" fmla="*/ 4519 w 5259"/>
                    <a:gd name="T63" fmla="*/ 3418 h 3523"/>
                    <a:gd name="T64" fmla="*/ 4248 w 5259"/>
                    <a:gd name="T65" fmla="*/ 3489 h 3523"/>
                    <a:gd name="T66" fmla="*/ 3835 w 5259"/>
                    <a:gd name="T67" fmla="*/ 3523 h 3523"/>
                    <a:gd name="T68" fmla="*/ 3139 w 5259"/>
                    <a:gd name="T69" fmla="*/ 3436 h 3523"/>
                    <a:gd name="T70" fmla="*/ 2877 w 5259"/>
                    <a:gd name="T71" fmla="*/ 3369 h 3523"/>
                    <a:gd name="T72" fmla="*/ 2649 w 5259"/>
                    <a:gd name="T73" fmla="*/ 3295 h 3523"/>
                    <a:gd name="T74" fmla="*/ 2432 w 5259"/>
                    <a:gd name="T75" fmla="*/ 3221 h 3523"/>
                    <a:gd name="T76" fmla="*/ 2208 w 5259"/>
                    <a:gd name="T77" fmla="*/ 3148 h 3523"/>
                    <a:gd name="T78" fmla="*/ 1958 w 5259"/>
                    <a:gd name="T79" fmla="*/ 3088 h 3523"/>
                    <a:gd name="T80" fmla="*/ 1540 w 5259"/>
                    <a:gd name="T81" fmla="*/ 3017 h 3523"/>
                    <a:gd name="T82" fmla="*/ 957 w 5259"/>
                    <a:gd name="T83" fmla="*/ 3002 h 3523"/>
                    <a:gd name="T84" fmla="*/ 341 w 5259"/>
                    <a:gd name="T85" fmla="*/ 3120 h 3523"/>
                    <a:gd name="T86" fmla="*/ 133 w 5259"/>
                    <a:gd name="T87" fmla="*/ 3183 h 3523"/>
                    <a:gd name="T88" fmla="*/ 0 w 5259"/>
                    <a:gd name="T89" fmla="*/ 3175 h 3523"/>
                    <a:gd name="T90" fmla="*/ 31 w 5259"/>
                    <a:gd name="T91" fmla="*/ 3122 h 3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259" h="3523">
                      <a:moveTo>
                        <a:pt x="31" y="3122"/>
                      </a:moveTo>
                      <a:lnTo>
                        <a:pt x="110" y="3097"/>
                      </a:lnTo>
                      <a:lnTo>
                        <a:pt x="185" y="3076"/>
                      </a:lnTo>
                      <a:lnTo>
                        <a:pt x="253" y="3055"/>
                      </a:lnTo>
                      <a:lnTo>
                        <a:pt x="320" y="3036"/>
                      </a:lnTo>
                      <a:lnTo>
                        <a:pt x="388" y="3017"/>
                      </a:lnTo>
                      <a:lnTo>
                        <a:pt x="458" y="2998"/>
                      </a:lnTo>
                      <a:lnTo>
                        <a:pt x="533" y="2981"/>
                      </a:lnTo>
                      <a:lnTo>
                        <a:pt x="614" y="2964"/>
                      </a:lnTo>
                      <a:lnTo>
                        <a:pt x="789" y="2932"/>
                      </a:lnTo>
                      <a:lnTo>
                        <a:pt x="951" y="2905"/>
                      </a:lnTo>
                      <a:lnTo>
                        <a:pt x="1105" y="2886"/>
                      </a:lnTo>
                      <a:lnTo>
                        <a:pt x="1253" y="2873"/>
                      </a:lnTo>
                      <a:lnTo>
                        <a:pt x="1555" y="2877"/>
                      </a:lnTo>
                      <a:lnTo>
                        <a:pt x="1892" y="2918"/>
                      </a:lnTo>
                      <a:lnTo>
                        <a:pt x="2073" y="2953"/>
                      </a:lnTo>
                      <a:lnTo>
                        <a:pt x="2238" y="2989"/>
                      </a:lnTo>
                      <a:lnTo>
                        <a:pt x="2390" y="3025"/>
                      </a:lnTo>
                      <a:lnTo>
                        <a:pt x="2538" y="3063"/>
                      </a:lnTo>
                      <a:lnTo>
                        <a:pt x="2611" y="3082"/>
                      </a:lnTo>
                      <a:lnTo>
                        <a:pt x="2685" y="3101"/>
                      </a:lnTo>
                      <a:lnTo>
                        <a:pt x="2761" y="3120"/>
                      </a:lnTo>
                      <a:lnTo>
                        <a:pt x="2839" y="3141"/>
                      </a:lnTo>
                      <a:lnTo>
                        <a:pt x="2919" y="3160"/>
                      </a:lnTo>
                      <a:lnTo>
                        <a:pt x="3000" y="3181"/>
                      </a:lnTo>
                      <a:lnTo>
                        <a:pt x="3088" y="3200"/>
                      </a:lnTo>
                      <a:lnTo>
                        <a:pt x="3181" y="3221"/>
                      </a:lnTo>
                      <a:lnTo>
                        <a:pt x="3358" y="3251"/>
                      </a:lnTo>
                      <a:lnTo>
                        <a:pt x="3519" y="3278"/>
                      </a:lnTo>
                      <a:lnTo>
                        <a:pt x="3673" y="3297"/>
                      </a:lnTo>
                      <a:lnTo>
                        <a:pt x="3824" y="3304"/>
                      </a:lnTo>
                      <a:lnTo>
                        <a:pt x="4124" y="3287"/>
                      </a:lnTo>
                      <a:lnTo>
                        <a:pt x="4284" y="3257"/>
                      </a:lnTo>
                      <a:lnTo>
                        <a:pt x="4365" y="3236"/>
                      </a:lnTo>
                      <a:lnTo>
                        <a:pt x="4453" y="3209"/>
                      </a:lnTo>
                      <a:lnTo>
                        <a:pt x="4565" y="3169"/>
                      </a:lnTo>
                      <a:lnTo>
                        <a:pt x="4662" y="3129"/>
                      </a:lnTo>
                      <a:lnTo>
                        <a:pt x="4708" y="3109"/>
                      </a:lnTo>
                      <a:lnTo>
                        <a:pt x="4755" y="3086"/>
                      </a:lnTo>
                      <a:lnTo>
                        <a:pt x="4806" y="3061"/>
                      </a:lnTo>
                      <a:lnTo>
                        <a:pt x="4862" y="3034"/>
                      </a:lnTo>
                      <a:lnTo>
                        <a:pt x="4905" y="3014"/>
                      </a:lnTo>
                      <a:lnTo>
                        <a:pt x="4947" y="2993"/>
                      </a:lnTo>
                      <a:lnTo>
                        <a:pt x="5025" y="2956"/>
                      </a:lnTo>
                      <a:lnTo>
                        <a:pt x="5097" y="2917"/>
                      </a:lnTo>
                      <a:lnTo>
                        <a:pt x="5132" y="2894"/>
                      </a:lnTo>
                      <a:lnTo>
                        <a:pt x="5166" y="2869"/>
                      </a:lnTo>
                      <a:lnTo>
                        <a:pt x="5149" y="2766"/>
                      </a:lnTo>
                      <a:lnTo>
                        <a:pt x="5128" y="2641"/>
                      </a:lnTo>
                      <a:lnTo>
                        <a:pt x="5103" y="2502"/>
                      </a:lnTo>
                      <a:lnTo>
                        <a:pt x="5080" y="2350"/>
                      </a:lnTo>
                      <a:lnTo>
                        <a:pt x="5042" y="2000"/>
                      </a:lnTo>
                      <a:lnTo>
                        <a:pt x="5025" y="1649"/>
                      </a:lnTo>
                      <a:lnTo>
                        <a:pt x="5038" y="1223"/>
                      </a:lnTo>
                      <a:lnTo>
                        <a:pt x="5056" y="846"/>
                      </a:lnTo>
                      <a:lnTo>
                        <a:pt x="5073" y="44"/>
                      </a:lnTo>
                      <a:lnTo>
                        <a:pt x="5086" y="12"/>
                      </a:lnTo>
                      <a:lnTo>
                        <a:pt x="5116" y="0"/>
                      </a:lnTo>
                      <a:lnTo>
                        <a:pt x="5147" y="12"/>
                      </a:lnTo>
                      <a:lnTo>
                        <a:pt x="5160" y="44"/>
                      </a:lnTo>
                      <a:lnTo>
                        <a:pt x="5170" y="846"/>
                      </a:lnTo>
                      <a:lnTo>
                        <a:pt x="5170" y="1031"/>
                      </a:lnTo>
                      <a:lnTo>
                        <a:pt x="5172" y="1078"/>
                      </a:lnTo>
                      <a:lnTo>
                        <a:pt x="5172" y="1090"/>
                      </a:lnTo>
                      <a:lnTo>
                        <a:pt x="5172" y="1095"/>
                      </a:lnTo>
                      <a:lnTo>
                        <a:pt x="5172" y="1101"/>
                      </a:lnTo>
                      <a:lnTo>
                        <a:pt x="5172" y="1107"/>
                      </a:lnTo>
                      <a:lnTo>
                        <a:pt x="5172" y="1114"/>
                      </a:lnTo>
                      <a:lnTo>
                        <a:pt x="5172" y="1126"/>
                      </a:lnTo>
                      <a:lnTo>
                        <a:pt x="5172" y="1223"/>
                      </a:lnTo>
                      <a:lnTo>
                        <a:pt x="5164" y="1649"/>
                      </a:lnTo>
                      <a:lnTo>
                        <a:pt x="5181" y="1991"/>
                      </a:lnTo>
                      <a:lnTo>
                        <a:pt x="5196" y="2149"/>
                      </a:lnTo>
                      <a:lnTo>
                        <a:pt x="5217" y="2331"/>
                      </a:lnTo>
                      <a:lnTo>
                        <a:pt x="5253" y="2669"/>
                      </a:lnTo>
                      <a:lnTo>
                        <a:pt x="5259" y="2848"/>
                      </a:lnTo>
                      <a:lnTo>
                        <a:pt x="5248" y="2993"/>
                      </a:lnTo>
                      <a:lnTo>
                        <a:pt x="5236" y="3015"/>
                      </a:lnTo>
                      <a:lnTo>
                        <a:pt x="5219" y="3029"/>
                      </a:lnTo>
                      <a:lnTo>
                        <a:pt x="5179" y="3025"/>
                      </a:lnTo>
                      <a:lnTo>
                        <a:pt x="5156" y="3055"/>
                      </a:lnTo>
                      <a:lnTo>
                        <a:pt x="5135" y="3084"/>
                      </a:lnTo>
                      <a:lnTo>
                        <a:pt x="5111" y="3112"/>
                      </a:lnTo>
                      <a:lnTo>
                        <a:pt x="5086" y="3139"/>
                      </a:lnTo>
                      <a:lnTo>
                        <a:pt x="5057" y="3164"/>
                      </a:lnTo>
                      <a:lnTo>
                        <a:pt x="5029" y="3188"/>
                      </a:lnTo>
                      <a:lnTo>
                        <a:pt x="4995" y="3211"/>
                      </a:lnTo>
                      <a:lnTo>
                        <a:pt x="4957" y="3232"/>
                      </a:lnTo>
                      <a:lnTo>
                        <a:pt x="4898" y="3261"/>
                      </a:lnTo>
                      <a:lnTo>
                        <a:pt x="4843" y="3285"/>
                      </a:lnTo>
                      <a:lnTo>
                        <a:pt x="4791" y="3310"/>
                      </a:lnTo>
                      <a:lnTo>
                        <a:pt x="4742" y="3333"/>
                      </a:lnTo>
                      <a:lnTo>
                        <a:pt x="4692" y="3356"/>
                      </a:lnTo>
                      <a:lnTo>
                        <a:pt x="4639" y="3377"/>
                      </a:lnTo>
                      <a:lnTo>
                        <a:pt x="4582" y="3398"/>
                      </a:lnTo>
                      <a:lnTo>
                        <a:pt x="4519" y="3418"/>
                      </a:lnTo>
                      <a:lnTo>
                        <a:pt x="4426" y="3447"/>
                      </a:lnTo>
                      <a:lnTo>
                        <a:pt x="4335" y="3470"/>
                      </a:lnTo>
                      <a:lnTo>
                        <a:pt x="4248" y="3489"/>
                      </a:lnTo>
                      <a:lnTo>
                        <a:pt x="4162" y="3504"/>
                      </a:lnTo>
                      <a:lnTo>
                        <a:pt x="3997" y="3521"/>
                      </a:lnTo>
                      <a:lnTo>
                        <a:pt x="3835" y="3523"/>
                      </a:lnTo>
                      <a:lnTo>
                        <a:pt x="3506" y="3496"/>
                      </a:lnTo>
                      <a:lnTo>
                        <a:pt x="3329" y="3468"/>
                      </a:lnTo>
                      <a:lnTo>
                        <a:pt x="3139" y="3436"/>
                      </a:lnTo>
                      <a:lnTo>
                        <a:pt x="3048" y="3415"/>
                      </a:lnTo>
                      <a:lnTo>
                        <a:pt x="2960" y="3392"/>
                      </a:lnTo>
                      <a:lnTo>
                        <a:pt x="2877" y="3369"/>
                      </a:lnTo>
                      <a:lnTo>
                        <a:pt x="2799" y="3344"/>
                      </a:lnTo>
                      <a:lnTo>
                        <a:pt x="2723" y="3321"/>
                      </a:lnTo>
                      <a:lnTo>
                        <a:pt x="2649" y="3295"/>
                      </a:lnTo>
                      <a:lnTo>
                        <a:pt x="2576" y="3270"/>
                      </a:lnTo>
                      <a:lnTo>
                        <a:pt x="2504" y="3245"/>
                      </a:lnTo>
                      <a:lnTo>
                        <a:pt x="2432" y="3221"/>
                      </a:lnTo>
                      <a:lnTo>
                        <a:pt x="2358" y="3196"/>
                      </a:lnTo>
                      <a:lnTo>
                        <a:pt x="2284" y="3173"/>
                      </a:lnTo>
                      <a:lnTo>
                        <a:pt x="2208" y="3148"/>
                      </a:lnTo>
                      <a:lnTo>
                        <a:pt x="2128" y="3128"/>
                      </a:lnTo>
                      <a:lnTo>
                        <a:pt x="2046" y="3107"/>
                      </a:lnTo>
                      <a:lnTo>
                        <a:pt x="1958" y="3088"/>
                      </a:lnTo>
                      <a:lnTo>
                        <a:pt x="1865" y="3069"/>
                      </a:lnTo>
                      <a:lnTo>
                        <a:pt x="1696" y="3040"/>
                      </a:lnTo>
                      <a:lnTo>
                        <a:pt x="1540" y="3017"/>
                      </a:lnTo>
                      <a:lnTo>
                        <a:pt x="1392" y="3002"/>
                      </a:lnTo>
                      <a:lnTo>
                        <a:pt x="1247" y="2994"/>
                      </a:lnTo>
                      <a:lnTo>
                        <a:pt x="957" y="3002"/>
                      </a:lnTo>
                      <a:lnTo>
                        <a:pt x="631" y="3050"/>
                      </a:lnTo>
                      <a:lnTo>
                        <a:pt x="476" y="3084"/>
                      </a:lnTo>
                      <a:lnTo>
                        <a:pt x="341" y="3120"/>
                      </a:lnTo>
                      <a:lnTo>
                        <a:pt x="274" y="3141"/>
                      </a:lnTo>
                      <a:lnTo>
                        <a:pt x="206" y="3160"/>
                      </a:lnTo>
                      <a:lnTo>
                        <a:pt x="133" y="3183"/>
                      </a:lnTo>
                      <a:lnTo>
                        <a:pt x="53" y="3206"/>
                      </a:lnTo>
                      <a:lnTo>
                        <a:pt x="19" y="3202"/>
                      </a:lnTo>
                      <a:lnTo>
                        <a:pt x="0" y="3175"/>
                      </a:lnTo>
                      <a:lnTo>
                        <a:pt x="2" y="3143"/>
                      </a:lnTo>
                      <a:lnTo>
                        <a:pt x="12" y="3129"/>
                      </a:lnTo>
                      <a:lnTo>
                        <a:pt x="31" y="3122"/>
                      </a:lnTo>
                      <a:lnTo>
                        <a:pt x="31" y="3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8762" name="Group 42"/>
              <p:cNvGrpSpPr>
                <a:grpSpLocks/>
              </p:cNvGrpSpPr>
              <p:nvPr/>
            </p:nvGrpSpPr>
            <p:grpSpPr bwMode="auto">
              <a:xfrm>
                <a:off x="3936" y="1440"/>
                <a:ext cx="672" cy="384"/>
                <a:chOff x="1436" y="1190"/>
                <a:chExt cx="2868" cy="1940"/>
              </a:xfrm>
            </p:grpSpPr>
            <p:sp>
              <p:nvSpPr>
                <p:cNvPr id="158763" name="Freeform 43"/>
                <p:cNvSpPr>
                  <a:spLocks/>
                </p:cNvSpPr>
                <p:nvPr/>
              </p:nvSpPr>
              <p:spPr bwMode="auto">
                <a:xfrm>
                  <a:off x="1463" y="1219"/>
                  <a:ext cx="2824" cy="1861"/>
                </a:xfrm>
                <a:custGeom>
                  <a:avLst/>
                  <a:gdLst>
                    <a:gd name="T0" fmla="*/ 0 w 5649"/>
                    <a:gd name="T1" fmla="*/ 721 h 3722"/>
                    <a:gd name="T2" fmla="*/ 515 w 5649"/>
                    <a:gd name="T3" fmla="*/ 481 h 3722"/>
                    <a:gd name="T4" fmla="*/ 1426 w 5649"/>
                    <a:gd name="T5" fmla="*/ 145 h 3722"/>
                    <a:gd name="T6" fmla="*/ 2350 w 5649"/>
                    <a:gd name="T7" fmla="*/ 0 h 3722"/>
                    <a:gd name="T8" fmla="*/ 3190 w 5649"/>
                    <a:gd name="T9" fmla="*/ 108 h 3722"/>
                    <a:gd name="T10" fmla="*/ 4329 w 5649"/>
                    <a:gd name="T11" fmla="*/ 481 h 3722"/>
                    <a:gd name="T12" fmla="*/ 5480 w 5649"/>
                    <a:gd name="T13" fmla="*/ 131 h 3722"/>
                    <a:gd name="T14" fmla="*/ 5552 w 5649"/>
                    <a:gd name="T15" fmla="*/ 264 h 3722"/>
                    <a:gd name="T16" fmla="*/ 5565 w 5649"/>
                    <a:gd name="T17" fmla="*/ 481 h 3722"/>
                    <a:gd name="T18" fmla="*/ 5480 w 5649"/>
                    <a:gd name="T19" fmla="*/ 1897 h 3722"/>
                    <a:gd name="T20" fmla="*/ 5649 w 5649"/>
                    <a:gd name="T21" fmla="*/ 3218 h 3722"/>
                    <a:gd name="T22" fmla="*/ 5217 w 5649"/>
                    <a:gd name="T23" fmla="*/ 3506 h 3722"/>
                    <a:gd name="T24" fmla="*/ 4533 w 5649"/>
                    <a:gd name="T25" fmla="*/ 3722 h 3722"/>
                    <a:gd name="T26" fmla="*/ 3814 w 5649"/>
                    <a:gd name="T27" fmla="*/ 3675 h 3722"/>
                    <a:gd name="T28" fmla="*/ 2651 w 5649"/>
                    <a:gd name="T29" fmla="*/ 3361 h 3722"/>
                    <a:gd name="T30" fmla="*/ 1835 w 5649"/>
                    <a:gd name="T31" fmla="*/ 3205 h 3722"/>
                    <a:gd name="T32" fmla="*/ 1295 w 5649"/>
                    <a:gd name="T33" fmla="*/ 3277 h 3722"/>
                    <a:gd name="T34" fmla="*/ 479 w 5649"/>
                    <a:gd name="T35" fmla="*/ 3483 h 3722"/>
                    <a:gd name="T36" fmla="*/ 360 w 5649"/>
                    <a:gd name="T37" fmla="*/ 3397 h 3722"/>
                    <a:gd name="T38" fmla="*/ 382 w 5649"/>
                    <a:gd name="T39" fmla="*/ 3158 h 3722"/>
                    <a:gd name="T40" fmla="*/ 323 w 5649"/>
                    <a:gd name="T41" fmla="*/ 2089 h 3722"/>
                    <a:gd name="T42" fmla="*/ 0 w 5649"/>
                    <a:gd name="T43" fmla="*/ 721 h 3722"/>
                    <a:gd name="T44" fmla="*/ 0 w 5649"/>
                    <a:gd name="T45" fmla="*/ 721 h 37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649" h="3722">
                      <a:moveTo>
                        <a:pt x="0" y="721"/>
                      </a:moveTo>
                      <a:lnTo>
                        <a:pt x="515" y="481"/>
                      </a:lnTo>
                      <a:lnTo>
                        <a:pt x="1426" y="145"/>
                      </a:lnTo>
                      <a:lnTo>
                        <a:pt x="2350" y="0"/>
                      </a:lnTo>
                      <a:lnTo>
                        <a:pt x="3190" y="108"/>
                      </a:lnTo>
                      <a:lnTo>
                        <a:pt x="4329" y="481"/>
                      </a:lnTo>
                      <a:lnTo>
                        <a:pt x="5480" y="131"/>
                      </a:lnTo>
                      <a:lnTo>
                        <a:pt x="5552" y="264"/>
                      </a:lnTo>
                      <a:lnTo>
                        <a:pt x="5565" y="481"/>
                      </a:lnTo>
                      <a:lnTo>
                        <a:pt x="5480" y="1897"/>
                      </a:lnTo>
                      <a:lnTo>
                        <a:pt x="5649" y="3218"/>
                      </a:lnTo>
                      <a:lnTo>
                        <a:pt x="5217" y="3506"/>
                      </a:lnTo>
                      <a:lnTo>
                        <a:pt x="4533" y="3722"/>
                      </a:lnTo>
                      <a:lnTo>
                        <a:pt x="3814" y="3675"/>
                      </a:lnTo>
                      <a:lnTo>
                        <a:pt x="2651" y="3361"/>
                      </a:lnTo>
                      <a:lnTo>
                        <a:pt x="1835" y="3205"/>
                      </a:lnTo>
                      <a:lnTo>
                        <a:pt x="1295" y="3277"/>
                      </a:lnTo>
                      <a:lnTo>
                        <a:pt x="479" y="3483"/>
                      </a:lnTo>
                      <a:lnTo>
                        <a:pt x="360" y="3397"/>
                      </a:lnTo>
                      <a:lnTo>
                        <a:pt x="382" y="3158"/>
                      </a:lnTo>
                      <a:lnTo>
                        <a:pt x="323" y="2089"/>
                      </a:lnTo>
                      <a:lnTo>
                        <a:pt x="0" y="721"/>
                      </a:lnTo>
                      <a:lnTo>
                        <a:pt x="0" y="721"/>
                      </a:lnTo>
                      <a:close/>
                    </a:path>
                  </a:pathLst>
                </a:custGeom>
                <a:solidFill>
                  <a:srgbClr val="00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64" name="Freeform 44"/>
                <p:cNvSpPr>
                  <a:spLocks/>
                </p:cNvSpPr>
                <p:nvPr/>
              </p:nvSpPr>
              <p:spPr bwMode="auto">
                <a:xfrm>
                  <a:off x="1901" y="1294"/>
                  <a:ext cx="2144" cy="1694"/>
                </a:xfrm>
                <a:custGeom>
                  <a:avLst/>
                  <a:gdLst>
                    <a:gd name="T0" fmla="*/ 376 w 4289"/>
                    <a:gd name="T1" fmla="*/ 861 h 3390"/>
                    <a:gd name="T2" fmla="*/ 496 w 4289"/>
                    <a:gd name="T3" fmla="*/ 432 h 3390"/>
                    <a:gd name="T4" fmla="*/ 621 w 4289"/>
                    <a:gd name="T5" fmla="*/ 274 h 3390"/>
                    <a:gd name="T6" fmla="*/ 861 w 4289"/>
                    <a:gd name="T7" fmla="*/ 432 h 3390"/>
                    <a:gd name="T8" fmla="*/ 977 w 4289"/>
                    <a:gd name="T9" fmla="*/ 1599 h 3390"/>
                    <a:gd name="T10" fmla="*/ 1066 w 4289"/>
                    <a:gd name="T11" fmla="*/ 1361 h 3390"/>
                    <a:gd name="T12" fmla="*/ 1220 w 4289"/>
                    <a:gd name="T13" fmla="*/ 591 h 3390"/>
                    <a:gd name="T14" fmla="*/ 1312 w 4289"/>
                    <a:gd name="T15" fmla="*/ 293 h 3390"/>
                    <a:gd name="T16" fmla="*/ 1437 w 4289"/>
                    <a:gd name="T17" fmla="*/ 105 h 3390"/>
                    <a:gd name="T18" fmla="*/ 1642 w 4289"/>
                    <a:gd name="T19" fmla="*/ 0 h 3390"/>
                    <a:gd name="T20" fmla="*/ 1829 w 4289"/>
                    <a:gd name="T21" fmla="*/ 1072 h 3390"/>
                    <a:gd name="T22" fmla="*/ 1954 w 4289"/>
                    <a:gd name="T23" fmla="*/ 1308 h 3390"/>
                    <a:gd name="T24" fmla="*/ 2087 w 4289"/>
                    <a:gd name="T25" fmla="*/ 939 h 3390"/>
                    <a:gd name="T26" fmla="*/ 2226 w 4289"/>
                    <a:gd name="T27" fmla="*/ 612 h 3390"/>
                    <a:gd name="T28" fmla="*/ 2365 w 4289"/>
                    <a:gd name="T29" fmla="*/ 342 h 3390"/>
                    <a:gd name="T30" fmla="*/ 2496 w 4289"/>
                    <a:gd name="T31" fmla="*/ 149 h 3390"/>
                    <a:gd name="T32" fmla="*/ 2648 w 4289"/>
                    <a:gd name="T33" fmla="*/ 33 h 3390"/>
                    <a:gd name="T34" fmla="*/ 2802 w 4289"/>
                    <a:gd name="T35" fmla="*/ 1057 h 3390"/>
                    <a:gd name="T36" fmla="*/ 2838 w 4289"/>
                    <a:gd name="T37" fmla="*/ 1308 h 3390"/>
                    <a:gd name="T38" fmla="*/ 2964 w 4289"/>
                    <a:gd name="T39" fmla="*/ 1076 h 3390"/>
                    <a:gd name="T40" fmla="*/ 3095 w 4289"/>
                    <a:gd name="T41" fmla="*/ 882 h 3390"/>
                    <a:gd name="T42" fmla="*/ 3226 w 4289"/>
                    <a:gd name="T43" fmla="*/ 732 h 3390"/>
                    <a:gd name="T44" fmla="*/ 3426 w 4289"/>
                    <a:gd name="T45" fmla="*/ 601 h 3390"/>
                    <a:gd name="T46" fmla="*/ 3616 w 4289"/>
                    <a:gd name="T47" fmla="*/ 1078 h 3390"/>
                    <a:gd name="T48" fmla="*/ 3544 w 4289"/>
                    <a:gd name="T49" fmla="*/ 1513 h 3390"/>
                    <a:gd name="T50" fmla="*/ 3699 w 4289"/>
                    <a:gd name="T51" fmla="*/ 1228 h 3390"/>
                    <a:gd name="T52" fmla="*/ 3846 w 4289"/>
                    <a:gd name="T53" fmla="*/ 1055 h 3390"/>
                    <a:gd name="T54" fmla="*/ 4158 w 4289"/>
                    <a:gd name="T55" fmla="*/ 1200 h 3390"/>
                    <a:gd name="T56" fmla="*/ 4279 w 4289"/>
                    <a:gd name="T57" fmla="*/ 2319 h 3390"/>
                    <a:gd name="T58" fmla="*/ 4180 w 4289"/>
                    <a:gd name="T59" fmla="*/ 2591 h 3390"/>
                    <a:gd name="T60" fmla="*/ 3861 w 4289"/>
                    <a:gd name="T61" fmla="*/ 2622 h 3390"/>
                    <a:gd name="T62" fmla="*/ 3698 w 4289"/>
                    <a:gd name="T63" fmla="*/ 2357 h 3390"/>
                    <a:gd name="T64" fmla="*/ 3583 w 4289"/>
                    <a:gd name="T65" fmla="*/ 2612 h 3390"/>
                    <a:gd name="T66" fmla="*/ 3485 w 4289"/>
                    <a:gd name="T67" fmla="*/ 2808 h 3390"/>
                    <a:gd name="T68" fmla="*/ 3378 w 4289"/>
                    <a:gd name="T69" fmla="*/ 3002 h 3390"/>
                    <a:gd name="T70" fmla="*/ 3226 w 4289"/>
                    <a:gd name="T71" fmla="*/ 3226 h 3390"/>
                    <a:gd name="T72" fmla="*/ 3095 w 4289"/>
                    <a:gd name="T73" fmla="*/ 3357 h 3390"/>
                    <a:gd name="T74" fmla="*/ 2806 w 4289"/>
                    <a:gd name="T75" fmla="*/ 3105 h 3390"/>
                    <a:gd name="T76" fmla="*/ 2707 w 4289"/>
                    <a:gd name="T77" fmla="*/ 2831 h 3390"/>
                    <a:gd name="T78" fmla="*/ 2532 w 4289"/>
                    <a:gd name="T79" fmla="*/ 2968 h 3390"/>
                    <a:gd name="T80" fmla="*/ 2262 w 4289"/>
                    <a:gd name="T81" fmla="*/ 2886 h 3390"/>
                    <a:gd name="T82" fmla="*/ 2146 w 4289"/>
                    <a:gd name="T83" fmla="*/ 2422 h 3390"/>
                    <a:gd name="T84" fmla="*/ 2034 w 4289"/>
                    <a:gd name="T85" fmla="*/ 2669 h 3390"/>
                    <a:gd name="T86" fmla="*/ 1853 w 4289"/>
                    <a:gd name="T87" fmla="*/ 2799 h 3390"/>
                    <a:gd name="T88" fmla="*/ 1509 w 4289"/>
                    <a:gd name="T89" fmla="*/ 2741 h 3390"/>
                    <a:gd name="T90" fmla="*/ 1386 w 4289"/>
                    <a:gd name="T91" fmla="*/ 2082 h 3390"/>
                    <a:gd name="T92" fmla="*/ 1291 w 4289"/>
                    <a:gd name="T93" fmla="*/ 2205 h 3390"/>
                    <a:gd name="T94" fmla="*/ 1158 w 4289"/>
                    <a:gd name="T95" fmla="*/ 2521 h 3390"/>
                    <a:gd name="T96" fmla="*/ 1011 w 4289"/>
                    <a:gd name="T97" fmla="*/ 2741 h 3390"/>
                    <a:gd name="T98" fmla="*/ 737 w 4289"/>
                    <a:gd name="T99" fmla="*/ 2776 h 3390"/>
                    <a:gd name="T100" fmla="*/ 561 w 4289"/>
                    <a:gd name="T101" fmla="*/ 1996 h 3390"/>
                    <a:gd name="T102" fmla="*/ 452 w 4289"/>
                    <a:gd name="T103" fmla="*/ 2299 h 3390"/>
                    <a:gd name="T104" fmla="*/ 106 w 4289"/>
                    <a:gd name="T105" fmla="*/ 2470 h 3390"/>
                    <a:gd name="T106" fmla="*/ 34 w 4289"/>
                    <a:gd name="T107" fmla="*/ 1198 h 3390"/>
                    <a:gd name="T108" fmla="*/ 159 w 4289"/>
                    <a:gd name="T109" fmla="*/ 1226 h 3390"/>
                    <a:gd name="T110" fmla="*/ 245 w 4289"/>
                    <a:gd name="T111" fmla="*/ 1721 h 3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89" h="3390">
                      <a:moveTo>
                        <a:pt x="245" y="1721"/>
                      </a:moveTo>
                      <a:lnTo>
                        <a:pt x="279" y="1567"/>
                      </a:lnTo>
                      <a:lnTo>
                        <a:pt x="304" y="1399"/>
                      </a:lnTo>
                      <a:lnTo>
                        <a:pt x="327" y="1221"/>
                      </a:lnTo>
                      <a:lnTo>
                        <a:pt x="350" y="1040"/>
                      </a:lnTo>
                      <a:lnTo>
                        <a:pt x="376" y="861"/>
                      </a:lnTo>
                      <a:lnTo>
                        <a:pt x="393" y="776"/>
                      </a:lnTo>
                      <a:lnTo>
                        <a:pt x="410" y="692"/>
                      </a:lnTo>
                      <a:lnTo>
                        <a:pt x="431" y="610"/>
                      </a:lnTo>
                      <a:lnTo>
                        <a:pt x="454" y="536"/>
                      </a:lnTo>
                      <a:lnTo>
                        <a:pt x="481" y="464"/>
                      </a:lnTo>
                      <a:lnTo>
                        <a:pt x="496" y="432"/>
                      </a:lnTo>
                      <a:lnTo>
                        <a:pt x="511" y="399"/>
                      </a:lnTo>
                      <a:lnTo>
                        <a:pt x="528" y="369"/>
                      </a:lnTo>
                      <a:lnTo>
                        <a:pt x="547" y="342"/>
                      </a:lnTo>
                      <a:lnTo>
                        <a:pt x="564" y="320"/>
                      </a:lnTo>
                      <a:lnTo>
                        <a:pt x="583" y="301"/>
                      </a:lnTo>
                      <a:lnTo>
                        <a:pt x="621" y="274"/>
                      </a:lnTo>
                      <a:lnTo>
                        <a:pt x="659" y="264"/>
                      </a:lnTo>
                      <a:lnTo>
                        <a:pt x="741" y="289"/>
                      </a:lnTo>
                      <a:lnTo>
                        <a:pt x="785" y="325"/>
                      </a:lnTo>
                      <a:lnTo>
                        <a:pt x="806" y="348"/>
                      </a:lnTo>
                      <a:lnTo>
                        <a:pt x="827" y="377"/>
                      </a:lnTo>
                      <a:lnTo>
                        <a:pt x="861" y="432"/>
                      </a:lnTo>
                      <a:lnTo>
                        <a:pt x="889" y="498"/>
                      </a:lnTo>
                      <a:lnTo>
                        <a:pt x="931" y="656"/>
                      </a:lnTo>
                      <a:lnTo>
                        <a:pt x="958" y="839"/>
                      </a:lnTo>
                      <a:lnTo>
                        <a:pt x="971" y="1034"/>
                      </a:lnTo>
                      <a:lnTo>
                        <a:pt x="977" y="1426"/>
                      </a:lnTo>
                      <a:lnTo>
                        <a:pt x="977" y="1599"/>
                      </a:lnTo>
                      <a:lnTo>
                        <a:pt x="977" y="1745"/>
                      </a:lnTo>
                      <a:lnTo>
                        <a:pt x="996" y="1667"/>
                      </a:lnTo>
                      <a:lnTo>
                        <a:pt x="1015" y="1591"/>
                      </a:lnTo>
                      <a:lnTo>
                        <a:pt x="1032" y="1515"/>
                      </a:lnTo>
                      <a:lnTo>
                        <a:pt x="1049" y="1437"/>
                      </a:lnTo>
                      <a:lnTo>
                        <a:pt x="1066" y="1361"/>
                      </a:lnTo>
                      <a:lnTo>
                        <a:pt x="1081" y="1283"/>
                      </a:lnTo>
                      <a:lnTo>
                        <a:pt x="1112" y="1129"/>
                      </a:lnTo>
                      <a:lnTo>
                        <a:pt x="1142" y="975"/>
                      </a:lnTo>
                      <a:lnTo>
                        <a:pt x="1173" y="823"/>
                      </a:lnTo>
                      <a:lnTo>
                        <a:pt x="1203" y="667"/>
                      </a:lnTo>
                      <a:lnTo>
                        <a:pt x="1220" y="591"/>
                      </a:lnTo>
                      <a:lnTo>
                        <a:pt x="1235" y="514"/>
                      </a:lnTo>
                      <a:lnTo>
                        <a:pt x="1249" y="466"/>
                      </a:lnTo>
                      <a:lnTo>
                        <a:pt x="1262" y="418"/>
                      </a:lnTo>
                      <a:lnTo>
                        <a:pt x="1277" y="375"/>
                      </a:lnTo>
                      <a:lnTo>
                        <a:pt x="1293" y="333"/>
                      </a:lnTo>
                      <a:lnTo>
                        <a:pt x="1312" y="293"/>
                      </a:lnTo>
                      <a:lnTo>
                        <a:pt x="1331" y="255"/>
                      </a:lnTo>
                      <a:lnTo>
                        <a:pt x="1350" y="219"/>
                      </a:lnTo>
                      <a:lnTo>
                        <a:pt x="1370" y="187"/>
                      </a:lnTo>
                      <a:lnTo>
                        <a:pt x="1393" y="156"/>
                      </a:lnTo>
                      <a:lnTo>
                        <a:pt x="1414" y="129"/>
                      </a:lnTo>
                      <a:lnTo>
                        <a:pt x="1437" y="105"/>
                      </a:lnTo>
                      <a:lnTo>
                        <a:pt x="1462" y="82"/>
                      </a:lnTo>
                      <a:lnTo>
                        <a:pt x="1485" y="61"/>
                      </a:lnTo>
                      <a:lnTo>
                        <a:pt x="1507" y="44"/>
                      </a:lnTo>
                      <a:lnTo>
                        <a:pt x="1555" y="17"/>
                      </a:lnTo>
                      <a:lnTo>
                        <a:pt x="1601" y="2"/>
                      </a:lnTo>
                      <a:lnTo>
                        <a:pt x="1642" y="0"/>
                      </a:lnTo>
                      <a:lnTo>
                        <a:pt x="1716" y="29"/>
                      </a:lnTo>
                      <a:lnTo>
                        <a:pt x="1768" y="109"/>
                      </a:lnTo>
                      <a:lnTo>
                        <a:pt x="1787" y="242"/>
                      </a:lnTo>
                      <a:lnTo>
                        <a:pt x="1794" y="574"/>
                      </a:lnTo>
                      <a:lnTo>
                        <a:pt x="1815" y="905"/>
                      </a:lnTo>
                      <a:lnTo>
                        <a:pt x="1829" y="1072"/>
                      </a:lnTo>
                      <a:lnTo>
                        <a:pt x="1842" y="1238"/>
                      </a:lnTo>
                      <a:lnTo>
                        <a:pt x="1870" y="1570"/>
                      </a:lnTo>
                      <a:lnTo>
                        <a:pt x="1891" y="1504"/>
                      </a:lnTo>
                      <a:lnTo>
                        <a:pt x="1912" y="1437"/>
                      </a:lnTo>
                      <a:lnTo>
                        <a:pt x="1933" y="1373"/>
                      </a:lnTo>
                      <a:lnTo>
                        <a:pt x="1954" y="1308"/>
                      </a:lnTo>
                      <a:lnTo>
                        <a:pt x="1975" y="1245"/>
                      </a:lnTo>
                      <a:lnTo>
                        <a:pt x="1998" y="1183"/>
                      </a:lnTo>
                      <a:lnTo>
                        <a:pt x="2019" y="1120"/>
                      </a:lnTo>
                      <a:lnTo>
                        <a:pt x="2042" y="1059"/>
                      </a:lnTo>
                      <a:lnTo>
                        <a:pt x="2064" y="998"/>
                      </a:lnTo>
                      <a:lnTo>
                        <a:pt x="2087" y="939"/>
                      </a:lnTo>
                      <a:lnTo>
                        <a:pt x="2110" y="882"/>
                      </a:lnTo>
                      <a:lnTo>
                        <a:pt x="2133" y="825"/>
                      </a:lnTo>
                      <a:lnTo>
                        <a:pt x="2156" y="770"/>
                      </a:lnTo>
                      <a:lnTo>
                        <a:pt x="2180" y="715"/>
                      </a:lnTo>
                      <a:lnTo>
                        <a:pt x="2203" y="664"/>
                      </a:lnTo>
                      <a:lnTo>
                        <a:pt x="2226" y="612"/>
                      </a:lnTo>
                      <a:lnTo>
                        <a:pt x="2251" y="563"/>
                      </a:lnTo>
                      <a:lnTo>
                        <a:pt x="2274" y="515"/>
                      </a:lnTo>
                      <a:lnTo>
                        <a:pt x="2296" y="470"/>
                      </a:lnTo>
                      <a:lnTo>
                        <a:pt x="2319" y="426"/>
                      </a:lnTo>
                      <a:lnTo>
                        <a:pt x="2342" y="382"/>
                      </a:lnTo>
                      <a:lnTo>
                        <a:pt x="2365" y="342"/>
                      </a:lnTo>
                      <a:lnTo>
                        <a:pt x="2388" y="304"/>
                      </a:lnTo>
                      <a:lnTo>
                        <a:pt x="2410" y="268"/>
                      </a:lnTo>
                      <a:lnTo>
                        <a:pt x="2433" y="236"/>
                      </a:lnTo>
                      <a:lnTo>
                        <a:pt x="2454" y="204"/>
                      </a:lnTo>
                      <a:lnTo>
                        <a:pt x="2475" y="175"/>
                      </a:lnTo>
                      <a:lnTo>
                        <a:pt x="2496" y="149"/>
                      </a:lnTo>
                      <a:lnTo>
                        <a:pt x="2517" y="124"/>
                      </a:lnTo>
                      <a:lnTo>
                        <a:pt x="2538" y="103"/>
                      </a:lnTo>
                      <a:lnTo>
                        <a:pt x="2557" y="84"/>
                      </a:lnTo>
                      <a:lnTo>
                        <a:pt x="2576" y="69"/>
                      </a:lnTo>
                      <a:lnTo>
                        <a:pt x="2614" y="44"/>
                      </a:lnTo>
                      <a:lnTo>
                        <a:pt x="2648" y="33"/>
                      </a:lnTo>
                      <a:lnTo>
                        <a:pt x="2711" y="50"/>
                      </a:lnTo>
                      <a:lnTo>
                        <a:pt x="2760" y="120"/>
                      </a:lnTo>
                      <a:lnTo>
                        <a:pt x="2796" y="251"/>
                      </a:lnTo>
                      <a:lnTo>
                        <a:pt x="2817" y="449"/>
                      </a:lnTo>
                      <a:lnTo>
                        <a:pt x="2819" y="715"/>
                      </a:lnTo>
                      <a:lnTo>
                        <a:pt x="2802" y="1057"/>
                      </a:lnTo>
                      <a:lnTo>
                        <a:pt x="2785" y="1259"/>
                      </a:lnTo>
                      <a:lnTo>
                        <a:pt x="2762" y="1479"/>
                      </a:lnTo>
                      <a:lnTo>
                        <a:pt x="2781" y="1435"/>
                      </a:lnTo>
                      <a:lnTo>
                        <a:pt x="2800" y="1392"/>
                      </a:lnTo>
                      <a:lnTo>
                        <a:pt x="2819" y="1350"/>
                      </a:lnTo>
                      <a:lnTo>
                        <a:pt x="2838" y="1308"/>
                      </a:lnTo>
                      <a:lnTo>
                        <a:pt x="2859" y="1268"/>
                      </a:lnTo>
                      <a:lnTo>
                        <a:pt x="2878" y="1228"/>
                      </a:lnTo>
                      <a:lnTo>
                        <a:pt x="2899" y="1188"/>
                      </a:lnTo>
                      <a:lnTo>
                        <a:pt x="2920" y="1150"/>
                      </a:lnTo>
                      <a:lnTo>
                        <a:pt x="2943" y="1112"/>
                      </a:lnTo>
                      <a:lnTo>
                        <a:pt x="2964" y="1076"/>
                      </a:lnTo>
                      <a:lnTo>
                        <a:pt x="2985" y="1042"/>
                      </a:lnTo>
                      <a:lnTo>
                        <a:pt x="3007" y="1008"/>
                      </a:lnTo>
                      <a:lnTo>
                        <a:pt x="3030" y="974"/>
                      </a:lnTo>
                      <a:lnTo>
                        <a:pt x="3051" y="943"/>
                      </a:lnTo>
                      <a:lnTo>
                        <a:pt x="3074" y="911"/>
                      </a:lnTo>
                      <a:lnTo>
                        <a:pt x="3095" y="882"/>
                      </a:lnTo>
                      <a:lnTo>
                        <a:pt x="3118" y="854"/>
                      </a:lnTo>
                      <a:lnTo>
                        <a:pt x="3141" y="827"/>
                      </a:lnTo>
                      <a:lnTo>
                        <a:pt x="3161" y="801"/>
                      </a:lnTo>
                      <a:lnTo>
                        <a:pt x="3184" y="776"/>
                      </a:lnTo>
                      <a:lnTo>
                        <a:pt x="3205" y="753"/>
                      </a:lnTo>
                      <a:lnTo>
                        <a:pt x="3226" y="732"/>
                      </a:lnTo>
                      <a:lnTo>
                        <a:pt x="3249" y="711"/>
                      </a:lnTo>
                      <a:lnTo>
                        <a:pt x="3270" y="692"/>
                      </a:lnTo>
                      <a:lnTo>
                        <a:pt x="3312" y="660"/>
                      </a:lnTo>
                      <a:lnTo>
                        <a:pt x="3352" y="633"/>
                      </a:lnTo>
                      <a:lnTo>
                        <a:pt x="3390" y="614"/>
                      </a:lnTo>
                      <a:lnTo>
                        <a:pt x="3426" y="601"/>
                      </a:lnTo>
                      <a:lnTo>
                        <a:pt x="3492" y="597"/>
                      </a:lnTo>
                      <a:lnTo>
                        <a:pt x="3545" y="622"/>
                      </a:lnTo>
                      <a:lnTo>
                        <a:pt x="3589" y="683"/>
                      </a:lnTo>
                      <a:lnTo>
                        <a:pt x="3616" y="776"/>
                      </a:lnTo>
                      <a:lnTo>
                        <a:pt x="3625" y="907"/>
                      </a:lnTo>
                      <a:lnTo>
                        <a:pt x="3616" y="1078"/>
                      </a:lnTo>
                      <a:lnTo>
                        <a:pt x="3603" y="1179"/>
                      </a:lnTo>
                      <a:lnTo>
                        <a:pt x="3583" y="1289"/>
                      </a:lnTo>
                      <a:lnTo>
                        <a:pt x="3559" y="1413"/>
                      </a:lnTo>
                      <a:lnTo>
                        <a:pt x="3545" y="1477"/>
                      </a:lnTo>
                      <a:lnTo>
                        <a:pt x="3530" y="1546"/>
                      </a:lnTo>
                      <a:lnTo>
                        <a:pt x="3544" y="1513"/>
                      </a:lnTo>
                      <a:lnTo>
                        <a:pt x="3559" y="1481"/>
                      </a:lnTo>
                      <a:lnTo>
                        <a:pt x="3589" y="1422"/>
                      </a:lnTo>
                      <a:lnTo>
                        <a:pt x="3618" y="1367"/>
                      </a:lnTo>
                      <a:lnTo>
                        <a:pt x="3646" y="1316"/>
                      </a:lnTo>
                      <a:lnTo>
                        <a:pt x="3673" y="1270"/>
                      </a:lnTo>
                      <a:lnTo>
                        <a:pt x="3699" y="1228"/>
                      </a:lnTo>
                      <a:lnTo>
                        <a:pt x="3726" y="1190"/>
                      </a:lnTo>
                      <a:lnTo>
                        <a:pt x="3751" y="1156"/>
                      </a:lnTo>
                      <a:lnTo>
                        <a:pt x="3776" y="1126"/>
                      </a:lnTo>
                      <a:lnTo>
                        <a:pt x="3800" y="1099"/>
                      </a:lnTo>
                      <a:lnTo>
                        <a:pt x="3823" y="1076"/>
                      </a:lnTo>
                      <a:lnTo>
                        <a:pt x="3846" y="1055"/>
                      </a:lnTo>
                      <a:lnTo>
                        <a:pt x="3890" y="1027"/>
                      </a:lnTo>
                      <a:lnTo>
                        <a:pt x="3931" y="1012"/>
                      </a:lnTo>
                      <a:lnTo>
                        <a:pt x="4007" y="1017"/>
                      </a:lnTo>
                      <a:lnTo>
                        <a:pt x="4074" y="1065"/>
                      </a:lnTo>
                      <a:lnTo>
                        <a:pt x="4133" y="1147"/>
                      </a:lnTo>
                      <a:lnTo>
                        <a:pt x="4158" y="1200"/>
                      </a:lnTo>
                      <a:lnTo>
                        <a:pt x="4180" y="1259"/>
                      </a:lnTo>
                      <a:lnTo>
                        <a:pt x="4218" y="1394"/>
                      </a:lnTo>
                      <a:lnTo>
                        <a:pt x="4251" y="1546"/>
                      </a:lnTo>
                      <a:lnTo>
                        <a:pt x="4285" y="1871"/>
                      </a:lnTo>
                      <a:lnTo>
                        <a:pt x="4289" y="2184"/>
                      </a:lnTo>
                      <a:lnTo>
                        <a:pt x="4279" y="2319"/>
                      </a:lnTo>
                      <a:lnTo>
                        <a:pt x="4262" y="2432"/>
                      </a:lnTo>
                      <a:lnTo>
                        <a:pt x="4243" y="2494"/>
                      </a:lnTo>
                      <a:lnTo>
                        <a:pt x="4230" y="2521"/>
                      </a:lnTo>
                      <a:lnTo>
                        <a:pt x="4215" y="2548"/>
                      </a:lnTo>
                      <a:lnTo>
                        <a:pt x="4198" y="2570"/>
                      </a:lnTo>
                      <a:lnTo>
                        <a:pt x="4180" y="2591"/>
                      </a:lnTo>
                      <a:lnTo>
                        <a:pt x="4160" y="2608"/>
                      </a:lnTo>
                      <a:lnTo>
                        <a:pt x="4139" y="2626"/>
                      </a:lnTo>
                      <a:lnTo>
                        <a:pt x="4095" y="2650"/>
                      </a:lnTo>
                      <a:lnTo>
                        <a:pt x="4047" y="2665"/>
                      </a:lnTo>
                      <a:lnTo>
                        <a:pt x="3950" y="2665"/>
                      </a:lnTo>
                      <a:lnTo>
                        <a:pt x="3861" y="2622"/>
                      </a:lnTo>
                      <a:lnTo>
                        <a:pt x="3823" y="2584"/>
                      </a:lnTo>
                      <a:lnTo>
                        <a:pt x="3791" y="2534"/>
                      </a:lnTo>
                      <a:lnTo>
                        <a:pt x="3753" y="2401"/>
                      </a:lnTo>
                      <a:lnTo>
                        <a:pt x="3757" y="2221"/>
                      </a:lnTo>
                      <a:lnTo>
                        <a:pt x="3734" y="2276"/>
                      </a:lnTo>
                      <a:lnTo>
                        <a:pt x="3698" y="2357"/>
                      </a:lnTo>
                      <a:lnTo>
                        <a:pt x="3677" y="2407"/>
                      </a:lnTo>
                      <a:lnTo>
                        <a:pt x="3652" y="2462"/>
                      </a:lnTo>
                      <a:lnTo>
                        <a:pt x="3625" y="2519"/>
                      </a:lnTo>
                      <a:lnTo>
                        <a:pt x="3612" y="2549"/>
                      </a:lnTo>
                      <a:lnTo>
                        <a:pt x="3599" y="2580"/>
                      </a:lnTo>
                      <a:lnTo>
                        <a:pt x="3583" y="2612"/>
                      </a:lnTo>
                      <a:lnTo>
                        <a:pt x="3568" y="2643"/>
                      </a:lnTo>
                      <a:lnTo>
                        <a:pt x="3551" y="2675"/>
                      </a:lnTo>
                      <a:lnTo>
                        <a:pt x="3536" y="2707"/>
                      </a:lnTo>
                      <a:lnTo>
                        <a:pt x="3519" y="2741"/>
                      </a:lnTo>
                      <a:lnTo>
                        <a:pt x="3502" y="2774"/>
                      </a:lnTo>
                      <a:lnTo>
                        <a:pt x="3485" y="2808"/>
                      </a:lnTo>
                      <a:lnTo>
                        <a:pt x="3468" y="2840"/>
                      </a:lnTo>
                      <a:lnTo>
                        <a:pt x="3450" y="2873"/>
                      </a:lnTo>
                      <a:lnTo>
                        <a:pt x="3431" y="2905"/>
                      </a:lnTo>
                      <a:lnTo>
                        <a:pt x="3414" y="2939"/>
                      </a:lnTo>
                      <a:lnTo>
                        <a:pt x="3395" y="2970"/>
                      </a:lnTo>
                      <a:lnTo>
                        <a:pt x="3378" y="3002"/>
                      </a:lnTo>
                      <a:lnTo>
                        <a:pt x="3359" y="3032"/>
                      </a:lnTo>
                      <a:lnTo>
                        <a:pt x="3340" y="3063"/>
                      </a:lnTo>
                      <a:lnTo>
                        <a:pt x="3321" y="3093"/>
                      </a:lnTo>
                      <a:lnTo>
                        <a:pt x="3283" y="3150"/>
                      </a:lnTo>
                      <a:lnTo>
                        <a:pt x="3245" y="3202"/>
                      </a:lnTo>
                      <a:lnTo>
                        <a:pt x="3226" y="3226"/>
                      </a:lnTo>
                      <a:lnTo>
                        <a:pt x="3207" y="3249"/>
                      </a:lnTo>
                      <a:lnTo>
                        <a:pt x="3188" y="3272"/>
                      </a:lnTo>
                      <a:lnTo>
                        <a:pt x="3169" y="3291"/>
                      </a:lnTo>
                      <a:lnTo>
                        <a:pt x="3150" y="3310"/>
                      </a:lnTo>
                      <a:lnTo>
                        <a:pt x="3131" y="3327"/>
                      </a:lnTo>
                      <a:lnTo>
                        <a:pt x="3095" y="3357"/>
                      </a:lnTo>
                      <a:lnTo>
                        <a:pt x="3059" y="3378"/>
                      </a:lnTo>
                      <a:lnTo>
                        <a:pt x="3025" y="3390"/>
                      </a:lnTo>
                      <a:lnTo>
                        <a:pt x="2958" y="3388"/>
                      </a:lnTo>
                      <a:lnTo>
                        <a:pt x="2899" y="3344"/>
                      </a:lnTo>
                      <a:lnTo>
                        <a:pt x="2848" y="3251"/>
                      </a:lnTo>
                      <a:lnTo>
                        <a:pt x="2806" y="3105"/>
                      </a:lnTo>
                      <a:lnTo>
                        <a:pt x="2783" y="2922"/>
                      </a:lnTo>
                      <a:lnTo>
                        <a:pt x="2785" y="2736"/>
                      </a:lnTo>
                      <a:lnTo>
                        <a:pt x="2764" y="2762"/>
                      </a:lnTo>
                      <a:lnTo>
                        <a:pt x="2745" y="2785"/>
                      </a:lnTo>
                      <a:lnTo>
                        <a:pt x="2726" y="2808"/>
                      </a:lnTo>
                      <a:lnTo>
                        <a:pt x="2707" y="2831"/>
                      </a:lnTo>
                      <a:lnTo>
                        <a:pt x="2688" y="2850"/>
                      </a:lnTo>
                      <a:lnTo>
                        <a:pt x="2669" y="2869"/>
                      </a:lnTo>
                      <a:lnTo>
                        <a:pt x="2633" y="2901"/>
                      </a:lnTo>
                      <a:lnTo>
                        <a:pt x="2597" y="2928"/>
                      </a:lnTo>
                      <a:lnTo>
                        <a:pt x="2564" y="2951"/>
                      </a:lnTo>
                      <a:lnTo>
                        <a:pt x="2532" y="2968"/>
                      </a:lnTo>
                      <a:lnTo>
                        <a:pt x="2500" y="2981"/>
                      </a:lnTo>
                      <a:lnTo>
                        <a:pt x="2441" y="2992"/>
                      </a:lnTo>
                      <a:lnTo>
                        <a:pt x="2388" y="2987"/>
                      </a:lnTo>
                      <a:lnTo>
                        <a:pt x="2298" y="2933"/>
                      </a:lnTo>
                      <a:lnTo>
                        <a:pt x="2279" y="2911"/>
                      </a:lnTo>
                      <a:lnTo>
                        <a:pt x="2262" y="2886"/>
                      </a:lnTo>
                      <a:lnTo>
                        <a:pt x="2230" y="2829"/>
                      </a:lnTo>
                      <a:lnTo>
                        <a:pt x="2205" y="2764"/>
                      </a:lnTo>
                      <a:lnTo>
                        <a:pt x="2186" y="2690"/>
                      </a:lnTo>
                      <a:lnTo>
                        <a:pt x="2165" y="2525"/>
                      </a:lnTo>
                      <a:lnTo>
                        <a:pt x="2169" y="2346"/>
                      </a:lnTo>
                      <a:lnTo>
                        <a:pt x="2146" y="2422"/>
                      </a:lnTo>
                      <a:lnTo>
                        <a:pt x="2125" y="2492"/>
                      </a:lnTo>
                      <a:lnTo>
                        <a:pt x="2101" y="2557"/>
                      </a:lnTo>
                      <a:lnTo>
                        <a:pt x="2085" y="2588"/>
                      </a:lnTo>
                      <a:lnTo>
                        <a:pt x="2070" y="2616"/>
                      </a:lnTo>
                      <a:lnTo>
                        <a:pt x="2053" y="2645"/>
                      </a:lnTo>
                      <a:lnTo>
                        <a:pt x="2034" y="2669"/>
                      </a:lnTo>
                      <a:lnTo>
                        <a:pt x="2011" y="2696"/>
                      </a:lnTo>
                      <a:lnTo>
                        <a:pt x="1986" y="2719"/>
                      </a:lnTo>
                      <a:lnTo>
                        <a:pt x="1960" y="2740"/>
                      </a:lnTo>
                      <a:lnTo>
                        <a:pt x="1928" y="2760"/>
                      </a:lnTo>
                      <a:lnTo>
                        <a:pt x="1893" y="2781"/>
                      </a:lnTo>
                      <a:lnTo>
                        <a:pt x="1853" y="2799"/>
                      </a:lnTo>
                      <a:lnTo>
                        <a:pt x="1806" y="2818"/>
                      </a:lnTo>
                      <a:lnTo>
                        <a:pt x="1760" y="2829"/>
                      </a:lnTo>
                      <a:lnTo>
                        <a:pt x="1680" y="2835"/>
                      </a:lnTo>
                      <a:lnTo>
                        <a:pt x="1612" y="2821"/>
                      </a:lnTo>
                      <a:lnTo>
                        <a:pt x="1557" y="2789"/>
                      </a:lnTo>
                      <a:lnTo>
                        <a:pt x="1509" y="2741"/>
                      </a:lnTo>
                      <a:lnTo>
                        <a:pt x="1473" y="2681"/>
                      </a:lnTo>
                      <a:lnTo>
                        <a:pt x="1443" y="2608"/>
                      </a:lnTo>
                      <a:lnTo>
                        <a:pt x="1422" y="2527"/>
                      </a:lnTo>
                      <a:lnTo>
                        <a:pt x="1395" y="2350"/>
                      </a:lnTo>
                      <a:lnTo>
                        <a:pt x="1388" y="2169"/>
                      </a:lnTo>
                      <a:lnTo>
                        <a:pt x="1386" y="2082"/>
                      </a:lnTo>
                      <a:lnTo>
                        <a:pt x="1388" y="2002"/>
                      </a:lnTo>
                      <a:lnTo>
                        <a:pt x="1388" y="1869"/>
                      </a:lnTo>
                      <a:lnTo>
                        <a:pt x="1367" y="1958"/>
                      </a:lnTo>
                      <a:lnTo>
                        <a:pt x="1342" y="2044"/>
                      </a:lnTo>
                      <a:lnTo>
                        <a:pt x="1317" y="2126"/>
                      </a:lnTo>
                      <a:lnTo>
                        <a:pt x="1291" y="2205"/>
                      </a:lnTo>
                      <a:lnTo>
                        <a:pt x="1262" y="2283"/>
                      </a:lnTo>
                      <a:lnTo>
                        <a:pt x="1234" y="2357"/>
                      </a:lnTo>
                      <a:lnTo>
                        <a:pt x="1203" y="2426"/>
                      </a:lnTo>
                      <a:lnTo>
                        <a:pt x="1188" y="2458"/>
                      </a:lnTo>
                      <a:lnTo>
                        <a:pt x="1173" y="2491"/>
                      </a:lnTo>
                      <a:lnTo>
                        <a:pt x="1158" y="2521"/>
                      </a:lnTo>
                      <a:lnTo>
                        <a:pt x="1140" y="2551"/>
                      </a:lnTo>
                      <a:lnTo>
                        <a:pt x="1108" y="2608"/>
                      </a:lnTo>
                      <a:lnTo>
                        <a:pt x="1076" y="2658"/>
                      </a:lnTo>
                      <a:lnTo>
                        <a:pt x="1043" y="2703"/>
                      </a:lnTo>
                      <a:lnTo>
                        <a:pt x="1026" y="2722"/>
                      </a:lnTo>
                      <a:lnTo>
                        <a:pt x="1011" y="2741"/>
                      </a:lnTo>
                      <a:lnTo>
                        <a:pt x="979" y="2776"/>
                      </a:lnTo>
                      <a:lnTo>
                        <a:pt x="945" y="2802"/>
                      </a:lnTo>
                      <a:lnTo>
                        <a:pt x="914" y="2821"/>
                      </a:lnTo>
                      <a:lnTo>
                        <a:pt x="851" y="2838"/>
                      </a:lnTo>
                      <a:lnTo>
                        <a:pt x="793" y="2825"/>
                      </a:lnTo>
                      <a:lnTo>
                        <a:pt x="737" y="2776"/>
                      </a:lnTo>
                      <a:lnTo>
                        <a:pt x="690" y="2692"/>
                      </a:lnTo>
                      <a:lnTo>
                        <a:pt x="667" y="2635"/>
                      </a:lnTo>
                      <a:lnTo>
                        <a:pt x="648" y="2568"/>
                      </a:lnTo>
                      <a:lnTo>
                        <a:pt x="614" y="2403"/>
                      </a:lnTo>
                      <a:lnTo>
                        <a:pt x="578" y="1937"/>
                      </a:lnTo>
                      <a:lnTo>
                        <a:pt x="561" y="1996"/>
                      </a:lnTo>
                      <a:lnTo>
                        <a:pt x="542" y="2057"/>
                      </a:lnTo>
                      <a:lnTo>
                        <a:pt x="523" y="2118"/>
                      </a:lnTo>
                      <a:lnTo>
                        <a:pt x="502" y="2181"/>
                      </a:lnTo>
                      <a:lnTo>
                        <a:pt x="479" y="2240"/>
                      </a:lnTo>
                      <a:lnTo>
                        <a:pt x="465" y="2270"/>
                      </a:lnTo>
                      <a:lnTo>
                        <a:pt x="452" y="2299"/>
                      </a:lnTo>
                      <a:lnTo>
                        <a:pt x="420" y="2354"/>
                      </a:lnTo>
                      <a:lnTo>
                        <a:pt x="386" y="2405"/>
                      </a:lnTo>
                      <a:lnTo>
                        <a:pt x="256" y="2443"/>
                      </a:lnTo>
                      <a:lnTo>
                        <a:pt x="201" y="2462"/>
                      </a:lnTo>
                      <a:lnTo>
                        <a:pt x="152" y="2473"/>
                      </a:lnTo>
                      <a:lnTo>
                        <a:pt x="106" y="2470"/>
                      </a:lnTo>
                      <a:lnTo>
                        <a:pt x="68" y="2447"/>
                      </a:lnTo>
                      <a:lnTo>
                        <a:pt x="34" y="2396"/>
                      </a:lnTo>
                      <a:lnTo>
                        <a:pt x="7" y="2310"/>
                      </a:lnTo>
                      <a:lnTo>
                        <a:pt x="0" y="1510"/>
                      </a:lnTo>
                      <a:lnTo>
                        <a:pt x="19" y="1283"/>
                      </a:lnTo>
                      <a:lnTo>
                        <a:pt x="34" y="1198"/>
                      </a:lnTo>
                      <a:lnTo>
                        <a:pt x="53" y="1139"/>
                      </a:lnTo>
                      <a:lnTo>
                        <a:pt x="64" y="1122"/>
                      </a:lnTo>
                      <a:lnTo>
                        <a:pt x="76" y="1112"/>
                      </a:lnTo>
                      <a:lnTo>
                        <a:pt x="106" y="1124"/>
                      </a:lnTo>
                      <a:lnTo>
                        <a:pt x="140" y="1181"/>
                      </a:lnTo>
                      <a:lnTo>
                        <a:pt x="159" y="1226"/>
                      </a:lnTo>
                      <a:lnTo>
                        <a:pt x="180" y="1287"/>
                      </a:lnTo>
                      <a:lnTo>
                        <a:pt x="205" y="1388"/>
                      </a:lnTo>
                      <a:lnTo>
                        <a:pt x="218" y="1500"/>
                      </a:lnTo>
                      <a:lnTo>
                        <a:pt x="230" y="1614"/>
                      </a:lnTo>
                      <a:lnTo>
                        <a:pt x="245" y="1721"/>
                      </a:lnTo>
                      <a:lnTo>
                        <a:pt x="245" y="1721"/>
                      </a:lnTo>
                      <a:close/>
                    </a:path>
                  </a:pathLst>
                </a:custGeom>
                <a:solidFill>
                  <a:srgbClr val="A3FF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65" name="Freeform 45"/>
                <p:cNvSpPr>
                  <a:spLocks/>
                </p:cNvSpPr>
                <p:nvPr/>
              </p:nvSpPr>
              <p:spPr bwMode="auto">
                <a:xfrm>
                  <a:off x="2596" y="1591"/>
                  <a:ext cx="582" cy="960"/>
                </a:xfrm>
                <a:custGeom>
                  <a:avLst/>
                  <a:gdLst>
                    <a:gd name="T0" fmla="*/ 276 w 1164"/>
                    <a:gd name="T1" fmla="*/ 0 h 1920"/>
                    <a:gd name="T2" fmla="*/ 59 w 1164"/>
                    <a:gd name="T3" fmla="*/ 443 h 1920"/>
                    <a:gd name="T4" fmla="*/ 0 w 1164"/>
                    <a:gd name="T5" fmla="*/ 1105 h 1920"/>
                    <a:gd name="T6" fmla="*/ 179 w 1164"/>
                    <a:gd name="T7" fmla="*/ 1740 h 1920"/>
                    <a:gd name="T8" fmla="*/ 493 w 1164"/>
                    <a:gd name="T9" fmla="*/ 1920 h 1920"/>
                    <a:gd name="T10" fmla="*/ 816 w 1164"/>
                    <a:gd name="T11" fmla="*/ 1801 h 1920"/>
                    <a:gd name="T12" fmla="*/ 1044 w 1164"/>
                    <a:gd name="T13" fmla="*/ 1236 h 1920"/>
                    <a:gd name="T14" fmla="*/ 1164 w 1164"/>
                    <a:gd name="T15" fmla="*/ 407 h 1920"/>
                    <a:gd name="T16" fmla="*/ 852 w 1164"/>
                    <a:gd name="T17" fmla="*/ 84 h 1920"/>
                    <a:gd name="T18" fmla="*/ 599 w 1164"/>
                    <a:gd name="T19" fmla="*/ 12 h 1920"/>
                    <a:gd name="T20" fmla="*/ 276 w 1164"/>
                    <a:gd name="T21" fmla="*/ 0 h 1920"/>
                    <a:gd name="T22" fmla="*/ 276 w 1164"/>
                    <a:gd name="T23" fmla="*/ 0 h 19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64" h="1920">
                      <a:moveTo>
                        <a:pt x="276" y="0"/>
                      </a:moveTo>
                      <a:lnTo>
                        <a:pt x="59" y="443"/>
                      </a:lnTo>
                      <a:lnTo>
                        <a:pt x="0" y="1105"/>
                      </a:lnTo>
                      <a:lnTo>
                        <a:pt x="179" y="1740"/>
                      </a:lnTo>
                      <a:lnTo>
                        <a:pt x="493" y="1920"/>
                      </a:lnTo>
                      <a:lnTo>
                        <a:pt x="816" y="1801"/>
                      </a:lnTo>
                      <a:lnTo>
                        <a:pt x="1044" y="1236"/>
                      </a:lnTo>
                      <a:lnTo>
                        <a:pt x="1164" y="407"/>
                      </a:lnTo>
                      <a:lnTo>
                        <a:pt x="852" y="84"/>
                      </a:lnTo>
                      <a:lnTo>
                        <a:pt x="599" y="12"/>
                      </a:lnTo>
                      <a:lnTo>
                        <a:pt x="276" y="0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6B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66" name="Freeform 46"/>
                <p:cNvSpPr>
                  <a:spLocks/>
                </p:cNvSpPr>
                <p:nvPr/>
              </p:nvSpPr>
              <p:spPr bwMode="auto">
                <a:xfrm>
                  <a:off x="1588" y="1190"/>
                  <a:ext cx="2610" cy="336"/>
                </a:xfrm>
                <a:custGeom>
                  <a:avLst/>
                  <a:gdLst>
                    <a:gd name="T0" fmla="*/ 80 w 5221"/>
                    <a:gd name="T1" fmla="*/ 568 h 673"/>
                    <a:gd name="T2" fmla="*/ 185 w 5221"/>
                    <a:gd name="T3" fmla="*/ 523 h 673"/>
                    <a:gd name="T4" fmla="*/ 282 w 5221"/>
                    <a:gd name="T5" fmla="*/ 479 h 673"/>
                    <a:gd name="T6" fmla="*/ 375 w 5221"/>
                    <a:gd name="T7" fmla="*/ 441 h 673"/>
                    <a:gd name="T8" fmla="*/ 512 w 5221"/>
                    <a:gd name="T9" fmla="*/ 388 h 673"/>
                    <a:gd name="T10" fmla="*/ 711 w 5221"/>
                    <a:gd name="T11" fmla="*/ 321 h 673"/>
                    <a:gd name="T12" fmla="*/ 972 w 5221"/>
                    <a:gd name="T13" fmla="*/ 253 h 673"/>
                    <a:gd name="T14" fmla="*/ 1230 w 5221"/>
                    <a:gd name="T15" fmla="*/ 183 h 673"/>
                    <a:gd name="T16" fmla="*/ 1479 w 5221"/>
                    <a:gd name="T17" fmla="*/ 127 h 673"/>
                    <a:gd name="T18" fmla="*/ 1673 w 5221"/>
                    <a:gd name="T19" fmla="*/ 86 h 673"/>
                    <a:gd name="T20" fmla="*/ 1943 w 5221"/>
                    <a:gd name="T21" fmla="*/ 34 h 673"/>
                    <a:gd name="T22" fmla="*/ 2287 w 5221"/>
                    <a:gd name="T23" fmla="*/ 0 h 673"/>
                    <a:gd name="T24" fmla="*/ 2856 w 5221"/>
                    <a:gd name="T25" fmla="*/ 55 h 673"/>
                    <a:gd name="T26" fmla="*/ 3065 w 5221"/>
                    <a:gd name="T27" fmla="*/ 108 h 673"/>
                    <a:gd name="T28" fmla="*/ 3255 w 5221"/>
                    <a:gd name="T29" fmla="*/ 169 h 673"/>
                    <a:gd name="T30" fmla="*/ 3432 w 5221"/>
                    <a:gd name="T31" fmla="*/ 232 h 673"/>
                    <a:gd name="T32" fmla="*/ 3603 w 5221"/>
                    <a:gd name="T33" fmla="*/ 293 h 673"/>
                    <a:gd name="T34" fmla="*/ 3776 w 5221"/>
                    <a:gd name="T35" fmla="*/ 344 h 673"/>
                    <a:gd name="T36" fmla="*/ 3955 w 5221"/>
                    <a:gd name="T37" fmla="*/ 382 h 673"/>
                    <a:gd name="T38" fmla="*/ 4362 w 5221"/>
                    <a:gd name="T39" fmla="*/ 401 h 673"/>
                    <a:gd name="T40" fmla="*/ 4865 w 5221"/>
                    <a:gd name="T41" fmla="*/ 312 h 673"/>
                    <a:gd name="T42" fmla="*/ 5056 w 5221"/>
                    <a:gd name="T43" fmla="*/ 243 h 673"/>
                    <a:gd name="T44" fmla="*/ 5160 w 5221"/>
                    <a:gd name="T45" fmla="*/ 196 h 673"/>
                    <a:gd name="T46" fmla="*/ 5217 w 5221"/>
                    <a:gd name="T47" fmla="*/ 217 h 673"/>
                    <a:gd name="T48" fmla="*/ 5213 w 5221"/>
                    <a:gd name="T49" fmla="*/ 262 h 673"/>
                    <a:gd name="T50" fmla="*/ 5141 w 5221"/>
                    <a:gd name="T51" fmla="*/ 304 h 673"/>
                    <a:gd name="T52" fmla="*/ 5037 w 5221"/>
                    <a:gd name="T53" fmla="*/ 359 h 673"/>
                    <a:gd name="T54" fmla="*/ 4941 w 5221"/>
                    <a:gd name="T55" fmla="*/ 416 h 673"/>
                    <a:gd name="T56" fmla="*/ 4850 w 5221"/>
                    <a:gd name="T57" fmla="*/ 468 h 673"/>
                    <a:gd name="T58" fmla="*/ 4759 w 5221"/>
                    <a:gd name="T59" fmla="*/ 517 h 673"/>
                    <a:gd name="T60" fmla="*/ 4664 w 5221"/>
                    <a:gd name="T61" fmla="*/ 561 h 673"/>
                    <a:gd name="T62" fmla="*/ 4561 w 5221"/>
                    <a:gd name="T63" fmla="*/ 595 h 673"/>
                    <a:gd name="T64" fmla="*/ 4384 w 5221"/>
                    <a:gd name="T65" fmla="*/ 633 h 673"/>
                    <a:gd name="T66" fmla="*/ 3960 w 5221"/>
                    <a:gd name="T67" fmla="*/ 605 h 673"/>
                    <a:gd name="T68" fmla="*/ 3776 w 5221"/>
                    <a:gd name="T69" fmla="*/ 555 h 673"/>
                    <a:gd name="T70" fmla="*/ 3597 w 5221"/>
                    <a:gd name="T71" fmla="*/ 492 h 673"/>
                    <a:gd name="T72" fmla="*/ 3419 w 5221"/>
                    <a:gd name="T73" fmla="*/ 420 h 673"/>
                    <a:gd name="T74" fmla="*/ 3329 w 5221"/>
                    <a:gd name="T75" fmla="*/ 382 h 673"/>
                    <a:gd name="T76" fmla="*/ 3236 w 5221"/>
                    <a:gd name="T77" fmla="*/ 346 h 673"/>
                    <a:gd name="T78" fmla="*/ 3139 w 5221"/>
                    <a:gd name="T79" fmla="*/ 310 h 673"/>
                    <a:gd name="T80" fmla="*/ 2932 w 5221"/>
                    <a:gd name="T81" fmla="*/ 245 h 673"/>
                    <a:gd name="T82" fmla="*/ 2721 w 5221"/>
                    <a:gd name="T83" fmla="*/ 198 h 673"/>
                    <a:gd name="T84" fmla="*/ 2445 w 5221"/>
                    <a:gd name="T85" fmla="*/ 156 h 673"/>
                    <a:gd name="T86" fmla="*/ 2107 w 5221"/>
                    <a:gd name="T87" fmla="*/ 139 h 673"/>
                    <a:gd name="T88" fmla="*/ 1590 w 5221"/>
                    <a:gd name="T89" fmla="*/ 196 h 673"/>
                    <a:gd name="T90" fmla="*/ 1249 w 5221"/>
                    <a:gd name="T91" fmla="*/ 268 h 673"/>
                    <a:gd name="T92" fmla="*/ 993 w 5221"/>
                    <a:gd name="T93" fmla="*/ 338 h 673"/>
                    <a:gd name="T94" fmla="*/ 848 w 5221"/>
                    <a:gd name="T95" fmla="*/ 376 h 673"/>
                    <a:gd name="T96" fmla="*/ 633 w 5221"/>
                    <a:gd name="T97" fmla="*/ 437 h 673"/>
                    <a:gd name="T98" fmla="*/ 447 w 5221"/>
                    <a:gd name="T99" fmla="*/ 506 h 673"/>
                    <a:gd name="T100" fmla="*/ 312 w 5221"/>
                    <a:gd name="T101" fmla="*/ 563 h 673"/>
                    <a:gd name="T102" fmla="*/ 217 w 5221"/>
                    <a:gd name="T103" fmla="*/ 603 h 673"/>
                    <a:gd name="T104" fmla="*/ 114 w 5221"/>
                    <a:gd name="T105" fmla="*/ 648 h 673"/>
                    <a:gd name="T106" fmla="*/ 25 w 5221"/>
                    <a:gd name="T107" fmla="*/ 673 h 673"/>
                    <a:gd name="T108" fmla="*/ 0 w 5221"/>
                    <a:gd name="T109" fmla="*/ 618 h 673"/>
                    <a:gd name="T110" fmla="*/ 25 w 5221"/>
                    <a:gd name="T111" fmla="*/ 591 h 6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21" h="673">
                      <a:moveTo>
                        <a:pt x="25" y="591"/>
                      </a:moveTo>
                      <a:lnTo>
                        <a:pt x="80" y="568"/>
                      </a:lnTo>
                      <a:lnTo>
                        <a:pt x="133" y="544"/>
                      </a:lnTo>
                      <a:lnTo>
                        <a:pt x="185" y="523"/>
                      </a:lnTo>
                      <a:lnTo>
                        <a:pt x="234" y="500"/>
                      </a:lnTo>
                      <a:lnTo>
                        <a:pt x="282" y="479"/>
                      </a:lnTo>
                      <a:lnTo>
                        <a:pt x="327" y="460"/>
                      </a:lnTo>
                      <a:lnTo>
                        <a:pt x="375" y="441"/>
                      </a:lnTo>
                      <a:lnTo>
                        <a:pt x="420" y="422"/>
                      </a:lnTo>
                      <a:lnTo>
                        <a:pt x="512" y="388"/>
                      </a:lnTo>
                      <a:lnTo>
                        <a:pt x="609" y="354"/>
                      </a:lnTo>
                      <a:lnTo>
                        <a:pt x="711" y="321"/>
                      </a:lnTo>
                      <a:lnTo>
                        <a:pt x="827" y="291"/>
                      </a:lnTo>
                      <a:lnTo>
                        <a:pt x="972" y="253"/>
                      </a:lnTo>
                      <a:lnTo>
                        <a:pt x="1101" y="217"/>
                      </a:lnTo>
                      <a:lnTo>
                        <a:pt x="1230" y="183"/>
                      </a:lnTo>
                      <a:lnTo>
                        <a:pt x="1377" y="150"/>
                      </a:lnTo>
                      <a:lnTo>
                        <a:pt x="1479" y="127"/>
                      </a:lnTo>
                      <a:lnTo>
                        <a:pt x="1578" y="106"/>
                      </a:lnTo>
                      <a:lnTo>
                        <a:pt x="1673" y="86"/>
                      </a:lnTo>
                      <a:lnTo>
                        <a:pt x="1766" y="67"/>
                      </a:lnTo>
                      <a:lnTo>
                        <a:pt x="1943" y="34"/>
                      </a:lnTo>
                      <a:lnTo>
                        <a:pt x="2116" y="11"/>
                      </a:lnTo>
                      <a:lnTo>
                        <a:pt x="2287" y="0"/>
                      </a:lnTo>
                      <a:lnTo>
                        <a:pt x="2466" y="2"/>
                      </a:lnTo>
                      <a:lnTo>
                        <a:pt x="2856" y="55"/>
                      </a:lnTo>
                      <a:lnTo>
                        <a:pt x="2964" y="82"/>
                      </a:lnTo>
                      <a:lnTo>
                        <a:pt x="3065" y="108"/>
                      </a:lnTo>
                      <a:lnTo>
                        <a:pt x="3162" y="139"/>
                      </a:lnTo>
                      <a:lnTo>
                        <a:pt x="3255" y="169"/>
                      </a:lnTo>
                      <a:lnTo>
                        <a:pt x="3344" y="202"/>
                      </a:lnTo>
                      <a:lnTo>
                        <a:pt x="3432" y="232"/>
                      </a:lnTo>
                      <a:lnTo>
                        <a:pt x="3517" y="262"/>
                      </a:lnTo>
                      <a:lnTo>
                        <a:pt x="3603" y="293"/>
                      </a:lnTo>
                      <a:lnTo>
                        <a:pt x="3689" y="319"/>
                      </a:lnTo>
                      <a:lnTo>
                        <a:pt x="3776" y="344"/>
                      </a:lnTo>
                      <a:lnTo>
                        <a:pt x="3863" y="365"/>
                      </a:lnTo>
                      <a:lnTo>
                        <a:pt x="3955" y="382"/>
                      </a:lnTo>
                      <a:lnTo>
                        <a:pt x="4149" y="403"/>
                      </a:lnTo>
                      <a:lnTo>
                        <a:pt x="4362" y="401"/>
                      </a:lnTo>
                      <a:lnTo>
                        <a:pt x="4772" y="336"/>
                      </a:lnTo>
                      <a:lnTo>
                        <a:pt x="4865" y="312"/>
                      </a:lnTo>
                      <a:lnTo>
                        <a:pt x="4959" y="281"/>
                      </a:lnTo>
                      <a:lnTo>
                        <a:pt x="5056" y="243"/>
                      </a:lnTo>
                      <a:lnTo>
                        <a:pt x="5107" y="221"/>
                      </a:lnTo>
                      <a:lnTo>
                        <a:pt x="5160" y="196"/>
                      </a:lnTo>
                      <a:lnTo>
                        <a:pt x="5194" y="194"/>
                      </a:lnTo>
                      <a:lnTo>
                        <a:pt x="5217" y="217"/>
                      </a:lnTo>
                      <a:lnTo>
                        <a:pt x="5221" y="249"/>
                      </a:lnTo>
                      <a:lnTo>
                        <a:pt x="5213" y="262"/>
                      </a:lnTo>
                      <a:lnTo>
                        <a:pt x="5198" y="276"/>
                      </a:lnTo>
                      <a:lnTo>
                        <a:pt x="5141" y="304"/>
                      </a:lnTo>
                      <a:lnTo>
                        <a:pt x="5088" y="331"/>
                      </a:lnTo>
                      <a:lnTo>
                        <a:pt x="5037" y="359"/>
                      </a:lnTo>
                      <a:lnTo>
                        <a:pt x="4989" y="388"/>
                      </a:lnTo>
                      <a:lnTo>
                        <a:pt x="4941" y="416"/>
                      </a:lnTo>
                      <a:lnTo>
                        <a:pt x="4896" y="443"/>
                      </a:lnTo>
                      <a:lnTo>
                        <a:pt x="4850" y="468"/>
                      </a:lnTo>
                      <a:lnTo>
                        <a:pt x="4805" y="492"/>
                      </a:lnTo>
                      <a:lnTo>
                        <a:pt x="4759" y="517"/>
                      </a:lnTo>
                      <a:lnTo>
                        <a:pt x="4711" y="540"/>
                      </a:lnTo>
                      <a:lnTo>
                        <a:pt x="4664" y="561"/>
                      </a:lnTo>
                      <a:lnTo>
                        <a:pt x="4614" y="578"/>
                      </a:lnTo>
                      <a:lnTo>
                        <a:pt x="4561" y="595"/>
                      </a:lnTo>
                      <a:lnTo>
                        <a:pt x="4506" y="610"/>
                      </a:lnTo>
                      <a:lnTo>
                        <a:pt x="4384" y="633"/>
                      </a:lnTo>
                      <a:lnTo>
                        <a:pt x="4162" y="633"/>
                      </a:lnTo>
                      <a:lnTo>
                        <a:pt x="3960" y="605"/>
                      </a:lnTo>
                      <a:lnTo>
                        <a:pt x="3867" y="582"/>
                      </a:lnTo>
                      <a:lnTo>
                        <a:pt x="3776" y="555"/>
                      </a:lnTo>
                      <a:lnTo>
                        <a:pt x="3687" y="525"/>
                      </a:lnTo>
                      <a:lnTo>
                        <a:pt x="3597" y="492"/>
                      </a:lnTo>
                      <a:lnTo>
                        <a:pt x="3508" y="456"/>
                      </a:lnTo>
                      <a:lnTo>
                        <a:pt x="3419" y="420"/>
                      </a:lnTo>
                      <a:lnTo>
                        <a:pt x="3375" y="401"/>
                      </a:lnTo>
                      <a:lnTo>
                        <a:pt x="3329" y="382"/>
                      </a:lnTo>
                      <a:lnTo>
                        <a:pt x="3282" y="365"/>
                      </a:lnTo>
                      <a:lnTo>
                        <a:pt x="3236" y="346"/>
                      </a:lnTo>
                      <a:lnTo>
                        <a:pt x="3189" y="327"/>
                      </a:lnTo>
                      <a:lnTo>
                        <a:pt x="3139" y="310"/>
                      </a:lnTo>
                      <a:lnTo>
                        <a:pt x="3038" y="278"/>
                      </a:lnTo>
                      <a:lnTo>
                        <a:pt x="2932" y="245"/>
                      </a:lnTo>
                      <a:lnTo>
                        <a:pt x="2820" y="219"/>
                      </a:lnTo>
                      <a:lnTo>
                        <a:pt x="2721" y="198"/>
                      </a:lnTo>
                      <a:lnTo>
                        <a:pt x="2626" y="181"/>
                      </a:lnTo>
                      <a:lnTo>
                        <a:pt x="2445" y="156"/>
                      </a:lnTo>
                      <a:lnTo>
                        <a:pt x="2272" y="141"/>
                      </a:lnTo>
                      <a:lnTo>
                        <a:pt x="2107" y="139"/>
                      </a:lnTo>
                      <a:lnTo>
                        <a:pt x="1770" y="167"/>
                      </a:lnTo>
                      <a:lnTo>
                        <a:pt x="1590" y="196"/>
                      </a:lnTo>
                      <a:lnTo>
                        <a:pt x="1394" y="234"/>
                      </a:lnTo>
                      <a:lnTo>
                        <a:pt x="1249" y="268"/>
                      </a:lnTo>
                      <a:lnTo>
                        <a:pt x="1120" y="302"/>
                      </a:lnTo>
                      <a:lnTo>
                        <a:pt x="993" y="338"/>
                      </a:lnTo>
                      <a:lnTo>
                        <a:pt x="922" y="357"/>
                      </a:lnTo>
                      <a:lnTo>
                        <a:pt x="848" y="376"/>
                      </a:lnTo>
                      <a:lnTo>
                        <a:pt x="734" y="407"/>
                      </a:lnTo>
                      <a:lnTo>
                        <a:pt x="633" y="437"/>
                      </a:lnTo>
                      <a:lnTo>
                        <a:pt x="538" y="470"/>
                      </a:lnTo>
                      <a:lnTo>
                        <a:pt x="447" y="506"/>
                      </a:lnTo>
                      <a:lnTo>
                        <a:pt x="358" y="542"/>
                      </a:lnTo>
                      <a:lnTo>
                        <a:pt x="312" y="563"/>
                      </a:lnTo>
                      <a:lnTo>
                        <a:pt x="264" y="582"/>
                      </a:lnTo>
                      <a:lnTo>
                        <a:pt x="217" y="603"/>
                      </a:lnTo>
                      <a:lnTo>
                        <a:pt x="168" y="625"/>
                      </a:lnTo>
                      <a:lnTo>
                        <a:pt x="114" y="648"/>
                      </a:lnTo>
                      <a:lnTo>
                        <a:pt x="59" y="673"/>
                      </a:lnTo>
                      <a:lnTo>
                        <a:pt x="25" y="673"/>
                      </a:lnTo>
                      <a:lnTo>
                        <a:pt x="2" y="650"/>
                      </a:lnTo>
                      <a:lnTo>
                        <a:pt x="0" y="618"/>
                      </a:lnTo>
                      <a:lnTo>
                        <a:pt x="10" y="603"/>
                      </a:lnTo>
                      <a:lnTo>
                        <a:pt x="25" y="591"/>
                      </a:lnTo>
                      <a:lnTo>
                        <a:pt x="25" y="5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67" name="Freeform 47"/>
                <p:cNvSpPr>
                  <a:spLocks/>
                </p:cNvSpPr>
                <p:nvPr/>
              </p:nvSpPr>
              <p:spPr bwMode="auto">
                <a:xfrm>
                  <a:off x="1436" y="1533"/>
                  <a:ext cx="254" cy="1354"/>
                </a:xfrm>
                <a:custGeom>
                  <a:avLst/>
                  <a:gdLst>
                    <a:gd name="T0" fmla="*/ 82 w 508"/>
                    <a:gd name="T1" fmla="*/ 29 h 2707"/>
                    <a:gd name="T2" fmla="*/ 97 w 508"/>
                    <a:gd name="T3" fmla="*/ 80 h 2707"/>
                    <a:gd name="T4" fmla="*/ 114 w 508"/>
                    <a:gd name="T5" fmla="*/ 128 h 2707"/>
                    <a:gd name="T6" fmla="*/ 129 w 508"/>
                    <a:gd name="T7" fmla="*/ 175 h 2707"/>
                    <a:gd name="T8" fmla="*/ 144 w 508"/>
                    <a:gd name="T9" fmla="*/ 221 h 2707"/>
                    <a:gd name="T10" fmla="*/ 162 w 508"/>
                    <a:gd name="T11" fmla="*/ 265 h 2707"/>
                    <a:gd name="T12" fmla="*/ 177 w 508"/>
                    <a:gd name="T13" fmla="*/ 308 h 2707"/>
                    <a:gd name="T14" fmla="*/ 192 w 508"/>
                    <a:gd name="T15" fmla="*/ 352 h 2707"/>
                    <a:gd name="T16" fmla="*/ 209 w 508"/>
                    <a:gd name="T17" fmla="*/ 394 h 2707"/>
                    <a:gd name="T18" fmla="*/ 240 w 508"/>
                    <a:gd name="T19" fmla="*/ 476 h 2707"/>
                    <a:gd name="T20" fmla="*/ 272 w 508"/>
                    <a:gd name="T21" fmla="*/ 555 h 2707"/>
                    <a:gd name="T22" fmla="*/ 300 w 508"/>
                    <a:gd name="T23" fmla="*/ 635 h 2707"/>
                    <a:gd name="T24" fmla="*/ 331 w 508"/>
                    <a:gd name="T25" fmla="*/ 713 h 2707"/>
                    <a:gd name="T26" fmla="*/ 357 w 508"/>
                    <a:gd name="T27" fmla="*/ 791 h 2707"/>
                    <a:gd name="T28" fmla="*/ 384 w 508"/>
                    <a:gd name="T29" fmla="*/ 871 h 2707"/>
                    <a:gd name="T30" fmla="*/ 409 w 508"/>
                    <a:gd name="T31" fmla="*/ 953 h 2707"/>
                    <a:gd name="T32" fmla="*/ 430 w 508"/>
                    <a:gd name="T33" fmla="*/ 1036 h 2707"/>
                    <a:gd name="T34" fmla="*/ 466 w 508"/>
                    <a:gd name="T35" fmla="*/ 1215 h 2707"/>
                    <a:gd name="T36" fmla="*/ 491 w 508"/>
                    <a:gd name="T37" fmla="*/ 1413 h 2707"/>
                    <a:gd name="T38" fmla="*/ 508 w 508"/>
                    <a:gd name="T39" fmla="*/ 1757 h 2707"/>
                    <a:gd name="T40" fmla="*/ 502 w 508"/>
                    <a:gd name="T41" fmla="*/ 1996 h 2707"/>
                    <a:gd name="T42" fmla="*/ 489 w 508"/>
                    <a:gd name="T43" fmla="*/ 2209 h 2707"/>
                    <a:gd name="T44" fmla="*/ 470 w 508"/>
                    <a:gd name="T45" fmla="*/ 2664 h 2707"/>
                    <a:gd name="T46" fmla="*/ 456 w 508"/>
                    <a:gd name="T47" fmla="*/ 2696 h 2707"/>
                    <a:gd name="T48" fmla="*/ 426 w 508"/>
                    <a:gd name="T49" fmla="*/ 2707 h 2707"/>
                    <a:gd name="T50" fmla="*/ 395 w 508"/>
                    <a:gd name="T51" fmla="*/ 2696 h 2707"/>
                    <a:gd name="T52" fmla="*/ 382 w 508"/>
                    <a:gd name="T53" fmla="*/ 2664 h 2707"/>
                    <a:gd name="T54" fmla="*/ 378 w 508"/>
                    <a:gd name="T55" fmla="*/ 2538 h 2707"/>
                    <a:gd name="T56" fmla="*/ 367 w 508"/>
                    <a:gd name="T57" fmla="*/ 2422 h 2707"/>
                    <a:gd name="T58" fmla="*/ 352 w 508"/>
                    <a:gd name="T59" fmla="*/ 2316 h 2707"/>
                    <a:gd name="T60" fmla="*/ 337 w 508"/>
                    <a:gd name="T61" fmla="*/ 2213 h 2707"/>
                    <a:gd name="T62" fmla="*/ 289 w 508"/>
                    <a:gd name="T63" fmla="*/ 1761 h 2707"/>
                    <a:gd name="T64" fmla="*/ 274 w 508"/>
                    <a:gd name="T65" fmla="*/ 1426 h 2707"/>
                    <a:gd name="T66" fmla="*/ 255 w 508"/>
                    <a:gd name="T67" fmla="*/ 1232 h 2707"/>
                    <a:gd name="T68" fmla="*/ 234 w 508"/>
                    <a:gd name="T69" fmla="*/ 1057 h 2707"/>
                    <a:gd name="T70" fmla="*/ 207 w 508"/>
                    <a:gd name="T71" fmla="*/ 892 h 2707"/>
                    <a:gd name="T72" fmla="*/ 194 w 508"/>
                    <a:gd name="T73" fmla="*/ 812 h 2707"/>
                    <a:gd name="T74" fmla="*/ 179 w 508"/>
                    <a:gd name="T75" fmla="*/ 732 h 2707"/>
                    <a:gd name="T76" fmla="*/ 162 w 508"/>
                    <a:gd name="T77" fmla="*/ 654 h 2707"/>
                    <a:gd name="T78" fmla="*/ 143 w 508"/>
                    <a:gd name="T79" fmla="*/ 576 h 2707"/>
                    <a:gd name="T80" fmla="*/ 124 w 508"/>
                    <a:gd name="T81" fmla="*/ 495 h 2707"/>
                    <a:gd name="T82" fmla="*/ 103 w 508"/>
                    <a:gd name="T83" fmla="*/ 413 h 2707"/>
                    <a:gd name="T84" fmla="*/ 80 w 508"/>
                    <a:gd name="T85" fmla="*/ 329 h 2707"/>
                    <a:gd name="T86" fmla="*/ 53 w 508"/>
                    <a:gd name="T87" fmla="*/ 242 h 2707"/>
                    <a:gd name="T88" fmla="*/ 27 w 508"/>
                    <a:gd name="T89" fmla="*/ 150 h 2707"/>
                    <a:gd name="T90" fmla="*/ 0 w 508"/>
                    <a:gd name="T91" fmla="*/ 55 h 2707"/>
                    <a:gd name="T92" fmla="*/ 2 w 508"/>
                    <a:gd name="T93" fmla="*/ 19 h 2707"/>
                    <a:gd name="T94" fmla="*/ 29 w 508"/>
                    <a:gd name="T95" fmla="*/ 0 h 2707"/>
                    <a:gd name="T96" fmla="*/ 59 w 508"/>
                    <a:gd name="T97" fmla="*/ 2 h 2707"/>
                    <a:gd name="T98" fmla="*/ 82 w 508"/>
                    <a:gd name="T99" fmla="*/ 29 h 2707"/>
                    <a:gd name="T100" fmla="*/ 82 w 508"/>
                    <a:gd name="T101" fmla="*/ 29 h 27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08" h="2707">
                      <a:moveTo>
                        <a:pt x="82" y="29"/>
                      </a:moveTo>
                      <a:lnTo>
                        <a:pt x="97" y="80"/>
                      </a:lnTo>
                      <a:lnTo>
                        <a:pt x="114" y="128"/>
                      </a:lnTo>
                      <a:lnTo>
                        <a:pt x="129" y="175"/>
                      </a:lnTo>
                      <a:lnTo>
                        <a:pt x="144" y="221"/>
                      </a:lnTo>
                      <a:lnTo>
                        <a:pt x="162" y="265"/>
                      </a:lnTo>
                      <a:lnTo>
                        <a:pt x="177" y="308"/>
                      </a:lnTo>
                      <a:lnTo>
                        <a:pt x="192" y="352"/>
                      </a:lnTo>
                      <a:lnTo>
                        <a:pt x="209" y="394"/>
                      </a:lnTo>
                      <a:lnTo>
                        <a:pt x="240" y="476"/>
                      </a:lnTo>
                      <a:lnTo>
                        <a:pt x="272" y="555"/>
                      </a:lnTo>
                      <a:lnTo>
                        <a:pt x="300" y="635"/>
                      </a:lnTo>
                      <a:lnTo>
                        <a:pt x="331" y="713"/>
                      </a:lnTo>
                      <a:lnTo>
                        <a:pt x="357" y="791"/>
                      </a:lnTo>
                      <a:lnTo>
                        <a:pt x="384" y="871"/>
                      </a:lnTo>
                      <a:lnTo>
                        <a:pt x="409" y="953"/>
                      </a:lnTo>
                      <a:lnTo>
                        <a:pt x="430" y="1036"/>
                      </a:lnTo>
                      <a:lnTo>
                        <a:pt x="466" y="1215"/>
                      </a:lnTo>
                      <a:lnTo>
                        <a:pt x="491" y="1413"/>
                      </a:lnTo>
                      <a:lnTo>
                        <a:pt x="508" y="1757"/>
                      </a:lnTo>
                      <a:lnTo>
                        <a:pt x="502" y="1996"/>
                      </a:lnTo>
                      <a:lnTo>
                        <a:pt x="489" y="2209"/>
                      </a:lnTo>
                      <a:lnTo>
                        <a:pt x="470" y="2664"/>
                      </a:lnTo>
                      <a:lnTo>
                        <a:pt x="456" y="2696"/>
                      </a:lnTo>
                      <a:lnTo>
                        <a:pt x="426" y="2707"/>
                      </a:lnTo>
                      <a:lnTo>
                        <a:pt x="395" y="2696"/>
                      </a:lnTo>
                      <a:lnTo>
                        <a:pt x="382" y="2664"/>
                      </a:lnTo>
                      <a:lnTo>
                        <a:pt x="378" y="2538"/>
                      </a:lnTo>
                      <a:lnTo>
                        <a:pt x="367" y="2422"/>
                      </a:lnTo>
                      <a:lnTo>
                        <a:pt x="352" y="2316"/>
                      </a:lnTo>
                      <a:lnTo>
                        <a:pt x="337" y="2213"/>
                      </a:lnTo>
                      <a:lnTo>
                        <a:pt x="289" y="1761"/>
                      </a:lnTo>
                      <a:lnTo>
                        <a:pt x="274" y="1426"/>
                      </a:lnTo>
                      <a:lnTo>
                        <a:pt x="255" y="1232"/>
                      </a:lnTo>
                      <a:lnTo>
                        <a:pt x="234" y="1057"/>
                      </a:lnTo>
                      <a:lnTo>
                        <a:pt x="207" y="892"/>
                      </a:lnTo>
                      <a:lnTo>
                        <a:pt x="194" y="812"/>
                      </a:lnTo>
                      <a:lnTo>
                        <a:pt x="179" y="732"/>
                      </a:lnTo>
                      <a:lnTo>
                        <a:pt x="162" y="654"/>
                      </a:lnTo>
                      <a:lnTo>
                        <a:pt x="143" y="576"/>
                      </a:lnTo>
                      <a:lnTo>
                        <a:pt x="124" y="495"/>
                      </a:lnTo>
                      <a:lnTo>
                        <a:pt x="103" y="413"/>
                      </a:lnTo>
                      <a:lnTo>
                        <a:pt x="80" y="329"/>
                      </a:lnTo>
                      <a:lnTo>
                        <a:pt x="53" y="242"/>
                      </a:lnTo>
                      <a:lnTo>
                        <a:pt x="27" y="150"/>
                      </a:lnTo>
                      <a:lnTo>
                        <a:pt x="0" y="55"/>
                      </a:lnTo>
                      <a:lnTo>
                        <a:pt x="2" y="19"/>
                      </a:lnTo>
                      <a:lnTo>
                        <a:pt x="29" y="0"/>
                      </a:lnTo>
                      <a:lnTo>
                        <a:pt x="59" y="2"/>
                      </a:lnTo>
                      <a:lnTo>
                        <a:pt x="82" y="29"/>
                      </a:lnTo>
                      <a:lnTo>
                        <a:pt x="8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68" name="Freeform 48"/>
                <p:cNvSpPr>
                  <a:spLocks/>
                </p:cNvSpPr>
                <p:nvPr/>
              </p:nvSpPr>
              <p:spPr bwMode="auto">
                <a:xfrm>
                  <a:off x="2574" y="1487"/>
                  <a:ext cx="652" cy="1116"/>
                </a:xfrm>
                <a:custGeom>
                  <a:avLst/>
                  <a:gdLst>
                    <a:gd name="T0" fmla="*/ 469 w 1304"/>
                    <a:gd name="T1" fmla="*/ 152 h 2234"/>
                    <a:gd name="T2" fmla="*/ 390 w 1304"/>
                    <a:gd name="T3" fmla="*/ 266 h 2234"/>
                    <a:gd name="T4" fmla="*/ 340 w 1304"/>
                    <a:gd name="T5" fmla="*/ 331 h 2234"/>
                    <a:gd name="T6" fmla="*/ 253 w 1304"/>
                    <a:gd name="T7" fmla="*/ 447 h 2234"/>
                    <a:gd name="T8" fmla="*/ 148 w 1304"/>
                    <a:gd name="T9" fmla="*/ 1061 h 2234"/>
                    <a:gd name="T10" fmla="*/ 190 w 1304"/>
                    <a:gd name="T11" fmla="*/ 1458 h 2234"/>
                    <a:gd name="T12" fmla="*/ 241 w 1304"/>
                    <a:gd name="T13" fmla="*/ 1667 h 2234"/>
                    <a:gd name="T14" fmla="*/ 296 w 1304"/>
                    <a:gd name="T15" fmla="*/ 1810 h 2234"/>
                    <a:gd name="T16" fmla="*/ 367 w 1304"/>
                    <a:gd name="T17" fmla="*/ 1928 h 2234"/>
                    <a:gd name="T18" fmla="*/ 452 w 1304"/>
                    <a:gd name="T19" fmla="*/ 2011 h 2234"/>
                    <a:gd name="T20" fmla="*/ 635 w 1304"/>
                    <a:gd name="T21" fmla="*/ 2048 h 2234"/>
                    <a:gd name="T22" fmla="*/ 812 w 1304"/>
                    <a:gd name="T23" fmla="*/ 1945 h 2234"/>
                    <a:gd name="T24" fmla="*/ 888 w 1304"/>
                    <a:gd name="T25" fmla="*/ 1825 h 2234"/>
                    <a:gd name="T26" fmla="*/ 950 w 1304"/>
                    <a:gd name="T27" fmla="*/ 1669 h 2234"/>
                    <a:gd name="T28" fmla="*/ 1038 w 1304"/>
                    <a:gd name="T29" fmla="*/ 1226 h 2234"/>
                    <a:gd name="T30" fmla="*/ 1021 w 1304"/>
                    <a:gd name="T31" fmla="*/ 732 h 2234"/>
                    <a:gd name="T32" fmla="*/ 979 w 1304"/>
                    <a:gd name="T33" fmla="*/ 591 h 2234"/>
                    <a:gd name="T34" fmla="*/ 914 w 1304"/>
                    <a:gd name="T35" fmla="*/ 491 h 2234"/>
                    <a:gd name="T36" fmla="*/ 542 w 1304"/>
                    <a:gd name="T37" fmla="*/ 304 h 2234"/>
                    <a:gd name="T38" fmla="*/ 578 w 1304"/>
                    <a:gd name="T39" fmla="*/ 224 h 2234"/>
                    <a:gd name="T40" fmla="*/ 745 w 1304"/>
                    <a:gd name="T41" fmla="*/ 192 h 2234"/>
                    <a:gd name="T42" fmla="*/ 1045 w 1304"/>
                    <a:gd name="T43" fmla="*/ 293 h 2234"/>
                    <a:gd name="T44" fmla="*/ 1140 w 1304"/>
                    <a:gd name="T45" fmla="*/ 384 h 2234"/>
                    <a:gd name="T46" fmla="*/ 1215 w 1304"/>
                    <a:gd name="T47" fmla="*/ 506 h 2234"/>
                    <a:gd name="T48" fmla="*/ 1304 w 1304"/>
                    <a:gd name="T49" fmla="*/ 960 h 2234"/>
                    <a:gd name="T50" fmla="*/ 1262 w 1304"/>
                    <a:gd name="T51" fmla="*/ 1407 h 2234"/>
                    <a:gd name="T52" fmla="*/ 1205 w 1304"/>
                    <a:gd name="T53" fmla="*/ 1622 h 2234"/>
                    <a:gd name="T54" fmla="*/ 1139 w 1304"/>
                    <a:gd name="T55" fmla="*/ 1787 h 2234"/>
                    <a:gd name="T56" fmla="*/ 1093 w 1304"/>
                    <a:gd name="T57" fmla="*/ 1876 h 2234"/>
                    <a:gd name="T58" fmla="*/ 1004 w 1304"/>
                    <a:gd name="T59" fmla="*/ 2008 h 2234"/>
                    <a:gd name="T60" fmla="*/ 943 w 1304"/>
                    <a:gd name="T61" fmla="*/ 2072 h 2234"/>
                    <a:gd name="T62" fmla="*/ 857 w 1304"/>
                    <a:gd name="T63" fmla="*/ 2141 h 2234"/>
                    <a:gd name="T64" fmla="*/ 677 w 1304"/>
                    <a:gd name="T65" fmla="*/ 2217 h 2234"/>
                    <a:gd name="T66" fmla="*/ 361 w 1304"/>
                    <a:gd name="T67" fmla="*/ 2186 h 2234"/>
                    <a:gd name="T68" fmla="*/ 245 w 1304"/>
                    <a:gd name="T69" fmla="*/ 2089 h 2234"/>
                    <a:gd name="T70" fmla="*/ 182 w 1304"/>
                    <a:gd name="T71" fmla="*/ 2002 h 2234"/>
                    <a:gd name="T72" fmla="*/ 108 w 1304"/>
                    <a:gd name="T73" fmla="*/ 1846 h 2234"/>
                    <a:gd name="T74" fmla="*/ 42 w 1304"/>
                    <a:gd name="T75" fmla="*/ 1605 h 2234"/>
                    <a:gd name="T76" fmla="*/ 13 w 1304"/>
                    <a:gd name="T77" fmla="*/ 901 h 2234"/>
                    <a:gd name="T78" fmla="*/ 72 w 1304"/>
                    <a:gd name="T79" fmla="*/ 589 h 2234"/>
                    <a:gd name="T80" fmla="*/ 140 w 1304"/>
                    <a:gd name="T81" fmla="*/ 367 h 2234"/>
                    <a:gd name="T82" fmla="*/ 203 w 1304"/>
                    <a:gd name="T83" fmla="*/ 228 h 2234"/>
                    <a:gd name="T84" fmla="*/ 279 w 1304"/>
                    <a:gd name="T85" fmla="*/ 112 h 2234"/>
                    <a:gd name="T86" fmla="*/ 346 w 1304"/>
                    <a:gd name="T87" fmla="*/ 48 h 2234"/>
                    <a:gd name="T88" fmla="*/ 477 w 1304"/>
                    <a:gd name="T89" fmla="*/ 0 h 2234"/>
                    <a:gd name="T90" fmla="*/ 532 w 1304"/>
                    <a:gd name="T91" fmla="*/ 44 h 2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304" h="2234">
                      <a:moveTo>
                        <a:pt x="517" y="78"/>
                      </a:moveTo>
                      <a:lnTo>
                        <a:pt x="492" y="116"/>
                      </a:lnTo>
                      <a:lnTo>
                        <a:pt x="469" y="152"/>
                      </a:lnTo>
                      <a:lnTo>
                        <a:pt x="447" y="185"/>
                      </a:lnTo>
                      <a:lnTo>
                        <a:pt x="428" y="215"/>
                      </a:lnTo>
                      <a:lnTo>
                        <a:pt x="390" y="266"/>
                      </a:lnTo>
                      <a:lnTo>
                        <a:pt x="370" y="289"/>
                      </a:lnTo>
                      <a:lnTo>
                        <a:pt x="355" y="310"/>
                      </a:lnTo>
                      <a:lnTo>
                        <a:pt x="340" y="331"/>
                      </a:lnTo>
                      <a:lnTo>
                        <a:pt x="325" y="350"/>
                      </a:lnTo>
                      <a:lnTo>
                        <a:pt x="298" y="384"/>
                      </a:lnTo>
                      <a:lnTo>
                        <a:pt x="253" y="447"/>
                      </a:lnTo>
                      <a:lnTo>
                        <a:pt x="192" y="608"/>
                      </a:lnTo>
                      <a:lnTo>
                        <a:pt x="152" y="920"/>
                      </a:lnTo>
                      <a:lnTo>
                        <a:pt x="148" y="1061"/>
                      </a:lnTo>
                      <a:lnTo>
                        <a:pt x="159" y="1247"/>
                      </a:lnTo>
                      <a:lnTo>
                        <a:pt x="173" y="1352"/>
                      </a:lnTo>
                      <a:lnTo>
                        <a:pt x="190" y="1458"/>
                      </a:lnTo>
                      <a:lnTo>
                        <a:pt x="213" y="1565"/>
                      </a:lnTo>
                      <a:lnTo>
                        <a:pt x="226" y="1616"/>
                      </a:lnTo>
                      <a:lnTo>
                        <a:pt x="241" y="1667"/>
                      </a:lnTo>
                      <a:lnTo>
                        <a:pt x="258" y="1717"/>
                      </a:lnTo>
                      <a:lnTo>
                        <a:pt x="275" y="1764"/>
                      </a:lnTo>
                      <a:lnTo>
                        <a:pt x="296" y="1810"/>
                      </a:lnTo>
                      <a:lnTo>
                        <a:pt x="317" y="1852"/>
                      </a:lnTo>
                      <a:lnTo>
                        <a:pt x="340" y="1892"/>
                      </a:lnTo>
                      <a:lnTo>
                        <a:pt x="367" y="1928"/>
                      </a:lnTo>
                      <a:lnTo>
                        <a:pt x="393" y="1960"/>
                      </a:lnTo>
                      <a:lnTo>
                        <a:pt x="422" y="1989"/>
                      </a:lnTo>
                      <a:lnTo>
                        <a:pt x="452" y="2011"/>
                      </a:lnTo>
                      <a:lnTo>
                        <a:pt x="485" y="2030"/>
                      </a:lnTo>
                      <a:lnTo>
                        <a:pt x="557" y="2051"/>
                      </a:lnTo>
                      <a:lnTo>
                        <a:pt x="635" y="2048"/>
                      </a:lnTo>
                      <a:lnTo>
                        <a:pt x="724" y="2017"/>
                      </a:lnTo>
                      <a:lnTo>
                        <a:pt x="785" y="1975"/>
                      </a:lnTo>
                      <a:lnTo>
                        <a:pt x="812" y="1945"/>
                      </a:lnTo>
                      <a:lnTo>
                        <a:pt x="838" y="1909"/>
                      </a:lnTo>
                      <a:lnTo>
                        <a:pt x="865" y="1869"/>
                      </a:lnTo>
                      <a:lnTo>
                        <a:pt x="888" y="1825"/>
                      </a:lnTo>
                      <a:lnTo>
                        <a:pt x="910" y="1776"/>
                      </a:lnTo>
                      <a:lnTo>
                        <a:pt x="931" y="1724"/>
                      </a:lnTo>
                      <a:lnTo>
                        <a:pt x="950" y="1669"/>
                      </a:lnTo>
                      <a:lnTo>
                        <a:pt x="967" y="1610"/>
                      </a:lnTo>
                      <a:lnTo>
                        <a:pt x="998" y="1489"/>
                      </a:lnTo>
                      <a:lnTo>
                        <a:pt x="1038" y="1226"/>
                      </a:lnTo>
                      <a:lnTo>
                        <a:pt x="1045" y="966"/>
                      </a:lnTo>
                      <a:lnTo>
                        <a:pt x="1038" y="844"/>
                      </a:lnTo>
                      <a:lnTo>
                        <a:pt x="1021" y="732"/>
                      </a:lnTo>
                      <a:lnTo>
                        <a:pt x="1009" y="683"/>
                      </a:lnTo>
                      <a:lnTo>
                        <a:pt x="996" y="635"/>
                      </a:lnTo>
                      <a:lnTo>
                        <a:pt x="979" y="591"/>
                      </a:lnTo>
                      <a:lnTo>
                        <a:pt x="960" y="553"/>
                      </a:lnTo>
                      <a:lnTo>
                        <a:pt x="939" y="519"/>
                      </a:lnTo>
                      <a:lnTo>
                        <a:pt x="914" y="491"/>
                      </a:lnTo>
                      <a:lnTo>
                        <a:pt x="888" y="470"/>
                      </a:lnTo>
                      <a:lnTo>
                        <a:pt x="859" y="453"/>
                      </a:lnTo>
                      <a:lnTo>
                        <a:pt x="542" y="304"/>
                      </a:lnTo>
                      <a:lnTo>
                        <a:pt x="547" y="272"/>
                      </a:lnTo>
                      <a:lnTo>
                        <a:pt x="559" y="245"/>
                      </a:lnTo>
                      <a:lnTo>
                        <a:pt x="578" y="224"/>
                      </a:lnTo>
                      <a:lnTo>
                        <a:pt x="604" y="209"/>
                      </a:lnTo>
                      <a:lnTo>
                        <a:pt x="667" y="192"/>
                      </a:lnTo>
                      <a:lnTo>
                        <a:pt x="745" y="192"/>
                      </a:lnTo>
                      <a:lnTo>
                        <a:pt x="910" y="228"/>
                      </a:lnTo>
                      <a:lnTo>
                        <a:pt x="985" y="259"/>
                      </a:lnTo>
                      <a:lnTo>
                        <a:pt x="1045" y="293"/>
                      </a:lnTo>
                      <a:lnTo>
                        <a:pt x="1087" y="325"/>
                      </a:lnTo>
                      <a:lnTo>
                        <a:pt x="1123" y="363"/>
                      </a:lnTo>
                      <a:lnTo>
                        <a:pt x="1140" y="384"/>
                      </a:lnTo>
                      <a:lnTo>
                        <a:pt x="1158" y="405"/>
                      </a:lnTo>
                      <a:lnTo>
                        <a:pt x="1188" y="453"/>
                      </a:lnTo>
                      <a:lnTo>
                        <a:pt x="1215" y="506"/>
                      </a:lnTo>
                      <a:lnTo>
                        <a:pt x="1237" y="561"/>
                      </a:lnTo>
                      <a:lnTo>
                        <a:pt x="1272" y="684"/>
                      </a:lnTo>
                      <a:lnTo>
                        <a:pt x="1304" y="960"/>
                      </a:lnTo>
                      <a:lnTo>
                        <a:pt x="1302" y="1108"/>
                      </a:lnTo>
                      <a:lnTo>
                        <a:pt x="1289" y="1257"/>
                      </a:lnTo>
                      <a:lnTo>
                        <a:pt x="1262" y="1407"/>
                      </a:lnTo>
                      <a:lnTo>
                        <a:pt x="1247" y="1479"/>
                      </a:lnTo>
                      <a:lnTo>
                        <a:pt x="1226" y="1551"/>
                      </a:lnTo>
                      <a:lnTo>
                        <a:pt x="1205" y="1622"/>
                      </a:lnTo>
                      <a:lnTo>
                        <a:pt x="1180" y="1690"/>
                      </a:lnTo>
                      <a:lnTo>
                        <a:pt x="1154" y="1755"/>
                      </a:lnTo>
                      <a:lnTo>
                        <a:pt x="1139" y="1787"/>
                      </a:lnTo>
                      <a:lnTo>
                        <a:pt x="1123" y="1817"/>
                      </a:lnTo>
                      <a:lnTo>
                        <a:pt x="1108" y="1848"/>
                      </a:lnTo>
                      <a:lnTo>
                        <a:pt x="1093" y="1876"/>
                      </a:lnTo>
                      <a:lnTo>
                        <a:pt x="1059" y="1932"/>
                      </a:lnTo>
                      <a:lnTo>
                        <a:pt x="1023" y="1983"/>
                      </a:lnTo>
                      <a:lnTo>
                        <a:pt x="1004" y="2008"/>
                      </a:lnTo>
                      <a:lnTo>
                        <a:pt x="985" y="2030"/>
                      </a:lnTo>
                      <a:lnTo>
                        <a:pt x="964" y="2053"/>
                      </a:lnTo>
                      <a:lnTo>
                        <a:pt x="943" y="2072"/>
                      </a:lnTo>
                      <a:lnTo>
                        <a:pt x="922" y="2091"/>
                      </a:lnTo>
                      <a:lnTo>
                        <a:pt x="901" y="2110"/>
                      </a:lnTo>
                      <a:lnTo>
                        <a:pt x="857" y="2141"/>
                      </a:lnTo>
                      <a:lnTo>
                        <a:pt x="810" y="2167"/>
                      </a:lnTo>
                      <a:lnTo>
                        <a:pt x="741" y="2196"/>
                      </a:lnTo>
                      <a:lnTo>
                        <a:pt x="677" y="2217"/>
                      </a:lnTo>
                      <a:lnTo>
                        <a:pt x="559" y="2234"/>
                      </a:lnTo>
                      <a:lnTo>
                        <a:pt x="452" y="2222"/>
                      </a:lnTo>
                      <a:lnTo>
                        <a:pt x="361" y="2186"/>
                      </a:lnTo>
                      <a:lnTo>
                        <a:pt x="319" y="2160"/>
                      </a:lnTo>
                      <a:lnTo>
                        <a:pt x="281" y="2127"/>
                      </a:lnTo>
                      <a:lnTo>
                        <a:pt x="245" y="2089"/>
                      </a:lnTo>
                      <a:lnTo>
                        <a:pt x="228" y="2070"/>
                      </a:lnTo>
                      <a:lnTo>
                        <a:pt x="213" y="2048"/>
                      </a:lnTo>
                      <a:lnTo>
                        <a:pt x="182" y="2002"/>
                      </a:lnTo>
                      <a:lnTo>
                        <a:pt x="156" y="1954"/>
                      </a:lnTo>
                      <a:lnTo>
                        <a:pt x="131" y="1901"/>
                      </a:lnTo>
                      <a:lnTo>
                        <a:pt x="108" y="1846"/>
                      </a:lnTo>
                      <a:lnTo>
                        <a:pt x="89" y="1789"/>
                      </a:lnTo>
                      <a:lnTo>
                        <a:pt x="70" y="1728"/>
                      </a:lnTo>
                      <a:lnTo>
                        <a:pt x="42" y="1605"/>
                      </a:lnTo>
                      <a:lnTo>
                        <a:pt x="7" y="1350"/>
                      </a:lnTo>
                      <a:lnTo>
                        <a:pt x="0" y="1107"/>
                      </a:lnTo>
                      <a:lnTo>
                        <a:pt x="13" y="901"/>
                      </a:lnTo>
                      <a:lnTo>
                        <a:pt x="28" y="797"/>
                      </a:lnTo>
                      <a:lnTo>
                        <a:pt x="55" y="662"/>
                      </a:lnTo>
                      <a:lnTo>
                        <a:pt x="72" y="589"/>
                      </a:lnTo>
                      <a:lnTo>
                        <a:pt x="91" y="515"/>
                      </a:lnTo>
                      <a:lnTo>
                        <a:pt x="116" y="441"/>
                      </a:lnTo>
                      <a:lnTo>
                        <a:pt x="140" y="367"/>
                      </a:lnTo>
                      <a:lnTo>
                        <a:pt x="171" y="295"/>
                      </a:lnTo>
                      <a:lnTo>
                        <a:pt x="186" y="261"/>
                      </a:lnTo>
                      <a:lnTo>
                        <a:pt x="203" y="228"/>
                      </a:lnTo>
                      <a:lnTo>
                        <a:pt x="220" y="196"/>
                      </a:lnTo>
                      <a:lnTo>
                        <a:pt x="239" y="167"/>
                      </a:lnTo>
                      <a:lnTo>
                        <a:pt x="279" y="112"/>
                      </a:lnTo>
                      <a:lnTo>
                        <a:pt x="300" y="89"/>
                      </a:lnTo>
                      <a:lnTo>
                        <a:pt x="323" y="67"/>
                      </a:lnTo>
                      <a:lnTo>
                        <a:pt x="346" y="48"/>
                      </a:lnTo>
                      <a:lnTo>
                        <a:pt x="370" y="32"/>
                      </a:lnTo>
                      <a:lnTo>
                        <a:pt x="422" y="10"/>
                      </a:lnTo>
                      <a:lnTo>
                        <a:pt x="477" y="0"/>
                      </a:lnTo>
                      <a:lnTo>
                        <a:pt x="517" y="4"/>
                      </a:lnTo>
                      <a:lnTo>
                        <a:pt x="534" y="19"/>
                      </a:lnTo>
                      <a:lnTo>
                        <a:pt x="532" y="44"/>
                      </a:lnTo>
                      <a:lnTo>
                        <a:pt x="517" y="78"/>
                      </a:lnTo>
                      <a:lnTo>
                        <a:pt x="517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69" name="Freeform 49"/>
                <p:cNvSpPr>
                  <a:spLocks/>
                </p:cNvSpPr>
                <p:nvPr/>
              </p:nvSpPr>
              <p:spPr bwMode="auto">
                <a:xfrm>
                  <a:off x="1652" y="1549"/>
                  <a:ext cx="217" cy="218"/>
                </a:xfrm>
                <a:custGeom>
                  <a:avLst/>
                  <a:gdLst>
                    <a:gd name="T0" fmla="*/ 0 w 433"/>
                    <a:gd name="T1" fmla="*/ 218 h 435"/>
                    <a:gd name="T2" fmla="*/ 3 w 433"/>
                    <a:gd name="T3" fmla="*/ 174 h 435"/>
                    <a:gd name="T4" fmla="*/ 15 w 433"/>
                    <a:gd name="T5" fmla="*/ 133 h 435"/>
                    <a:gd name="T6" fmla="*/ 36 w 433"/>
                    <a:gd name="T7" fmla="*/ 97 h 435"/>
                    <a:gd name="T8" fmla="*/ 47 w 433"/>
                    <a:gd name="T9" fmla="*/ 79 h 435"/>
                    <a:gd name="T10" fmla="*/ 62 w 433"/>
                    <a:gd name="T11" fmla="*/ 64 h 435"/>
                    <a:gd name="T12" fmla="*/ 95 w 433"/>
                    <a:gd name="T13" fmla="*/ 38 h 435"/>
                    <a:gd name="T14" fmla="*/ 131 w 433"/>
                    <a:gd name="T15" fmla="*/ 19 h 435"/>
                    <a:gd name="T16" fmla="*/ 216 w 433"/>
                    <a:gd name="T17" fmla="*/ 0 h 435"/>
                    <a:gd name="T18" fmla="*/ 300 w 433"/>
                    <a:gd name="T19" fmla="*/ 19 h 435"/>
                    <a:gd name="T20" fmla="*/ 368 w 433"/>
                    <a:gd name="T21" fmla="*/ 64 h 435"/>
                    <a:gd name="T22" fmla="*/ 416 w 433"/>
                    <a:gd name="T23" fmla="*/ 133 h 435"/>
                    <a:gd name="T24" fmla="*/ 433 w 433"/>
                    <a:gd name="T25" fmla="*/ 218 h 435"/>
                    <a:gd name="T26" fmla="*/ 429 w 433"/>
                    <a:gd name="T27" fmla="*/ 262 h 435"/>
                    <a:gd name="T28" fmla="*/ 416 w 433"/>
                    <a:gd name="T29" fmla="*/ 302 h 435"/>
                    <a:gd name="T30" fmla="*/ 395 w 433"/>
                    <a:gd name="T31" fmla="*/ 340 h 435"/>
                    <a:gd name="T32" fmla="*/ 384 w 433"/>
                    <a:gd name="T33" fmla="*/ 357 h 435"/>
                    <a:gd name="T34" fmla="*/ 368 w 433"/>
                    <a:gd name="T35" fmla="*/ 372 h 435"/>
                    <a:gd name="T36" fmla="*/ 336 w 433"/>
                    <a:gd name="T37" fmla="*/ 399 h 435"/>
                    <a:gd name="T38" fmla="*/ 300 w 433"/>
                    <a:gd name="T39" fmla="*/ 418 h 435"/>
                    <a:gd name="T40" fmla="*/ 216 w 433"/>
                    <a:gd name="T41" fmla="*/ 435 h 435"/>
                    <a:gd name="T42" fmla="*/ 131 w 433"/>
                    <a:gd name="T43" fmla="*/ 418 h 435"/>
                    <a:gd name="T44" fmla="*/ 62 w 433"/>
                    <a:gd name="T45" fmla="*/ 372 h 435"/>
                    <a:gd name="T46" fmla="*/ 15 w 433"/>
                    <a:gd name="T47" fmla="*/ 302 h 435"/>
                    <a:gd name="T48" fmla="*/ 0 w 433"/>
                    <a:gd name="T49" fmla="*/ 218 h 435"/>
                    <a:gd name="T50" fmla="*/ 0 w 433"/>
                    <a:gd name="T51" fmla="*/ 218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33" h="435">
                      <a:moveTo>
                        <a:pt x="0" y="218"/>
                      </a:moveTo>
                      <a:lnTo>
                        <a:pt x="3" y="174"/>
                      </a:lnTo>
                      <a:lnTo>
                        <a:pt x="15" y="133"/>
                      </a:lnTo>
                      <a:lnTo>
                        <a:pt x="36" y="97"/>
                      </a:lnTo>
                      <a:lnTo>
                        <a:pt x="47" y="79"/>
                      </a:lnTo>
                      <a:lnTo>
                        <a:pt x="62" y="64"/>
                      </a:lnTo>
                      <a:lnTo>
                        <a:pt x="95" y="38"/>
                      </a:lnTo>
                      <a:lnTo>
                        <a:pt x="131" y="19"/>
                      </a:lnTo>
                      <a:lnTo>
                        <a:pt x="216" y="0"/>
                      </a:lnTo>
                      <a:lnTo>
                        <a:pt x="300" y="19"/>
                      </a:lnTo>
                      <a:lnTo>
                        <a:pt x="368" y="64"/>
                      </a:lnTo>
                      <a:lnTo>
                        <a:pt x="416" y="133"/>
                      </a:lnTo>
                      <a:lnTo>
                        <a:pt x="433" y="218"/>
                      </a:lnTo>
                      <a:lnTo>
                        <a:pt x="429" y="262"/>
                      </a:lnTo>
                      <a:lnTo>
                        <a:pt x="416" y="302"/>
                      </a:lnTo>
                      <a:lnTo>
                        <a:pt x="395" y="340"/>
                      </a:lnTo>
                      <a:lnTo>
                        <a:pt x="384" y="357"/>
                      </a:lnTo>
                      <a:lnTo>
                        <a:pt x="368" y="372"/>
                      </a:lnTo>
                      <a:lnTo>
                        <a:pt x="336" y="399"/>
                      </a:lnTo>
                      <a:lnTo>
                        <a:pt x="300" y="418"/>
                      </a:lnTo>
                      <a:lnTo>
                        <a:pt x="216" y="435"/>
                      </a:lnTo>
                      <a:lnTo>
                        <a:pt x="131" y="418"/>
                      </a:lnTo>
                      <a:lnTo>
                        <a:pt x="62" y="372"/>
                      </a:lnTo>
                      <a:lnTo>
                        <a:pt x="15" y="302"/>
                      </a:lnTo>
                      <a:lnTo>
                        <a:pt x="0" y="218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70" name="Freeform 50"/>
                <p:cNvSpPr>
                  <a:spLocks/>
                </p:cNvSpPr>
                <p:nvPr/>
              </p:nvSpPr>
              <p:spPr bwMode="auto">
                <a:xfrm>
                  <a:off x="3908" y="1527"/>
                  <a:ext cx="195" cy="197"/>
                </a:xfrm>
                <a:custGeom>
                  <a:avLst/>
                  <a:gdLst>
                    <a:gd name="T0" fmla="*/ 0 w 392"/>
                    <a:gd name="T1" fmla="*/ 198 h 393"/>
                    <a:gd name="T2" fmla="*/ 15 w 392"/>
                    <a:gd name="T3" fmla="*/ 120 h 393"/>
                    <a:gd name="T4" fmla="*/ 32 w 392"/>
                    <a:gd name="T5" fmla="*/ 87 h 393"/>
                    <a:gd name="T6" fmla="*/ 57 w 392"/>
                    <a:gd name="T7" fmla="*/ 59 h 393"/>
                    <a:gd name="T8" fmla="*/ 86 w 392"/>
                    <a:gd name="T9" fmla="*/ 34 h 393"/>
                    <a:gd name="T10" fmla="*/ 120 w 392"/>
                    <a:gd name="T11" fmla="*/ 15 h 393"/>
                    <a:gd name="T12" fmla="*/ 196 w 392"/>
                    <a:gd name="T13" fmla="*/ 0 h 393"/>
                    <a:gd name="T14" fmla="*/ 272 w 392"/>
                    <a:gd name="T15" fmla="*/ 15 h 393"/>
                    <a:gd name="T16" fmla="*/ 335 w 392"/>
                    <a:gd name="T17" fmla="*/ 59 h 393"/>
                    <a:gd name="T18" fmla="*/ 377 w 392"/>
                    <a:gd name="T19" fmla="*/ 120 h 393"/>
                    <a:gd name="T20" fmla="*/ 392 w 392"/>
                    <a:gd name="T21" fmla="*/ 198 h 393"/>
                    <a:gd name="T22" fmla="*/ 377 w 392"/>
                    <a:gd name="T23" fmla="*/ 274 h 393"/>
                    <a:gd name="T24" fmla="*/ 359 w 392"/>
                    <a:gd name="T25" fmla="*/ 308 h 393"/>
                    <a:gd name="T26" fmla="*/ 335 w 392"/>
                    <a:gd name="T27" fmla="*/ 336 h 393"/>
                    <a:gd name="T28" fmla="*/ 306 w 392"/>
                    <a:gd name="T29" fmla="*/ 359 h 393"/>
                    <a:gd name="T30" fmla="*/ 272 w 392"/>
                    <a:gd name="T31" fmla="*/ 378 h 393"/>
                    <a:gd name="T32" fmla="*/ 196 w 392"/>
                    <a:gd name="T33" fmla="*/ 393 h 393"/>
                    <a:gd name="T34" fmla="*/ 120 w 392"/>
                    <a:gd name="T35" fmla="*/ 378 h 393"/>
                    <a:gd name="T36" fmla="*/ 57 w 392"/>
                    <a:gd name="T37" fmla="*/ 336 h 393"/>
                    <a:gd name="T38" fmla="*/ 15 w 392"/>
                    <a:gd name="T39" fmla="*/ 274 h 393"/>
                    <a:gd name="T40" fmla="*/ 0 w 392"/>
                    <a:gd name="T41" fmla="*/ 198 h 393"/>
                    <a:gd name="T42" fmla="*/ 0 w 392"/>
                    <a:gd name="T43" fmla="*/ 198 h 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92" h="393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2" y="87"/>
                      </a:lnTo>
                      <a:lnTo>
                        <a:pt x="57" y="59"/>
                      </a:lnTo>
                      <a:lnTo>
                        <a:pt x="86" y="34"/>
                      </a:lnTo>
                      <a:lnTo>
                        <a:pt x="120" y="15"/>
                      </a:lnTo>
                      <a:lnTo>
                        <a:pt x="196" y="0"/>
                      </a:lnTo>
                      <a:lnTo>
                        <a:pt x="272" y="15"/>
                      </a:lnTo>
                      <a:lnTo>
                        <a:pt x="335" y="59"/>
                      </a:lnTo>
                      <a:lnTo>
                        <a:pt x="377" y="120"/>
                      </a:lnTo>
                      <a:lnTo>
                        <a:pt x="392" y="198"/>
                      </a:lnTo>
                      <a:lnTo>
                        <a:pt x="377" y="274"/>
                      </a:lnTo>
                      <a:lnTo>
                        <a:pt x="359" y="308"/>
                      </a:lnTo>
                      <a:lnTo>
                        <a:pt x="335" y="336"/>
                      </a:lnTo>
                      <a:lnTo>
                        <a:pt x="306" y="359"/>
                      </a:lnTo>
                      <a:lnTo>
                        <a:pt x="272" y="378"/>
                      </a:lnTo>
                      <a:lnTo>
                        <a:pt x="196" y="393"/>
                      </a:lnTo>
                      <a:lnTo>
                        <a:pt x="120" y="378"/>
                      </a:lnTo>
                      <a:lnTo>
                        <a:pt x="57" y="336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71" name="Freeform 51"/>
                <p:cNvSpPr>
                  <a:spLocks/>
                </p:cNvSpPr>
                <p:nvPr/>
              </p:nvSpPr>
              <p:spPr bwMode="auto">
                <a:xfrm>
                  <a:off x="1752" y="1479"/>
                  <a:ext cx="476" cy="1279"/>
                </a:xfrm>
                <a:custGeom>
                  <a:avLst/>
                  <a:gdLst>
                    <a:gd name="T0" fmla="*/ 179 w 953"/>
                    <a:gd name="T1" fmla="*/ 1036 h 2559"/>
                    <a:gd name="T2" fmla="*/ 154 w 953"/>
                    <a:gd name="T3" fmla="*/ 1462 h 2559"/>
                    <a:gd name="T4" fmla="*/ 175 w 953"/>
                    <a:gd name="T5" fmla="*/ 1717 h 2559"/>
                    <a:gd name="T6" fmla="*/ 209 w 953"/>
                    <a:gd name="T7" fmla="*/ 1848 h 2559"/>
                    <a:gd name="T8" fmla="*/ 274 w 953"/>
                    <a:gd name="T9" fmla="*/ 1880 h 2559"/>
                    <a:gd name="T10" fmla="*/ 521 w 953"/>
                    <a:gd name="T11" fmla="*/ 1937 h 2559"/>
                    <a:gd name="T12" fmla="*/ 734 w 953"/>
                    <a:gd name="T13" fmla="*/ 2007 h 2559"/>
                    <a:gd name="T14" fmla="*/ 854 w 953"/>
                    <a:gd name="T15" fmla="*/ 2085 h 2559"/>
                    <a:gd name="T16" fmla="*/ 899 w 953"/>
                    <a:gd name="T17" fmla="*/ 2135 h 2559"/>
                    <a:gd name="T18" fmla="*/ 951 w 953"/>
                    <a:gd name="T19" fmla="*/ 2268 h 2559"/>
                    <a:gd name="T20" fmla="*/ 934 w 953"/>
                    <a:gd name="T21" fmla="*/ 2447 h 2559"/>
                    <a:gd name="T22" fmla="*/ 896 w 953"/>
                    <a:gd name="T23" fmla="*/ 2521 h 2559"/>
                    <a:gd name="T24" fmla="*/ 842 w 953"/>
                    <a:gd name="T25" fmla="*/ 2555 h 2559"/>
                    <a:gd name="T26" fmla="*/ 732 w 953"/>
                    <a:gd name="T27" fmla="*/ 2517 h 2559"/>
                    <a:gd name="T28" fmla="*/ 679 w 953"/>
                    <a:gd name="T29" fmla="*/ 2361 h 2559"/>
                    <a:gd name="T30" fmla="*/ 650 w 953"/>
                    <a:gd name="T31" fmla="*/ 2268 h 2559"/>
                    <a:gd name="T32" fmla="*/ 614 w 953"/>
                    <a:gd name="T33" fmla="*/ 2197 h 2559"/>
                    <a:gd name="T34" fmla="*/ 574 w 953"/>
                    <a:gd name="T35" fmla="*/ 2146 h 2559"/>
                    <a:gd name="T36" fmla="*/ 527 w 953"/>
                    <a:gd name="T37" fmla="*/ 2108 h 2559"/>
                    <a:gd name="T38" fmla="*/ 451 w 953"/>
                    <a:gd name="T39" fmla="*/ 2074 h 2559"/>
                    <a:gd name="T40" fmla="*/ 240 w 953"/>
                    <a:gd name="T41" fmla="*/ 2030 h 2559"/>
                    <a:gd name="T42" fmla="*/ 74 w 953"/>
                    <a:gd name="T43" fmla="*/ 1882 h 2559"/>
                    <a:gd name="T44" fmla="*/ 15 w 953"/>
                    <a:gd name="T45" fmla="*/ 1509 h 2559"/>
                    <a:gd name="T46" fmla="*/ 2 w 953"/>
                    <a:gd name="T47" fmla="*/ 949 h 2559"/>
                    <a:gd name="T48" fmla="*/ 31 w 953"/>
                    <a:gd name="T49" fmla="*/ 814 h 2559"/>
                    <a:gd name="T50" fmla="*/ 69 w 953"/>
                    <a:gd name="T51" fmla="*/ 772 h 2559"/>
                    <a:gd name="T52" fmla="*/ 148 w 953"/>
                    <a:gd name="T53" fmla="*/ 726 h 2559"/>
                    <a:gd name="T54" fmla="*/ 251 w 953"/>
                    <a:gd name="T55" fmla="*/ 665 h 2559"/>
                    <a:gd name="T56" fmla="*/ 329 w 953"/>
                    <a:gd name="T57" fmla="*/ 587 h 2559"/>
                    <a:gd name="T58" fmla="*/ 398 w 953"/>
                    <a:gd name="T59" fmla="*/ 445 h 2559"/>
                    <a:gd name="T60" fmla="*/ 388 w 953"/>
                    <a:gd name="T61" fmla="*/ 308 h 2559"/>
                    <a:gd name="T62" fmla="*/ 333 w 953"/>
                    <a:gd name="T63" fmla="*/ 63 h 2559"/>
                    <a:gd name="T64" fmla="*/ 344 w 953"/>
                    <a:gd name="T65" fmla="*/ 0 h 2559"/>
                    <a:gd name="T66" fmla="*/ 455 w 953"/>
                    <a:gd name="T67" fmla="*/ 49 h 2559"/>
                    <a:gd name="T68" fmla="*/ 544 w 953"/>
                    <a:gd name="T69" fmla="*/ 215 h 2559"/>
                    <a:gd name="T70" fmla="*/ 548 w 953"/>
                    <a:gd name="T71" fmla="*/ 422 h 2559"/>
                    <a:gd name="T72" fmla="*/ 512 w 953"/>
                    <a:gd name="T73" fmla="*/ 568 h 2559"/>
                    <a:gd name="T74" fmla="*/ 468 w 953"/>
                    <a:gd name="T75" fmla="*/ 671 h 2559"/>
                    <a:gd name="T76" fmla="*/ 430 w 953"/>
                    <a:gd name="T77" fmla="*/ 734 h 2559"/>
                    <a:gd name="T78" fmla="*/ 388 w 953"/>
                    <a:gd name="T79" fmla="*/ 791 h 2559"/>
                    <a:gd name="T80" fmla="*/ 342 w 953"/>
                    <a:gd name="T81" fmla="*/ 842 h 2559"/>
                    <a:gd name="T82" fmla="*/ 291 w 953"/>
                    <a:gd name="T83" fmla="*/ 884 h 2559"/>
                    <a:gd name="T84" fmla="*/ 209 w 953"/>
                    <a:gd name="T85" fmla="*/ 924 h 2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953" h="2559">
                      <a:moveTo>
                        <a:pt x="209" y="924"/>
                      </a:moveTo>
                      <a:lnTo>
                        <a:pt x="179" y="1036"/>
                      </a:lnTo>
                      <a:lnTo>
                        <a:pt x="160" y="1171"/>
                      </a:lnTo>
                      <a:lnTo>
                        <a:pt x="154" y="1462"/>
                      </a:lnTo>
                      <a:lnTo>
                        <a:pt x="162" y="1601"/>
                      </a:lnTo>
                      <a:lnTo>
                        <a:pt x="175" y="1717"/>
                      </a:lnTo>
                      <a:lnTo>
                        <a:pt x="192" y="1802"/>
                      </a:lnTo>
                      <a:lnTo>
                        <a:pt x="209" y="1848"/>
                      </a:lnTo>
                      <a:lnTo>
                        <a:pt x="234" y="1865"/>
                      </a:lnTo>
                      <a:lnTo>
                        <a:pt x="274" y="1880"/>
                      </a:lnTo>
                      <a:lnTo>
                        <a:pt x="384" y="1907"/>
                      </a:lnTo>
                      <a:lnTo>
                        <a:pt x="521" y="1937"/>
                      </a:lnTo>
                      <a:lnTo>
                        <a:pt x="664" y="1979"/>
                      </a:lnTo>
                      <a:lnTo>
                        <a:pt x="734" y="2007"/>
                      </a:lnTo>
                      <a:lnTo>
                        <a:pt x="797" y="2044"/>
                      </a:lnTo>
                      <a:lnTo>
                        <a:pt x="854" y="2085"/>
                      </a:lnTo>
                      <a:lnTo>
                        <a:pt x="877" y="2108"/>
                      </a:lnTo>
                      <a:lnTo>
                        <a:pt x="899" y="2135"/>
                      </a:lnTo>
                      <a:lnTo>
                        <a:pt x="932" y="2196"/>
                      </a:lnTo>
                      <a:lnTo>
                        <a:pt x="951" y="2268"/>
                      </a:lnTo>
                      <a:lnTo>
                        <a:pt x="953" y="2350"/>
                      </a:lnTo>
                      <a:lnTo>
                        <a:pt x="934" y="2447"/>
                      </a:lnTo>
                      <a:lnTo>
                        <a:pt x="911" y="2500"/>
                      </a:lnTo>
                      <a:lnTo>
                        <a:pt x="896" y="2521"/>
                      </a:lnTo>
                      <a:lnTo>
                        <a:pt x="879" y="2536"/>
                      </a:lnTo>
                      <a:lnTo>
                        <a:pt x="842" y="2555"/>
                      </a:lnTo>
                      <a:lnTo>
                        <a:pt x="804" y="2559"/>
                      </a:lnTo>
                      <a:lnTo>
                        <a:pt x="732" y="2517"/>
                      </a:lnTo>
                      <a:lnTo>
                        <a:pt x="688" y="2418"/>
                      </a:lnTo>
                      <a:lnTo>
                        <a:pt x="679" y="2361"/>
                      </a:lnTo>
                      <a:lnTo>
                        <a:pt x="666" y="2312"/>
                      </a:lnTo>
                      <a:lnTo>
                        <a:pt x="650" y="2268"/>
                      </a:lnTo>
                      <a:lnTo>
                        <a:pt x="633" y="2230"/>
                      </a:lnTo>
                      <a:lnTo>
                        <a:pt x="614" y="2197"/>
                      </a:lnTo>
                      <a:lnTo>
                        <a:pt x="595" y="2169"/>
                      </a:lnTo>
                      <a:lnTo>
                        <a:pt x="574" y="2146"/>
                      </a:lnTo>
                      <a:lnTo>
                        <a:pt x="552" y="2125"/>
                      </a:lnTo>
                      <a:lnTo>
                        <a:pt x="527" y="2108"/>
                      </a:lnTo>
                      <a:lnTo>
                        <a:pt x="502" y="2095"/>
                      </a:lnTo>
                      <a:lnTo>
                        <a:pt x="451" y="2074"/>
                      </a:lnTo>
                      <a:lnTo>
                        <a:pt x="344" y="2051"/>
                      </a:lnTo>
                      <a:lnTo>
                        <a:pt x="240" y="2030"/>
                      </a:lnTo>
                      <a:lnTo>
                        <a:pt x="147" y="1983"/>
                      </a:lnTo>
                      <a:lnTo>
                        <a:pt x="74" y="1882"/>
                      </a:lnTo>
                      <a:lnTo>
                        <a:pt x="34" y="1701"/>
                      </a:lnTo>
                      <a:lnTo>
                        <a:pt x="15" y="1509"/>
                      </a:lnTo>
                      <a:lnTo>
                        <a:pt x="0" y="1222"/>
                      </a:lnTo>
                      <a:lnTo>
                        <a:pt x="2" y="949"/>
                      </a:lnTo>
                      <a:lnTo>
                        <a:pt x="19" y="850"/>
                      </a:lnTo>
                      <a:lnTo>
                        <a:pt x="31" y="814"/>
                      </a:lnTo>
                      <a:lnTo>
                        <a:pt x="46" y="791"/>
                      </a:lnTo>
                      <a:lnTo>
                        <a:pt x="69" y="772"/>
                      </a:lnTo>
                      <a:lnTo>
                        <a:pt x="95" y="755"/>
                      </a:lnTo>
                      <a:lnTo>
                        <a:pt x="148" y="726"/>
                      </a:lnTo>
                      <a:lnTo>
                        <a:pt x="202" y="699"/>
                      </a:lnTo>
                      <a:lnTo>
                        <a:pt x="251" y="665"/>
                      </a:lnTo>
                      <a:lnTo>
                        <a:pt x="295" y="625"/>
                      </a:lnTo>
                      <a:lnTo>
                        <a:pt x="329" y="587"/>
                      </a:lnTo>
                      <a:lnTo>
                        <a:pt x="377" y="515"/>
                      </a:lnTo>
                      <a:lnTo>
                        <a:pt x="398" y="445"/>
                      </a:lnTo>
                      <a:lnTo>
                        <a:pt x="399" y="378"/>
                      </a:lnTo>
                      <a:lnTo>
                        <a:pt x="388" y="308"/>
                      </a:lnTo>
                      <a:lnTo>
                        <a:pt x="369" y="234"/>
                      </a:lnTo>
                      <a:lnTo>
                        <a:pt x="333" y="63"/>
                      </a:lnTo>
                      <a:lnTo>
                        <a:pt x="333" y="23"/>
                      </a:lnTo>
                      <a:lnTo>
                        <a:pt x="344" y="0"/>
                      </a:lnTo>
                      <a:lnTo>
                        <a:pt x="405" y="13"/>
                      </a:lnTo>
                      <a:lnTo>
                        <a:pt x="455" y="49"/>
                      </a:lnTo>
                      <a:lnTo>
                        <a:pt x="495" y="97"/>
                      </a:lnTo>
                      <a:lnTo>
                        <a:pt x="544" y="215"/>
                      </a:lnTo>
                      <a:lnTo>
                        <a:pt x="555" y="352"/>
                      </a:lnTo>
                      <a:lnTo>
                        <a:pt x="548" y="422"/>
                      </a:lnTo>
                      <a:lnTo>
                        <a:pt x="533" y="496"/>
                      </a:lnTo>
                      <a:lnTo>
                        <a:pt x="512" y="568"/>
                      </a:lnTo>
                      <a:lnTo>
                        <a:pt x="483" y="637"/>
                      </a:lnTo>
                      <a:lnTo>
                        <a:pt x="468" y="671"/>
                      </a:lnTo>
                      <a:lnTo>
                        <a:pt x="449" y="703"/>
                      </a:lnTo>
                      <a:lnTo>
                        <a:pt x="430" y="734"/>
                      </a:lnTo>
                      <a:lnTo>
                        <a:pt x="411" y="764"/>
                      </a:lnTo>
                      <a:lnTo>
                        <a:pt x="388" y="791"/>
                      </a:lnTo>
                      <a:lnTo>
                        <a:pt x="367" y="817"/>
                      </a:lnTo>
                      <a:lnTo>
                        <a:pt x="342" y="842"/>
                      </a:lnTo>
                      <a:lnTo>
                        <a:pt x="318" y="863"/>
                      </a:lnTo>
                      <a:lnTo>
                        <a:pt x="291" y="884"/>
                      </a:lnTo>
                      <a:lnTo>
                        <a:pt x="266" y="899"/>
                      </a:lnTo>
                      <a:lnTo>
                        <a:pt x="209" y="924"/>
                      </a:lnTo>
                      <a:lnTo>
                        <a:pt x="209" y="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72" name="Freeform 52"/>
                <p:cNvSpPr>
                  <a:spLocks/>
                </p:cNvSpPr>
                <p:nvPr/>
              </p:nvSpPr>
              <p:spPr bwMode="auto">
                <a:xfrm>
                  <a:off x="2014" y="1313"/>
                  <a:ext cx="2100" cy="1576"/>
                </a:xfrm>
                <a:custGeom>
                  <a:avLst/>
                  <a:gdLst>
                    <a:gd name="T0" fmla="*/ 895 w 4200"/>
                    <a:gd name="T1" fmla="*/ 2700 h 3152"/>
                    <a:gd name="T2" fmla="*/ 1933 w 4200"/>
                    <a:gd name="T3" fmla="*/ 2738 h 3152"/>
                    <a:gd name="T4" fmla="*/ 2464 w 4200"/>
                    <a:gd name="T5" fmla="*/ 2812 h 3152"/>
                    <a:gd name="T6" fmla="*/ 2975 w 4200"/>
                    <a:gd name="T7" fmla="*/ 2895 h 3152"/>
                    <a:gd name="T8" fmla="*/ 3394 w 4200"/>
                    <a:gd name="T9" fmla="*/ 2973 h 3152"/>
                    <a:gd name="T10" fmla="*/ 3654 w 4200"/>
                    <a:gd name="T11" fmla="*/ 3027 h 3152"/>
                    <a:gd name="T12" fmla="*/ 3650 w 4200"/>
                    <a:gd name="T13" fmla="*/ 2934 h 3152"/>
                    <a:gd name="T14" fmla="*/ 3603 w 4200"/>
                    <a:gd name="T15" fmla="*/ 2742 h 3152"/>
                    <a:gd name="T16" fmla="*/ 3627 w 4200"/>
                    <a:gd name="T17" fmla="*/ 2626 h 3152"/>
                    <a:gd name="T18" fmla="*/ 3683 w 4200"/>
                    <a:gd name="T19" fmla="*/ 2548 h 3152"/>
                    <a:gd name="T20" fmla="*/ 3789 w 4200"/>
                    <a:gd name="T21" fmla="*/ 2466 h 3152"/>
                    <a:gd name="T22" fmla="*/ 4017 w 4200"/>
                    <a:gd name="T23" fmla="*/ 2401 h 3152"/>
                    <a:gd name="T24" fmla="*/ 3973 w 4200"/>
                    <a:gd name="T25" fmla="*/ 2177 h 3152"/>
                    <a:gd name="T26" fmla="*/ 3922 w 4200"/>
                    <a:gd name="T27" fmla="*/ 1935 h 3152"/>
                    <a:gd name="T28" fmla="*/ 3854 w 4200"/>
                    <a:gd name="T29" fmla="*/ 1287 h 3152"/>
                    <a:gd name="T30" fmla="*/ 3755 w 4200"/>
                    <a:gd name="T31" fmla="*/ 1133 h 3152"/>
                    <a:gd name="T32" fmla="*/ 3557 w 4200"/>
                    <a:gd name="T33" fmla="*/ 1040 h 3152"/>
                    <a:gd name="T34" fmla="*/ 3492 w 4200"/>
                    <a:gd name="T35" fmla="*/ 863 h 3152"/>
                    <a:gd name="T36" fmla="*/ 3285 w 4200"/>
                    <a:gd name="T37" fmla="*/ 658 h 3152"/>
                    <a:gd name="T38" fmla="*/ 2673 w 4200"/>
                    <a:gd name="T39" fmla="*/ 563 h 3152"/>
                    <a:gd name="T40" fmla="*/ 2472 w 4200"/>
                    <a:gd name="T41" fmla="*/ 477 h 3152"/>
                    <a:gd name="T42" fmla="*/ 2314 w 4200"/>
                    <a:gd name="T43" fmla="*/ 398 h 3152"/>
                    <a:gd name="T44" fmla="*/ 2164 w 4200"/>
                    <a:gd name="T45" fmla="*/ 337 h 3152"/>
                    <a:gd name="T46" fmla="*/ 1951 w 4200"/>
                    <a:gd name="T47" fmla="*/ 261 h 3152"/>
                    <a:gd name="T48" fmla="*/ 1726 w 4200"/>
                    <a:gd name="T49" fmla="*/ 194 h 3152"/>
                    <a:gd name="T50" fmla="*/ 1065 w 4200"/>
                    <a:gd name="T51" fmla="*/ 190 h 3152"/>
                    <a:gd name="T52" fmla="*/ 707 w 4200"/>
                    <a:gd name="T53" fmla="*/ 272 h 3152"/>
                    <a:gd name="T54" fmla="*/ 407 w 4200"/>
                    <a:gd name="T55" fmla="*/ 363 h 3152"/>
                    <a:gd name="T56" fmla="*/ 120 w 4200"/>
                    <a:gd name="T57" fmla="*/ 422 h 3152"/>
                    <a:gd name="T58" fmla="*/ 0 w 4200"/>
                    <a:gd name="T59" fmla="*/ 331 h 3152"/>
                    <a:gd name="T60" fmla="*/ 36 w 4200"/>
                    <a:gd name="T61" fmla="*/ 244 h 3152"/>
                    <a:gd name="T62" fmla="*/ 148 w 4200"/>
                    <a:gd name="T63" fmla="*/ 187 h 3152"/>
                    <a:gd name="T64" fmla="*/ 422 w 4200"/>
                    <a:gd name="T65" fmla="*/ 101 h 3152"/>
                    <a:gd name="T66" fmla="*/ 772 w 4200"/>
                    <a:gd name="T67" fmla="*/ 23 h 3152"/>
                    <a:gd name="T68" fmla="*/ 1694 w 4200"/>
                    <a:gd name="T69" fmla="*/ 40 h 3152"/>
                    <a:gd name="T70" fmla="*/ 2032 w 4200"/>
                    <a:gd name="T71" fmla="*/ 143 h 3152"/>
                    <a:gd name="T72" fmla="*/ 2165 w 4200"/>
                    <a:gd name="T73" fmla="*/ 207 h 3152"/>
                    <a:gd name="T74" fmla="*/ 2287 w 4200"/>
                    <a:gd name="T75" fmla="*/ 274 h 3152"/>
                    <a:gd name="T76" fmla="*/ 2407 w 4200"/>
                    <a:gd name="T77" fmla="*/ 339 h 3152"/>
                    <a:gd name="T78" fmla="*/ 2534 w 4200"/>
                    <a:gd name="T79" fmla="*/ 398 h 3152"/>
                    <a:gd name="T80" fmla="*/ 2732 w 4200"/>
                    <a:gd name="T81" fmla="*/ 460 h 3152"/>
                    <a:gd name="T82" fmla="*/ 3420 w 4200"/>
                    <a:gd name="T83" fmla="*/ 521 h 3152"/>
                    <a:gd name="T84" fmla="*/ 3582 w 4200"/>
                    <a:gd name="T85" fmla="*/ 742 h 3152"/>
                    <a:gd name="T86" fmla="*/ 3610 w 4200"/>
                    <a:gd name="T87" fmla="*/ 896 h 3152"/>
                    <a:gd name="T88" fmla="*/ 3685 w 4200"/>
                    <a:gd name="T89" fmla="*/ 949 h 3152"/>
                    <a:gd name="T90" fmla="*/ 3989 w 4200"/>
                    <a:gd name="T91" fmla="*/ 996 h 3152"/>
                    <a:gd name="T92" fmla="*/ 4099 w 4200"/>
                    <a:gd name="T93" fmla="*/ 1143 h 3152"/>
                    <a:gd name="T94" fmla="*/ 4171 w 4200"/>
                    <a:gd name="T95" fmla="*/ 1801 h 3152"/>
                    <a:gd name="T96" fmla="*/ 4181 w 4200"/>
                    <a:gd name="T97" fmla="*/ 2466 h 3152"/>
                    <a:gd name="T98" fmla="*/ 4023 w 4200"/>
                    <a:gd name="T99" fmla="*/ 2510 h 3152"/>
                    <a:gd name="T100" fmla="*/ 3806 w 4200"/>
                    <a:gd name="T101" fmla="*/ 2614 h 3152"/>
                    <a:gd name="T102" fmla="*/ 3778 w 4200"/>
                    <a:gd name="T103" fmla="*/ 2869 h 3152"/>
                    <a:gd name="T104" fmla="*/ 3827 w 4200"/>
                    <a:gd name="T105" fmla="*/ 3040 h 3152"/>
                    <a:gd name="T106" fmla="*/ 3762 w 4200"/>
                    <a:gd name="T107" fmla="*/ 3101 h 3152"/>
                    <a:gd name="T108" fmla="*/ 3445 w 4200"/>
                    <a:gd name="T109" fmla="*/ 3152 h 3152"/>
                    <a:gd name="T110" fmla="*/ 2785 w 4200"/>
                    <a:gd name="T111" fmla="*/ 3095 h 3152"/>
                    <a:gd name="T112" fmla="*/ 2363 w 4200"/>
                    <a:gd name="T113" fmla="*/ 3011 h 3152"/>
                    <a:gd name="T114" fmla="*/ 2108 w 4200"/>
                    <a:gd name="T115" fmla="*/ 2953 h 3152"/>
                    <a:gd name="T116" fmla="*/ 1856 w 4200"/>
                    <a:gd name="T117" fmla="*/ 2897 h 3152"/>
                    <a:gd name="T118" fmla="*/ 1432 w 4200"/>
                    <a:gd name="T119" fmla="*/ 2823 h 3152"/>
                    <a:gd name="T120" fmla="*/ 591 w 4200"/>
                    <a:gd name="T121" fmla="*/ 2827 h 3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200" h="3152">
                      <a:moveTo>
                        <a:pt x="574" y="2742"/>
                      </a:moveTo>
                      <a:lnTo>
                        <a:pt x="732" y="2717"/>
                      </a:lnTo>
                      <a:lnTo>
                        <a:pt x="895" y="2700"/>
                      </a:lnTo>
                      <a:lnTo>
                        <a:pt x="1232" y="2690"/>
                      </a:lnTo>
                      <a:lnTo>
                        <a:pt x="1580" y="2703"/>
                      </a:lnTo>
                      <a:lnTo>
                        <a:pt x="1933" y="2738"/>
                      </a:lnTo>
                      <a:lnTo>
                        <a:pt x="2112" y="2761"/>
                      </a:lnTo>
                      <a:lnTo>
                        <a:pt x="2287" y="2785"/>
                      </a:lnTo>
                      <a:lnTo>
                        <a:pt x="2464" y="2812"/>
                      </a:lnTo>
                      <a:lnTo>
                        <a:pt x="2637" y="2838"/>
                      </a:lnTo>
                      <a:lnTo>
                        <a:pt x="2808" y="2867"/>
                      </a:lnTo>
                      <a:lnTo>
                        <a:pt x="2975" y="2895"/>
                      </a:lnTo>
                      <a:lnTo>
                        <a:pt x="3137" y="2922"/>
                      </a:lnTo>
                      <a:lnTo>
                        <a:pt x="3297" y="2947"/>
                      </a:lnTo>
                      <a:lnTo>
                        <a:pt x="3394" y="2973"/>
                      </a:lnTo>
                      <a:lnTo>
                        <a:pt x="3464" y="2992"/>
                      </a:lnTo>
                      <a:lnTo>
                        <a:pt x="3536" y="3011"/>
                      </a:lnTo>
                      <a:lnTo>
                        <a:pt x="3654" y="3027"/>
                      </a:lnTo>
                      <a:lnTo>
                        <a:pt x="3681" y="3013"/>
                      </a:lnTo>
                      <a:lnTo>
                        <a:pt x="3675" y="2979"/>
                      </a:lnTo>
                      <a:lnTo>
                        <a:pt x="3650" y="2934"/>
                      </a:lnTo>
                      <a:lnTo>
                        <a:pt x="3629" y="2882"/>
                      </a:lnTo>
                      <a:lnTo>
                        <a:pt x="3605" y="2770"/>
                      </a:lnTo>
                      <a:lnTo>
                        <a:pt x="3603" y="2742"/>
                      </a:lnTo>
                      <a:lnTo>
                        <a:pt x="3605" y="2711"/>
                      </a:lnTo>
                      <a:lnTo>
                        <a:pt x="3616" y="2654"/>
                      </a:lnTo>
                      <a:lnTo>
                        <a:pt x="3627" y="2626"/>
                      </a:lnTo>
                      <a:lnTo>
                        <a:pt x="3641" y="2599"/>
                      </a:lnTo>
                      <a:lnTo>
                        <a:pt x="3660" y="2572"/>
                      </a:lnTo>
                      <a:lnTo>
                        <a:pt x="3683" y="2548"/>
                      </a:lnTo>
                      <a:lnTo>
                        <a:pt x="3717" y="2515"/>
                      </a:lnTo>
                      <a:lnTo>
                        <a:pt x="3753" y="2489"/>
                      </a:lnTo>
                      <a:lnTo>
                        <a:pt x="3789" y="2466"/>
                      </a:lnTo>
                      <a:lnTo>
                        <a:pt x="3829" y="2445"/>
                      </a:lnTo>
                      <a:lnTo>
                        <a:pt x="3916" y="2418"/>
                      </a:lnTo>
                      <a:lnTo>
                        <a:pt x="4017" y="2401"/>
                      </a:lnTo>
                      <a:lnTo>
                        <a:pt x="4004" y="2329"/>
                      </a:lnTo>
                      <a:lnTo>
                        <a:pt x="3991" y="2255"/>
                      </a:lnTo>
                      <a:lnTo>
                        <a:pt x="3973" y="2177"/>
                      </a:lnTo>
                      <a:lnTo>
                        <a:pt x="3956" y="2097"/>
                      </a:lnTo>
                      <a:lnTo>
                        <a:pt x="3939" y="2017"/>
                      </a:lnTo>
                      <a:lnTo>
                        <a:pt x="3922" y="1935"/>
                      </a:lnTo>
                      <a:lnTo>
                        <a:pt x="3890" y="1770"/>
                      </a:lnTo>
                      <a:lnTo>
                        <a:pt x="3850" y="1443"/>
                      </a:lnTo>
                      <a:lnTo>
                        <a:pt x="3854" y="1287"/>
                      </a:lnTo>
                      <a:lnTo>
                        <a:pt x="3863" y="1211"/>
                      </a:lnTo>
                      <a:lnTo>
                        <a:pt x="3880" y="1139"/>
                      </a:lnTo>
                      <a:lnTo>
                        <a:pt x="3755" y="1133"/>
                      </a:lnTo>
                      <a:lnTo>
                        <a:pt x="3658" y="1107"/>
                      </a:lnTo>
                      <a:lnTo>
                        <a:pt x="3586" y="1067"/>
                      </a:lnTo>
                      <a:lnTo>
                        <a:pt x="3557" y="1040"/>
                      </a:lnTo>
                      <a:lnTo>
                        <a:pt x="3534" y="1012"/>
                      </a:lnTo>
                      <a:lnTo>
                        <a:pt x="3506" y="943"/>
                      </a:lnTo>
                      <a:lnTo>
                        <a:pt x="3492" y="863"/>
                      </a:lnTo>
                      <a:lnTo>
                        <a:pt x="3494" y="776"/>
                      </a:lnTo>
                      <a:lnTo>
                        <a:pt x="3508" y="681"/>
                      </a:lnTo>
                      <a:lnTo>
                        <a:pt x="3285" y="658"/>
                      </a:lnTo>
                      <a:lnTo>
                        <a:pt x="3103" y="635"/>
                      </a:lnTo>
                      <a:lnTo>
                        <a:pt x="2837" y="597"/>
                      </a:lnTo>
                      <a:lnTo>
                        <a:pt x="2673" y="563"/>
                      </a:lnTo>
                      <a:lnTo>
                        <a:pt x="2565" y="525"/>
                      </a:lnTo>
                      <a:lnTo>
                        <a:pt x="2519" y="502"/>
                      </a:lnTo>
                      <a:lnTo>
                        <a:pt x="2472" y="477"/>
                      </a:lnTo>
                      <a:lnTo>
                        <a:pt x="2418" y="449"/>
                      </a:lnTo>
                      <a:lnTo>
                        <a:pt x="2352" y="417"/>
                      </a:lnTo>
                      <a:lnTo>
                        <a:pt x="2314" y="398"/>
                      </a:lnTo>
                      <a:lnTo>
                        <a:pt x="2268" y="379"/>
                      </a:lnTo>
                      <a:lnTo>
                        <a:pt x="2219" y="358"/>
                      </a:lnTo>
                      <a:lnTo>
                        <a:pt x="2164" y="337"/>
                      </a:lnTo>
                      <a:lnTo>
                        <a:pt x="2101" y="312"/>
                      </a:lnTo>
                      <a:lnTo>
                        <a:pt x="2030" y="287"/>
                      </a:lnTo>
                      <a:lnTo>
                        <a:pt x="1951" y="261"/>
                      </a:lnTo>
                      <a:lnTo>
                        <a:pt x="1863" y="230"/>
                      </a:lnTo>
                      <a:lnTo>
                        <a:pt x="1795" y="211"/>
                      </a:lnTo>
                      <a:lnTo>
                        <a:pt x="1726" y="194"/>
                      </a:lnTo>
                      <a:lnTo>
                        <a:pt x="1589" y="171"/>
                      </a:lnTo>
                      <a:lnTo>
                        <a:pt x="1321" y="164"/>
                      </a:lnTo>
                      <a:lnTo>
                        <a:pt x="1065" y="190"/>
                      </a:lnTo>
                      <a:lnTo>
                        <a:pt x="941" y="213"/>
                      </a:lnTo>
                      <a:lnTo>
                        <a:pt x="821" y="242"/>
                      </a:lnTo>
                      <a:lnTo>
                        <a:pt x="707" y="272"/>
                      </a:lnTo>
                      <a:lnTo>
                        <a:pt x="601" y="304"/>
                      </a:lnTo>
                      <a:lnTo>
                        <a:pt x="500" y="335"/>
                      </a:lnTo>
                      <a:lnTo>
                        <a:pt x="407" y="363"/>
                      </a:lnTo>
                      <a:lnTo>
                        <a:pt x="321" y="388"/>
                      </a:lnTo>
                      <a:lnTo>
                        <a:pt x="245" y="407"/>
                      </a:lnTo>
                      <a:lnTo>
                        <a:pt x="120" y="422"/>
                      </a:lnTo>
                      <a:lnTo>
                        <a:pt x="34" y="394"/>
                      </a:lnTo>
                      <a:lnTo>
                        <a:pt x="9" y="365"/>
                      </a:lnTo>
                      <a:lnTo>
                        <a:pt x="0" y="331"/>
                      </a:lnTo>
                      <a:lnTo>
                        <a:pt x="4" y="295"/>
                      </a:lnTo>
                      <a:lnTo>
                        <a:pt x="21" y="261"/>
                      </a:lnTo>
                      <a:lnTo>
                        <a:pt x="36" y="244"/>
                      </a:lnTo>
                      <a:lnTo>
                        <a:pt x="53" y="228"/>
                      </a:lnTo>
                      <a:lnTo>
                        <a:pt x="99" y="204"/>
                      </a:lnTo>
                      <a:lnTo>
                        <a:pt x="148" y="187"/>
                      </a:lnTo>
                      <a:lnTo>
                        <a:pt x="201" y="168"/>
                      </a:lnTo>
                      <a:lnTo>
                        <a:pt x="310" y="133"/>
                      </a:lnTo>
                      <a:lnTo>
                        <a:pt x="422" y="101"/>
                      </a:lnTo>
                      <a:lnTo>
                        <a:pt x="538" y="71"/>
                      </a:lnTo>
                      <a:lnTo>
                        <a:pt x="656" y="44"/>
                      </a:lnTo>
                      <a:lnTo>
                        <a:pt x="772" y="23"/>
                      </a:lnTo>
                      <a:lnTo>
                        <a:pt x="990" y="0"/>
                      </a:lnTo>
                      <a:lnTo>
                        <a:pt x="1388" y="2"/>
                      </a:lnTo>
                      <a:lnTo>
                        <a:pt x="1694" y="40"/>
                      </a:lnTo>
                      <a:lnTo>
                        <a:pt x="1819" y="69"/>
                      </a:lnTo>
                      <a:lnTo>
                        <a:pt x="1932" y="105"/>
                      </a:lnTo>
                      <a:lnTo>
                        <a:pt x="2032" y="143"/>
                      </a:lnTo>
                      <a:lnTo>
                        <a:pt x="2078" y="164"/>
                      </a:lnTo>
                      <a:lnTo>
                        <a:pt x="2122" y="185"/>
                      </a:lnTo>
                      <a:lnTo>
                        <a:pt x="2165" y="207"/>
                      </a:lnTo>
                      <a:lnTo>
                        <a:pt x="2207" y="228"/>
                      </a:lnTo>
                      <a:lnTo>
                        <a:pt x="2247" y="251"/>
                      </a:lnTo>
                      <a:lnTo>
                        <a:pt x="2287" y="274"/>
                      </a:lnTo>
                      <a:lnTo>
                        <a:pt x="2327" y="295"/>
                      </a:lnTo>
                      <a:lnTo>
                        <a:pt x="2367" y="318"/>
                      </a:lnTo>
                      <a:lnTo>
                        <a:pt x="2407" y="339"/>
                      </a:lnTo>
                      <a:lnTo>
                        <a:pt x="2449" y="360"/>
                      </a:lnTo>
                      <a:lnTo>
                        <a:pt x="2491" y="379"/>
                      </a:lnTo>
                      <a:lnTo>
                        <a:pt x="2534" y="398"/>
                      </a:lnTo>
                      <a:lnTo>
                        <a:pt x="2580" y="417"/>
                      </a:lnTo>
                      <a:lnTo>
                        <a:pt x="2627" y="432"/>
                      </a:lnTo>
                      <a:lnTo>
                        <a:pt x="2732" y="460"/>
                      </a:lnTo>
                      <a:lnTo>
                        <a:pt x="2846" y="483"/>
                      </a:lnTo>
                      <a:lnTo>
                        <a:pt x="3230" y="506"/>
                      </a:lnTo>
                      <a:lnTo>
                        <a:pt x="3420" y="521"/>
                      </a:lnTo>
                      <a:lnTo>
                        <a:pt x="3608" y="567"/>
                      </a:lnTo>
                      <a:lnTo>
                        <a:pt x="3603" y="666"/>
                      </a:lnTo>
                      <a:lnTo>
                        <a:pt x="3582" y="742"/>
                      </a:lnTo>
                      <a:lnTo>
                        <a:pt x="3578" y="804"/>
                      </a:lnTo>
                      <a:lnTo>
                        <a:pt x="3588" y="856"/>
                      </a:lnTo>
                      <a:lnTo>
                        <a:pt x="3610" y="896"/>
                      </a:lnTo>
                      <a:lnTo>
                        <a:pt x="3626" y="913"/>
                      </a:lnTo>
                      <a:lnTo>
                        <a:pt x="3643" y="926"/>
                      </a:lnTo>
                      <a:lnTo>
                        <a:pt x="3685" y="949"/>
                      </a:lnTo>
                      <a:lnTo>
                        <a:pt x="3732" y="966"/>
                      </a:lnTo>
                      <a:lnTo>
                        <a:pt x="3783" y="977"/>
                      </a:lnTo>
                      <a:lnTo>
                        <a:pt x="3989" y="996"/>
                      </a:lnTo>
                      <a:lnTo>
                        <a:pt x="4061" y="1010"/>
                      </a:lnTo>
                      <a:lnTo>
                        <a:pt x="4089" y="1038"/>
                      </a:lnTo>
                      <a:lnTo>
                        <a:pt x="4099" y="1143"/>
                      </a:lnTo>
                      <a:lnTo>
                        <a:pt x="4120" y="1321"/>
                      </a:lnTo>
                      <a:lnTo>
                        <a:pt x="4145" y="1550"/>
                      </a:lnTo>
                      <a:lnTo>
                        <a:pt x="4171" y="1801"/>
                      </a:lnTo>
                      <a:lnTo>
                        <a:pt x="4200" y="2262"/>
                      </a:lnTo>
                      <a:lnTo>
                        <a:pt x="4192" y="2418"/>
                      </a:lnTo>
                      <a:lnTo>
                        <a:pt x="4181" y="2466"/>
                      </a:lnTo>
                      <a:lnTo>
                        <a:pt x="4171" y="2481"/>
                      </a:lnTo>
                      <a:lnTo>
                        <a:pt x="4162" y="2489"/>
                      </a:lnTo>
                      <a:lnTo>
                        <a:pt x="4023" y="2510"/>
                      </a:lnTo>
                      <a:lnTo>
                        <a:pt x="3926" y="2538"/>
                      </a:lnTo>
                      <a:lnTo>
                        <a:pt x="3859" y="2574"/>
                      </a:lnTo>
                      <a:lnTo>
                        <a:pt x="3806" y="2614"/>
                      </a:lnTo>
                      <a:lnTo>
                        <a:pt x="3770" y="2673"/>
                      </a:lnTo>
                      <a:lnTo>
                        <a:pt x="3761" y="2762"/>
                      </a:lnTo>
                      <a:lnTo>
                        <a:pt x="3778" y="2869"/>
                      </a:lnTo>
                      <a:lnTo>
                        <a:pt x="3795" y="2924"/>
                      </a:lnTo>
                      <a:lnTo>
                        <a:pt x="3819" y="2981"/>
                      </a:lnTo>
                      <a:lnTo>
                        <a:pt x="3827" y="3040"/>
                      </a:lnTo>
                      <a:lnTo>
                        <a:pt x="3814" y="3063"/>
                      </a:lnTo>
                      <a:lnTo>
                        <a:pt x="3793" y="3084"/>
                      </a:lnTo>
                      <a:lnTo>
                        <a:pt x="3762" y="3101"/>
                      </a:lnTo>
                      <a:lnTo>
                        <a:pt x="3726" y="3114"/>
                      </a:lnTo>
                      <a:lnTo>
                        <a:pt x="3639" y="3135"/>
                      </a:lnTo>
                      <a:lnTo>
                        <a:pt x="3445" y="3152"/>
                      </a:lnTo>
                      <a:lnTo>
                        <a:pt x="3291" y="3152"/>
                      </a:lnTo>
                      <a:lnTo>
                        <a:pt x="2954" y="3122"/>
                      </a:lnTo>
                      <a:lnTo>
                        <a:pt x="2785" y="3095"/>
                      </a:lnTo>
                      <a:lnTo>
                        <a:pt x="2618" y="3065"/>
                      </a:lnTo>
                      <a:lnTo>
                        <a:pt x="2449" y="3029"/>
                      </a:lnTo>
                      <a:lnTo>
                        <a:pt x="2363" y="3011"/>
                      </a:lnTo>
                      <a:lnTo>
                        <a:pt x="2278" y="2992"/>
                      </a:lnTo>
                      <a:lnTo>
                        <a:pt x="2194" y="2973"/>
                      </a:lnTo>
                      <a:lnTo>
                        <a:pt x="2108" y="2953"/>
                      </a:lnTo>
                      <a:lnTo>
                        <a:pt x="2025" y="2934"/>
                      </a:lnTo>
                      <a:lnTo>
                        <a:pt x="1939" y="2916"/>
                      </a:lnTo>
                      <a:lnTo>
                        <a:pt x="1856" y="2897"/>
                      </a:lnTo>
                      <a:lnTo>
                        <a:pt x="1770" y="2880"/>
                      </a:lnTo>
                      <a:lnTo>
                        <a:pt x="1601" y="2848"/>
                      </a:lnTo>
                      <a:lnTo>
                        <a:pt x="1432" y="2823"/>
                      </a:lnTo>
                      <a:lnTo>
                        <a:pt x="1262" y="2804"/>
                      </a:lnTo>
                      <a:lnTo>
                        <a:pt x="926" y="2793"/>
                      </a:lnTo>
                      <a:lnTo>
                        <a:pt x="591" y="2827"/>
                      </a:lnTo>
                      <a:lnTo>
                        <a:pt x="574" y="2742"/>
                      </a:lnTo>
                      <a:lnTo>
                        <a:pt x="574" y="27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73" name="Freeform 53"/>
                <p:cNvSpPr>
                  <a:spLocks/>
                </p:cNvSpPr>
                <p:nvPr/>
              </p:nvSpPr>
              <p:spPr bwMode="auto">
                <a:xfrm>
                  <a:off x="3986" y="2611"/>
                  <a:ext cx="196" cy="197"/>
                </a:xfrm>
                <a:custGeom>
                  <a:avLst/>
                  <a:gdLst>
                    <a:gd name="T0" fmla="*/ 0 w 394"/>
                    <a:gd name="T1" fmla="*/ 198 h 394"/>
                    <a:gd name="T2" fmla="*/ 15 w 394"/>
                    <a:gd name="T3" fmla="*/ 120 h 394"/>
                    <a:gd name="T4" fmla="*/ 34 w 394"/>
                    <a:gd name="T5" fmla="*/ 87 h 394"/>
                    <a:gd name="T6" fmla="*/ 57 w 394"/>
                    <a:gd name="T7" fmla="*/ 57 h 394"/>
                    <a:gd name="T8" fmla="*/ 88 w 394"/>
                    <a:gd name="T9" fmla="*/ 34 h 394"/>
                    <a:gd name="T10" fmla="*/ 120 w 394"/>
                    <a:gd name="T11" fmla="*/ 15 h 394"/>
                    <a:gd name="T12" fmla="*/ 198 w 394"/>
                    <a:gd name="T13" fmla="*/ 0 h 394"/>
                    <a:gd name="T14" fmla="*/ 274 w 394"/>
                    <a:gd name="T15" fmla="*/ 15 h 394"/>
                    <a:gd name="T16" fmla="*/ 337 w 394"/>
                    <a:gd name="T17" fmla="*/ 57 h 394"/>
                    <a:gd name="T18" fmla="*/ 378 w 394"/>
                    <a:gd name="T19" fmla="*/ 120 h 394"/>
                    <a:gd name="T20" fmla="*/ 394 w 394"/>
                    <a:gd name="T21" fmla="*/ 198 h 394"/>
                    <a:gd name="T22" fmla="*/ 378 w 394"/>
                    <a:gd name="T23" fmla="*/ 274 h 394"/>
                    <a:gd name="T24" fmla="*/ 359 w 394"/>
                    <a:gd name="T25" fmla="*/ 306 h 394"/>
                    <a:gd name="T26" fmla="*/ 337 w 394"/>
                    <a:gd name="T27" fmla="*/ 337 h 394"/>
                    <a:gd name="T28" fmla="*/ 306 w 394"/>
                    <a:gd name="T29" fmla="*/ 359 h 394"/>
                    <a:gd name="T30" fmla="*/ 274 w 394"/>
                    <a:gd name="T31" fmla="*/ 378 h 394"/>
                    <a:gd name="T32" fmla="*/ 198 w 394"/>
                    <a:gd name="T33" fmla="*/ 394 h 394"/>
                    <a:gd name="T34" fmla="*/ 120 w 394"/>
                    <a:gd name="T35" fmla="*/ 378 h 394"/>
                    <a:gd name="T36" fmla="*/ 57 w 394"/>
                    <a:gd name="T37" fmla="*/ 337 h 394"/>
                    <a:gd name="T38" fmla="*/ 15 w 394"/>
                    <a:gd name="T39" fmla="*/ 274 h 394"/>
                    <a:gd name="T40" fmla="*/ 0 w 394"/>
                    <a:gd name="T41" fmla="*/ 198 h 394"/>
                    <a:gd name="T42" fmla="*/ 0 w 394"/>
                    <a:gd name="T43" fmla="*/ 198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94" h="394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4" y="87"/>
                      </a:lnTo>
                      <a:lnTo>
                        <a:pt x="57" y="57"/>
                      </a:lnTo>
                      <a:lnTo>
                        <a:pt x="88" y="34"/>
                      </a:lnTo>
                      <a:lnTo>
                        <a:pt x="120" y="15"/>
                      </a:lnTo>
                      <a:lnTo>
                        <a:pt x="198" y="0"/>
                      </a:lnTo>
                      <a:lnTo>
                        <a:pt x="274" y="15"/>
                      </a:lnTo>
                      <a:lnTo>
                        <a:pt x="337" y="57"/>
                      </a:lnTo>
                      <a:lnTo>
                        <a:pt x="378" y="120"/>
                      </a:lnTo>
                      <a:lnTo>
                        <a:pt x="394" y="198"/>
                      </a:lnTo>
                      <a:lnTo>
                        <a:pt x="378" y="274"/>
                      </a:lnTo>
                      <a:lnTo>
                        <a:pt x="359" y="306"/>
                      </a:lnTo>
                      <a:lnTo>
                        <a:pt x="337" y="337"/>
                      </a:lnTo>
                      <a:lnTo>
                        <a:pt x="306" y="359"/>
                      </a:lnTo>
                      <a:lnTo>
                        <a:pt x="274" y="378"/>
                      </a:lnTo>
                      <a:lnTo>
                        <a:pt x="198" y="394"/>
                      </a:lnTo>
                      <a:lnTo>
                        <a:pt x="120" y="378"/>
                      </a:lnTo>
                      <a:lnTo>
                        <a:pt x="57" y="337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74" name="Freeform 54"/>
                <p:cNvSpPr>
                  <a:spLocks/>
                </p:cNvSpPr>
                <p:nvPr/>
              </p:nvSpPr>
              <p:spPr bwMode="auto">
                <a:xfrm>
                  <a:off x="1744" y="2571"/>
                  <a:ext cx="217" cy="218"/>
                </a:xfrm>
                <a:custGeom>
                  <a:avLst/>
                  <a:gdLst>
                    <a:gd name="T0" fmla="*/ 0 w 433"/>
                    <a:gd name="T1" fmla="*/ 217 h 436"/>
                    <a:gd name="T2" fmla="*/ 4 w 433"/>
                    <a:gd name="T3" fmla="*/ 173 h 436"/>
                    <a:gd name="T4" fmla="*/ 17 w 433"/>
                    <a:gd name="T5" fmla="*/ 133 h 436"/>
                    <a:gd name="T6" fmla="*/ 36 w 433"/>
                    <a:gd name="T7" fmla="*/ 95 h 436"/>
                    <a:gd name="T8" fmla="*/ 49 w 433"/>
                    <a:gd name="T9" fmla="*/ 80 h 436"/>
                    <a:gd name="T10" fmla="*/ 63 w 433"/>
                    <a:gd name="T11" fmla="*/ 63 h 436"/>
                    <a:gd name="T12" fmla="*/ 95 w 433"/>
                    <a:gd name="T13" fmla="*/ 38 h 436"/>
                    <a:gd name="T14" fmla="*/ 133 w 433"/>
                    <a:gd name="T15" fmla="*/ 17 h 436"/>
                    <a:gd name="T16" fmla="*/ 217 w 433"/>
                    <a:gd name="T17" fmla="*/ 0 h 436"/>
                    <a:gd name="T18" fmla="*/ 302 w 433"/>
                    <a:gd name="T19" fmla="*/ 17 h 436"/>
                    <a:gd name="T20" fmla="*/ 371 w 433"/>
                    <a:gd name="T21" fmla="*/ 63 h 436"/>
                    <a:gd name="T22" fmla="*/ 416 w 433"/>
                    <a:gd name="T23" fmla="*/ 133 h 436"/>
                    <a:gd name="T24" fmla="*/ 433 w 433"/>
                    <a:gd name="T25" fmla="*/ 217 h 436"/>
                    <a:gd name="T26" fmla="*/ 430 w 433"/>
                    <a:gd name="T27" fmla="*/ 261 h 436"/>
                    <a:gd name="T28" fmla="*/ 416 w 433"/>
                    <a:gd name="T29" fmla="*/ 302 h 436"/>
                    <a:gd name="T30" fmla="*/ 397 w 433"/>
                    <a:gd name="T31" fmla="*/ 339 h 436"/>
                    <a:gd name="T32" fmla="*/ 384 w 433"/>
                    <a:gd name="T33" fmla="*/ 356 h 436"/>
                    <a:gd name="T34" fmla="*/ 371 w 433"/>
                    <a:gd name="T35" fmla="*/ 371 h 436"/>
                    <a:gd name="T36" fmla="*/ 338 w 433"/>
                    <a:gd name="T37" fmla="*/ 397 h 436"/>
                    <a:gd name="T38" fmla="*/ 302 w 433"/>
                    <a:gd name="T39" fmla="*/ 418 h 436"/>
                    <a:gd name="T40" fmla="*/ 217 w 433"/>
                    <a:gd name="T41" fmla="*/ 436 h 436"/>
                    <a:gd name="T42" fmla="*/ 133 w 433"/>
                    <a:gd name="T43" fmla="*/ 418 h 436"/>
                    <a:gd name="T44" fmla="*/ 63 w 433"/>
                    <a:gd name="T45" fmla="*/ 371 h 436"/>
                    <a:gd name="T46" fmla="*/ 17 w 433"/>
                    <a:gd name="T47" fmla="*/ 302 h 436"/>
                    <a:gd name="T48" fmla="*/ 0 w 433"/>
                    <a:gd name="T49" fmla="*/ 217 h 436"/>
                    <a:gd name="T50" fmla="*/ 0 w 433"/>
                    <a:gd name="T51" fmla="*/ 217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33" h="436">
                      <a:moveTo>
                        <a:pt x="0" y="217"/>
                      </a:moveTo>
                      <a:lnTo>
                        <a:pt x="4" y="173"/>
                      </a:lnTo>
                      <a:lnTo>
                        <a:pt x="17" y="133"/>
                      </a:lnTo>
                      <a:lnTo>
                        <a:pt x="36" y="95"/>
                      </a:lnTo>
                      <a:lnTo>
                        <a:pt x="49" y="80"/>
                      </a:lnTo>
                      <a:lnTo>
                        <a:pt x="63" y="63"/>
                      </a:lnTo>
                      <a:lnTo>
                        <a:pt x="95" y="38"/>
                      </a:lnTo>
                      <a:lnTo>
                        <a:pt x="133" y="17"/>
                      </a:lnTo>
                      <a:lnTo>
                        <a:pt x="217" y="0"/>
                      </a:lnTo>
                      <a:lnTo>
                        <a:pt x="302" y="17"/>
                      </a:lnTo>
                      <a:lnTo>
                        <a:pt x="371" y="63"/>
                      </a:lnTo>
                      <a:lnTo>
                        <a:pt x="416" y="133"/>
                      </a:lnTo>
                      <a:lnTo>
                        <a:pt x="433" y="217"/>
                      </a:lnTo>
                      <a:lnTo>
                        <a:pt x="430" y="261"/>
                      </a:lnTo>
                      <a:lnTo>
                        <a:pt x="416" y="302"/>
                      </a:lnTo>
                      <a:lnTo>
                        <a:pt x="397" y="339"/>
                      </a:lnTo>
                      <a:lnTo>
                        <a:pt x="384" y="356"/>
                      </a:lnTo>
                      <a:lnTo>
                        <a:pt x="371" y="371"/>
                      </a:lnTo>
                      <a:lnTo>
                        <a:pt x="338" y="397"/>
                      </a:lnTo>
                      <a:lnTo>
                        <a:pt x="302" y="418"/>
                      </a:lnTo>
                      <a:lnTo>
                        <a:pt x="217" y="436"/>
                      </a:lnTo>
                      <a:lnTo>
                        <a:pt x="133" y="418"/>
                      </a:lnTo>
                      <a:lnTo>
                        <a:pt x="63" y="371"/>
                      </a:lnTo>
                      <a:lnTo>
                        <a:pt x="17" y="302"/>
                      </a:lnTo>
                      <a:lnTo>
                        <a:pt x="0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75" name="Freeform 55"/>
                <p:cNvSpPr>
                  <a:spLocks/>
                </p:cNvSpPr>
                <p:nvPr/>
              </p:nvSpPr>
              <p:spPr bwMode="auto">
                <a:xfrm>
                  <a:off x="2031" y="1864"/>
                  <a:ext cx="382" cy="448"/>
                </a:xfrm>
                <a:custGeom>
                  <a:avLst/>
                  <a:gdLst>
                    <a:gd name="T0" fmla="*/ 603 w 764"/>
                    <a:gd name="T1" fmla="*/ 496 h 895"/>
                    <a:gd name="T2" fmla="*/ 662 w 764"/>
                    <a:gd name="T3" fmla="*/ 509 h 895"/>
                    <a:gd name="T4" fmla="*/ 707 w 764"/>
                    <a:gd name="T5" fmla="*/ 540 h 895"/>
                    <a:gd name="T6" fmla="*/ 740 w 764"/>
                    <a:gd name="T7" fmla="*/ 580 h 895"/>
                    <a:gd name="T8" fmla="*/ 759 w 764"/>
                    <a:gd name="T9" fmla="*/ 629 h 895"/>
                    <a:gd name="T10" fmla="*/ 764 w 764"/>
                    <a:gd name="T11" fmla="*/ 682 h 895"/>
                    <a:gd name="T12" fmla="*/ 753 w 764"/>
                    <a:gd name="T13" fmla="*/ 736 h 895"/>
                    <a:gd name="T14" fmla="*/ 740 w 764"/>
                    <a:gd name="T15" fmla="*/ 760 h 895"/>
                    <a:gd name="T16" fmla="*/ 725 w 764"/>
                    <a:gd name="T17" fmla="*/ 785 h 895"/>
                    <a:gd name="T18" fmla="*/ 704 w 764"/>
                    <a:gd name="T19" fmla="*/ 808 h 895"/>
                    <a:gd name="T20" fmla="*/ 679 w 764"/>
                    <a:gd name="T21" fmla="*/ 827 h 895"/>
                    <a:gd name="T22" fmla="*/ 650 w 764"/>
                    <a:gd name="T23" fmla="*/ 842 h 895"/>
                    <a:gd name="T24" fmla="*/ 620 w 764"/>
                    <a:gd name="T25" fmla="*/ 857 h 895"/>
                    <a:gd name="T26" fmla="*/ 553 w 764"/>
                    <a:gd name="T27" fmla="*/ 882 h 895"/>
                    <a:gd name="T28" fmla="*/ 481 w 764"/>
                    <a:gd name="T29" fmla="*/ 895 h 895"/>
                    <a:gd name="T30" fmla="*/ 411 w 764"/>
                    <a:gd name="T31" fmla="*/ 895 h 895"/>
                    <a:gd name="T32" fmla="*/ 346 w 764"/>
                    <a:gd name="T33" fmla="*/ 880 h 895"/>
                    <a:gd name="T34" fmla="*/ 293 w 764"/>
                    <a:gd name="T35" fmla="*/ 846 h 895"/>
                    <a:gd name="T36" fmla="*/ 259 w 764"/>
                    <a:gd name="T37" fmla="*/ 793 h 895"/>
                    <a:gd name="T38" fmla="*/ 245 w 764"/>
                    <a:gd name="T39" fmla="*/ 717 h 895"/>
                    <a:gd name="T40" fmla="*/ 251 w 764"/>
                    <a:gd name="T41" fmla="*/ 623 h 895"/>
                    <a:gd name="T42" fmla="*/ 263 w 764"/>
                    <a:gd name="T43" fmla="*/ 532 h 895"/>
                    <a:gd name="T44" fmla="*/ 278 w 764"/>
                    <a:gd name="T45" fmla="*/ 441 h 895"/>
                    <a:gd name="T46" fmla="*/ 295 w 764"/>
                    <a:gd name="T47" fmla="*/ 352 h 895"/>
                    <a:gd name="T48" fmla="*/ 236 w 764"/>
                    <a:gd name="T49" fmla="*/ 386 h 895"/>
                    <a:gd name="T50" fmla="*/ 196 w 764"/>
                    <a:gd name="T51" fmla="*/ 424 h 895"/>
                    <a:gd name="T52" fmla="*/ 164 w 764"/>
                    <a:gd name="T53" fmla="*/ 467 h 895"/>
                    <a:gd name="T54" fmla="*/ 128 w 764"/>
                    <a:gd name="T55" fmla="*/ 523 h 895"/>
                    <a:gd name="T56" fmla="*/ 105 w 764"/>
                    <a:gd name="T57" fmla="*/ 547 h 895"/>
                    <a:gd name="T58" fmla="*/ 82 w 764"/>
                    <a:gd name="T59" fmla="*/ 561 h 895"/>
                    <a:gd name="T60" fmla="*/ 34 w 764"/>
                    <a:gd name="T61" fmla="*/ 561 h 895"/>
                    <a:gd name="T62" fmla="*/ 2 w 764"/>
                    <a:gd name="T63" fmla="*/ 526 h 895"/>
                    <a:gd name="T64" fmla="*/ 0 w 764"/>
                    <a:gd name="T65" fmla="*/ 466 h 895"/>
                    <a:gd name="T66" fmla="*/ 12 w 764"/>
                    <a:gd name="T67" fmla="*/ 429 h 895"/>
                    <a:gd name="T68" fmla="*/ 27 w 764"/>
                    <a:gd name="T69" fmla="*/ 391 h 895"/>
                    <a:gd name="T70" fmla="*/ 42 w 764"/>
                    <a:gd name="T71" fmla="*/ 357 h 895"/>
                    <a:gd name="T72" fmla="*/ 59 w 764"/>
                    <a:gd name="T73" fmla="*/ 323 h 895"/>
                    <a:gd name="T74" fmla="*/ 78 w 764"/>
                    <a:gd name="T75" fmla="*/ 289 h 895"/>
                    <a:gd name="T76" fmla="*/ 99 w 764"/>
                    <a:gd name="T77" fmla="*/ 258 h 895"/>
                    <a:gd name="T78" fmla="*/ 122 w 764"/>
                    <a:gd name="T79" fmla="*/ 228 h 895"/>
                    <a:gd name="T80" fmla="*/ 145 w 764"/>
                    <a:gd name="T81" fmla="*/ 199 h 895"/>
                    <a:gd name="T82" fmla="*/ 169 w 764"/>
                    <a:gd name="T83" fmla="*/ 171 h 895"/>
                    <a:gd name="T84" fmla="*/ 194 w 764"/>
                    <a:gd name="T85" fmla="*/ 146 h 895"/>
                    <a:gd name="T86" fmla="*/ 219 w 764"/>
                    <a:gd name="T87" fmla="*/ 123 h 895"/>
                    <a:gd name="T88" fmla="*/ 245 w 764"/>
                    <a:gd name="T89" fmla="*/ 101 h 895"/>
                    <a:gd name="T90" fmla="*/ 270 w 764"/>
                    <a:gd name="T91" fmla="*/ 82 h 895"/>
                    <a:gd name="T92" fmla="*/ 297 w 764"/>
                    <a:gd name="T93" fmla="*/ 63 h 895"/>
                    <a:gd name="T94" fmla="*/ 350 w 764"/>
                    <a:gd name="T95" fmla="*/ 34 h 895"/>
                    <a:gd name="T96" fmla="*/ 401 w 764"/>
                    <a:gd name="T97" fmla="*/ 11 h 895"/>
                    <a:gd name="T98" fmla="*/ 449 w 764"/>
                    <a:gd name="T99" fmla="*/ 0 h 895"/>
                    <a:gd name="T100" fmla="*/ 533 w 764"/>
                    <a:gd name="T101" fmla="*/ 7 h 895"/>
                    <a:gd name="T102" fmla="*/ 591 w 764"/>
                    <a:gd name="T103" fmla="*/ 57 h 895"/>
                    <a:gd name="T104" fmla="*/ 612 w 764"/>
                    <a:gd name="T105" fmla="*/ 156 h 895"/>
                    <a:gd name="T106" fmla="*/ 603 w 764"/>
                    <a:gd name="T107" fmla="*/ 496 h 895"/>
                    <a:gd name="T108" fmla="*/ 603 w 764"/>
                    <a:gd name="T109" fmla="*/ 496 h 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64" h="895">
                      <a:moveTo>
                        <a:pt x="603" y="496"/>
                      </a:moveTo>
                      <a:lnTo>
                        <a:pt x="662" y="509"/>
                      </a:lnTo>
                      <a:lnTo>
                        <a:pt x="707" y="540"/>
                      </a:lnTo>
                      <a:lnTo>
                        <a:pt x="740" y="580"/>
                      </a:lnTo>
                      <a:lnTo>
                        <a:pt x="759" y="629"/>
                      </a:lnTo>
                      <a:lnTo>
                        <a:pt x="764" y="682"/>
                      </a:lnTo>
                      <a:lnTo>
                        <a:pt x="753" y="736"/>
                      </a:lnTo>
                      <a:lnTo>
                        <a:pt x="740" y="760"/>
                      </a:lnTo>
                      <a:lnTo>
                        <a:pt x="725" y="785"/>
                      </a:lnTo>
                      <a:lnTo>
                        <a:pt x="704" y="808"/>
                      </a:lnTo>
                      <a:lnTo>
                        <a:pt x="679" y="827"/>
                      </a:lnTo>
                      <a:lnTo>
                        <a:pt x="650" y="842"/>
                      </a:lnTo>
                      <a:lnTo>
                        <a:pt x="620" y="857"/>
                      </a:lnTo>
                      <a:lnTo>
                        <a:pt x="553" y="882"/>
                      </a:lnTo>
                      <a:lnTo>
                        <a:pt x="481" y="895"/>
                      </a:lnTo>
                      <a:lnTo>
                        <a:pt x="411" y="895"/>
                      </a:lnTo>
                      <a:lnTo>
                        <a:pt x="346" y="880"/>
                      </a:lnTo>
                      <a:lnTo>
                        <a:pt x="293" y="846"/>
                      </a:lnTo>
                      <a:lnTo>
                        <a:pt x="259" y="793"/>
                      </a:lnTo>
                      <a:lnTo>
                        <a:pt x="245" y="717"/>
                      </a:lnTo>
                      <a:lnTo>
                        <a:pt x="251" y="623"/>
                      </a:lnTo>
                      <a:lnTo>
                        <a:pt x="263" y="532"/>
                      </a:lnTo>
                      <a:lnTo>
                        <a:pt x="278" y="441"/>
                      </a:lnTo>
                      <a:lnTo>
                        <a:pt x="295" y="352"/>
                      </a:lnTo>
                      <a:lnTo>
                        <a:pt x="236" y="386"/>
                      </a:lnTo>
                      <a:lnTo>
                        <a:pt x="196" y="424"/>
                      </a:lnTo>
                      <a:lnTo>
                        <a:pt x="164" y="467"/>
                      </a:lnTo>
                      <a:lnTo>
                        <a:pt x="128" y="523"/>
                      </a:lnTo>
                      <a:lnTo>
                        <a:pt x="105" y="547"/>
                      </a:lnTo>
                      <a:lnTo>
                        <a:pt x="82" y="561"/>
                      </a:lnTo>
                      <a:lnTo>
                        <a:pt x="34" y="561"/>
                      </a:lnTo>
                      <a:lnTo>
                        <a:pt x="2" y="526"/>
                      </a:lnTo>
                      <a:lnTo>
                        <a:pt x="0" y="466"/>
                      </a:lnTo>
                      <a:lnTo>
                        <a:pt x="12" y="429"/>
                      </a:lnTo>
                      <a:lnTo>
                        <a:pt x="27" y="391"/>
                      </a:lnTo>
                      <a:lnTo>
                        <a:pt x="42" y="357"/>
                      </a:lnTo>
                      <a:lnTo>
                        <a:pt x="59" y="323"/>
                      </a:lnTo>
                      <a:lnTo>
                        <a:pt x="78" y="289"/>
                      </a:lnTo>
                      <a:lnTo>
                        <a:pt x="99" y="258"/>
                      </a:lnTo>
                      <a:lnTo>
                        <a:pt x="122" y="228"/>
                      </a:lnTo>
                      <a:lnTo>
                        <a:pt x="145" y="199"/>
                      </a:lnTo>
                      <a:lnTo>
                        <a:pt x="169" y="171"/>
                      </a:lnTo>
                      <a:lnTo>
                        <a:pt x="194" y="146"/>
                      </a:lnTo>
                      <a:lnTo>
                        <a:pt x="219" y="123"/>
                      </a:lnTo>
                      <a:lnTo>
                        <a:pt x="245" y="101"/>
                      </a:lnTo>
                      <a:lnTo>
                        <a:pt x="270" y="82"/>
                      </a:lnTo>
                      <a:lnTo>
                        <a:pt x="297" y="63"/>
                      </a:lnTo>
                      <a:lnTo>
                        <a:pt x="350" y="34"/>
                      </a:lnTo>
                      <a:lnTo>
                        <a:pt x="401" y="11"/>
                      </a:lnTo>
                      <a:lnTo>
                        <a:pt x="449" y="0"/>
                      </a:lnTo>
                      <a:lnTo>
                        <a:pt x="533" y="7"/>
                      </a:lnTo>
                      <a:lnTo>
                        <a:pt x="591" y="57"/>
                      </a:lnTo>
                      <a:lnTo>
                        <a:pt x="612" y="156"/>
                      </a:lnTo>
                      <a:lnTo>
                        <a:pt x="603" y="496"/>
                      </a:lnTo>
                      <a:lnTo>
                        <a:pt x="603" y="496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76" name="Freeform 56"/>
                <p:cNvSpPr>
                  <a:spLocks/>
                </p:cNvSpPr>
                <p:nvPr/>
              </p:nvSpPr>
              <p:spPr bwMode="auto">
                <a:xfrm>
                  <a:off x="3280" y="1965"/>
                  <a:ext cx="581" cy="391"/>
                </a:xfrm>
                <a:custGeom>
                  <a:avLst/>
                  <a:gdLst>
                    <a:gd name="T0" fmla="*/ 263 w 1162"/>
                    <a:gd name="T1" fmla="*/ 506 h 784"/>
                    <a:gd name="T2" fmla="*/ 211 w 1162"/>
                    <a:gd name="T3" fmla="*/ 582 h 784"/>
                    <a:gd name="T4" fmla="*/ 185 w 1162"/>
                    <a:gd name="T5" fmla="*/ 620 h 784"/>
                    <a:gd name="T6" fmla="*/ 149 w 1162"/>
                    <a:gd name="T7" fmla="*/ 650 h 784"/>
                    <a:gd name="T8" fmla="*/ 42 w 1162"/>
                    <a:gd name="T9" fmla="*/ 654 h 784"/>
                    <a:gd name="T10" fmla="*/ 0 w 1162"/>
                    <a:gd name="T11" fmla="*/ 557 h 784"/>
                    <a:gd name="T12" fmla="*/ 38 w 1162"/>
                    <a:gd name="T13" fmla="*/ 445 h 784"/>
                    <a:gd name="T14" fmla="*/ 73 w 1162"/>
                    <a:gd name="T15" fmla="*/ 373 h 784"/>
                    <a:gd name="T16" fmla="*/ 111 w 1162"/>
                    <a:gd name="T17" fmla="*/ 301 h 784"/>
                    <a:gd name="T18" fmla="*/ 154 w 1162"/>
                    <a:gd name="T19" fmla="*/ 228 h 784"/>
                    <a:gd name="T20" fmla="*/ 202 w 1162"/>
                    <a:gd name="T21" fmla="*/ 160 h 784"/>
                    <a:gd name="T22" fmla="*/ 255 w 1162"/>
                    <a:gd name="T23" fmla="*/ 101 h 784"/>
                    <a:gd name="T24" fmla="*/ 314 w 1162"/>
                    <a:gd name="T25" fmla="*/ 52 h 784"/>
                    <a:gd name="T26" fmla="*/ 377 w 1162"/>
                    <a:gd name="T27" fmla="*/ 19 h 784"/>
                    <a:gd name="T28" fmla="*/ 519 w 1162"/>
                    <a:gd name="T29" fmla="*/ 12 h 784"/>
                    <a:gd name="T30" fmla="*/ 597 w 1162"/>
                    <a:gd name="T31" fmla="*/ 132 h 784"/>
                    <a:gd name="T32" fmla="*/ 639 w 1162"/>
                    <a:gd name="T33" fmla="*/ 312 h 784"/>
                    <a:gd name="T34" fmla="*/ 710 w 1162"/>
                    <a:gd name="T35" fmla="*/ 390 h 784"/>
                    <a:gd name="T36" fmla="*/ 913 w 1162"/>
                    <a:gd name="T37" fmla="*/ 382 h 784"/>
                    <a:gd name="T38" fmla="*/ 1099 w 1162"/>
                    <a:gd name="T39" fmla="*/ 445 h 784"/>
                    <a:gd name="T40" fmla="*/ 1160 w 1162"/>
                    <a:gd name="T41" fmla="*/ 550 h 784"/>
                    <a:gd name="T42" fmla="*/ 1154 w 1162"/>
                    <a:gd name="T43" fmla="*/ 645 h 784"/>
                    <a:gd name="T44" fmla="*/ 1124 w 1162"/>
                    <a:gd name="T45" fmla="*/ 696 h 784"/>
                    <a:gd name="T46" fmla="*/ 1076 w 1162"/>
                    <a:gd name="T47" fmla="*/ 732 h 784"/>
                    <a:gd name="T48" fmla="*/ 981 w 1162"/>
                    <a:gd name="T49" fmla="*/ 747 h 784"/>
                    <a:gd name="T50" fmla="*/ 862 w 1162"/>
                    <a:gd name="T51" fmla="*/ 700 h 784"/>
                    <a:gd name="T52" fmla="*/ 787 w 1162"/>
                    <a:gd name="T53" fmla="*/ 666 h 784"/>
                    <a:gd name="T54" fmla="*/ 738 w 1162"/>
                    <a:gd name="T55" fmla="*/ 721 h 784"/>
                    <a:gd name="T56" fmla="*/ 696 w 1162"/>
                    <a:gd name="T57" fmla="*/ 761 h 784"/>
                    <a:gd name="T58" fmla="*/ 595 w 1162"/>
                    <a:gd name="T59" fmla="*/ 784 h 784"/>
                    <a:gd name="T60" fmla="*/ 459 w 1162"/>
                    <a:gd name="T61" fmla="*/ 757 h 784"/>
                    <a:gd name="T62" fmla="*/ 379 w 1162"/>
                    <a:gd name="T63" fmla="*/ 698 h 784"/>
                    <a:gd name="T64" fmla="*/ 322 w 1162"/>
                    <a:gd name="T65" fmla="*/ 612 h 784"/>
                    <a:gd name="T66" fmla="*/ 291 w 1162"/>
                    <a:gd name="T67" fmla="*/ 468 h 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162" h="784">
                      <a:moveTo>
                        <a:pt x="291" y="468"/>
                      </a:moveTo>
                      <a:lnTo>
                        <a:pt x="263" y="506"/>
                      </a:lnTo>
                      <a:lnTo>
                        <a:pt x="238" y="544"/>
                      </a:lnTo>
                      <a:lnTo>
                        <a:pt x="211" y="582"/>
                      </a:lnTo>
                      <a:lnTo>
                        <a:pt x="198" y="601"/>
                      </a:lnTo>
                      <a:lnTo>
                        <a:pt x="185" y="620"/>
                      </a:lnTo>
                      <a:lnTo>
                        <a:pt x="166" y="637"/>
                      </a:lnTo>
                      <a:lnTo>
                        <a:pt x="149" y="650"/>
                      </a:lnTo>
                      <a:lnTo>
                        <a:pt x="111" y="666"/>
                      </a:lnTo>
                      <a:lnTo>
                        <a:pt x="42" y="654"/>
                      </a:lnTo>
                      <a:lnTo>
                        <a:pt x="2" y="597"/>
                      </a:lnTo>
                      <a:lnTo>
                        <a:pt x="0" y="557"/>
                      </a:lnTo>
                      <a:lnTo>
                        <a:pt x="12" y="510"/>
                      </a:lnTo>
                      <a:lnTo>
                        <a:pt x="38" y="445"/>
                      </a:lnTo>
                      <a:lnTo>
                        <a:pt x="55" y="409"/>
                      </a:lnTo>
                      <a:lnTo>
                        <a:pt x="73" y="373"/>
                      </a:lnTo>
                      <a:lnTo>
                        <a:pt x="92" y="337"/>
                      </a:lnTo>
                      <a:lnTo>
                        <a:pt x="111" y="301"/>
                      </a:lnTo>
                      <a:lnTo>
                        <a:pt x="132" y="265"/>
                      </a:lnTo>
                      <a:lnTo>
                        <a:pt x="154" y="228"/>
                      </a:lnTo>
                      <a:lnTo>
                        <a:pt x="177" y="194"/>
                      </a:lnTo>
                      <a:lnTo>
                        <a:pt x="202" y="160"/>
                      </a:lnTo>
                      <a:lnTo>
                        <a:pt x="229" y="130"/>
                      </a:lnTo>
                      <a:lnTo>
                        <a:pt x="255" y="101"/>
                      </a:lnTo>
                      <a:lnTo>
                        <a:pt x="284" y="74"/>
                      </a:lnTo>
                      <a:lnTo>
                        <a:pt x="314" y="52"/>
                      </a:lnTo>
                      <a:lnTo>
                        <a:pt x="344" y="33"/>
                      </a:lnTo>
                      <a:lnTo>
                        <a:pt x="377" y="19"/>
                      </a:lnTo>
                      <a:lnTo>
                        <a:pt x="457" y="0"/>
                      </a:lnTo>
                      <a:lnTo>
                        <a:pt x="519" y="12"/>
                      </a:lnTo>
                      <a:lnTo>
                        <a:pt x="565" y="55"/>
                      </a:lnTo>
                      <a:lnTo>
                        <a:pt x="597" y="132"/>
                      </a:lnTo>
                      <a:lnTo>
                        <a:pt x="620" y="223"/>
                      </a:lnTo>
                      <a:lnTo>
                        <a:pt x="639" y="312"/>
                      </a:lnTo>
                      <a:lnTo>
                        <a:pt x="660" y="407"/>
                      </a:lnTo>
                      <a:lnTo>
                        <a:pt x="710" y="390"/>
                      </a:lnTo>
                      <a:lnTo>
                        <a:pt x="772" y="381"/>
                      </a:lnTo>
                      <a:lnTo>
                        <a:pt x="913" y="382"/>
                      </a:lnTo>
                      <a:lnTo>
                        <a:pt x="1048" y="415"/>
                      </a:lnTo>
                      <a:lnTo>
                        <a:pt x="1099" y="445"/>
                      </a:lnTo>
                      <a:lnTo>
                        <a:pt x="1135" y="483"/>
                      </a:lnTo>
                      <a:lnTo>
                        <a:pt x="1160" y="550"/>
                      </a:lnTo>
                      <a:lnTo>
                        <a:pt x="1162" y="614"/>
                      </a:lnTo>
                      <a:lnTo>
                        <a:pt x="1154" y="645"/>
                      </a:lnTo>
                      <a:lnTo>
                        <a:pt x="1141" y="671"/>
                      </a:lnTo>
                      <a:lnTo>
                        <a:pt x="1124" y="696"/>
                      </a:lnTo>
                      <a:lnTo>
                        <a:pt x="1103" y="717"/>
                      </a:lnTo>
                      <a:lnTo>
                        <a:pt x="1076" y="732"/>
                      </a:lnTo>
                      <a:lnTo>
                        <a:pt x="1048" y="744"/>
                      </a:lnTo>
                      <a:lnTo>
                        <a:pt x="981" y="747"/>
                      </a:lnTo>
                      <a:lnTo>
                        <a:pt x="903" y="725"/>
                      </a:lnTo>
                      <a:lnTo>
                        <a:pt x="862" y="700"/>
                      </a:lnTo>
                      <a:lnTo>
                        <a:pt x="818" y="668"/>
                      </a:lnTo>
                      <a:lnTo>
                        <a:pt x="787" y="666"/>
                      </a:lnTo>
                      <a:lnTo>
                        <a:pt x="755" y="698"/>
                      </a:lnTo>
                      <a:lnTo>
                        <a:pt x="738" y="721"/>
                      </a:lnTo>
                      <a:lnTo>
                        <a:pt x="717" y="744"/>
                      </a:lnTo>
                      <a:lnTo>
                        <a:pt x="696" y="761"/>
                      </a:lnTo>
                      <a:lnTo>
                        <a:pt x="671" y="772"/>
                      </a:lnTo>
                      <a:lnTo>
                        <a:pt x="595" y="784"/>
                      </a:lnTo>
                      <a:lnTo>
                        <a:pt x="523" y="778"/>
                      </a:lnTo>
                      <a:lnTo>
                        <a:pt x="459" y="757"/>
                      </a:lnTo>
                      <a:lnTo>
                        <a:pt x="403" y="721"/>
                      </a:lnTo>
                      <a:lnTo>
                        <a:pt x="379" y="698"/>
                      </a:lnTo>
                      <a:lnTo>
                        <a:pt x="358" y="671"/>
                      </a:lnTo>
                      <a:lnTo>
                        <a:pt x="322" y="612"/>
                      </a:lnTo>
                      <a:lnTo>
                        <a:pt x="299" y="544"/>
                      </a:lnTo>
                      <a:lnTo>
                        <a:pt x="291" y="468"/>
                      </a:lnTo>
                      <a:lnTo>
                        <a:pt x="291" y="46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77" name="Freeform 57"/>
                <p:cNvSpPr>
                  <a:spLocks/>
                </p:cNvSpPr>
                <p:nvPr/>
              </p:nvSpPr>
              <p:spPr bwMode="auto">
                <a:xfrm>
                  <a:off x="2730" y="1712"/>
                  <a:ext cx="295" cy="712"/>
                </a:xfrm>
                <a:custGeom>
                  <a:avLst/>
                  <a:gdLst>
                    <a:gd name="T0" fmla="*/ 258 w 591"/>
                    <a:gd name="T1" fmla="*/ 163 h 1424"/>
                    <a:gd name="T2" fmla="*/ 410 w 591"/>
                    <a:gd name="T3" fmla="*/ 226 h 1424"/>
                    <a:gd name="T4" fmla="*/ 490 w 591"/>
                    <a:gd name="T5" fmla="*/ 296 h 1424"/>
                    <a:gd name="T6" fmla="*/ 543 w 591"/>
                    <a:gd name="T7" fmla="*/ 418 h 1424"/>
                    <a:gd name="T8" fmla="*/ 505 w 591"/>
                    <a:gd name="T9" fmla="*/ 465 h 1424"/>
                    <a:gd name="T10" fmla="*/ 456 w 591"/>
                    <a:gd name="T11" fmla="*/ 424 h 1424"/>
                    <a:gd name="T12" fmla="*/ 425 w 591"/>
                    <a:gd name="T13" fmla="*/ 363 h 1424"/>
                    <a:gd name="T14" fmla="*/ 399 w 591"/>
                    <a:gd name="T15" fmla="*/ 329 h 1424"/>
                    <a:gd name="T16" fmla="*/ 336 w 591"/>
                    <a:gd name="T17" fmla="*/ 268 h 1424"/>
                    <a:gd name="T18" fmla="*/ 266 w 591"/>
                    <a:gd name="T19" fmla="*/ 228 h 1424"/>
                    <a:gd name="T20" fmla="*/ 207 w 591"/>
                    <a:gd name="T21" fmla="*/ 222 h 1424"/>
                    <a:gd name="T22" fmla="*/ 150 w 591"/>
                    <a:gd name="T23" fmla="*/ 272 h 1424"/>
                    <a:gd name="T24" fmla="*/ 155 w 591"/>
                    <a:gd name="T25" fmla="*/ 361 h 1424"/>
                    <a:gd name="T26" fmla="*/ 199 w 591"/>
                    <a:gd name="T27" fmla="*/ 429 h 1424"/>
                    <a:gd name="T28" fmla="*/ 228 w 591"/>
                    <a:gd name="T29" fmla="*/ 465 h 1424"/>
                    <a:gd name="T30" fmla="*/ 262 w 591"/>
                    <a:gd name="T31" fmla="*/ 503 h 1424"/>
                    <a:gd name="T32" fmla="*/ 300 w 591"/>
                    <a:gd name="T33" fmla="*/ 540 h 1424"/>
                    <a:gd name="T34" fmla="*/ 338 w 591"/>
                    <a:gd name="T35" fmla="*/ 578 h 1424"/>
                    <a:gd name="T36" fmla="*/ 416 w 591"/>
                    <a:gd name="T37" fmla="*/ 650 h 1424"/>
                    <a:gd name="T38" fmla="*/ 484 w 591"/>
                    <a:gd name="T39" fmla="*/ 716 h 1424"/>
                    <a:gd name="T40" fmla="*/ 553 w 591"/>
                    <a:gd name="T41" fmla="*/ 802 h 1424"/>
                    <a:gd name="T42" fmla="*/ 591 w 591"/>
                    <a:gd name="T43" fmla="*/ 946 h 1424"/>
                    <a:gd name="T44" fmla="*/ 576 w 591"/>
                    <a:gd name="T45" fmla="*/ 1112 h 1424"/>
                    <a:gd name="T46" fmla="*/ 547 w 591"/>
                    <a:gd name="T47" fmla="*/ 1188 h 1424"/>
                    <a:gd name="T48" fmla="*/ 503 w 591"/>
                    <a:gd name="T49" fmla="*/ 1252 h 1424"/>
                    <a:gd name="T50" fmla="*/ 444 w 591"/>
                    <a:gd name="T51" fmla="*/ 1296 h 1424"/>
                    <a:gd name="T52" fmla="*/ 368 w 591"/>
                    <a:gd name="T53" fmla="*/ 1319 h 1424"/>
                    <a:gd name="T54" fmla="*/ 330 w 591"/>
                    <a:gd name="T55" fmla="*/ 1376 h 1424"/>
                    <a:gd name="T56" fmla="*/ 290 w 591"/>
                    <a:gd name="T57" fmla="*/ 1424 h 1424"/>
                    <a:gd name="T58" fmla="*/ 245 w 591"/>
                    <a:gd name="T59" fmla="*/ 1382 h 1424"/>
                    <a:gd name="T60" fmla="*/ 180 w 591"/>
                    <a:gd name="T61" fmla="*/ 1249 h 1424"/>
                    <a:gd name="T62" fmla="*/ 138 w 591"/>
                    <a:gd name="T63" fmla="*/ 1205 h 1424"/>
                    <a:gd name="T64" fmla="*/ 102 w 591"/>
                    <a:gd name="T65" fmla="*/ 1159 h 1424"/>
                    <a:gd name="T66" fmla="*/ 47 w 591"/>
                    <a:gd name="T67" fmla="*/ 1068 h 1424"/>
                    <a:gd name="T68" fmla="*/ 3 w 591"/>
                    <a:gd name="T69" fmla="*/ 977 h 1424"/>
                    <a:gd name="T70" fmla="*/ 17 w 591"/>
                    <a:gd name="T71" fmla="*/ 916 h 1424"/>
                    <a:gd name="T72" fmla="*/ 78 w 591"/>
                    <a:gd name="T73" fmla="*/ 931 h 1424"/>
                    <a:gd name="T74" fmla="*/ 136 w 591"/>
                    <a:gd name="T75" fmla="*/ 1051 h 1424"/>
                    <a:gd name="T76" fmla="*/ 197 w 591"/>
                    <a:gd name="T77" fmla="*/ 1148 h 1424"/>
                    <a:gd name="T78" fmla="*/ 241 w 591"/>
                    <a:gd name="T79" fmla="*/ 1186 h 1424"/>
                    <a:gd name="T80" fmla="*/ 363 w 591"/>
                    <a:gd name="T81" fmla="*/ 1207 h 1424"/>
                    <a:gd name="T82" fmla="*/ 418 w 591"/>
                    <a:gd name="T83" fmla="*/ 1159 h 1424"/>
                    <a:gd name="T84" fmla="*/ 399 w 591"/>
                    <a:gd name="T85" fmla="*/ 1021 h 1424"/>
                    <a:gd name="T86" fmla="*/ 361 w 591"/>
                    <a:gd name="T87" fmla="*/ 937 h 1424"/>
                    <a:gd name="T88" fmla="*/ 321 w 591"/>
                    <a:gd name="T89" fmla="*/ 867 h 1424"/>
                    <a:gd name="T90" fmla="*/ 290 w 591"/>
                    <a:gd name="T91" fmla="*/ 829 h 1424"/>
                    <a:gd name="T92" fmla="*/ 256 w 591"/>
                    <a:gd name="T93" fmla="*/ 792 h 1424"/>
                    <a:gd name="T94" fmla="*/ 182 w 591"/>
                    <a:gd name="T95" fmla="*/ 728 h 1424"/>
                    <a:gd name="T96" fmla="*/ 112 w 591"/>
                    <a:gd name="T97" fmla="*/ 667 h 1424"/>
                    <a:gd name="T98" fmla="*/ 28 w 591"/>
                    <a:gd name="T99" fmla="*/ 564 h 1424"/>
                    <a:gd name="T100" fmla="*/ 15 w 591"/>
                    <a:gd name="T101" fmla="*/ 368 h 1424"/>
                    <a:gd name="T102" fmla="*/ 55 w 591"/>
                    <a:gd name="T103" fmla="*/ 270 h 1424"/>
                    <a:gd name="T104" fmla="*/ 91 w 591"/>
                    <a:gd name="T105" fmla="*/ 205 h 1424"/>
                    <a:gd name="T106" fmla="*/ 171 w 591"/>
                    <a:gd name="T107" fmla="*/ 161 h 1424"/>
                    <a:gd name="T108" fmla="*/ 182 w 591"/>
                    <a:gd name="T109" fmla="*/ 9 h 1424"/>
                    <a:gd name="T110" fmla="*/ 243 w 591"/>
                    <a:gd name="T111" fmla="*/ 9 h 1424"/>
                    <a:gd name="T112" fmla="*/ 256 w 591"/>
                    <a:gd name="T113" fmla="*/ 43 h 1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1" h="1424">
                      <a:moveTo>
                        <a:pt x="256" y="43"/>
                      </a:moveTo>
                      <a:lnTo>
                        <a:pt x="258" y="163"/>
                      </a:lnTo>
                      <a:lnTo>
                        <a:pt x="361" y="199"/>
                      </a:lnTo>
                      <a:lnTo>
                        <a:pt x="410" y="226"/>
                      </a:lnTo>
                      <a:lnTo>
                        <a:pt x="454" y="260"/>
                      </a:lnTo>
                      <a:lnTo>
                        <a:pt x="490" y="296"/>
                      </a:lnTo>
                      <a:lnTo>
                        <a:pt x="519" y="336"/>
                      </a:lnTo>
                      <a:lnTo>
                        <a:pt x="543" y="418"/>
                      </a:lnTo>
                      <a:lnTo>
                        <a:pt x="532" y="452"/>
                      </a:lnTo>
                      <a:lnTo>
                        <a:pt x="505" y="465"/>
                      </a:lnTo>
                      <a:lnTo>
                        <a:pt x="477" y="456"/>
                      </a:lnTo>
                      <a:lnTo>
                        <a:pt x="456" y="424"/>
                      </a:lnTo>
                      <a:lnTo>
                        <a:pt x="444" y="395"/>
                      </a:lnTo>
                      <a:lnTo>
                        <a:pt x="425" y="363"/>
                      </a:lnTo>
                      <a:lnTo>
                        <a:pt x="412" y="346"/>
                      </a:lnTo>
                      <a:lnTo>
                        <a:pt x="399" y="329"/>
                      </a:lnTo>
                      <a:lnTo>
                        <a:pt x="368" y="296"/>
                      </a:lnTo>
                      <a:lnTo>
                        <a:pt x="336" y="268"/>
                      </a:lnTo>
                      <a:lnTo>
                        <a:pt x="302" y="243"/>
                      </a:lnTo>
                      <a:lnTo>
                        <a:pt x="266" y="228"/>
                      </a:lnTo>
                      <a:lnTo>
                        <a:pt x="232" y="220"/>
                      </a:lnTo>
                      <a:lnTo>
                        <a:pt x="207" y="222"/>
                      </a:lnTo>
                      <a:lnTo>
                        <a:pt x="176" y="237"/>
                      </a:lnTo>
                      <a:lnTo>
                        <a:pt x="150" y="272"/>
                      </a:lnTo>
                      <a:lnTo>
                        <a:pt x="144" y="329"/>
                      </a:lnTo>
                      <a:lnTo>
                        <a:pt x="155" y="361"/>
                      </a:lnTo>
                      <a:lnTo>
                        <a:pt x="173" y="395"/>
                      </a:lnTo>
                      <a:lnTo>
                        <a:pt x="199" y="429"/>
                      </a:lnTo>
                      <a:lnTo>
                        <a:pt x="212" y="448"/>
                      </a:lnTo>
                      <a:lnTo>
                        <a:pt x="228" y="465"/>
                      </a:lnTo>
                      <a:lnTo>
                        <a:pt x="245" y="484"/>
                      </a:lnTo>
                      <a:lnTo>
                        <a:pt x="262" y="503"/>
                      </a:lnTo>
                      <a:lnTo>
                        <a:pt x="281" y="521"/>
                      </a:lnTo>
                      <a:lnTo>
                        <a:pt x="300" y="540"/>
                      </a:lnTo>
                      <a:lnTo>
                        <a:pt x="319" y="559"/>
                      </a:lnTo>
                      <a:lnTo>
                        <a:pt x="338" y="578"/>
                      </a:lnTo>
                      <a:lnTo>
                        <a:pt x="378" y="614"/>
                      </a:lnTo>
                      <a:lnTo>
                        <a:pt x="416" y="650"/>
                      </a:lnTo>
                      <a:lnTo>
                        <a:pt x="452" y="684"/>
                      </a:lnTo>
                      <a:lnTo>
                        <a:pt x="484" y="716"/>
                      </a:lnTo>
                      <a:lnTo>
                        <a:pt x="513" y="747"/>
                      </a:lnTo>
                      <a:lnTo>
                        <a:pt x="553" y="802"/>
                      </a:lnTo>
                      <a:lnTo>
                        <a:pt x="578" y="868"/>
                      </a:lnTo>
                      <a:lnTo>
                        <a:pt x="591" y="946"/>
                      </a:lnTo>
                      <a:lnTo>
                        <a:pt x="591" y="1030"/>
                      </a:lnTo>
                      <a:lnTo>
                        <a:pt x="576" y="1112"/>
                      </a:lnTo>
                      <a:lnTo>
                        <a:pt x="564" y="1152"/>
                      </a:lnTo>
                      <a:lnTo>
                        <a:pt x="547" y="1188"/>
                      </a:lnTo>
                      <a:lnTo>
                        <a:pt x="528" y="1222"/>
                      </a:lnTo>
                      <a:lnTo>
                        <a:pt x="503" y="1252"/>
                      </a:lnTo>
                      <a:lnTo>
                        <a:pt x="477" y="1277"/>
                      </a:lnTo>
                      <a:lnTo>
                        <a:pt x="444" y="1296"/>
                      </a:lnTo>
                      <a:lnTo>
                        <a:pt x="408" y="1311"/>
                      </a:lnTo>
                      <a:lnTo>
                        <a:pt x="368" y="1319"/>
                      </a:lnTo>
                      <a:lnTo>
                        <a:pt x="325" y="1317"/>
                      </a:lnTo>
                      <a:lnTo>
                        <a:pt x="330" y="1376"/>
                      </a:lnTo>
                      <a:lnTo>
                        <a:pt x="319" y="1410"/>
                      </a:lnTo>
                      <a:lnTo>
                        <a:pt x="290" y="1424"/>
                      </a:lnTo>
                      <a:lnTo>
                        <a:pt x="260" y="1414"/>
                      </a:lnTo>
                      <a:lnTo>
                        <a:pt x="245" y="1382"/>
                      </a:lnTo>
                      <a:lnTo>
                        <a:pt x="226" y="1283"/>
                      </a:lnTo>
                      <a:lnTo>
                        <a:pt x="180" y="1249"/>
                      </a:lnTo>
                      <a:lnTo>
                        <a:pt x="159" y="1228"/>
                      </a:lnTo>
                      <a:lnTo>
                        <a:pt x="138" y="1205"/>
                      </a:lnTo>
                      <a:lnTo>
                        <a:pt x="119" y="1182"/>
                      </a:lnTo>
                      <a:lnTo>
                        <a:pt x="102" y="1159"/>
                      </a:lnTo>
                      <a:lnTo>
                        <a:pt x="72" y="1112"/>
                      </a:lnTo>
                      <a:lnTo>
                        <a:pt x="47" y="1068"/>
                      </a:lnTo>
                      <a:lnTo>
                        <a:pt x="26" y="1028"/>
                      </a:lnTo>
                      <a:lnTo>
                        <a:pt x="3" y="977"/>
                      </a:lnTo>
                      <a:lnTo>
                        <a:pt x="0" y="941"/>
                      </a:lnTo>
                      <a:lnTo>
                        <a:pt x="17" y="916"/>
                      </a:lnTo>
                      <a:lnTo>
                        <a:pt x="45" y="910"/>
                      </a:lnTo>
                      <a:lnTo>
                        <a:pt x="78" y="931"/>
                      </a:lnTo>
                      <a:lnTo>
                        <a:pt x="116" y="1003"/>
                      </a:lnTo>
                      <a:lnTo>
                        <a:pt x="136" y="1051"/>
                      </a:lnTo>
                      <a:lnTo>
                        <a:pt x="163" y="1102"/>
                      </a:lnTo>
                      <a:lnTo>
                        <a:pt x="197" y="1148"/>
                      </a:lnTo>
                      <a:lnTo>
                        <a:pt x="218" y="1169"/>
                      </a:lnTo>
                      <a:lnTo>
                        <a:pt x="241" y="1186"/>
                      </a:lnTo>
                      <a:lnTo>
                        <a:pt x="294" y="1207"/>
                      </a:lnTo>
                      <a:lnTo>
                        <a:pt x="363" y="1207"/>
                      </a:lnTo>
                      <a:lnTo>
                        <a:pt x="399" y="1190"/>
                      </a:lnTo>
                      <a:lnTo>
                        <a:pt x="418" y="1159"/>
                      </a:lnTo>
                      <a:lnTo>
                        <a:pt x="412" y="1070"/>
                      </a:lnTo>
                      <a:lnTo>
                        <a:pt x="399" y="1021"/>
                      </a:lnTo>
                      <a:lnTo>
                        <a:pt x="380" y="975"/>
                      </a:lnTo>
                      <a:lnTo>
                        <a:pt x="361" y="937"/>
                      </a:lnTo>
                      <a:lnTo>
                        <a:pt x="347" y="908"/>
                      </a:lnTo>
                      <a:lnTo>
                        <a:pt x="321" y="867"/>
                      </a:lnTo>
                      <a:lnTo>
                        <a:pt x="306" y="846"/>
                      </a:lnTo>
                      <a:lnTo>
                        <a:pt x="290" y="829"/>
                      </a:lnTo>
                      <a:lnTo>
                        <a:pt x="273" y="810"/>
                      </a:lnTo>
                      <a:lnTo>
                        <a:pt x="256" y="792"/>
                      </a:lnTo>
                      <a:lnTo>
                        <a:pt x="220" y="760"/>
                      </a:lnTo>
                      <a:lnTo>
                        <a:pt x="182" y="728"/>
                      </a:lnTo>
                      <a:lnTo>
                        <a:pt x="146" y="697"/>
                      </a:lnTo>
                      <a:lnTo>
                        <a:pt x="112" y="667"/>
                      </a:lnTo>
                      <a:lnTo>
                        <a:pt x="79" y="635"/>
                      </a:lnTo>
                      <a:lnTo>
                        <a:pt x="28" y="564"/>
                      </a:lnTo>
                      <a:lnTo>
                        <a:pt x="3" y="479"/>
                      </a:lnTo>
                      <a:lnTo>
                        <a:pt x="15" y="368"/>
                      </a:lnTo>
                      <a:lnTo>
                        <a:pt x="38" y="304"/>
                      </a:lnTo>
                      <a:lnTo>
                        <a:pt x="55" y="270"/>
                      </a:lnTo>
                      <a:lnTo>
                        <a:pt x="74" y="232"/>
                      </a:lnTo>
                      <a:lnTo>
                        <a:pt x="91" y="205"/>
                      </a:lnTo>
                      <a:lnTo>
                        <a:pt x="116" y="184"/>
                      </a:lnTo>
                      <a:lnTo>
                        <a:pt x="171" y="161"/>
                      </a:lnTo>
                      <a:lnTo>
                        <a:pt x="169" y="43"/>
                      </a:lnTo>
                      <a:lnTo>
                        <a:pt x="182" y="9"/>
                      </a:lnTo>
                      <a:lnTo>
                        <a:pt x="212" y="0"/>
                      </a:lnTo>
                      <a:lnTo>
                        <a:pt x="243" y="9"/>
                      </a:lnTo>
                      <a:lnTo>
                        <a:pt x="256" y="43"/>
                      </a:lnTo>
                      <a:lnTo>
                        <a:pt x="25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78" name="Freeform 58"/>
                <p:cNvSpPr>
                  <a:spLocks/>
                </p:cNvSpPr>
                <p:nvPr/>
              </p:nvSpPr>
              <p:spPr bwMode="auto">
                <a:xfrm>
                  <a:off x="1675" y="1369"/>
                  <a:ext cx="2629" cy="1761"/>
                </a:xfrm>
                <a:custGeom>
                  <a:avLst/>
                  <a:gdLst>
                    <a:gd name="T0" fmla="*/ 185 w 5259"/>
                    <a:gd name="T1" fmla="*/ 3076 h 3523"/>
                    <a:gd name="T2" fmla="*/ 388 w 5259"/>
                    <a:gd name="T3" fmla="*/ 3017 h 3523"/>
                    <a:gd name="T4" fmla="*/ 614 w 5259"/>
                    <a:gd name="T5" fmla="*/ 2964 h 3523"/>
                    <a:gd name="T6" fmla="*/ 1105 w 5259"/>
                    <a:gd name="T7" fmla="*/ 2886 h 3523"/>
                    <a:gd name="T8" fmla="*/ 1892 w 5259"/>
                    <a:gd name="T9" fmla="*/ 2918 h 3523"/>
                    <a:gd name="T10" fmla="*/ 2390 w 5259"/>
                    <a:gd name="T11" fmla="*/ 3025 h 3523"/>
                    <a:gd name="T12" fmla="*/ 2685 w 5259"/>
                    <a:gd name="T13" fmla="*/ 3101 h 3523"/>
                    <a:gd name="T14" fmla="*/ 2919 w 5259"/>
                    <a:gd name="T15" fmla="*/ 3160 h 3523"/>
                    <a:gd name="T16" fmla="*/ 3181 w 5259"/>
                    <a:gd name="T17" fmla="*/ 3221 h 3523"/>
                    <a:gd name="T18" fmla="*/ 3673 w 5259"/>
                    <a:gd name="T19" fmla="*/ 3297 h 3523"/>
                    <a:gd name="T20" fmla="*/ 4284 w 5259"/>
                    <a:gd name="T21" fmla="*/ 3257 h 3523"/>
                    <a:gd name="T22" fmla="*/ 4565 w 5259"/>
                    <a:gd name="T23" fmla="*/ 3169 h 3523"/>
                    <a:gd name="T24" fmla="*/ 4755 w 5259"/>
                    <a:gd name="T25" fmla="*/ 3086 h 3523"/>
                    <a:gd name="T26" fmla="*/ 4905 w 5259"/>
                    <a:gd name="T27" fmla="*/ 3014 h 3523"/>
                    <a:gd name="T28" fmla="*/ 5097 w 5259"/>
                    <a:gd name="T29" fmla="*/ 2917 h 3523"/>
                    <a:gd name="T30" fmla="*/ 5149 w 5259"/>
                    <a:gd name="T31" fmla="*/ 2766 h 3523"/>
                    <a:gd name="T32" fmla="*/ 5080 w 5259"/>
                    <a:gd name="T33" fmla="*/ 2350 h 3523"/>
                    <a:gd name="T34" fmla="*/ 5038 w 5259"/>
                    <a:gd name="T35" fmla="*/ 1223 h 3523"/>
                    <a:gd name="T36" fmla="*/ 5086 w 5259"/>
                    <a:gd name="T37" fmla="*/ 12 h 3523"/>
                    <a:gd name="T38" fmla="*/ 5160 w 5259"/>
                    <a:gd name="T39" fmla="*/ 44 h 3523"/>
                    <a:gd name="T40" fmla="*/ 5172 w 5259"/>
                    <a:gd name="T41" fmla="*/ 1078 h 3523"/>
                    <a:gd name="T42" fmla="*/ 5172 w 5259"/>
                    <a:gd name="T43" fmla="*/ 1101 h 3523"/>
                    <a:gd name="T44" fmla="*/ 5172 w 5259"/>
                    <a:gd name="T45" fmla="*/ 1126 h 3523"/>
                    <a:gd name="T46" fmla="*/ 5181 w 5259"/>
                    <a:gd name="T47" fmla="*/ 1991 h 3523"/>
                    <a:gd name="T48" fmla="*/ 5253 w 5259"/>
                    <a:gd name="T49" fmla="*/ 2669 h 3523"/>
                    <a:gd name="T50" fmla="*/ 5236 w 5259"/>
                    <a:gd name="T51" fmla="*/ 3015 h 3523"/>
                    <a:gd name="T52" fmla="*/ 5156 w 5259"/>
                    <a:gd name="T53" fmla="*/ 3055 h 3523"/>
                    <a:gd name="T54" fmla="*/ 5086 w 5259"/>
                    <a:gd name="T55" fmla="*/ 3139 h 3523"/>
                    <a:gd name="T56" fmla="*/ 4995 w 5259"/>
                    <a:gd name="T57" fmla="*/ 3211 h 3523"/>
                    <a:gd name="T58" fmla="*/ 4843 w 5259"/>
                    <a:gd name="T59" fmla="*/ 3285 h 3523"/>
                    <a:gd name="T60" fmla="*/ 4692 w 5259"/>
                    <a:gd name="T61" fmla="*/ 3356 h 3523"/>
                    <a:gd name="T62" fmla="*/ 4519 w 5259"/>
                    <a:gd name="T63" fmla="*/ 3418 h 3523"/>
                    <a:gd name="T64" fmla="*/ 4248 w 5259"/>
                    <a:gd name="T65" fmla="*/ 3489 h 3523"/>
                    <a:gd name="T66" fmla="*/ 3835 w 5259"/>
                    <a:gd name="T67" fmla="*/ 3523 h 3523"/>
                    <a:gd name="T68" fmla="*/ 3139 w 5259"/>
                    <a:gd name="T69" fmla="*/ 3436 h 3523"/>
                    <a:gd name="T70" fmla="*/ 2877 w 5259"/>
                    <a:gd name="T71" fmla="*/ 3369 h 3523"/>
                    <a:gd name="T72" fmla="*/ 2649 w 5259"/>
                    <a:gd name="T73" fmla="*/ 3295 h 3523"/>
                    <a:gd name="T74" fmla="*/ 2432 w 5259"/>
                    <a:gd name="T75" fmla="*/ 3221 h 3523"/>
                    <a:gd name="T76" fmla="*/ 2208 w 5259"/>
                    <a:gd name="T77" fmla="*/ 3148 h 3523"/>
                    <a:gd name="T78" fmla="*/ 1958 w 5259"/>
                    <a:gd name="T79" fmla="*/ 3088 h 3523"/>
                    <a:gd name="T80" fmla="*/ 1540 w 5259"/>
                    <a:gd name="T81" fmla="*/ 3017 h 3523"/>
                    <a:gd name="T82" fmla="*/ 957 w 5259"/>
                    <a:gd name="T83" fmla="*/ 3002 h 3523"/>
                    <a:gd name="T84" fmla="*/ 341 w 5259"/>
                    <a:gd name="T85" fmla="*/ 3120 h 3523"/>
                    <a:gd name="T86" fmla="*/ 133 w 5259"/>
                    <a:gd name="T87" fmla="*/ 3183 h 3523"/>
                    <a:gd name="T88" fmla="*/ 0 w 5259"/>
                    <a:gd name="T89" fmla="*/ 3175 h 3523"/>
                    <a:gd name="T90" fmla="*/ 31 w 5259"/>
                    <a:gd name="T91" fmla="*/ 3122 h 3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259" h="3523">
                      <a:moveTo>
                        <a:pt x="31" y="3122"/>
                      </a:moveTo>
                      <a:lnTo>
                        <a:pt x="110" y="3097"/>
                      </a:lnTo>
                      <a:lnTo>
                        <a:pt x="185" y="3076"/>
                      </a:lnTo>
                      <a:lnTo>
                        <a:pt x="253" y="3055"/>
                      </a:lnTo>
                      <a:lnTo>
                        <a:pt x="320" y="3036"/>
                      </a:lnTo>
                      <a:lnTo>
                        <a:pt x="388" y="3017"/>
                      </a:lnTo>
                      <a:lnTo>
                        <a:pt x="458" y="2998"/>
                      </a:lnTo>
                      <a:lnTo>
                        <a:pt x="533" y="2981"/>
                      </a:lnTo>
                      <a:lnTo>
                        <a:pt x="614" y="2964"/>
                      </a:lnTo>
                      <a:lnTo>
                        <a:pt x="789" y="2932"/>
                      </a:lnTo>
                      <a:lnTo>
                        <a:pt x="951" y="2905"/>
                      </a:lnTo>
                      <a:lnTo>
                        <a:pt x="1105" y="2886"/>
                      </a:lnTo>
                      <a:lnTo>
                        <a:pt x="1253" y="2873"/>
                      </a:lnTo>
                      <a:lnTo>
                        <a:pt x="1555" y="2877"/>
                      </a:lnTo>
                      <a:lnTo>
                        <a:pt x="1892" y="2918"/>
                      </a:lnTo>
                      <a:lnTo>
                        <a:pt x="2073" y="2953"/>
                      </a:lnTo>
                      <a:lnTo>
                        <a:pt x="2238" y="2989"/>
                      </a:lnTo>
                      <a:lnTo>
                        <a:pt x="2390" y="3025"/>
                      </a:lnTo>
                      <a:lnTo>
                        <a:pt x="2538" y="3063"/>
                      </a:lnTo>
                      <a:lnTo>
                        <a:pt x="2611" y="3082"/>
                      </a:lnTo>
                      <a:lnTo>
                        <a:pt x="2685" y="3101"/>
                      </a:lnTo>
                      <a:lnTo>
                        <a:pt x="2761" y="3120"/>
                      </a:lnTo>
                      <a:lnTo>
                        <a:pt x="2839" y="3141"/>
                      </a:lnTo>
                      <a:lnTo>
                        <a:pt x="2919" y="3160"/>
                      </a:lnTo>
                      <a:lnTo>
                        <a:pt x="3000" y="3181"/>
                      </a:lnTo>
                      <a:lnTo>
                        <a:pt x="3088" y="3200"/>
                      </a:lnTo>
                      <a:lnTo>
                        <a:pt x="3181" y="3221"/>
                      </a:lnTo>
                      <a:lnTo>
                        <a:pt x="3358" y="3251"/>
                      </a:lnTo>
                      <a:lnTo>
                        <a:pt x="3519" y="3278"/>
                      </a:lnTo>
                      <a:lnTo>
                        <a:pt x="3673" y="3297"/>
                      </a:lnTo>
                      <a:lnTo>
                        <a:pt x="3824" y="3304"/>
                      </a:lnTo>
                      <a:lnTo>
                        <a:pt x="4124" y="3287"/>
                      </a:lnTo>
                      <a:lnTo>
                        <a:pt x="4284" y="3257"/>
                      </a:lnTo>
                      <a:lnTo>
                        <a:pt x="4365" y="3236"/>
                      </a:lnTo>
                      <a:lnTo>
                        <a:pt x="4453" y="3209"/>
                      </a:lnTo>
                      <a:lnTo>
                        <a:pt x="4565" y="3169"/>
                      </a:lnTo>
                      <a:lnTo>
                        <a:pt x="4662" y="3129"/>
                      </a:lnTo>
                      <a:lnTo>
                        <a:pt x="4708" y="3109"/>
                      </a:lnTo>
                      <a:lnTo>
                        <a:pt x="4755" y="3086"/>
                      </a:lnTo>
                      <a:lnTo>
                        <a:pt x="4806" y="3061"/>
                      </a:lnTo>
                      <a:lnTo>
                        <a:pt x="4862" y="3034"/>
                      </a:lnTo>
                      <a:lnTo>
                        <a:pt x="4905" y="3014"/>
                      </a:lnTo>
                      <a:lnTo>
                        <a:pt x="4947" y="2993"/>
                      </a:lnTo>
                      <a:lnTo>
                        <a:pt x="5025" y="2956"/>
                      </a:lnTo>
                      <a:lnTo>
                        <a:pt x="5097" y="2917"/>
                      </a:lnTo>
                      <a:lnTo>
                        <a:pt x="5132" y="2894"/>
                      </a:lnTo>
                      <a:lnTo>
                        <a:pt x="5166" y="2869"/>
                      </a:lnTo>
                      <a:lnTo>
                        <a:pt x="5149" y="2766"/>
                      </a:lnTo>
                      <a:lnTo>
                        <a:pt x="5128" y="2641"/>
                      </a:lnTo>
                      <a:lnTo>
                        <a:pt x="5103" y="2502"/>
                      </a:lnTo>
                      <a:lnTo>
                        <a:pt x="5080" y="2350"/>
                      </a:lnTo>
                      <a:lnTo>
                        <a:pt x="5042" y="2000"/>
                      </a:lnTo>
                      <a:lnTo>
                        <a:pt x="5025" y="1649"/>
                      </a:lnTo>
                      <a:lnTo>
                        <a:pt x="5038" y="1223"/>
                      </a:lnTo>
                      <a:lnTo>
                        <a:pt x="5056" y="846"/>
                      </a:lnTo>
                      <a:lnTo>
                        <a:pt x="5073" y="44"/>
                      </a:lnTo>
                      <a:lnTo>
                        <a:pt x="5086" y="12"/>
                      </a:lnTo>
                      <a:lnTo>
                        <a:pt x="5116" y="0"/>
                      </a:lnTo>
                      <a:lnTo>
                        <a:pt x="5147" y="12"/>
                      </a:lnTo>
                      <a:lnTo>
                        <a:pt x="5160" y="44"/>
                      </a:lnTo>
                      <a:lnTo>
                        <a:pt x="5170" y="846"/>
                      </a:lnTo>
                      <a:lnTo>
                        <a:pt x="5170" y="1031"/>
                      </a:lnTo>
                      <a:lnTo>
                        <a:pt x="5172" y="1078"/>
                      </a:lnTo>
                      <a:lnTo>
                        <a:pt x="5172" y="1090"/>
                      </a:lnTo>
                      <a:lnTo>
                        <a:pt x="5172" y="1095"/>
                      </a:lnTo>
                      <a:lnTo>
                        <a:pt x="5172" y="1101"/>
                      </a:lnTo>
                      <a:lnTo>
                        <a:pt x="5172" y="1107"/>
                      </a:lnTo>
                      <a:lnTo>
                        <a:pt x="5172" y="1114"/>
                      </a:lnTo>
                      <a:lnTo>
                        <a:pt x="5172" y="1126"/>
                      </a:lnTo>
                      <a:lnTo>
                        <a:pt x="5172" y="1223"/>
                      </a:lnTo>
                      <a:lnTo>
                        <a:pt x="5164" y="1649"/>
                      </a:lnTo>
                      <a:lnTo>
                        <a:pt x="5181" y="1991"/>
                      </a:lnTo>
                      <a:lnTo>
                        <a:pt x="5196" y="2149"/>
                      </a:lnTo>
                      <a:lnTo>
                        <a:pt x="5217" y="2331"/>
                      </a:lnTo>
                      <a:lnTo>
                        <a:pt x="5253" y="2669"/>
                      </a:lnTo>
                      <a:lnTo>
                        <a:pt x="5259" y="2848"/>
                      </a:lnTo>
                      <a:lnTo>
                        <a:pt x="5248" y="2993"/>
                      </a:lnTo>
                      <a:lnTo>
                        <a:pt x="5236" y="3015"/>
                      </a:lnTo>
                      <a:lnTo>
                        <a:pt x="5219" y="3029"/>
                      </a:lnTo>
                      <a:lnTo>
                        <a:pt x="5179" y="3025"/>
                      </a:lnTo>
                      <a:lnTo>
                        <a:pt x="5156" y="3055"/>
                      </a:lnTo>
                      <a:lnTo>
                        <a:pt x="5135" y="3084"/>
                      </a:lnTo>
                      <a:lnTo>
                        <a:pt x="5111" y="3112"/>
                      </a:lnTo>
                      <a:lnTo>
                        <a:pt x="5086" y="3139"/>
                      </a:lnTo>
                      <a:lnTo>
                        <a:pt x="5057" y="3164"/>
                      </a:lnTo>
                      <a:lnTo>
                        <a:pt x="5029" y="3188"/>
                      </a:lnTo>
                      <a:lnTo>
                        <a:pt x="4995" y="3211"/>
                      </a:lnTo>
                      <a:lnTo>
                        <a:pt x="4957" y="3232"/>
                      </a:lnTo>
                      <a:lnTo>
                        <a:pt x="4898" y="3261"/>
                      </a:lnTo>
                      <a:lnTo>
                        <a:pt x="4843" y="3285"/>
                      </a:lnTo>
                      <a:lnTo>
                        <a:pt x="4791" y="3310"/>
                      </a:lnTo>
                      <a:lnTo>
                        <a:pt x="4742" y="3333"/>
                      </a:lnTo>
                      <a:lnTo>
                        <a:pt x="4692" y="3356"/>
                      </a:lnTo>
                      <a:lnTo>
                        <a:pt x="4639" y="3377"/>
                      </a:lnTo>
                      <a:lnTo>
                        <a:pt x="4582" y="3398"/>
                      </a:lnTo>
                      <a:lnTo>
                        <a:pt x="4519" y="3418"/>
                      </a:lnTo>
                      <a:lnTo>
                        <a:pt x="4426" y="3447"/>
                      </a:lnTo>
                      <a:lnTo>
                        <a:pt x="4335" y="3470"/>
                      </a:lnTo>
                      <a:lnTo>
                        <a:pt x="4248" y="3489"/>
                      </a:lnTo>
                      <a:lnTo>
                        <a:pt x="4162" y="3504"/>
                      </a:lnTo>
                      <a:lnTo>
                        <a:pt x="3997" y="3521"/>
                      </a:lnTo>
                      <a:lnTo>
                        <a:pt x="3835" y="3523"/>
                      </a:lnTo>
                      <a:lnTo>
                        <a:pt x="3506" y="3496"/>
                      </a:lnTo>
                      <a:lnTo>
                        <a:pt x="3329" y="3468"/>
                      </a:lnTo>
                      <a:lnTo>
                        <a:pt x="3139" y="3436"/>
                      </a:lnTo>
                      <a:lnTo>
                        <a:pt x="3048" y="3415"/>
                      </a:lnTo>
                      <a:lnTo>
                        <a:pt x="2960" y="3392"/>
                      </a:lnTo>
                      <a:lnTo>
                        <a:pt x="2877" y="3369"/>
                      </a:lnTo>
                      <a:lnTo>
                        <a:pt x="2799" y="3344"/>
                      </a:lnTo>
                      <a:lnTo>
                        <a:pt x="2723" y="3321"/>
                      </a:lnTo>
                      <a:lnTo>
                        <a:pt x="2649" y="3295"/>
                      </a:lnTo>
                      <a:lnTo>
                        <a:pt x="2576" y="3270"/>
                      </a:lnTo>
                      <a:lnTo>
                        <a:pt x="2504" y="3245"/>
                      </a:lnTo>
                      <a:lnTo>
                        <a:pt x="2432" y="3221"/>
                      </a:lnTo>
                      <a:lnTo>
                        <a:pt x="2358" y="3196"/>
                      </a:lnTo>
                      <a:lnTo>
                        <a:pt x="2284" y="3173"/>
                      </a:lnTo>
                      <a:lnTo>
                        <a:pt x="2208" y="3148"/>
                      </a:lnTo>
                      <a:lnTo>
                        <a:pt x="2128" y="3128"/>
                      </a:lnTo>
                      <a:lnTo>
                        <a:pt x="2046" y="3107"/>
                      </a:lnTo>
                      <a:lnTo>
                        <a:pt x="1958" y="3088"/>
                      </a:lnTo>
                      <a:lnTo>
                        <a:pt x="1865" y="3069"/>
                      </a:lnTo>
                      <a:lnTo>
                        <a:pt x="1696" y="3040"/>
                      </a:lnTo>
                      <a:lnTo>
                        <a:pt x="1540" y="3017"/>
                      </a:lnTo>
                      <a:lnTo>
                        <a:pt x="1392" y="3002"/>
                      </a:lnTo>
                      <a:lnTo>
                        <a:pt x="1247" y="2994"/>
                      </a:lnTo>
                      <a:lnTo>
                        <a:pt x="957" y="3002"/>
                      </a:lnTo>
                      <a:lnTo>
                        <a:pt x="631" y="3050"/>
                      </a:lnTo>
                      <a:lnTo>
                        <a:pt x="476" y="3084"/>
                      </a:lnTo>
                      <a:lnTo>
                        <a:pt x="341" y="3120"/>
                      </a:lnTo>
                      <a:lnTo>
                        <a:pt x="274" y="3141"/>
                      </a:lnTo>
                      <a:lnTo>
                        <a:pt x="206" y="3160"/>
                      </a:lnTo>
                      <a:lnTo>
                        <a:pt x="133" y="3183"/>
                      </a:lnTo>
                      <a:lnTo>
                        <a:pt x="53" y="3206"/>
                      </a:lnTo>
                      <a:lnTo>
                        <a:pt x="19" y="3202"/>
                      </a:lnTo>
                      <a:lnTo>
                        <a:pt x="0" y="3175"/>
                      </a:lnTo>
                      <a:lnTo>
                        <a:pt x="2" y="3143"/>
                      </a:lnTo>
                      <a:lnTo>
                        <a:pt x="12" y="3129"/>
                      </a:lnTo>
                      <a:lnTo>
                        <a:pt x="31" y="3122"/>
                      </a:lnTo>
                      <a:lnTo>
                        <a:pt x="31" y="3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8779" name="AutoShape 59"/>
            <p:cNvSpPr>
              <a:spLocks noChangeArrowheads="1"/>
            </p:cNvSpPr>
            <p:nvPr/>
          </p:nvSpPr>
          <p:spPr bwMode="auto">
            <a:xfrm>
              <a:off x="4415" y="2256"/>
              <a:ext cx="1248" cy="480"/>
            </a:xfrm>
            <a:prstGeom prst="bevel">
              <a:avLst>
                <a:gd name="adj" fmla="val 12500"/>
              </a:avLst>
            </a:prstGeom>
            <a:solidFill>
              <a:srgbClr val="00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Collections</a:t>
              </a:r>
            </a:p>
          </p:txBody>
        </p:sp>
      </p:grpSp>
      <p:grpSp>
        <p:nvGrpSpPr>
          <p:cNvPr id="158780" name="Group 60"/>
          <p:cNvGrpSpPr>
            <a:grpSpLocks/>
          </p:cNvGrpSpPr>
          <p:nvPr/>
        </p:nvGrpSpPr>
        <p:grpSpPr bwMode="auto">
          <a:xfrm>
            <a:off x="4114800" y="3962400"/>
            <a:ext cx="1143000" cy="1752600"/>
            <a:chOff x="2592" y="2496"/>
            <a:chExt cx="576" cy="1104"/>
          </a:xfrm>
        </p:grpSpPr>
        <p:sp>
          <p:nvSpPr>
            <p:cNvPr id="158781" name="AutoShape 61"/>
            <p:cNvSpPr>
              <a:spLocks noChangeArrowheads="1"/>
            </p:cNvSpPr>
            <p:nvPr/>
          </p:nvSpPr>
          <p:spPr bwMode="auto">
            <a:xfrm>
              <a:off x="2640" y="2496"/>
              <a:ext cx="432" cy="1104"/>
            </a:xfrm>
            <a:prstGeom prst="upArrow">
              <a:avLst>
                <a:gd name="adj1" fmla="val 50000"/>
                <a:gd name="adj2" fmla="val 63889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82" name="AutoShape 62"/>
            <p:cNvSpPr>
              <a:spLocks noChangeArrowheads="1"/>
            </p:cNvSpPr>
            <p:nvPr/>
          </p:nvSpPr>
          <p:spPr bwMode="auto">
            <a:xfrm>
              <a:off x="2592" y="2928"/>
              <a:ext cx="576" cy="384"/>
            </a:xfrm>
            <a:prstGeom prst="foldedCorner">
              <a:avLst>
                <a:gd name="adj" fmla="val 34722"/>
              </a:avLst>
            </a:prstGeom>
            <a:solidFill>
              <a:srgbClr val="FFDBB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/>
                <a:t>Invoice</a:t>
              </a:r>
            </a:p>
          </p:txBody>
        </p:sp>
      </p:grpSp>
      <p:grpSp>
        <p:nvGrpSpPr>
          <p:cNvPr id="158783" name="Group 63"/>
          <p:cNvGrpSpPr>
            <a:grpSpLocks/>
          </p:cNvGrpSpPr>
          <p:nvPr/>
        </p:nvGrpSpPr>
        <p:grpSpPr bwMode="auto">
          <a:xfrm>
            <a:off x="1143000" y="5257800"/>
            <a:ext cx="4418013" cy="1219200"/>
            <a:chOff x="720" y="3312"/>
            <a:chExt cx="2783" cy="768"/>
          </a:xfrm>
        </p:grpSpPr>
        <p:sp>
          <p:nvSpPr>
            <p:cNvPr id="158784" name="AutoShape 64"/>
            <p:cNvSpPr>
              <a:spLocks noChangeArrowheads="1"/>
            </p:cNvSpPr>
            <p:nvPr/>
          </p:nvSpPr>
          <p:spPr bwMode="auto">
            <a:xfrm rot="628219">
              <a:off x="720" y="3386"/>
              <a:ext cx="1536" cy="480"/>
            </a:xfrm>
            <a:prstGeom prst="rightArrow">
              <a:avLst>
                <a:gd name="adj1" fmla="val 40194"/>
                <a:gd name="adj2" fmla="val 72281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85" name="AutoShape 65"/>
            <p:cNvSpPr>
              <a:spLocks noChangeArrowheads="1"/>
            </p:cNvSpPr>
            <p:nvPr/>
          </p:nvSpPr>
          <p:spPr bwMode="auto">
            <a:xfrm>
              <a:off x="1295" y="3312"/>
              <a:ext cx="528" cy="672"/>
            </a:xfrm>
            <a:prstGeom prst="foldedCorner">
              <a:avLst>
                <a:gd name="adj" fmla="val 375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"/>
                </a:spcBef>
              </a:pPr>
              <a:r>
                <a:rPr lang="en-US" sz="2000" b="1"/>
                <a:t>Acctg.</a:t>
              </a:r>
            </a:p>
            <a:p>
              <a:pPr algn="ctr" eaLnBrk="0" hangingPunct="0">
                <a:spcBef>
                  <a:spcPct val="5000"/>
                </a:spcBef>
              </a:pPr>
              <a:r>
                <a:rPr lang="en-US" sz="2000" b="1"/>
                <a:t>Info.</a:t>
              </a:r>
            </a:p>
          </p:txBody>
        </p:sp>
        <p:sp>
          <p:nvSpPr>
            <p:cNvPr id="158786" name="AutoShape 66"/>
            <p:cNvSpPr>
              <a:spLocks noChangeArrowheads="1"/>
            </p:cNvSpPr>
            <p:nvPr/>
          </p:nvSpPr>
          <p:spPr bwMode="auto">
            <a:xfrm>
              <a:off x="2255" y="3504"/>
              <a:ext cx="1248" cy="576"/>
            </a:xfrm>
            <a:prstGeom prst="bevel">
              <a:avLst>
                <a:gd name="adj" fmla="val 12500"/>
              </a:avLst>
            </a:prstGeom>
            <a:solidFill>
              <a:srgbClr val="00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Accounting</a:t>
              </a:r>
            </a:p>
          </p:txBody>
        </p:sp>
      </p:grpSp>
      <p:grpSp>
        <p:nvGrpSpPr>
          <p:cNvPr id="158787" name="Group 67"/>
          <p:cNvGrpSpPr>
            <a:grpSpLocks/>
          </p:cNvGrpSpPr>
          <p:nvPr/>
        </p:nvGrpSpPr>
        <p:grpSpPr bwMode="auto">
          <a:xfrm>
            <a:off x="1219200" y="3962400"/>
            <a:ext cx="2971800" cy="1066800"/>
            <a:chOff x="809" y="2784"/>
            <a:chExt cx="1776" cy="672"/>
          </a:xfrm>
        </p:grpSpPr>
        <p:sp>
          <p:nvSpPr>
            <p:cNvPr id="158788" name="AutoShape 68"/>
            <p:cNvSpPr>
              <a:spLocks noChangeArrowheads="1"/>
            </p:cNvSpPr>
            <p:nvPr/>
          </p:nvSpPr>
          <p:spPr bwMode="auto">
            <a:xfrm rot="-1782867">
              <a:off x="809" y="2856"/>
              <a:ext cx="1776" cy="480"/>
            </a:xfrm>
            <a:prstGeom prst="rightArrow">
              <a:avLst>
                <a:gd name="adj1" fmla="val 40194"/>
                <a:gd name="adj2" fmla="val 83575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89" name="AutoShape 69"/>
            <p:cNvSpPr>
              <a:spLocks noChangeArrowheads="1"/>
            </p:cNvSpPr>
            <p:nvPr/>
          </p:nvSpPr>
          <p:spPr bwMode="auto">
            <a:xfrm flipH="1">
              <a:off x="1200" y="2784"/>
              <a:ext cx="816" cy="672"/>
            </a:xfrm>
            <a:prstGeom prst="cube">
              <a:avLst>
                <a:gd name="adj" fmla="val 25000"/>
              </a:avLst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b="1"/>
                <a:t>Goods or services</a:t>
              </a:r>
            </a:p>
          </p:txBody>
        </p:sp>
      </p:grpSp>
      <p:grpSp>
        <p:nvGrpSpPr>
          <p:cNvPr id="158790" name="Group 70"/>
          <p:cNvGrpSpPr>
            <a:grpSpLocks/>
          </p:cNvGrpSpPr>
          <p:nvPr/>
        </p:nvGrpSpPr>
        <p:grpSpPr bwMode="auto">
          <a:xfrm>
            <a:off x="304800" y="3352800"/>
            <a:ext cx="1524000" cy="2514600"/>
            <a:chOff x="192" y="2400"/>
            <a:chExt cx="960" cy="1584"/>
          </a:xfrm>
        </p:grpSpPr>
        <p:sp>
          <p:nvSpPr>
            <p:cNvPr id="158791" name="AutoShape 71"/>
            <p:cNvSpPr>
              <a:spLocks noChangeArrowheads="1"/>
            </p:cNvSpPr>
            <p:nvPr/>
          </p:nvSpPr>
          <p:spPr bwMode="auto">
            <a:xfrm>
              <a:off x="384" y="2400"/>
              <a:ext cx="528" cy="960"/>
            </a:xfrm>
            <a:prstGeom prst="downArrow">
              <a:avLst>
                <a:gd name="adj1" fmla="val 50000"/>
                <a:gd name="adj2" fmla="val 45455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92" name="AutoShape 72"/>
            <p:cNvSpPr>
              <a:spLocks noChangeArrowheads="1"/>
            </p:cNvSpPr>
            <p:nvPr/>
          </p:nvSpPr>
          <p:spPr bwMode="auto">
            <a:xfrm>
              <a:off x="192" y="3360"/>
              <a:ext cx="960" cy="624"/>
            </a:xfrm>
            <a:prstGeom prst="bevel">
              <a:avLst>
                <a:gd name="adj" fmla="val 12500"/>
              </a:avLst>
            </a:prstGeom>
            <a:solidFill>
              <a:srgbClr val="00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Sales</a:t>
              </a:r>
              <a:endPara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58793" name="AutoShape 73"/>
          <p:cNvSpPr>
            <a:spLocks noGrp="1" noChangeArrowheads="1"/>
          </p:cNvSpPr>
          <p:nvPr>
            <p:ph type="title"/>
          </p:nvPr>
        </p:nvSpPr>
        <p:spPr>
          <a:xfrm>
            <a:off x="190500" y="381000"/>
            <a:ext cx="8763000" cy="7620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>
            <a:solidFill>
              <a:schemeClr val="tx1"/>
            </a:solidFill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Separating the Receivable Functions</a:t>
            </a:r>
          </a:p>
        </p:txBody>
      </p:sp>
      <p:grpSp>
        <p:nvGrpSpPr>
          <p:cNvPr id="158794" name="Group 74"/>
          <p:cNvGrpSpPr>
            <a:grpSpLocks/>
          </p:cNvGrpSpPr>
          <p:nvPr/>
        </p:nvGrpSpPr>
        <p:grpSpPr bwMode="auto">
          <a:xfrm>
            <a:off x="304800" y="2514600"/>
            <a:ext cx="3581400" cy="1066800"/>
            <a:chOff x="192" y="1872"/>
            <a:chExt cx="2256" cy="672"/>
          </a:xfrm>
        </p:grpSpPr>
        <p:sp>
          <p:nvSpPr>
            <p:cNvPr id="158795" name="AutoShape 75"/>
            <p:cNvSpPr>
              <a:spLocks noChangeArrowheads="1"/>
            </p:cNvSpPr>
            <p:nvPr/>
          </p:nvSpPr>
          <p:spPr bwMode="auto">
            <a:xfrm>
              <a:off x="1152" y="1968"/>
              <a:ext cx="1296" cy="480"/>
            </a:xfrm>
            <a:prstGeom prst="leftArrow">
              <a:avLst>
                <a:gd name="adj1" fmla="val 50000"/>
                <a:gd name="adj2" fmla="val 67500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96" name="AutoShape 76"/>
            <p:cNvSpPr>
              <a:spLocks noChangeArrowheads="1"/>
            </p:cNvSpPr>
            <p:nvPr/>
          </p:nvSpPr>
          <p:spPr bwMode="auto">
            <a:xfrm>
              <a:off x="1584" y="1872"/>
              <a:ext cx="528" cy="672"/>
            </a:xfrm>
            <a:prstGeom prst="foldedCorner">
              <a:avLst>
                <a:gd name="adj" fmla="val 375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"/>
                </a:spcBef>
              </a:pPr>
              <a:r>
                <a:rPr lang="en-US" sz="2000" b="1">
                  <a:latin typeface="Arial Narrow" pitchFamily="34" charset="0"/>
                </a:rPr>
                <a:t>Credit</a:t>
              </a:r>
            </a:p>
            <a:p>
              <a:pPr algn="ctr" eaLnBrk="0" hangingPunct="0">
                <a:spcBef>
                  <a:spcPct val="5000"/>
                </a:spcBef>
              </a:pPr>
              <a:r>
                <a:rPr lang="en-US" sz="2000" b="1">
                  <a:latin typeface="Arial Narrow" pitchFamily="34" charset="0"/>
                </a:rPr>
                <a:t>Info.</a:t>
              </a:r>
            </a:p>
          </p:txBody>
        </p:sp>
        <p:sp>
          <p:nvSpPr>
            <p:cNvPr id="158797" name="AutoShape 77"/>
            <p:cNvSpPr>
              <a:spLocks noChangeArrowheads="1"/>
            </p:cNvSpPr>
            <p:nvPr/>
          </p:nvSpPr>
          <p:spPr bwMode="auto">
            <a:xfrm>
              <a:off x="192" y="1920"/>
              <a:ext cx="960" cy="624"/>
            </a:xfrm>
            <a:prstGeom prst="bevel">
              <a:avLst>
                <a:gd name="adj" fmla="val 12500"/>
              </a:avLst>
            </a:prstGeom>
            <a:solidFill>
              <a:srgbClr val="00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Credit  Approval</a:t>
              </a:r>
            </a:p>
          </p:txBody>
        </p:sp>
      </p:grpSp>
      <p:grpSp>
        <p:nvGrpSpPr>
          <p:cNvPr id="158799" name="Group 79"/>
          <p:cNvGrpSpPr>
            <a:grpSpLocks/>
          </p:cNvGrpSpPr>
          <p:nvPr/>
        </p:nvGrpSpPr>
        <p:grpSpPr bwMode="auto">
          <a:xfrm>
            <a:off x="3505200" y="1752600"/>
            <a:ext cx="2057400" cy="2209800"/>
            <a:chOff x="2208" y="1104"/>
            <a:chExt cx="1296" cy="1392"/>
          </a:xfrm>
        </p:grpSpPr>
        <p:grpSp>
          <p:nvGrpSpPr>
            <p:cNvPr id="158800" name="Group 80"/>
            <p:cNvGrpSpPr>
              <a:grpSpLocks/>
            </p:cNvGrpSpPr>
            <p:nvPr/>
          </p:nvGrpSpPr>
          <p:grpSpPr bwMode="auto">
            <a:xfrm>
              <a:off x="2208" y="1104"/>
              <a:ext cx="1296" cy="1392"/>
              <a:chOff x="2208" y="1392"/>
              <a:chExt cx="1296" cy="1248"/>
            </a:xfrm>
          </p:grpSpPr>
          <p:sp>
            <p:nvSpPr>
              <p:cNvPr id="158801" name="Oval 81"/>
              <p:cNvSpPr>
                <a:spLocks noChangeArrowheads="1"/>
              </p:cNvSpPr>
              <p:nvPr/>
            </p:nvSpPr>
            <p:spPr bwMode="auto">
              <a:xfrm>
                <a:off x="2208" y="1392"/>
                <a:ext cx="1296" cy="1248"/>
              </a:xfrm>
              <a:prstGeom prst="ellipse">
                <a:avLst/>
              </a:prstGeom>
              <a:solidFill>
                <a:srgbClr val="FFBE5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802" name="Oval 82"/>
              <p:cNvSpPr>
                <a:spLocks noChangeArrowheads="1"/>
              </p:cNvSpPr>
              <p:nvPr/>
            </p:nvSpPr>
            <p:spPr bwMode="auto">
              <a:xfrm>
                <a:off x="2256" y="1440"/>
                <a:ext cx="1200" cy="1152"/>
              </a:xfrm>
              <a:prstGeom prst="ellipse">
                <a:avLst/>
              </a:prstGeom>
              <a:solidFill>
                <a:srgbClr val="FF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8803" name="WordArt 83"/>
            <p:cNvSpPr>
              <a:spLocks noChangeArrowheads="1" noChangeShapeType="1" noTextEdit="1"/>
            </p:cNvSpPr>
            <p:nvPr/>
          </p:nvSpPr>
          <p:spPr bwMode="auto">
            <a:xfrm rot="-86364">
              <a:off x="2448" y="2016"/>
              <a:ext cx="864" cy="27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Customer</a:t>
              </a:r>
            </a:p>
          </p:txBody>
        </p:sp>
        <p:grpSp>
          <p:nvGrpSpPr>
            <p:cNvPr id="158804" name="Group 84"/>
            <p:cNvGrpSpPr>
              <a:grpSpLocks/>
            </p:cNvGrpSpPr>
            <p:nvPr/>
          </p:nvGrpSpPr>
          <p:grpSpPr bwMode="auto">
            <a:xfrm>
              <a:off x="2374" y="1205"/>
              <a:ext cx="1004" cy="870"/>
              <a:chOff x="2374" y="1205"/>
              <a:chExt cx="1004" cy="870"/>
            </a:xfrm>
          </p:grpSpPr>
          <p:sp>
            <p:nvSpPr>
              <p:cNvPr id="158805" name="Freeform 85"/>
              <p:cNvSpPr>
                <a:spLocks/>
              </p:cNvSpPr>
              <p:nvPr/>
            </p:nvSpPr>
            <p:spPr bwMode="auto">
              <a:xfrm>
                <a:off x="2381" y="1645"/>
                <a:ext cx="953" cy="430"/>
              </a:xfrm>
              <a:custGeom>
                <a:avLst/>
                <a:gdLst>
                  <a:gd name="T0" fmla="*/ 0 w 2858"/>
                  <a:gd name="T1" fmla="*/ 1292 h 1292"/>
                  <a:gd name="T2" fmla="*/ 176 w 2858"/>
                  <a:gd name="T3" fmla="*/ 803 h 1292"/>
                  <a:gd name="T4" fmla="*/ 161 w 2858"/>
                  <a:gd name="T5" fmla="*/ 621 h 1292"/>
                  <a:gd name="T6" fmla="*/ 220 w 2858"/>
                  <a:gd name="T7" fmla="*/ 570 h 1292"/>
                  <a:gd name="T8" fmla="*/ 198 w 2858"/>
                  <a:gd name="T9" fmla="*/ 446 h 1292"/>
                  <a:gd name="T10" fmla="*/ 279 w 2858"/>
                  <a:gd name="T11" fmla="*/ 226 h 1292"/>
                  <a:gd name="T12" fmla="*/ 344 w 2858"/>
                  <a:gd name="T13" fmla="*/ 110 h 1292"/>
                  <a:gd name="T14" fmla="*/ 439 w 2858"/>
                  <a:gd name="T15" fmla="*/ 23 h 1292"/>
                  <a:gd name="T16" fmla="*/ 543 w 2858"/>
                  <a:gd name="T17" fmla="*/ 0 h 1292"/>
                  <a:gd name="T18" fmla="*/ 674 w 2858"/>
                  <a:gd name="T19" fmla="*/ 0 h 1292"/>
                  <a:gd name="T20" fmla="*/ 1056 w 2858"/>
                  <a:gd name="T21" fmla="*/ 29 h 1292"/>
                  <a:gd name="T22" fmla="*/ 2148 w 2858"/>
                  <a:gd name="T23" fmla="*/ 155 h 1292"/>
                  <a:gd name="T24" fmla="*/ 2214 w 2858"/>
                  <a:gd name="T25" fmla="*/ 175 h 1292"/>
                  <a:gd name="T26" fmla="*/ 2515 w 2858"/>
                  <a:gd name="T27" fmla="*/ 344 h 1292"/>
                  <a:gd name="T28" fmla="*/ 2764 w 2858"/>
                  <a:gd name="T29" fmla="*/ 446 h 1292"/>
                  <a:gd name="T30" fmla="*/ 2858 w 2858"/>
                  <a:gd name="T31" fmla="*/ 1292 h 1292"/>
                  <a:gd name="T32" fmla="*/ 0 w 2858"/>
                  <a:gd name="T33" fmla="*/ 1292 h 1292"/>
                  <a:gd name="T34" fmla="*/ 0 w 2858"/>
                  <a:gd name="T35" fmla="*/ 1292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58" h="1292">
                    <a:moveTo>
                      <a:pt x="0" y="1292"/>
                    </a:moveTo>
                    <a:lnTo>
                      <a:pt x="176" y="803"/>
                    </a:lnTo>
                    <a:lnTo>
                      <a:pt x="161" y="621"/>
                    </a:lnTo>
                    <a:lnTo>
                      <a:pt x="220" y="570"/>
                    </a:lnTo>
                    <a:lnTo>
                      <a:pt x="198" y="446"/>
                    </a:lnTo>
                    <a:lnTo>
                      <a:pt x="279" y="226"/>
                    </a:lnTo>
                    <a:lnTo>
                      <a:pt x="344" y="110"/>
                    </a:lnTo>
                    <a:lnTo>
                      <a:pt x="439" y="23"/>
                    </a:lnTo>
                    <a:lnTo>
                      <a:pt x="543" y="0"/>
                    </a:lnTo>
                    <a:lnTo>
                      <a:pt x="674" y="0"/>
                    </a:lnTo>
                    <a:lnTo>
                      <a:pt x="1056" y="29"/>
                    </a:lnTo>
                    <a:lnTo>
                      <a:pt x="2148" y="155"/>
                    </a:lnTo>
                    <a:lnTo>
                      <a:pt x="2214" y="175"/>
                    </a:lnTo>
                    <a:lnTo>
                      <a:pt x="2515" y="344"/>
                    </a:lnTo>
                    <a:lnTo>
                      <a:pt x="2764" y="446"/>
                    </a:lnTo>
                    <a:lnTo>
                      <a:pt x="2858" y="1292"/>
                    </a:lnTo>
                    <a:lnTo>
                      <a:pt x="0" y="1292"/>
                    </a:lnTo>
                    <a:lnTo>
                      <a:pt x="0" y="1292"/>
                    </a:lnTo>
                    <a:close/>
                  </a:path>
                </a:pathLst>
              </a:custGeom>
              <a:solidFill>
                <a:srgbClr val="6C75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06" name="Freeform 86"/>
              <p:cNvSpPr>
                <a:spLocks/>
              </p:cNvSpPr>
              <p:nvPr/>
            </p:nvSpPr>
            <p:spPr bwMode="auto">
              <a:xfrm>
                <a:off x="2620" y="1714"/>
                <a:ext cx="218" cy="360"/>
              </a:xfrm>
              <a:custGeom>
                <a:avLst/>
                <a:gdLst>
                  <a:gd name="T0" fmla="*/ 389 w 653"/>
                  <a:gd name="T1" fmla="*/ 0 h 1079"/>
                  <a:gd name="T2" fmla="*/ 342 w 653"/>
                  <a:gd name="T3" fmla="*/ 90 h 1079"/>
                  <a:gd name="T4" fmla="*/ 282 w 653"/>
                  <a:gd name="T5" fmla="*/ 245 h 1079"/>
                  <a:gd name="T6" fmla="*/ 239 w 653"/>
                  <a:gd name="T7" fmla="*/ 401 h 1079"/>
                  <a:gd name="T8" fmla="*/ 179 w 653"/>
                  <a:gd name="T9" fmla="*/ 549 h 1079"/>
                  <a:gd name="T10" fmla="*/ 113 w 653"/>
                  <a:gd name="T11" fmla="*/ 765 h 1079"/>
                  <a:gd name="T12" fmla="*/ 0 w 653"/>
                  <a:gd name="T13" fmla="*/ 1079 h 1079"/>
                  <a:gd name="T14" fmla="*/ 611 w 653"/>
                  <a:gd name="T15" fmla="*/ 1079 h 1079"/>
                  <a:gd name="T16" fmla="*/ 653 w 653"/>
                  <a:gd name="T17" fmla="*/ 173 h 1079"/>
                  <a:gd name="T18" fmla="*/ 389 w 653"/>
                  <a:gd name="T19" fmla="*/ 0 h 1079"/>
                  <a:gd name="T20" fmla="*/ 389 w 653"/>
                  <a:gd name="T21" fmla="*/ 0 h 1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3" h="1079">
                    <a:moveTo>
                      <a:pt x="389" y="0"/>
                    </a:moveTo>
                    <a:lnTo>
                      <a:pt x="342" y="90"/>
                    </a:lnTo>
                    <a:lnTo>
                      <a:pt x="282" y="245"/>
                    </a:lnTo>
                    <a:lnTo>
                      <a:pt x="239" y="401"/>
                    </a:lnTo>
                    <a:lnTo>
                      <a:pt x="179" y="549"/>
                    </a:lnTo>
                    <a:lnTo>
                      <a:pt x="113" y="765"/>
                    </a:lnTo>
                    <a:lnTo>
                      <a:pt x="0" y="1079"/>
                    </a:lnTo>
                    <a:lnTo>
                      <a:pt x="611" y="1079"/>
                    </a:lnTo>
                    <a:lnTo>
                      <a:pt x="653" y="173"/>
                    </a:lnTo>
                    <a:lnTo>
                      <a:pt x="389" y="0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07" name="Freeform 87"/>
              <p:cNvSpPr>
                <a:spLocks/>
              </p:cNvSpPr>
              <p:nvPr/>
            </p:nvSpPr>
            <p:spPr bwMode="auto">
              <a:xfrm>
                <a:off x="2616" y="1712"/>
                <a:ext cx="222" cy="362"/>
              </a:xfrm>
              <a:custGeom>
                <a:avLst/>
                <a:gdLst>
                  <a:gd name="T0" fmla="*/ 516 w 666"/>
                  <a:gd name="T1" fmla="*/ 197 h 1086"/>
                  <a:gd name="T2" fmla="*/ 444 w 666"/>
                  <a:gd name="T3" fmla="*/ 155 h 1086"/>
                  <a:gd name="T4" fmla="*/ 414 w 666"/>
                  <a:gd name="T5" fmla="*/ 108 h 1086"/>
                  <a:gd name="T6" fmla="*/ 391 w 666"/>
                  <a:gd name="T7" fmla="*/ 168 h 1086"/>
                  <a:gd name="T8" fmla="*/ 391 w 666"/>
                  <a:gd name="T9" fmla="*/ 245 h 1086"/>
                  <a:gd name="T10" fmla="*/ 414 w 666"/>
                  <a:gd name="T11" fmla="*/ 365 h 1086"/>
                  <a:gd name="T12" fmla="*/ 433 w 666"/>
                  <a:gd name="T13" fmla="*/ 437 h 1086"/>
                  <a:gd name="T14" fmla="*/ 396 w 666"/>
                  <a:gd name="T15" fmla="*/ 461 h 1086"/>
                  <a:gd name="T16" fmla="*/ 348 w 666"/>
                  <a:gd name="T17" fmla="*/ 353 h 1086"/>
                  <a:gd name="T18" fmla="*/ 331 w 666"/>
                  <a:gd name="T19" fmla="*/ 508 h 1086"/>
                  <a:gd name="T20" fmla="*/ 335 w 666"/>
                  <a:gd name="T21" fmla="*/ 652 h 1086"/>
                  <a:gd name="T22" fmla="*/ 348 w 666"/>
                  <a:gd name="T23" fmla="*/ 741 h 1086"/>
                  <a:gd name="T24" fmla="*/ 258 w 666"/>
                  <a:gd name="T25" fmla="*/ 694 h 1086"/>
                  <a:gd name="T26" fmla="*/ 228 w 666"/>
                  <a:gd name="T27" fmla="*/ 699 h 1086"/>
                  <a:gd name="T28" fmla="*/ 228 w 666"/>
                  <a:gd name="T29" fmla="*/ 736 h 1086"/>
                  <a:gd name="T30" fmla="*/ 246 w 666"/>
                  <a:gd name="T31" fmla="*/ 782 h 1086"/>
                  <a:gd name="T32" fmla="*/ 144 w 666"/>
                  <a:gd name="T33" fmla="*/ 878 h 1086"/>
                  <a:gd name="T34" fmla="*/ 97 w 666"/>
                  <a:gd name="T35" fmla="*/ 939 h 1086"/>
                  <a:gd name="T36" fmla="*/ 66 w 666"/>
                  <a:gd name="T37" fmla="*/ 1009 h 1086"/>
                  <a:gd name="T38" fmla="*/ 60 w 666"/>
                  <a:gd name="T39" fmla="*/ 1058 h 1086"/>
                  <a:gd name="T40" fmla="*/ 161 w 666"/>
                  <a:gd name="T41" fmla="*/ 1022 h 1086"/>
                  <a:gd name="T42" fmla="*/ 252 w 666"/>
                  <a:gd name="T43" fmla="*/ 921 h 1086"/>
                  <a:gd name="T44" fmla="*/ 378 w 666"/>
                  <a:gd name="T45" fmla="*/ 772 h 1086"/>
                  <a:gd name="T46" fmla="*/ 498 w 666"/>
                  <a:gd name="T47" fmla="*/ 598 h 1086"/>
                  <a:gd name="T48" fmla="*/ 534 w 666"/>
                  <a:gd name="T49" fmla="*/ 485 h 1086"/>
                  <a:gd name="T50" fmla="*/ 534 w 666"/>
                  <a:gd name="T51" fmla="*/ 412 h 1086"/>
                  <a:gd name="T52" fmla="*/ 516 w 666"/>
                  <a:gd name="T53" fmla="*/ 365 h 1086"/>
                  <a:gd name="T54" fmla="*/ 606 w 666"/>
                  <a:gd name="T55" fmla="*/ 305 h 1086"/>
                  <a:gd name="T56" fmla="*/ 666 w 666"/>
                  <a:gd name="T57" fmla="*/ 461 h 1086"/>
                  <a:gd name="T58" fmla="*/ 606 w 666"/>
                  <a:gd name="T59" fmla="*/ 724 h 1086"/>
                  <a:gd name="T60" fmla="*/ 342 w 666"/>
                  <a:gd name="T61" fmla="*/ 1086 h 1086"/>
                  <a:gd name="T62" fmla="*/ 0 w 666"/>
                  <a:gd name="T63" fmla="*/ 1086 h 1086"/>
                  <a:gd name="T64" fmla="*/ 90 w 666"/>
                  <a:gd name="T65" fmla="*/ 832 h 1086"/>
                  <a:gd name="T66" fmla="*/ 174 w 666"/>
                  <a:gd name="T67" fmla="*/ 574 h 1086"/>
                  <a:gd name="T68" fmla="*/ 307 w 666"/>
                  <a:gd name="T69" fmla="*/ 180 h 1086"/>
                  <a:gd name="T70" fmla="*/ 384 w 666"/>
                  <a:gd name="T71" fmla="*/ 37 h 1086"/>
                  <a:gd name="T72" fmla="*/ 421 w 666"/>
                  <a:gd name="T73" fmla="*/ 0 h 1086"/>
                  <a:gd name="T74" fmla="*/ 516 w 666"/>
                  <a:gd name="T75" fmla="*/ 132 h 1086"/>
                  <a:gd name="T76" fmla="*/ 516 w 666"/>
                  <a:gd name="T77" fmla="*/ 197 h 1086"/>
                  <a:gd name="T78" fmla="*/ 516 w 666"/>
                  <a:gd name="T79" fmla="*/ 197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66" h="1086">
                    <a:moveTo>
                      <a:pt x="516" y="197"/>
                    </a:moveTo>
                    <a:lnTo>
                      <a:pt x="444" y="155"/>
                    </a:lnTo>
                    <a:lnTo>
                      <a:pt x="414" y="108"/>
                    </a:lnTo>
                    <a:lnTo>
                      <a:pt x="391" y="168"/>
                    </a:lnTo>
                    <a:lnTo>
                      <a:pt x="391" y="245"/>
                    </a:lnTo>
                    <a:lnTo>
                      <a:pt x="414" y="365"/>
                    </a:lnTo>
                    <a:lnTo>
                      <a:pt x="433" y="437"/>
                    </a:lnTo>
                    <a:lnTo>
                      <a:pt x="396" y="461"/>
                    </a:lnTo>
                    <a:lnTo>
                      <a:pt x="348" y="353"/>
                    </a:lnTo>
                    <a:lnTo>
                      <a:pt x="331" y="508"/>
                    </a:lnTo>
                    <a:lnTo>
                      <a:pt x="335" y="652"/>
                    </a:lnTo>
                    <a:lnTo>
                      <a:pt x="348" y="741"/>
                    </a:lnTo>
                    <a:lnTo>
                      <a:pt x="258" y="694"/>
                    </a:lnTo>
                    <a:lnTo>
                      <a:pt x="228" y="699"/>
                    </a:lnTo>
                    <a:lnTo>
                      <a:pt x="228" y="736"/>
                    </a:lnTo>
                    <a:lnTo>
                      <a:pt x="246" y="782"/>
                    </a:lnTo>
                    <a:lnTo>
                      <a:pt x="144" y="878"/>
                    </a:lnTo>
                    <a:lnTo>
                      <a:pt x="97" y="939"/>
                    </a:lnTo>
                    <a:lnTo>
                      <a:pt x="66" y="1009"/>
                    </a:lnTo>
                    <a:lnTo>
                      <a:pt x="60" y="1058"/>
                    </a:lnTo>
                    <a:lnTo>
                      <a:pt x="161" y="1022"/>
                    </a:lnTo>
                    <a:lnTo>
                      <a:pt x="252" y="921"/>
                    </a:lnTo>
                    <a:lnTo>
                      <a:pt x="378" y="772"/>
                    </a:lnTo>
                    <a:lnTo>
                      <a:pt x="498" y="598"/>
                    </a:lnTo>
                    <a:lnTo>
                      <a:pt x="534" y="485"/>
                    </a:lnTo>
                    <a:lnTo>
                      <a:pt x="534" y="412"/>
                    </a:lnTo>
                    <a:lnTo>
                      <a:pt x="516" y="365"/>
                    </a:lnTo>
                    <a:lnTo>
                      <a:pt x="606" y="305"/>
                    </a:lnTo>
                    <a:lnTo>
                      <a:pt x="666" y="461"/>
                    </a:lnTo>
                    <a:lnTo>
                      <a:pt x="606" y="724"/>
                    </a:lnTo>
                    <a:lnTo>
                      <a:pt x="342" y="1086"/>
                    </a:lnTo>
                    <a:lnTo>
                      <a:pt x="0" y="1086"/>
                    </a:lnTo>
                    <a:lnTo>
                      <a:pt x="90" y="832"/>
                    </a:lnTo>
                    <a:lnTo>
                      <a:pt x="174" y="574"/>
                    </a:lnTo>
                    <a:lnTo>
                      <a:pt x="307" y="180"/>
                    </a:lnTo>
                    <a:lnTo>
                      <a:pt x="384" y="37"/>
                    </a:lnTo>
                    <a:lnTo>
                      <a:pt x="421" y="0"/>
                    </a:lnTo>
                    <a:lnTo>
                      <a:pt x="516" y="132"/>
                    </a:lnTo>
                    <a:lnTo>
                      <a:pt x="516" y="197"/>
                    </a:lnTo>
                    <a:lnTo>
                      <a:pt x="516" y="197"/>
                    </a:lnTo>
                    <a:close/>
                  </a:path>
                </a:pathLst>
              </a:custGeom>
              <a:solidFill>
                <a:srgbClr val="C0D2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08" name="Freeform 88"/>
              <p:cNvSpPr>
                <a:spLocks/>
              </p:cNvSpPr>
              <p:nvPr/>
            </p:nvSpPr>
            <p:spPr bwMode="auto">
              <a:xfrm>
                <a:off x="2698" y="1804"/>
                <a:ext cx="182" cy="270"/>
              </a:xfrm>
              <a:custGeom>
                <a:avLst/>
                <a:gdLst>
                  <a:gd name="T0" fmla="*/ 313 w 547"/>
                  <a:gd name="T1" fmla="*/ 42 h 811"/>
                  <a:gd name="T2" fmla="*/ 348 w 547"/>
                  <a:gd name="T3" fmla="*/ 102 h 811"/>
                  <a:gd name="T4" fmla="*/ 348 w 547"/>
                  <a:gd name="T5" fmla="*/ 173 h 811"/>
                  <a:gd name="T6" fmla="*/ 319 w 547"/>
                  <a:gd name="T7" fmla="*/ 253 h 811"/>
                  <a:gd name="T8" fmla="*/ 246 w 547"/>
                  <a:gd name="T9" fmla="*/ 348 h 811"/>
                  <a:gd name="T10" fmla="*/ 168 w 547"/>
                  <a:gd name="T11" fmla="*/ 406 h 811"/>
                  <a:gd name="T12" fmla="*/ 66 w 547"/>
                  <a:gd name="T13" fmla="*/ 627 h 811"/>
                  <a:gd name="T14" fmla="*/ 0 w 547"/>
                  <a:gd name="T15" fmla="*/ 811 h 811"/>
                  <a:gd name="T16" fmla="*/ 547 w 547"/>
                  <a:gd name="T17" fmla="*/ 811 h 811"/>
                  <a:gd name="T18" fmla="*/ 433 w 547"/>
                  <a:gd name="T19" fmla="*/ 96 h 811"/>
                  <a:gd name="T20" fmla="*/ 433 w 547"/>
                  <a:gd name="T21" fmla="*/ 56 h 811"/>
                  <a:gd name="T22" fmla="*/ 355 w 547"/>
                  <a:gd name="T23" fmla="*/ 0 h 811"/>
                  <a:gd name="T24" fmla="*/ 313 w 547"/>
                  <a:gd name="T25" fmla="*/ 42 h 811"/>
                  <a:gd name="T26" fmla="*/ 313 w 547"/>
                  <a:gd name="T27" fmla="*/ 4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7" h="811">
                    <a:moveTo>
                      <a:pt x="313" y="42"/>
                    </a:moveTo>
                    <a:lnTo>
                      <a:pt x="348" y="102"/>
                    </a:lnTo>
                    <a:lnTo>
                      <a:pt x="348" y="173"/>
                    </a:lnTo>
                    <a:lnTo>
                      <a:pt x="319" y="253"/>
                    </a:lnTo>
                    <a:lnTo>
                      <a:pt x="246" y="348"/>
                    </a:lnTo>
                    <a:lnTo>
                      <a:pt x="168" y="406"/>
                    </a:lnTo>
                    <a:lnTo>
                      <a:pt x="66" y="627"/>
                    </a:lnTo>
                    <a:lnTo>
                      <a:pt x="0" y="811"/>
                    </a:lnTo>
                    <a:lnTo>
                      <a:pt x="547" y="811"/>
                    </a:lnTo>
                    <a:lnTo>
                      <a:pt x="433" y="96"/>
                    </a:lnTo>
                    <a:lnTo>
                      <a:pt x="433" y="56"/>
                    </a:lnTo>
                    <a:lnTo>
                      <a:pt x="355" y="0"/>
                    </a:lnTo>
                    <a:lnTo>
                      <a:pt x="313" y="42"/>
                    </a:lnTo>
                    <a:lnTo>
                      <a:pt x="313" y="42"/>
                    </a:lnTo>
                    <a:close/>
                  </a:path>
                </a:pathLst>
              </a:custGeom>
              <a:solidFill>
                <a:srgbClr val="FF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09" name="Freeform 89"/>
              <p:cNvSpPr>
                <a:spLocks/>
              </p:cNvSpPr>
              <p:nvPr/>
            </p:nvSpPr>
            <p:spPr bwMode="auto">
              <a:xfrm>
                <a:off x="2788" y="1786"/>
                <a:ext cx="92" cy="288"/>
              </a:xfrm>
              <a:custGeom>
                <a:avLst/>
                <a:gdLst>
                  <a:gd name="T0" fmla="*/ 60 w 277"/>
                  <a:gd name="T1" fmla="*/ 90 h 865"/>
                  <a:gd name="T2" fmla="*/ 108 w 277"/>
                  <a:gd name="T3" fmla="*/ 110 h 865"/>
                  <a:gd name="T4" fmla="*/ 132 w 277"/>
                  <a:gd name="T5" fmla="*/ 144 h 865"/>
                  <a:gd name="T6" fmla="*/ 139 w 277"/>
                  <a:gd name="T7" fmla="*/ 180 h 865"/>
                  <a:gd name="T8" fmla="*/ 108 w 277"/>
                  <a:gd name="T9" fmla="*/ 281 h 865"/>
                  <a:gd name="T10" fmla="*/ 49 w 277"/>
                  <a:gd name="T11" fmla="*/ 300 h 865"/>
                  <a:gd name="T12" fmla="*/ 0 w 277"/>
                  <a:gd name="T13" fmla="*/ 360 h 865"/>
                  <a:gd name="T14" fmla="*/ 18 w 277"/>
                  <a:gd name="T15" fmla="*/ 413 h 865"/>
                  <a:gd name="T16" fmla="*/ 18 w 277"/>
                  <a:gd name="T17" fmla="*/ 460 h 865"/>
                  <a:gd name="T18" fmla="*/ 25 w 277"/>
                  <a:gd name="T19" fmla="*/ 527 h 865"/>
                  <a:gd name="T20" fmla="*/ 43 w 277"/>
                  <a:gd name="T21" fmla="*/ 580 h 865"/>
                  <a:gd name="T22" fmla="*/ 72 w 277"/>
                  <a:gd name="T23" fmla="*/ 628 h 865"/>
                  <a:gd name="T24" fmla="*/ 108 w 277"/>
                  <a:gd name="T25" fmla="*/ 675 h 865"/>
                  <a:gd name="T26" fmla="*/ 108 w 277"/>
                  <a:gd name="T27" fmla="*/ 753 h 865"/>
                  <a:gd name="T28" fmla="*/ 85 w 277"/>
                  <a:gd name="T29" fmla="*/ 865 h 865"/>
                  <a:gd name="T30" fmla="*/ 234 w 277"/>
                  <a:gd name="T31" fmla="*/ 865 h 865"/>
                  <a:gd name="T32" fmla="*/ 277 w 277"/>
                  <a:gd name="T33" fmla="*/ 311 h 865"/>
                  <a:gd name="T34" fmla="*/ 229 w 277"/>
                  <a:gd name="T35" fmla="*/ 0 h 865"/>
                  <a:gd name="T36" fmla="*/ 67 w 277"/>
                  <a:gd name="T37" fmla="*/ 72 h 865"/>
                  <a:gd name="T38" fmla="*/ 60 w 277"/>
                  <a:gd name="T39" fmla="*/ 90 h 865"/>
                  <a:gd name="T40" fmla="*/ 60 w 277"/>
                  <a:gd name="T41" fmla="*/ 90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7" h="865">
                    <a:moveTo>
                      <a:pt x="60" y="90"/>
                    </a:moveTo>
                    <a:lnTo>
                      <a:pt x="108" y="110"/>
                    </a:lnTo>
                    <a:lnTo>
                      <a:pt x="132" y="144"/>
                    </a:lnTo>
                    <a:lnTo>
                      <a:pt x="139" y="180"/>
                    </a:lnTo>
                    <a:lnTo>
                      <a:pt x="108" y="281"/>
                    </a:lnTo>
                    <a:lnTo>
                      <a:pt x="49" y="300"/>
                    </a:lnTo>
                    <a:lnTo>
                      <a:pt x="0" y="360"/>
                    </a:lnTo>
                    <a:lnTo>
                      <a:pt x="18" y="413"/>
                    </a:lnTo>
                    <a:lnTo>
                      <a:pt x="18" y="460"/>
                    </a:lnTo>
                    <a:lnTo>
                      <a:pt x="25" y="527"/>
                    </a:lnTo>
                    <a:lnTo>
                      <a:pt x="43" y="580"/>
                    </a:lnTo>
                    <a:lnTo>
                      <a:pt x="72" y="628"/>
                    </a:lnTo>
                    <a:lnTo>
                      <a:pt x="108" y="675"/>
                    </a:lnTo>
                    <a:lnTo>
                      <a:pt x="108" y="753"/>
                    </a:lnTo>
                    <a:lnTo>
                      <a:pt x="85" y="865"/>
                    </a:lnTo>
                    <a:lnTo>
                      <a:pt x="234" y="865"/>
                    </a:lnTo>
                    <a:lnTo>
                      <a:pt x="277" y="311"/>
                    </a:lnTo>
                    <a:lnTo>
                      <a:pt x="229" y="0"/>
                    </a:lnTo>
                    <a:lnTo>
                      <a:pt x="67" y="72"/>
                    </a:lnTo>
                    <a:lnTo>
                      <a:pt x="60" y="90"/>
                    </a:lnTo>
                    <a:lnTo>
                      <a:pt x="60" y="90"/>
                    </a:lnTo>
                    <a:close/>
                  </a:path>
                </a:pathLst>
              </a:cu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0" name="Freeform 90"/>
              <p:cNvSpPr>
                <a:spLocks/>
              </p:cNvSpPr>
              <p:nvPr/>
            </p:nvSpPr>
            <p:spPr bwMode="auto">
              <a:xfrm>
                <a:off x="2842" y="1463"/>
                <a:ext cx="318" cy="412"/>
              </a:xfrm>
              <a:custGeom>
                <a:avLst/>
                <a:gdLst>
                  <a:gd name="T0" fmla="*/ 822 w 953"/>
                  <a:gd name="T1" fmla="*/ 0 h 1236"/>
                  <a:gd name="T2" fmla="*/ 845 w 953"/>
                  <a:gd name="T3" fmla="*/ 12 h 1236"/>
                  <a:gd name="T4" fmla="*/ 876 w 953"/>
                  <a:gd name="T5" fmla="*/ 60 h 1236"/>
                  <a:gd name="T6" fmla="*/ 948 w 953"/>
                  <a:gd name="T7" fmla="*/ 215 h 1236"/>
                  <a:gd name="T8" fmla="*/ 953 w 953"/>
                  <a:gd name="T9" fmla="*/ 275 h 1236"/>
                  <a:gd name="T10" fmla="*/ 822 w 953"/>
                  <a:gd name="T11" fmla="*/ 603 h 1236"/>
                  <a:gd name="T12" fmla="*/ 713 w 953"/>
                  <a:gd name="T13" fmla="*/ 794 h 1236"/>
                  <a:gd name="T14" fmla="*/ 588 w 953"/>
                  <a:gd name="T15" fmla="*/ 991 h 1236"/>
                  <a:gd name="T16" fmla="*/ 419 w 953"/>
                  <a:gd name="T17" fmla="*/ 1236 h 1236"/>
                  <a:gd name="T18" fmla="*/ 0 w 953"/>
                  <a:gd name="T19" fmla="*/ 1165 h 1236"/>
                  <a:gd name="T20" fmla="*/ 0 w 953"/>
                  <a:gd name="T21" fmla="*/ 1094 h 1236"/>
                  <a:gd name="T22" fmla="*/ 23 w 953"/>
                  <a:gd name="T23" fmla="*/ 1057 h 1236"/>
                  <a:gd name="T24" fmla="*/ 131 w 953"/>
                  <a:gd name="T25" fmla="*/ 943 h 1236"/>
                  <a:gd name="T26" fmla="*/ 281 w 953"/>
                  <a:gd name="T27" fmla="*/ 777 h 1236"/>
                  <a:gd name="T28" fmla="*/ 455 w 953"/>
                  <a:gd name="T29" fmla="*/ 520 h 1236"/>
                  <a:gd name="T30" fmla="*/ 749 w 953"/>
                  <a:gd name="T31" fmla="*/ 12 h 1236"/>
                  <a:gd name="T32" fmla="*/ 822 w 953"/>
                  <a:gd name="T33" fmla="*/ 0 h 1236"/>
                  <a:gd name="T34" fmla="*/ 822 w 953"/>
                  <a:gd name="T35" fmla="*/ 0 h 1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53" h="1236">
                    <a:moveTo>
                      <a:pt x="822" y="0"/>
                    </a:moveTo>
                    <a:lnTo>
                      <a:pt x="845" y="12"/>
                    </a:lnTo>
                    <a:lnTo>
                      <a:pt x="876" y="60"/>
                    </a:lnTo>
                    <a:lnTo>
                      <a:pt x="948" y="215"/>
                    </a:lnTo>
                    <a:lnTo>
                      <a:pt x="953" y="275"/>
                    </a:lnTo>
                    <a:lnTo>
                      <a:pt x="822" y="603"/>
                    </a:lnTo>
                    <a:lnTo>
                      <a:pt x="713" y="794"/>
                    </a:lnTo>
                    <a:lnTo>
                      <a:pt x="588" y="991"/>
                    </a:lnTo>
                    <a:lnTo>
                      <a:pt x="419" y="1236"/>
                    </a:lnTo>
                    <a:lnTo>
                      <a:pt x="0" y="1165"/>
                    </a:lnTo>
                    <a:lnTo>
                      <a:pt x="0" y="1094"/>
                    </a:lnTo>
                    <a:lnTo>
                      <a:pt x="23" y="1057"/>
                    </a:lnTo>
                    <a:lnTo>
                      <a:pt x="131" y="943"/>
                    </a:lnTo>
                    <a:lnTo>
                      <a:pt x="281" y="777"/>
                    </a:lnTo>
                    <a:lnTo>
                      <a:pt x="455" y="520"/>
                    </a:lnTo>
                    <a:lnTo>
                      <a:pt x="749" y="12"/>
                    </a:lnTo>
                    <a:lnTo>
                      <a:pt x="822" y="0"/>
                    </a:lnTo>
                    <a:lnTo>
                      <a:pt x="822" y="0"/>
                    </a:lnTo>
                    <a:close/>
                  </a:path>
                </a:pathLst>
              </a:custGeom>
              <a:solidFill>
                <a:srgbClr val="B8B8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1" name="Freeform 91"/>
              <p:cNvSpPr>
                <a:spLocks/>
              </p:cNvSpPr>
              <p:nvPr/>
            </p:nvSpPr>
            <p:spPr bwMode="auto">
              <a:xfrm>
                <a:off x="2844" y="1465"/>
                <a:ext cx="274" cy="410"/>
              </a:xfrm>
              <a:custGeom>
                <a:avLst/>
                <a:gdLst>
                  <a:gd name="T0" fmla="*/ 822 w 822"/>
                  <a:gd name="T1" fmla="*/ 0 h 1230"/>
                  <a:gd name="T2" fmla="*/ 648 w 822"/>
                  <a:gd name="T3" fmla="*/ 333 h 1230"/>
                  <a:gd name="T4" fmla="*/ 529 w 822"/>
                  <a:gd name="T5" fmla="*/ 544 h 1230"/>
                  <a:gd name="T6" fmla="*/ 546 w 822"/>
                  <a:gd name="T7" fmla="*/ 591 h 1230"/>
                  <a:gd name="T8" fmla="*/ 390 w 822"/>
                  <a:gd name="T9" fmla="*/ 1230 h 1230"/>
                  <a:gd name="T10" fmla="*/ 305 w 822"/>
                  <a:gd name="T11" fmla="*/ 1201 h 1230"/>
                  <a:gd name="T12" fmla="*/ 319 w 822"/>
                  <a:gd name="T13" fmla="*/ 1021 h 1230"/>
                  <a:gd name="T14" fmla="*/ 397 w 822"/>
                  <a:gd name="T15" fmla="*/ 872 h 1230"/>
                  <a:gd name="T16" fmla="*/ 450 w 822"/>
                  <a:gd name="T17" fmla="*/ 675 h 1230"/>
                  <a:gd name="T18" fmla="*/ 330 w 822"/>
                  <a:gd name="T19" fmla="*/ 837 h 1230"/>
                  <a:gd name="T20" fmla="*/ 265 w 822"/>
                  <a:gd name="T21" fmla="*/ 932 h 1230"/>
                  <a:gd name="T22" fmla="*/ 233 w 822"/>
                  <a:gd name="T23" fmla="*/ 1177 h 1230"/>
                  <a:gd name="T24" fmla="*/ 174 w 822"/>
                  <a:gd name="T25" fmla="*/ 1165 h 1230"/>
                  <a:gd name="T26" fmla="*/ 133 w 822"/>
                  <a:gd name="T27" fmla="*/ 1075 h 1230"/>
                  <a:gd name="T28" fmla="*/ 73 w 822"/>
                  <a:gd name="T29" fmla="*/ 1117 h 1230"/>
                  <a:gd name="T30" fmla="*/ 0 w 822"/>
                  <a:gd name="T31" fmla="*/ 1135 h 1230"/>
                  <a:gd name="T32" fmla="*/ 0 w 822"/>
                  <a:gd name="T33" fmla="*/ 1064 h 1230"/>
                  <a:gd name="T34" fmla="*/ 61 w 822"/>
                  <a:gd name="T35" fmla="*/ 1010 h 1230"/>
                  <a:gd name="T36" fmla="*/ 169 w 822"/>
                  <a:gd name="T37" fmla="*/ 884 h 1230"/>
                  <a:gd name="T38" fmla="*/ 325 w 822"/>
                  <a:gd name="T39" fmla="*/ 687 h 1230"/>
                  <a:gd name="T40" fmla="*/ 486 w 822"/>
                  <a:gd name="T41" fmla="*/ 412 h 1230"/>
                  <a:gd name="T42" fmla="*/ 523 w 822"/>
                  <a:gd name="T43" fmla="*/ 251 h 1230"/>
                  <a:gd name="T44" fmla="*/ 570 w 822"/>
                  <a:gd name="T45" fmla="*/ 120 h 1230"/>
                  <a:gd name="T46" fmla="*/ 691 w 822"/>
                  <a:gd name="T47" fmla="*/ 0 h 1230"/>
                  <a:gd name="T48" fmla="*/ 822 w 822"/>
                  <a:gd name="T49" fmla="*/ 0 h 1230"/>
                  <a:gd name="T50" fmla="*/ 822 w 822"/>
                  <a:gd name="T51" fmla="*/ 0 h 1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22" h="1230">
                    <a:moveTo>
                      <a:pt x="822" y="0"/>
                    </a:moveTo>
                    <a:lnTo>
                      <a:pt x="648" y="333"/>
                    </a:lnTo>
                    <a:lnTo>
                      <a:pt x="529" y="544"/>
                    </a:lnTo>
                    <a:lnTo>
                      <a:pt x="546" y="591"/>
                    </a:lnTo>
                    <a:lnTo>
                      <a:pt x="390" y="1230"/>
                    </a:lnTo>
                    <a:lnTo>
                      <a:pt x="305" y="1201"/>
                    </a:lnTo>
                    <a:lnTo>
                      <a:pt x="319" y="1021"/>
                    </a:lnTo>
                    <a:lnTo>
                      <a:pt x="397" y="872"/>
                    </a:lnTo>
                    <a:lnTo>
                      <a:pt x="450" y="675"/>
                    </a:lnTo>
                    <a:lnTo>
                      <a:pt x="330" y="837"/>
                    </a:lnTo>
                    <a:lnTo>
                      <a:pt x="265" y="932"/>
                    </a:lnTo>
                    <a:lnTo>
                      <a:pt x="233" y="1177"/>
                    </a:lnTo>
                    <a:lnTo>
                      <a:pt x="174" y="1165"/>
                    </a:lnTo>
                    <a:lnTo>
                      <a:pt x="133" y="1075"/>
                    </a:lnTo>
                    <a:lnTo>
                      <a:pt x="73" y="1117"/>
                    </a:lnTo>
                    <a:lnTo>
                      <a:pt x="0" y="1135"/>
                    </a:lnTo>
                    <a:lnTo>
                      <a:pt x="0" y="1064"/>
                    </a:lnTo>
                    <a:lnTo>
                      <a:pt x="61" y="1010"/>
                    </a:lnTo>
                    <a:lnTo>
                      <a:pt x="169" y="884"/>
                    </a:lnTo>
                    <a:lnTo>
                      <a:pt x="325" y="687"/>
                    </a:lnTo>
                    <a:lnTo>
                      <a:pt x="486" y="412"/>
                    </a:lnTo>
                    <a:lnTo>
                      <a:pt x="523" y="251"/>
                    </a:lnTo>
                    <a:lnTo>
                      <a:pt x="570" y="120"/>
                    </a:lnTo>
                    <a:lnTo>
                      <a:pt x="691" y="0"/>
                    </a:lnTo>
                    <a:lnTo>
                      <a:pt x="822" y="0"/>
                    </a:lnTo>
                    <a:lnTo>
                      <a:pt x="822" y="0"/>
                    </a:lnTo>
                    <a:close/>
                  </a:path>
                </a:pathLst>
              </a:custGeom>
              <a:solidFill>
                <a:srgbClr val="898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2" name="Freeform 92"/>
              <p:cNvSpPr>
                <a:spLocks/>
              </p:cNvSpPr>
              <p:nvPr/>
            </p:nvSpPr>
            <p:spPr bwMode="auto">
              <a:xfrm>
                <a:off x="2656" y="1205"/>
                <a:ext cx="414" cy="280"/>
              </a:xfrm>
              <a:custGeom>
                <a:avLst/>
                <a:gdLst>
                  <a:gd name="T0" fmla="*/ 5 w 1241"/>
                  <a:gd name="T1" fmla="*/ 441 h 842"/>
                  <a:gd name="T2" fmla="*/ 1025 w 1241"/>
                  <a:gd name="T3" fmla="*/ 842 h 842"/>
                  <a:gd name="T4" fmla="*/ 1241 w 1241"/>
                  <a:gd name="T5" fmla="*/ 441 h 842"/>
                  <a:gd name="T6" fmla="*/ 792 w 1241"/>
                  <a:gd name="T7" fmla="*/ 31 h 842"/>
                  <a:gd name="T8" fmla="*/ 648 w 1241"/>
                  <a:gd name="T9" fmla="*/ 0 h 842"/>
                  <a:gd name="T10" fmla="*/ 575 w 1241"/>
                  <a:gd name="T11" fmla="*/ 0 h 842"/>
                  <a:gd name="T12" fmla="*/ 480 w 1241"/>
                  <a:gd name="T13" fmla="*/ 31 h 842"/>
                  <a:gd name="T14" fmla="*/ 275 w 1241"/>
                  <a:gd name="T15" fmla="*/ 131 h 842"/>
                  <a:gd name="T16" fmla="*/ 0 w 1241"/>
                  <a:gd name="T17" fmla="*/ 377 h 842"/>
                  <a:gd name="T18" fmla="*/ 5 w 1241"/>
                  <a:gd name="T19" fmla="*/ 441 h 842"/>
                  <a:gd name="T20" fmla="*/ 5 w 1241"/>
                  <a:gd name="T21" fmla="*/ 441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1" h="842">
                    <a:moveTo>
                      <a:pt x="5" y="441"/>
                    </a:moveTo>
                    <a:lnTo>
                      <a:pt x="1025" y="842"/>
                    </a:lnTo>
                    <a:lnTo>
                      <a:pt x="1241" y="441"/>
                    </a:lnTo>
                    <a:lnTo>
                      <a:pt x="792" y="31"/>
                    </a:lnTo>
                    <a:lnTo>
                      <a:pt x="648" y="0"/>
                    </a:lnTo>
                    <a:lnTo>
                      <a:pt x="575" y="0"/>
                    </a:lnTo>
                    <a:lnTo>
                      <a:pt x="480" y="31"/>
                    </a:lnTo>
                    <a:lnTo>
                      <a:pt x="275" y="131"/>
                    </a:lnTo>
                    <a:lnTo>
                      <a:pt x="0" y="377"/>
                    </a:lnTo>
                    <a:lnTo>
                      <a:pt x="5" y="441"/>
                    </a:lnTo>
                    <a:lnTo>
                      <a:pt x="5" y="441"/>
                    </a:lnTo>
                    <a:close/>
                  </a:path>
                </a:pathLst>
              </a:custGeom>
              <a:solidFill>
                <a:srgbClr val="702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3" name="Freeform 93"/>
              <p:cNvSpPr>
                <a:spLocks/>
              </p:cNvSpPr>
              <p:nvPr/>
            </p:nvSpPr>
            <p:spPr bwMode="auto">
              <a:xfrm>
                <a:off x="2676" y="1308"/>
                <a:ext cx="366" cy="766"/>
              </a:xfrm>
              <a:custGeom>
                <a:avLst/>
                <a:gdLst>
                  <a:gd name="T0" fmla="*/ 31 w 1099"/>
                  <a:gd name="T1" fmla="*/ 137 h 2297"/>
                  <a:gd name="T2" fmla="*/ 7 w 1099"/>
                  <a:gd name="T3" fmla="*/ 203 h 2297"/>
                  <a:gd name="T4" fmla="*/ 0 w 1099"/>
                  <a:gd name="T5" fmla="*/ 298 h 2297"/>
                  <a:gd name="T6" fmla="*/ 0 w 1099"/>
                  <a:gd name="T7" fmla="*/ 376 h 2297"/>
                  <a:gd name="T8" fmla="*/ 24 w 1099"/>
                  <a:gd name="T9" fmla="*/ 567 h 2297"/>
                  <a:gd name="T10" fmla="*/ 48 w 1099"/>
                  <a:gd name="T11" fmla="*/ 727 h 2297"/>
                  <a:gd name="T12" fmla="*/ 84 w 1099"/>
                  <a:gd name="T13" fmla="*/ 865 h 2297"/>
                  <a:gd name="T14" fmla="*/ 102 w 1099"/>
                  <a:gd name="T15" fmla="*/ 985 h 2297"/>
                  <a:gd name="T16" fmla="*/ 198 w 1099"/>
                  <a:gd name="T17" fmla="*/ 1188 h 2297"/>
                  <a:gd name="T18" fmla="*/ 258 w 1099"/>
                  <a:gd name="T19" fmla="*/ 1265 h 2297"/>
                  <a:gd name="T20" fmla="*/ 336 w 1099"/>
                  <a:gd name="T21" fmla="*/ 1403 h 2297"/>
                  <a:gd name="T22" fmla="*/ 414 w 1099"/>
                  <a:gd name="T23" fmla="*/ 1432 h 2297"/>
                  <a:gd name="T24" fmla="*/ 396 w 1099"/>
                  <a:gd name="T25" fmla="*/ 1463 h 2297"/>
                  <a:gd name="T26" fmla="*/ 396 w 1099"/>
                  <a:gd name="T27" fmla="*/ 1481 h 2297"/>
                  <a:gd name="T28" fmla="*/ 421 w 1099"/>
                  <a:gd name="T29" fmla="*/ 1492 h 2297"/>
                  <a:gd name="T30" fmla="*/ 492 w 1099"/>
                  <a:gd name="T31" fmla="*/ 1492 h 2297"/>
                  <a:gd name="T32" fmla="*/ 528 w 1099"/>
                  <a:gd name="T33" fmla="*/ 1463 h 2297"/>
                  <a:gd name="T34" fmla="*/ 660 w 1099"/>
                  <a:gd name="T35" fmla="*/ 1499 h 2297"/>
                  <a:gd name="T36" fmla="*/ 727 w 1099"/>
                  <a:gd name="T37" fmla="*/ 1606 h 2297"/>
                  <a:gd name="T38" fmla="*/ 733 w 1099"/>
                  <a:gd name="T39" fmla="*/ 1648 h 2297"/>
                  <a:gd name="T40" fmla="*/ 539 w 1099"/>
                  <a:gd name="T41" fmla="*/ 1570 h 2297"/>
                  <a:gd name="T42" fmla="*/ 522 w 1099"/>
                  <a:gd name="T43" fmla="*/ 1576 h 2297"/>
                  <a:gd name="T44" fmla="*/ 396 w 1099"/>
                  <a:gd name="T45" fmla="*/ 1701 h 2297"/>
                  <a:gd name="T46" fmla="*/ 408 w 1099"/>
                  <a:gd name="T47" fmla="*/ 1803 h 2297"/>
                  <a:gd name="T48" fmla="*/ 389 w 1099"/>
                  <a:gd name="T49" fmla="*/ 1899 h 2297"/>
                  <a:gd name="T50" fmla="*/ 421 w 1099"/>
                  <a:gd name="T51" fmla="*/ 1959 h 2297"/>
                  <a:gd name="T52" fmla="*/ 499 w 1099"/>
                  <a:gd name="T53" fmla="*/ 2000 h 2297"/>
                  <a:gd name="T54" fmla="*/ 504 w 1099"/>
                  <a:gd name="T55" fmla="*/ 1970 h 2297"/>
                  <a:gd name="T56" fmla="*/ 504 w 1099"/>
                  <a:gd name="T57" fmla="*/ 1940 h 2297"/>
                  <a:gd name="T58" fmla="*/ 486 w 1099"/>
                  <a:gd name="T59" fmla="*/ 1905 h 2297"/>
                  <a:gd name="T60" fmla="*/ 539 w 1099"/>
                  <a:gd name="T61" fmla="*/ 1910 h 2297"/>
                  <a:gd name="T62" fmla="*/ 552 w 1099"/>
                  <a:gd name="T63" fmla="*/ 1976 h 2297"/>
                  <a:gd name="T64" fmla="*/ 539 w 1099"/>
                  <a:gd name="T65" fmla="*/ 2030 h 2297"/>
                  <a:gd name="T66" fmla="*/ 522 w 1099"/>
                  <a:gd name="T67" fmla="*/ 2126 h 2297"/>
                  <a:gd name="T68" fmla="*/ 522 w 1099"/>
                  <a:gd name="T69" fmla="*/ 2202 h 2297"/>
                  <a:gd name="T70" fmla="*/ 528 w 1099"/>
                  <a:gd name="T71" fmla="*/ 2263 h 2297"/>
                  <a:gd name="T72" fmla="*/ 552 w 1099"/>
                  <a:gd name="T73" fmla="*/ 2297 h 2297"/>
                  <a:gd name="T74" fmla="*/ 703 w 1099"/>
                  <a:gd name="T75" fmla="*/ 2297 h 2297"/>
                  <a:gd name="T76" fmla="*/ 997 w 1099"/>
                  <a:gd name="T77" fmla="*/ 1739 h 2297"/>
                  <a:gd name="T78" fmla="*/ 1061 w 1099"/>
                  <a:gd name="T79" fmla="*/ 1475 h 2297"/>
                  <a:gd name="T80" fmla="*/ 1099 w 1099"/>
                  <a:gd name="T81" fmla="*/ 1265 h 2297"/>
                  <a:gd name="T82" fmla="*/ 1087 w 1099"/>
                  <a:gd name="T83" fmla="*/ 1151 h 2297"/>
                  <a:gd name="T84" fmla="*/ 1074 w 1099"/>
                  <a:gd name="T85" fmla="*/ 1044 h 2297"/>
                  <a:gd name="T86" fmla="*/ 1014 w 1099"/>
                  <a:gd name="T87" fmla="*/ 1062 h 2297"/>
                  <a:gd name="T88" fmla="*/ 990 w 1099"/>
                  <a:gd name="T89" fmla="*/ 1139 h 2297"/>
                  <a:gd name="T90" fmla="*/ 973 w 1099"/>
                  <a:gd name="T91" fmla="*/ 1278 h 2297"/>
                  <a:gd name="T92" fmla="*/ 943 w 1099"/>
                  <a:gd name="T93" fmla="*/ 1355 h 2297"/>
                  <a:gd name="T94" fmla="*/ 864 w 1099"/>
                  <a:gd name="T95" fmla="*/ 1528 h 2297"/>
                  <a:gd name="T96" fmla="*/ 774 w 1099"/>
                  <a:gd name="T97" fmla="*/ 1379 h 2297"/>
                  <a:gd name="T98" fmla="*/ 673 w 1099"/>
                  <a:gd name="T99" fmla="*/ 1355 h 2297"/>
                  <a:gd name="T100" fmla="*/ 792 w 1099"/>
                  <a:gd name="T101" fmla="*/ 1211 h 2297"/>
                  <a:gd name="T102" fmla="*/ 901 w 1099"/>
                  <a:gd name="T103" fmla="*/ 674 h 2297"/>
                  <a:gd name="T104" fmla="*/ 804 w 1099"/>
                  <a:gd name="T105" fmla="*/ 494 h 2297"/>
                  <a:gd name="T106" fmla="*/ 744 w 1099"/>
                  <a:gd name="T107" fmla="*/ 23 h 2297"/>
                  <a:gd name="T108" fmla="*/ 654 w 1099"/>
                  <a:gd name="T109" fmla="*/ 0 h 2297"/>
                  <a:gd name="T110" fmla="*/ 222 w 1099"/>
                  <a:gd name="T111" fmla="*/ 106 h 2297"/>
                  <a:gd name="T112" fmla="*/ 108 w 1099"/>
                  <a:gd name="T113" fmla="*/ 101 h 2297"/>
                  <a:gd name="T114" fmla="*/ 31 w 1099"/>
                  <a:gd name="T115" fmla="*/ 137 h 2297"/>
                  <a:gd name="T116" fmla="*/ 31 w 1099"/>
                  <a:gd name="T117" fmla="*/ 137 h 2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99" h="2297">
                    <a:moveTo>
                      <a:pt x="31" y="137"/>
                    </a:moveTo>
                    <a:lnTo>
                      <a:pt x="7" y="203"/>
                    </a:lnTo>
                    <a:lnTo>
                      <a:pt x="0" y="298"/>
                    </a:lnTo>
                    <a:lnTo>
                      <a:pt x="0" y="376"/>
                    </a:lnTo>
                    <a:lnTo>
                      <a:pt x="24" y="567"/>
                    </a:lnTo>
                    <a:lnTo>
                      <a:pt x="48" y="727"/>
                    </a:lnTo>
                    <a:lnTo>
                      <a:pt x="84" y="865"/>
                    </a:lnTo>
                    <a:lnTo>
                      <a:pt x="102" y="985"/>
                    </a:lnTo>
                    <a:lnTo>
                      <a:pt x="198" y="1188"/>
                    </a:lnTo>
                    <a:lnTo>
                      <a:pt x="258" y="1265"/>
                    </a:lnTo>
                    <a:lnTo>
                      <a:pt x="336" y="1403"/>
                    </a:lnTo>
                    <a:lnTo>
                      <a:pt x="414" y="1432"/>
                    </a:lnTo>
                    <a:lnTo>
                      <a:pt x="396" y="1463"/>
                    </a:lnTo>
                    <a:lnTo>
                      <a:pt x="396" y="1481"/>
                    </a:lnTo>
                    <a:lnTo>
                      <a:pt x="421" y="1492"/>
                    </a:lnTo>
                    <a:lnTo>
                      <a:pt x="492" y="1492"/>
                    </a:lnTo>
                    <a:lnTo>
                      <a:pt x="528" y="1463"/>
                    </a:lnTo>
                    <a:lnTo>
                      <a:pt x="660" y="1499"/>
                    </a:lnTo>
                    <a:lnTo>
                      <a:pt x="727" y="1606"/>
                    </a:lnTo>
                    <a:lnTo>
                      <a:pt x="733" y="1648"/>
                    </a:lnTo>
                    <a:lnTo>
                      <a:pt x="539" y="1570"/>
                    </a:lnTo>
                    <a:lnTo>
                      <a:pt x="522" y="1576"/>
                    </a:lnTo>
                    <a:lnTo>
                      <a:pt x="396" y="1701"/>
                    </a:lnTo>
                    <a:lnTo>
                      <a:pt x="408" y="1803"/>
                    </a:lnTo>
                    <a:lnTo>
                      <a:pt x="389" y="1899"/>
                    </a:lnTo>
                    <a:lnTo>
                      <a:pt x="421" y="1959"/>
                    </a:lnTo>
                    <a:lnTo>
                      <a:pt x="499" y="2000"/>
                    </a:lnTo>
                    <a:lnTo>
                      <a:pt x="504" y="1970"/>
                    </a:lnTo>
                    <a:lnTo>
                      <a:pt x="504" y="1940"/>
                    </a:lnTo>
                    <a:lnTo>
                      <a:pt x="486" y="1905"/>
                    </a:lnTo>
                    <a:lnTo>
                      <a:pt x="539" y="1910"/>
                    </a:lnTo>
                    <a:lnTo>
                      <a:pt x="552" y="1976"/>
                    </a:lnTo>
                    <a:lnTo>
                      <a:pt x="539" y="2030"/>
                    </a:lnTo>
                    <a:lnTo>
                      <a:pt x="522" y="2126"/>
                    </a:lnTo>
                    <a:lnTo>
                      <a:pt x="522" y="2202"/>
                    </a:lnTo>
                    <a:lnTo>
                      <a:pt x="528" y="2263"/>
                    </a:lnTo>
                    <a:lnTo>
                      <a:pt x="552" y="2297"/>
                    </a:lnTo>
                    <a:lnTo>
                      <a:pt x="703" y="2297"/>
                    </a:lnTo>
                    <a:lnTo>
                      <a:pt x="997" y="1739"/>
                    </a:lnTo>
                    <a:lnTo>
                      <a:pt x="1061" y="1475"/>
                    </a:lnTo>
                    <a:lnTo>
                      <a:pt x="1099" y="1265"/>
                    </a:lnTo>
                    <a:lnTo>
                      <a:pt x="1087" y="1151"/>
                    </a:lnTo>
                    <a:lnTo>
                      <a:pt x="1074" y="1044"/>
                    </a:lnTo>
                    <a:lnTo>
                      <a:pt x="1014" y="1062"/>
                    </a:lnTo>
                    <a:lnTo>
                      <a:pt x="990" y="1139"/>
                    </a:lnTo>
                    <a:lnTo>
                      <a:pt x="973" y="1278"/>
                    </a:lnTo>
                    <a:lnTo>
                      <a:pt x="943" y="1355"/>
                    </a:lnTo>
                    <a:lnTo>
                      <a:pt x="864" y="1528"/>
                    </a:lnTo>
                    <a:lnTo>
                      <a:pt x="774" y="1379"/>
                    </a:lnTo>
                    <a:lnTo>
                      <a:pt x="673" y="1355"/>
                    </a:lnTo>
                    <a:lnTo>
                      <a:pt x="792" y="1211"/>
                    </a:lnTo>
                    <a:lnTo>
                      <a:pt x="901" y="674"/>
                    </a:lnTo>
                    <a:lnTo>
                      <a:pt x="804" y="494"/>
                    </a:lnTo>
                    <a:lnTo>
                      <a:pt x="744" y="23"/>
                    </a:lnTo>
                    <a:lnTo>
                      <a:pt x="654" y="0"/>
                    </a:lnTo>
                    <a:lnTo>
                      <a:pt x="222" y="106"/>
                    </a:lnTo>
                    <a:lnTo>
                      <a:pt x="108" y="101"/>
                    </a:lnTo>
                    <a:lnTo>
                      <a:pt x="31" y="137"/>
                    </a:lnTo>
                    <a:lnTo>
                      <a:pt x="31" y="137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4" name="Freeform 94"/>
              <p:cNvSpPr>
                <a:spLocks/>
              </p:cNvSpPr>
              <p:nvPr/>
            </p:nvSpPr>
            <p:spPr bwMode="auto">
              <a:xfrm>
                <a:off x="2689" y="1495"/>
                <a:ext cx="45" cy="12"/>
              </a:xfrm>
              <a:custGeom>
                <a:avLst/>
                <a:gdLst>
                  <a:gd name="T0" fmla="*/ 51 w 135"/>
                  <a:gd name="T1" fmla="*/ 0 h 38"/>
                  <a:gd name="T2" fmla="*/ 101 w 135"/>
                  <a:gd name="T3" fmla="*/ 1 h 38"/>
                  <a:gd name="T4" fmla="*/ 135 w 135"/>
                  <a:gd name="T5" fmla="*/ 9 h 38"/>
                  <a:gd name="T6" fmla="*/ 122 w 135"/>
                  <a:gd name="T7" fmla="*/ 38 h 38"/>
                  <a:gd name="T8" fmla="*/ 0 w 135"/>
                  <a:gd name="T9" fmla="*/ 30 h 38"/>
                  <a:gd name="T10" fmla="*/ 51 w 135"/>
                  <a:gd name="T11" fmla="*/ 0 h 38"/>
                  <a:gd name="T12" fmla="*/ 51 w 135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38">
                    <a:moveTo>
                      <a:pt x="51" y="0"/>
                    </a:moveTo>
                    <a:lnTo>
                      <a:pt x="101" y="1"/>
                    </a:lnTo>
                    <a:lnTo>
                      <a:pt x="135" y="9"/>
                    </a:lnTo>
                    <a:lnTo>
                      <a:pt x="122" y="38"/>
                    </a:lnTo>
                    <a:lnTo>
                      <a:pt x="0" y="30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5" name="Freeform 95"/>
              <p:cNvSpPr>
                <a:spLocks/>
              </p:cNvSpPr>
              <p:nvPr/>
            </p:nvSpPr>
            <p:spPr bwMode="auto">
              <a:xfrm>
                <a:off x="2827" y="1495"/>
                <a:ext cx="96" cy="67"/>
              </a:xfrm>
              <a:custGeom>
                <a:avLst/>
                <a:gdLst>
                  <a:gd name="T0" fmla="*/ 289 w 289"/>
                  <a:gd name="T1" fmla="*/ 19 h 203"/>
                  <a:gd name="T2" fmla="*/ 0 w 289"/>
                  <a:gd name="T3" fmla="*/ 203 h 203"/>
                  <a:gd name="T4" fmla="*/ 0 w 289"/>
                  <a:gd name="T5" fmla="*/ 147 h 203"/>
                  <a:gd name="T6" fmla="*/ 30 w 289"/>
                  <a:gd name="T7" fmla="*/ 64 h 203"/>
                  <a:gd name="T8" fmla="*/ 81 w 289"/>
                  <a:gd name="T9" fmla="*/ 12 h 203"/>
                  <a:gd name="T10" fmla="*/ 141 w 289"/>
                  <a:gd name="T11" fmla="*/ 0 h 203"/>
                  <a:gd name="T12" fmla="*/ 206 w 289"/>
                  <a:gd name="T13" fmla="*/ 0 h 203"/>
                  <a:gd name="T14" fmla="*/ 262 w 289"/>
                  <a:gd name="T15" fmla="*/ 8 h 203"/>
                  <a:gd name="T16" fmla="*/ 289 w 289"/>
                  <a:gd name="T17" fmla="*/ 19 h 203"/>
                  <a:gd name="T18" fmla="*/ 289 w 289"/>
                  <a:gd name="T19" fmla="*/ 19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9" h="203">
                    <a:moveTo>
                      <a:pt x="289" y="19"/>
                    </a:moveTo>
                    <a:lnTo>
                      <a:pt x="0" y="203"/>
                    </a:lnTo>
                    <a:lnTo>
                      <a:pt x="0" y="147"/>
                    </a:lnTo>
                    <a:lnTo>
                      <a:pt x="30" y="64"/>
                    </a:lnTo>
                    <a:lnTo>
                      <a:pt x="81" y="12"/>
                    </a:lnTo>
                    <a:lnTo>
                      <a:pt x="141" y="0"/>
                    </a:lnTo>
                    <a:lnTo>
                      <a:pt x="206" y="0"/>
                    </a:lnTo>
                    <a:lnTo>
                      <a:pt x="262" y="8"/>
                    </a:lnTo>
                    <a:lnTo>
                      <a:pt x="289" y="19"/>
                    </a:lnTo>
                    <a:lnTo>
                      <a:pt x="289" y="19"/>
                    </a:lnTo>
                    <a:close/>
                  </a:path>
                </a:pathLst>
              </a:custGeom>
              <a:solidFill>
                <a:srgbClr val="B2F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6" name="Freeform 96"/>
              <p:cNvSpPr>
                <a:spLocks/>
              </p:cNvSpPr>
              <p:nvPr/>
            </p:nvSpPr>
            <p:spPr bwMode="auto">
              <a:xfrm>
                <a:off x="2645" y="1499"/>
                <a:ext cx="91" cy="62"/>
              </a:xfrm>
              <a:custGeom>
                <a:avLst/>
                <a:gdLst>
                  <a:gd name="T0" fmla="*/ 273 w 273"/>
                  <a:gd name="T1" fmla="*/ 21 h 186"/>
                  <a:gd name="T2" fmla="*/ 26 w 273"/>
                  <a:gd name="T3" fmla="*/ 186 h 186"/>
                  <a:gd name="T4" fmla="*/ 7 w 273"/>
                  <a:gd name="T5" fmla="*/ 135 h 186"/>
                  <a:gd name="T6" fmla="*/ 0 w 273"/>
                  <a:gd name="T7" fmla="*/ 90 h 186"/>
                  <a:gd name="T8" fmla="*/ 0 w 273"/>
                  <a:gd name="T9" fmla="*/ 30 h 186"/>
                  <a:gd name="T10" fmla="*/ 115 w 273"/>
                  <a:gd name="T11" fmla="*/ 0 h 186"/>
                  <a:gd name="T12" fmla="*/ 195 w 273"/>
                  <a:gd name="T13" fmla="*/ 9 h 186"/>
                  <a:gd name="T14" fmla="*/ 273 w 273"/>
                  <a:gd name="T15" fmla="*/ 21 h 186"/>
                  <a:gd name="T16" fmla="*/ 273 w 273"/>
                  <a:gd name="T17" fmla="*/ 2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3" h="186">
                    <a:moveTo>
                      <a:pt x="273" y="21"/>
                    </a:moveTo>
                    <a:lnTo>
                      <a:pt x="26" y="186"/>
                    </a:lnTo>
                    <a:lnTo>
                      <a:pt x="7" y="135"/>
                    </a:lnTo>
                    <a:lnTo>
                      <a:pt x="0" y="90"/>
                    </a:lnTo>
                    <a:lnTo>
                      <a:pt x="0" y="30"/>
                    </a:lnTo>
                    <a:lnTo>
                      <a:pt x="115" y="0"/>
                    </a:lnTo>
                    <a:lnTo>
                      <a:pt x="195" y="9"/>
                    </a:lnTo>
                    <a:lnTo>
                      <a:pt x="273" y="21"/>
                    </a:lnTo>
                    <a:lnTo>
                      <a:pt x="273" y="21"/>
                    </a:lnTo>
                    <a:close/>
                  </a:path>
                </a:pathLst>
              </a:custGeom>
              <a:solidFill>
                <a:srgbClr val="B2F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7" name="Freeform 97"/>
              <p:cNvSpPr>
                <a:spLocks/>
              </p:cNvSpPr>
              <p:nvPr/>
            </p:nvSpPr>
            <p:spPr bwMode="auto">
              <a:xfrm>
                <a:off x="2877" y="1535"/>
                <a:ext cx="58" cy="66"/>
              </a:xfrm>
              <a:custGeom>
                <a:avLst/>
                <a:gdLst>
                  <a:gd name="T0" fmla="*/ 169 w 173"/>
                  <a:gd name="T1" fmla="*/ 0 h 198"/>
                  <a:gd name="T2" fmla="*/ 0 w 173"/>
                  <a:gd name="T3" fmla="*/ 197 h 198"/>
                  <a:gd name="T4" fmla="*/ 53 w 173"/>
                  <a:gd name="T5" fmla="*/ 198 h 198"/>
                  <a:gd name="T6" fmla="*/ 105 w 173"/>
                  <a:gd name="T7" fmla="*/ 189 h 198"/>
                  <a:gd name="T8" fmla="*/ 134 w 173"/>
                  <a:gd name="T9" fmla="*/ 171 h 198"/>
                  <a:gd name="T10" fmla="*/ 157 w 173"/>
                  <a:gd name="T11" fmla="*/ 138 h 198"/>
                  <a:gd name="T12" fmla="*/ 169 w 173"/>
                  <a:gd name="T13" fmla="*/ 105 h 198"/>
                  <a:gd name="T14" fmla="*/ 173 w 173"/>
                  <a:gd name="T15" fmla="*/ 56 h 198"/>
                  <a:gd name="T16" fmla="*/ 169 w 173"/>
                  <a:gd name="T17" fmla="*/ 0 h 198"/>
                  <a:gd name="T18" fmla="*/ 169 w 173"/>
                  <a:gd name="T1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3" h="198">
                    <a:moveTo>
                      <a:pt x="169" y="0"/>
                    </a:moveTo>
                    <a:lnTo>
                      <a:pt x="0" y="197"/>
                    </a:lnTo>
                    <a:lnTo>
                      <a:pt x="53" y="198"/>
                    </a:lnTo>
                    <a:lnTo>
                      <a:pt x="105" y="189"/>
                    </a:lnTo>
                    <a:lnTo>
                      <a:pt x="134" y="171"/>
                    </a:lnTo>
                    <a:lnTo>
                      <a:pt x="157" y="138"/>
                    </a:lnTo>
                    <a:lnTo>
                      <a:pt x="169" y="105"/>
                    </a:lnTo>
                    <a:lnTo>
                      <a:pt x="173" y="56"/>
                    </a:lnTo>
                    <a:lnTo>
                      <a:pt x="169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8" name="Freeform 98"/>
              <p:cNvSpPr>
                <a:spLocks/>
              </p:cNvSpPr>
              <p:nvPr/>
            </p:nvSpPr>
            <p:spPr bwMode="auto">
              <a:xfrm>
                <a:off x="2703" y="1549"/>
                <a:ext cx="66" cy="54"/>
              </a:xfrm>
              <a:custGeom>
                <a:avLst/>
                <a:gdLst>
                  <a:gd name="T0" fmla="*/ 198 w 198"/>
                  <a:gd name="T1" fmla="*/ 0 h 164"/>
                  <a:gd name="T2" fmla="*/ 0 w 198"/>
                  <a:gd name="T3" fmla="*/ 157 h 164"/>
                  <a:gd name="T4" fmla="*/ 56 w 198"/>
                  <a:gd name="T5" fmla="*/ 164 h 164"/>
                  <a:gd name="T6" fmla="*/ 106 w 198"/>
                  <a:gd name="T7" fmla="*/ 156 h 164"/>
                  <a:gd name="T8" fmla="*/ 152 w 198"/>
                  <a:gd name="T9" fmla="*/ 124 h 164"/>
                  <a:gd name="T10" fmla="*/ 176 w 198"/>
                  <a:gd name="T11" fmla="*/ 91 h 164"/>
                  <a:gd name="T12" fmla="*/ 193 w 198"/>
                  <a:gd name="T13" fmla="*/ 32 h 164"/>
                  <a:gd name="T14" fmla="*/ 198 w 198"/>
                  <a:gd name="T15" fmla="*/ 0 h 164"/>
                  <a:gd name="T16" fmla="*/ 198 w 198"/>
                  <a:gd name="T1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164">
                    <a:moveTo>
                      <a:pt x="198" y="0"/>
                    </a:moveTo>
                    <a:lnTo>
                      <a:pt x="0" y="157"/>
                    </a:lnTo>
                    <a:lnTo>
                      <a:pt x="56" y="164"/>
                    </a:lnTo>
                    <a:lnTo>
                      <a:pt x="106" y="156"/>
                    </a:lnTo>
                    <a:lnTo>
                      <a:pt x="152" y="124"/>
                    </a:lnTo>
                    <a:lnTo>
                      <a:pt x="176" y="91"/>
                    </a:lnTo>
                    <a:lnTo>
                      <a:pt x="193" y="32"/>
                    </a:lnTo>
                    <a:lnTo>
                      <a:pt x="198" y="0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9" name="Freeform 99"/>
              <p:cNvSpPr>
                <a:spLocks/>
              </p:cNvSpPr>
              <p:nvPr/>
            </p:nvSpPr>
            <p:spPr bwMode="auto">
              <a:xfrm>
                <a:off x="2772" y="1664"/>
                <a:ext cx="97" cy="28"/>
              </a:xfrm>
              <a:custGeom>
                <a:avLst/>
                <a:gdLst>
                  <a:gd name="T0" fmla="*/ 0 w 292"/>
                  <a:gd name="T1" fmla="*/ 8 h 82"/>
                  <a:gd name="T2" fmla="*/ 62 w 292"/>
                  <a:gd name="T3" fmla="*/ 17 h 82"/>
                  <a:gd name="T4" fmla="*/ 143 w 292"/>
                  <a:gd name="T5" fmla="*/ 0 h 82"/>
                  <a:gd name="T6" fmla="*/ 292 w 292"/>
                  <a:gd name="T7" fmla="*/ 16 h 82"/>
                  <a:gd name="T8" fmla="*/ 212 w 292"/>
                  <a:gd name="T9" fmla="*/ 54 h 82"/>
                  <a:gd name="T10" fmla="*/ 136 w 292"/>
                  <a:gd name="T11" fmla="*/ 82 h 82"/>
                  <a:gd name="T12" fmla="*/ 23 w 292"/>
                  <a:gd name="T13" fmla="*/ 68 h 82"/>
                  <a:gd name="T14" fmla="*/ 0 w 292"/>
                  <a:gd name="T15" fmla="*/ 32 h 82"/>
                  <a:gd name="T16" fmla="*/ 0 w 292"/>
                  <a:gd name="T17" fmla="*/ 8 h 82"/>
                  <a:gd name="T18" fmla="*/ 0 w 292"/>
                  <a:gd name="T19" fmla="*/ 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2" h="82">
                    <a:moveTo>
                      <a:pt x="0" y="8"/>
                    </a:moveTo>
                    <a:lnTo>
                      <a:pt x="62" y="17"/>
                    </a:lnTo>
                    <a:lnTo>
                      <a:pt x="143" y="0"/>
                    </a:lnTo>
                    <a:lnTo>
                      <a:pt x="292" y="16"/>
                    </a:lnTo>
                    <a:lnTo>
                      <a:pt x="212" y="54"/>
                    </a:lnTo>
                    <a:lnTo>
                      <a:pt x="136" y="82"/>
                    </a:lnTo>
                    <a:lnTo>
                      <a:pt x="23" y="68"/>
                    </a:lnTo>
                    <a:lnTo>
                      <a:pt x="0" y="32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0" name="Freeform 100"/>
              <p:cNvSpPr>
                <a:spLocks/>
              </p:cNvSpPr>
              <p:nvPr/>
            </p:nvSpPr>
            <p:spPr bwMode="auto">
              <a:xfrm>
                <a:off x="2852" y="1506"/>
                <a:ext cx="70" cy="27"/>
              </a:xfrm>
              <a:custGeom>
                <a:avLst/>
                <a:gdLst>
                  <a:gd name="T0" fmla="*/ 50 w 211"/>
                  <a:gd name="T1" fmla="*/ 7 h 80"/>
                  <a:gd name="T2" fmla="*/ 29 w 211"/>
                  <a:gd name="T3" fmla="*/ 13 h 80"/>
                  <a:gd name="T4" fmla="*/ 0 w 211"/>
                  <a:gd name="T5" fmla="*/ 52 h 80"/>
                  <a:gd name="T6" fmla="*/ 29 w 211"/>
                  <a:gd name="T7" fmla="*/ 72 h 80"/>
                  <a:gd name="T8" fmla="*/ 100 w 211"/>
                  <a:gd name="T9" fmla="*/ 80 h 80"/>
                  <a:gd name="T10" fmla="*/ 154 w 211"/>
                  <a:gd name="T11" fmla="*/ 80 h 80"/>
                  <a:gd name="T12" fmla="*/ 200 w 211"/>
                  <a:gd name="T13" fmla="*/ 68 h 80"/>
                  <a:gd name="T14" fmla="*/ 211 w 211"/>
                  <a:gd name="T15" fmla="*/ 46 h 80"/>
                  <a:gd name="T16" fmla="*/ 166 w 211"/>
                  <a:gd name="T17" fmla="*/ 8 h 80"/>
                  <a:gd name="T18" fmla="*/ 87 w 211"/>
                  <a:gd name="T19" fmla="*/ 0 h 80"/>
                  <a:gd name="T20" fmla="*/ 50 w 211"/>
                  <a:gd name="T21" fmla="*/ 7 h 80"/>
                  <a:gd name="T22" fmla="*/ 50 w 211"/>
                  <a:gd name="T23" fmla="*/ 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1" h="80">
                    <a:moveTo>
                      <a:pt x="50" y="7"/>
                    </a:moveTo>
                    <a:lnTo>
                      <a:pt x="29" y="13"/>
                    </a:lnTo>
                    <a:lnTo>
                      <a:pt x="0" y="52"/>
                    </a:lnTo>
                    <a:lnTo>
                      <a:pt x="29" y="72"/>
                    </a:lnTo>
                    <a:lnTo>
                      <a:pt x="100" y="80"/>
                    </a:lnTo>
                    <a:lnTo>
                      <a:pt x="154" y="80"/>
                    </a:lnTo>
                    <a:lnTo>
                      <a:pt x="200" y="68"/>
                    </a:lnTo>
                    <a:lnTo>
                      <a:pt x="211" y="46"/>
                    </a:lnTo>
                    <a:lnTo>
                      <a:pt x="166" y="8"/>
                    </a:lnTo>
                    <a:lnTo>
                      <a:pt x="87" y="0"/>
                    </a:lnTo>
                    <a:lnTo>
                      <a:pt x="50" y="7"/>
                    </a:lnTo>
                    <a:lnTo>
                      <a:pt x="5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1" name="Freeform 101"/>
              <p:cNvSpPr>
                <a:spLocks/>
              </p:cNvSpPr>
              <p:nvPr/>
            </p:nvSpPr>
            <p:spPr bwMode="auto">
              <a:xfrm>
                <a:off x="2713" y="1516"/>
                <a:ext cx="45" cy="22"/>
              </a:xfrm>
              <a:custGeom>
                <a:avLst/>
                <a:gdLst>
                  <a:gd name="T0" fmla="*/ 63 w 134"/>
                  <a:gd name="T1" fmla="*/ 4 h 66"/>
                  <a:gd name="T2" fmla="*/ 42 w 134"/>
                  <a:gd name="T3" fmla="*/ 5 h 66"/>
                  <a:gd name="T4" fmla="*/ 0 w 134"/>
                  <a:gd name="T5" fmla="*/ 16 h 66"/>
                  <a:gd name="T6" fmla="*/ 8 w 134"/>
                  <a:gd name="T7" fmla="*/ 35 h 66"/>
                  <a:gd name="T8" fmla="*/ 30 w 134"/>
                  <a:gd name="T9" fmla="*/ 61 h 66"/>
                  <a:gd name="T10" fmla="*/ 84 w 134"/>
                  <a:gd name="T11" fmla="*/ 66 h 66"/>
                  <a:gd name="T12" fmla="*/ 118 w 134"/>
                  <a:gd name="T13" fmla="*/ 54 h 66"/>
                  <a:gd name="T14" fmla="*/ 134 w 134"/>
                  <a:gd name="T15" fmla="*/ 28 h 66"/>
                  <a:gd name="T16" fmla="*/ 109 w 134"/>
                  <a:gd name="T17" fmla="*/ 5 h 66"/>
                  <a:gd name="T18" fmla="*/ 80 w 134"/>
                  <a:gd name="T19" fmla="*/ 0 h 66"/>
                  <a:gd name="T20" fmla="*/ 63 w 134"/>
                  <a:gd name="T21" fmla="*/ 4 h 66"/>
                  <a:gd name="T22" fmla="*/ 63 w 134"/>
                  <a:gd name="T23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4" h="66">
                    <a:moveTo>
                      <a:pt x="63" y="4"/>
                    </a:moveTo>
                    <a:lnTo>
                      <a:pt x="42" y="5"/>
                    </a:lnTo>
                    <a:lnTo>
                      <a:pt x="0" y="16"/>
                    </a:lnTo>
                    <a:lnTo>
                      <a:pt x="8" y="35"/>
                    </a:lnTo>
                    <a:lnTo>
                      <a:pt x="30" y="61"/>
                    </a:lnTo>
                    <a:lnTo>
                      <a:pt x="84" y="66"/>
                    </a:lnTo>
                    <a:lnTo>
                      <a:pt x="118" y="54"/>
                    </a:lnTo>
                    <a:lnTo>
                      <a:pt x="134" y="28"/>
                    </a:lnTo>
                    <a:lnTo>
                      <a:pt x="109" y="5"/>
                    </a:lnTo>
                    <a:lnTo>
                      <a:pt x="80" y="0"/>
                    </a:lnTo>
                    <a:lnTo>
                      <a:pt x="63" y="4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2" name="Freeform 102"/>
              <p:cNvSpPr>
                <a:spLocks/>
              </p:cNvSpPr>
              <p:nvPr/>
            </p:nvSpPr>
            <p:spPr bwMode="auto">
              <a:xfrm>
                <a:off x="2875" y="1506"/>
                <a:ext cx="26" cy="22"/>
              </a:xfrm>
              <a:custGeom>
                <a:avLst/>
                <a:gdLst>
                  <a:gd name="T0" fmla="*/ 0 w 78"/>
                  <a:gd name="T1" fmla="*/ 41 h 64"/>
                  <a:gd name="T2" fmla="*/ 8 w 78"/>
                  <a:gd name="T3" fmla="*/ 57 h 64"/>
                  <a:gd name="T4" fmla="*/ 25 w 78"/>
                  <a:gd name="T5" fmla="*/ 64 h 64"/>
                  <a:gd name="T6" fmla="*/ 59 w 78"/>
                  <a:gd name="T7" fmla="*/ 64 h 64"/>
                  <a:gd name="T8" fmla="*/ 75 w 78"/>
                  <a:gd name="T9" fmla="*/ 49 h 64"/>
                  <a:gd name="T10" fmla="*/ 78 w 78"/>
                  <a:gd name="T11" fmla="*/ 29 h 64"/>
                  <a:gd name="T12" fmla="*/ 60 w 78"/>
                  <a:gd name="T13" fmla="*/ 44 h 64"/>
                  <a:gd name="T14" fmla="*/ 50 w 78"/>
                  <a:gd name="T15" fmla="*/ 36 h 64"/>
                  <a:gd name="T16" fmla="*/ 33 w 78"/>
                  <a:gd name="T17" fmla="*/ 34 h 64"/>
                  <a:gd name="T18" fmla="*/ 30 w 78"/>
                  <a:gd name="T19" fmla="*/ 20 h 64"/>
                  <a:gd name="T20" fmla="*/ 39 w 78"/>
                  <a:gd name="T21" fmla="*/ 12 h 64"/>
                  <a:gd name="T22" fmla="*/ 60 w 78"/>
                  <a:gd name="T23" fmla="*/ 17 h 64"/>
                  <a:gd name="T24" fmla="*/ 76 w 78"/>
                  <a:gd name="T25" fmla="*/ 20 h 64"/>
                  <a:gd name="T26" fmla="*/ 71 w 78"/>
                  <a:gd name="T27" fmla="*/ 11 h 64"/>
                  <a:gd name="T28" fmla="*/ 43 w 78"/>
                  <a:gd name="T29" fmla="*/ 0 h 64"/>
                  <a:gd name="T30" fmla="*/ 15 w 78"/>
                  <a:gd name="T31" fmla="*/ 7 h 64"/>
                  <a:gd name="T32" fmla="*/ 0 w 78"/>
                  <a:gd name="T33" fmla="*/ 17 h 64"/>
                  <a:gd name="T34" fmla="*/ 0 w 78"/>
                  <a:gd name="T35" fmla="*/ 41 h 64"/>
                  <a:gd name="T36" fmla="*/ 0 w 78"/>
                  <a:gd name="T37" fmla="*/ 4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8" h="64">
                    <a:moveTo>
                      <a:pt x="0" y="41"/>
                    </a:moveTo>
                    <a:lnTo>
                      <a:pt x="8" y="57"/>
                    </a:lnTo>
                    <a:lnTo>
                      <a:pt x="25" y="64"/>
                    </a:lnTo>
                    <a:lnTo>
                      <a:pt x="59" y="64"/>
                    </a:lnTo>
                    <a:lnTo>
                      <a:pt x="75" y="49"/>
                    </a:lnTo>
                    <a:lnTo>
                      <a:pt x="78" y="29"/>
                    </a:lnTo>
                    <a:lnTo>
                      <a:pt x="60" y="44"/>
                    </a:lnTo>
                    <a:lnTo>
                      <a:pt x="50" y="36"/>
                    </a:lnTo>
                    <a:lnTo>
                      <a:pt x="33" y="34"/>
                    </a:lnTo>
                    <a:lnTo>
                      <a:pt x="30" y="20"/>
                    </a:lnTo>
                    <a:lnTo>
                      <a:pt x="39" y="12"/>
                    </a:lnTo>
                    <a:lnTo>
                      <a:pt x="60" y="17"/>
                    </a:lnTo>
                    <a:lnTo>
                      <a:pt x="76" y="20"/>
                    </a:lnTo>
                    <a:lnTo>
                      <a:pt x="71" y="11"/>
                    </a:lnTo>
                    <a:lnTo>
                      <a:pt x="43" y="0"/>
                    </a:lnTo>
                    <a:lnTo>
                      <a:pt x="15" y="7"/>
                    </a:lnTo>
                    <a:lnTo>
                      <a:pt x="0" y="17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702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3" name="Freeform 103"/>
              <p:cNvSpPr>
                <a:spLocks/>
              </p:cNvSpPr>
              <p:nvPr/>
            </p:nvSpPr>
            <p:spPr bwMode="auto">
              <a:xfrm>
                <a:off x="2732" y="1515"/>
                <a:ext cx="24" cy="21"/>
              </a:xfrm>
              <a:custGeom>
                <a:avLst/>
                <a:gdLst>
                  <a:gd name="T0" fmla="*/ 8 w 73"/>
                  <a:gd name="T1" fmla="*/ 10 h 63"/>
                  <a:gd name="T2" fmla="*/ 38 w 73"/>
                  <a:gd name="T3" fmla="*/ 22 h 63"/>
                  <a:gd name="T4" fmla="*/ 24 w 73"/>
                  <a:gd name="T5" fmla="*/ 40 h 63"/>
                  <a:gd name="T6" fmla="*/ 10 w 73"/>
                  <a:gd name="T7" fmla="*/ 37 h 63"/>
                  <a:gd name="T8" fmla="*/ 2 w 73"/>
                  <a:gd name="T9" fmla="*/ 23 h 63"/>
                  <a:gd name="T10" fmla="*/ 0 w 73"/>
                  <a:gd name="T11" fmla="*/ 47 h 63"/>
                  <a:gd name="T12" fmla="*/ 25 w 73"/>
                  <a:gd name="T13" fmla="*/ 63 h 63"/>
                  <a:gd name="T14" fmla="*/ 54 w 73"/>
                  <a:gd name="T15" fmla="*/ 59 h 63"/>
                  <a:gd name="T16" fmla="*/ 73 w 73"/>
                  <a:gd name="T17" fmla="*/ 40 h 63"/>
                  <a:gd name="T18" fmla="*/ 73 w 73"/>
                  <a:gd name="T19" fmla="*/ 17 h 63"/>
                  <a:gd name="T20" fmla="*/ 53 w 73"/>
                  <a:gd name="T21" fmla="*/ 6 h 63"/>
                  <a:gd name="T22" fmla="*/ 22 w 73"/>
                  <a:gd name="T23" fmla="*/ 0 h 63"/>
                  <a:gd name="T24" fmla="*/ 4 w 73"/>
                  <a:gd name="T25" fmla="*/ 2 h 63"/>
                  <a:gd name="T26" fmla="*/ 8 w 73"/>
                  <a:gd name="T27" fmla="*/ 10 h 63"/>
                  <a:gd name="T28" fmla="*/ 8 w 73"/>
                  <a:gd name="T29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3" h="63">
                    <a:moveTo>
                      <a:pt x="8" y="10"/>
                    </a:moveTo>
                    <a:lnTo>
                      <a:pt x="38" y="22"/>
                    </a:lnTo>
                    <a:lnTo>
                      <a:pt x="24" y="40"/>
                    </a:lnTo>
                    <a:lnTo>
                      <a:pt x="10" y="37"/>
                    </a:lnTo>
                    <a:lnTo>
                      <a:pt x="2" y="23"/>
                    </a:lnTo>
                    <a:lnTo>
                      <a:pt x="0" y="47"/>
                    </a:lnTo>
                    <a:lnTo>
                      <a:pt x="25" y="63"/>
                    </a:lnTo>
                    <a:lnTo>
                      <a:pt x="54" y="59"/>
                    </a:lnTo>
                    <a:lnTo>
                      <a:pt x="73" y="40"/>
                    </a:lnTo>
                    <a:lnTo>
                      <a:pt x="73" y="17"/>
                    </a:lnTo>
                    <a:lnTo>
                      <a:pt x="53" y="6"/>
                    </a:lnTo>
                    <a:lnTo>
                      <a:pt x="22" y="0"/>
                    </a:lnTo>
                    <a:lnTo>
                      <a:pt x="4" y="2"/>
                    </a:lnTo>
                    <a:lnTo>
                      <a:pt x="8" y="10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702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4" name="Freeform 104"/>
              <p:cNvSpPr>
                <a:spLocks/>
              </p:cNvSpPr>
              <p:nvPr/>
            </p:nvSpPr>
            <p:spPr bwMode="auto">
              <a:xfrm>
                <a:off x="2633" y="1205"/>
                <a:ext cx="484" cy="584"/>
              </a:xfrm>
              <a:custGeom>
                <a:avLst/>
                <a:gdLst>
                  <a:gd name="T0" fmla="*/ 257 w 1454"/>
                  <a:gd name="T1" fmla="*/ 438 h 1754"/>
                  <a:gd name="T2" fmla="*/ 418 w 1454"/>
                  <a:gd name="T3" fmla="*/ 455 h 1754"/>
                  <a:gd name="T4" fmla="*/ 575 w 1454"/>
                  <a:gd name="T5" fmla="*/ 400 h 1754"/>
                  <a:gd name="T6" fmla="*/ 692 w 1454"/>
                  <a:gd name="T7" fmla="*/ 375 h 1754"/>
                  <a:gd name="T8" fmla="*/ 743 w 1454"/>
                  <a:gd name="T9" fmla="*/ 342 h 1754"/>
                  <a:gd name="T10" fmla="*/ 819 w 1454"/>
                  <a:gd name="T11" fmla="*/ 333 h 1754"/>
                  <a:gd name="T12" fmla="*/ 807 w 1454"/>
                  <a:gd name="T13" fmla="*/ 393 h 1754"/>
                  <a:gd name="T14" fmla="*/ 840 w 1454"/>
                  <a:gd name="T15" fmla="*/ 458 h 1754"/>
                  <a:gd name="T16" fmla="*/ 664 w 1454"/>
                  <a:gd name="T17" fmla="*/ 665 h 1754"/>
                  <a:gd name="T18" fmla="*/ 857 w 1454"/>
                  <a:gd name="T19" fmla="*/ 766 h 1754"/>
                  <a:gd name="T20" fmla="*/ 1039 w 1454"/>
                  <a:gd name="T21" fmla="*/ 770 h 1754"/>
                  <a:gd name="T22" fmla="*/ 976 w 1454"/>
                  <a:gd name="T23" fmla="*/ 563 h 1754"/>
                  <a:gd name="T24" fmla="*/ 985 w 1454"/>
                  <a:gd name="T25" fmla="*/ 476 h 1754"/>
                  <a:gd name="T26" fmla="*/ 933 w 1454"/>
                  <a:gd name="T27" fmla="*/ 375 h 1754"/>
                  <a:gd name="T28" fmla="*/ 941 w 1454"/>
                  <a:gd name="T29" fmla="*/ 316 h 1754"/>
                  <a:gd name="T30" fmla="*/ 1056 w 1454"/>
                  <a:gd name="T31" fmla="*/ 358 h 1754"/>
                  <a:gd name="T32" fmla="*/ 1027 w 1454"/>
                  <a:gd name="T33" fmla="*/ 446 h 1754"/>
                  <a:gd name="T34" fmla="*/ 1019 w 1454"/>
                  <a:gd name="T35" fmla="*/ 593 h 1754"/>
                  <a:gd name="T36" fmla="*/ 1454 w 1454"/>
                  <a:gd name="T37" fmla="*/ 778 h 1754"/>
                  <a:gd name="T38" fmla="*/ 1398 w 1454"/>
                  <a:gd name="T39" fmla="*/ 652 h 1754"/>
                  <a:gd name="T40" fmla="*/ 1322 w 1454"/>
                  <a:gd name="T41" fmla="*/ 274 h 1754"/>
                  <a:gd name="T42" fmla="*/ 1065 w 1454"/>
                  <a:gd name="T43" fmla="*/ 68 h 1754"/>
                  <a:gd name="T44" fmla="*/ 895 w 1454"/>
                  <a:gd name="T45" fmla="*/ 21 h 1754"/>
                  <a:gd name="T46" fmla="*/ 803 w 1454"/>
                  <a:gd name="T47" fmla="*/ 14 h 1754"/>
                  <a:gd name="T48" fmla="*/ 895 w 1454"/>
                  <a:gd name="T49" fmla="*/ 89 h 1754"/>
                  <a:gd name="T50" fmla="*/ 724 w 1454"/>
                  <a:gd name="T51" fmla="*/ 51 h 1754"/>
                  <a:gd name="T52" fmla="*/ 621 w 1454"/>
                  <a:gd name="T53" fmla="*/ 80 h 1754"/>
                  <a:gd name="T54" fmla="*/ 618 w 1454"/>
                  <a:gd name="T55" fmla="*/ 177 h 1754"/>
                  <a:gd name="T56" fmla="*/ 460 w 1454"/>
                  <a:gd name="T57" fmla="*/ 169 h 1754"/>
                  <a:gd name="T58" fmla="*/ 485 w 1454"/>
                  <a:gd name="T59" fmla="*/ 244 h 1754"/>
                  <a:gd name="T60" fmla="*/ 375 w 1454"/>
                  <a:gd name="T61" fmla="*/ 282 h 1754"/>
                  <a:gd name="T62" fmla="*/ 282 w 1454"/>
                  <a:gd name="T63" fmla="*/ 354 h 1754"/>
                  <a:gd name="T64" fmla="*/ 325 w 1454"/>
                  <a:gd name="T65" fmla="*/ 379 h 1754"/>
                  <a:gd name="T66" fmla="*/ 135 w 1454"/>
                  <a:gd name="T67" fmla="*/ 416 h 1754"/>
                  <a:gd name="T68" fmla="*/ 97 w 1454"/>
                  <a:gd name="T69" fmla="*/ 387 h 1754"/>
                  <a:gd name="T70" fmla="*/ 263 w 1454"/>
                  <a:gd name="T71" fmla="*/ 307 h 1754"/>
                  <a:gd name="T72" fmla="*/ 337 w 1454"/>
                  <a:gd name="T73" fmla="*/ 212 h 1754"/>
                  <a:gd name="T74" fmla="*/ 442 w 1454"/>
                  <a:gd name="T75" fmla="*/ 130 h 1754"/>
                  <a:gd name="T76" fmla="*/ 618 w 1454"/>
                  <a:gd name="T77" fmla="*/ 38 h 1754"/>
                  <a:gd name="T78" fmla="*/ 544 w 1454"/>
                  <a:gd name="T79" fmla="*/ 14 h 1754"/>
                  <a:gd name="T80" fmla="*/ 168 w 1454"/>
                  <a:gd name="T81" fmla="*/ 252 h 1754"/>
                  <a:gd name="T82" fmla="*/ 3 w 1454"/>
                  <a:gd name="T83" fmla="*/ 441 h 1754"/>
                  <a:gd name="T84" fmla="*/ 122 w 1454"/>
                  <a:gd name="T85" fmla="*/ 655 h 1754"/>
                  <a:gd name="T86" fmla="*/ 168 w 1454"/>
                  <a:gd name="T87" fmla="*/ 1018 h 1754"/>
                  <a:gd name="T88" fmla="*/ 321 w 1454"/>
                  <a:gd name="T89" fmla="*/ 1510 h 1754"/>
                  <a:gd name="T90" fmla="*/ 536 w 1454"/>
                  <a:gd name="T91" fmla="*/ 1754 h 1754"/>
                  <a:gd name="T92" fmla="*/ 596 w 1454"/>
                  <a:gd name="T93" fmla="*/ 1695 h 1754"/>
                  <a:gd name="T94" fmla="*/ 379 w 1454"/>
                  <a:gd name="T95" fmla="*/ 1560 h 1754"/>
                  <a:gd name="T96" fmla="*/ 219 w 1454"/>
                  <a:gd name="T97" fmla="*/ 1169 h 1754"/>
                  <a:gd name="T98" fmla="*/ 139 w 1454"/>
                  <a:gd name="T99" fmla="*/ 758 h 1754"/>
                  <a:gd name="T100" fmla="*/ 163 w 1454"/>
                  <a:gd name="T101" fmla="*/ 464 h 1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54" h="1754">
                    <a:moveTo>
                      <a:pt x="163" y="464"/>
                    </a:moveTo>
                    <a:lnTo>
                      <a:pt x="211" y="438"/>
                    </a:lnTo>
                    <a:lnTo>
                      <a:pt x="257" y="438"/>
                    </a:lnTo>
                    <a:lnTo>
                      <a:pt x="367" y="466"/>
                    </a:lnTo>
                    <a:lnTo>
                      <a:pt x="350" y="450"/>
                    </a:lnTo>
                    <a:lnTo>
                      <a:pt x="418" y="455"/>
                    </a:lnTo>
                    <a:lnTo>
                      <a:pt x="396" y="433"/>
                    </a:lnTo>
                    <a:lnTo>
                      <a:pt x="455" y="438"/>
                    </a:lnTo>
                    <a:lnTo>
                      <a:pt x="575" y="400"/>
                    </a:lnTo>
                    <a:lnTo>
                      <a:pt x="558" y="379"/>
                    </a:lnTo>
                    <a:lnTo>
                      <a:pt x="596" y="396"/>
                    </a:lnTo>
                    <a:lnTo>
                      <a:pt x="692" y="375"/>
                    </a:lnTo>
                    <a:lnTo>
                      <a:pt x="697" y="342"/>
                    </a:lnTo>
                    <a:lnTo>
                      <a:pt x="724" y="375"/>
                    </a:lnTo>
                    <a:lnTo>
                      <a:pt x="743" y="342"/>
                    </a:lnTo>
                    <a:lnTo>
                      <a:pt x="747" y="371"/>
                    </a:lnTo>
                    <a:lnTo>
                      <a:pt x="778" y="365"/>
                    </a:lnTo>
                    <a:lnTo>
                      <a:pt x="819" y="333"/>
                    </a:lnTo>
                    <a:lnTo>
                      <a:pt x="811" y="365"/>
                    </a:lnTo>
                    <a:lnTo>
                      <a:pt x="869" y="371"/>
                    </a:lnTo>
                    <a:lnTo>
                      <a:pt x="807" y="393"/>
                    </a:lnTo>
                    <a:lnTo>
                      <a:pt x="869" y="424"/>
                    </a:lnTo>
                    <a:lnTo>
                      <a:pt x="811" y="412"/>
                    </a:lnTo>
                    <a:lnTo>
                      <a:pt x="840" y="458"/>
                    </a:lnTo>
                    <a:lnTo>
                      <a:pt x="840" y="517"/>
                    </a:lnTo>
                    <a:lnTo>
                      <a:pt x="798" y="631"/>
                    </a:lnTo>
                    <a:lnTo>
                      <a:pt x="664" y="665"/>
                    </a:lnTo>
                    <a:lnTo>
                      <a:pt x="811" y="665"/>
                    </a:lnTo>
                    <a:lnTo>
                      <a:pt x="875" y="702"/>
                    </a:lnTo>
                    <a:lnTo>
                      <a:pt x="857" y="766"/>
                    </a:lnTo>
                    <a:lnTo>
                      <a:pt x="857" y="811"/>
                    </a:lnTo>
                    <a:lnTo>
                      <a:pt x="985" y="1035"/>
                    </a:lnTo>
                    <a:lnTo>
                      <a:pt x="1039" y="770"/>
                    </a:lnTo>
                    <a:lnTo>
                      <a:pt x="985" y="652"/>
                    </a:lnTo>
                    <a:lnTo>
                      <a:pt x="952" y="593"/>
                    </a:lnTo>
                    <a:lnTo>
                      <a:pt x="976" y="563"/>
                    </a:lnTo>
                    <a:lnTo>
                      <a:pt x="960" y="538"/>
                    </a:lnTo>
                    <a:lnTo>
                      <a:pt x="960" y="476"/>
                    </a:lnTo>
                    <a:lnTo>
                      <a:pt x="985" y="476"/>
                    </a:lnTo>
                    <a:lnTo>
                      <a:pt x="954" y="420"/>
                    </a:lnTo>
                    <a:lnTo>
                      <a:pt x="971" y="396"/>
                    </a:lnTo>
                    <a:lnTo>
                      <a:pt x="933" y="375"/>
                    </a:lnTo>
                    <a:lnTo>
                      <a:pt x="954" y="342"/>
                    </a:lnTo>
                    <a:lnTo>
                      <a:pt x="879" y="342"/>
                    </a:lnTo>
                    <a:lnTo>
                      <a:pt x="941" y="316"/>
                    </a:lnTo>
                    <a:lnTo>
                      <a:pt x="1027" y="316"/>
                    </a:lnTo>
                    <a:lnTo>
                      <a:pt x="985" y="333"/>
                    </a:lnTo>
                    <a:lnTo>
                      <a:pt x="1056" y="358"/>
                    </a:lnTo>
                    <a:lnTo>
                      <a:pt x="1039" y="396"/>
                    </a:lnTo>
                    <a:lnTo>
                      <a:pt x="1103" y="446"/>
                    </a:lnTo>
                    <a:lnTo>
                      <a:pt x="1027" y="446"/>
                    </a:lnTo>
                    <a:lnTo>
                      <a:pt x="1036" y="501"/>
                    </a:lnTo>
                    <a:lnTo>
                      <a:pt x="1077" y="543"/>
                    </a:lnTo>
                    <a:lnTo>
                      <a:pt x="1019" y="593"/>
                    </a:lnTo>
                    <a:lnTo>
                      <a:pt x="1039" y="682"/>
                    </a:lnTo>
                    <a:lnTo>
                      <a:pt x="1298" y="803"/>
                    </a:lnTo>
                    <a:lnTo>
                      <a:pt x="1454" y="778"/>
                    </a:lnTo>
                    <a:lnTo>
                      <a:pt x="1445" y="770"/>
                    </a:lnTo>
                    <a:lnTo>
                      <a:pt x="1377" y="770"/>
                    </a:lnTo>
                    <a:lnTo>
                      <a:pt x="1398" y="652"/>
                    </a:lnTo>
                    <a:lnTo>
                      <a:pt x="1398" y="531"/>
                    </a:lnTo>
                    <a:lnTo>
                      <a:pt x="1369" y="379"/>
                    </a:lnTo>
                    <a:lnTo>
                      <a:pt x="1322" y="274"/>
                    </a:lnTo>
                    <a:lnTo>
                      <a:pt x="1250" y="181"/>
                    </a:lnTo>
                    <a:lnTo>
                      <a:pt x="1158" y="110"/>
                    </a:lnTo>
                    <a:lnTo>
                      <a:pt x="1065" y="68"/>
                    </a:lnTo>
                    <a:lnTo>
                      <a:pt x="997" y="51"/>
                    </a:lnTo>
                    <a:lnTo>
                      <a:pt x="933" y="51"/>
                    </a:lnTo>
                    <a:lnTo>
                      <a:pt x="895" y="21"/>
                    </a:lnTo>
                    <a:lnTo>
                      <a:pt x="811" y="3"/>
                    </a:lnTo>
                    <a:lnTo>
                      <a:pt x="692" y="0"/>
                    </a:lnTo>
                    <a:lnTo>
                      <a:pt x="803" y="14"/>
                    </a:lnTo>
                    <a:lnTo>
                      <a:pt x="854" y="34"/>
                    </a:lnTo>
                    <a:lnTo>
                      <a:pt x="883" y="63"/>
                    </a:lnTo>
                    <a:lnTo>
                      <a:pt x="895" y="89"/>
                    </a:lnTo>
                    <a:lnTo>
                      <a:pt x="862" y="76"/>
                    </a:lnTo>
                    <a:lnTo>
                      <a:pt x="789" y="54"/>
                    </a:lnTo>
                    <a:lnTo>
                      <a:pt x="724" y="51"/>
                    </a:lnTo>
                    <a:lnTo>
                      <a:pt x="743" y="89"/>
                    </a:lnTo>
                    <a:lnTo>
                      <a:pt x="680" y="76"/>
                    </a:lnTo>
                    <a:lnTo>
                      <a:pt x="621" y="80"/>
                    </a:lnTo>
                    <a:lnTo>
                      <a:pt x="502" y="139"/>
                    </a:lnTo>
                    <a:lnTo>
                      <a:pt x="570" y="144"/>
                    </a:lnTo>
                    <a:lnTo>
                      <a:pt x="618" y="177"/>
                    </a:lnTo>
                    <a:lnTo>
                      <a:pt x="558" y="155"/>
                    </a:lnTo>
                    <a:lnTo>
                      <a:pt x="499" y="155"/>
                    </a:lnTo>
                    <a:lnTo>
                      <a:pt x="460" y="169"/>
                    </a:lnTo>
                    <a:lnTo>
                      <a:pt x="405" y="212"/>
                    </a:lnTo>
                    <a:lnTo>
                      <a:pt x="460" y="223"/>
                    </a:lnTo>
                    <a:lnTo>
                      <a:pt x="485" y="244"/>
                    </a:lnTo>
                    <a:lnTo>
                      <a:pt x="401" y="241"/>
                    </a:lnTo>
                    <a:lnTo>
                      <a:pt x="363" y="263"/>
                    </a:lnTo>
                    <a:lnTo>
                      <a:pt x="375" y="282"/>
                    </a:lnTo>
                    <a:lnTo>
                      <a:pt x="325" y="286"/>
                    </a:lnTo>
                    <a:lnTo>
                      <a:pt x="334" y="319"/>
                    </a:lnTo>
                    <a:lnTo>
                      <a:pt x="282" y="354"/>
                    </a:lnTo>
                    <a:lnTo>
                      <a:pt x="345" y="358"/>
                    </a:lnTo>
                    <a:lnTo>
                      <a:pt x="396" y="387"/>
                    </a:lnTo>
                    <a:lnTo>
                      <a:pt x="325" y="379"/>
                    </a:lnTo>
                    <a:lnTo>
                      <a:pt x="245" y="379"/>
                    </a:lnTo>
                    <a:lnTo>
                      <a:pt x="181" y="404"/>
                    </a:lnTo>
                    <a:lnTo>
                      <a:pt x="135" y="416"/>
                    </a:lnTo>
                    <a:lnTo>
                      <a:pt x="75" y="420"/>
                    </a:lnTo>
                    <a:lnTo>
                      <a:pt x="146" y="396"/>
                    </a:lnTo>
                    <a:lnTo>
                      <a:pt x="97" y="387"/>
                    </a:lnTo>
                    <a:lnTo>
                      <a:pt x="163" y="371"/>
                    </a:lnTo>
                    <a:lnTo>
                      <a:pt x="214" y="336"/>
                    </a:lnTo>
                    <a:lnTo>
                      <a:pt x="263" y="307"/>
                    </a:lnTo>
                    <a:lnTo>
                      <a:pt x="231" y="286"/>
                    </a:lnTo>
                    <a:lnTo>
                      <a:pt x="279" y="235"/>
                    </a:lnTo>
                    <a:lnTo>
                      <a:pt x="337" y="212"/>
                    </a:lnTo>
                    <a:lnTo>
                      <a:pt x="311" y="189"/>
                    </a:lnTo>
                    <a:lnTo>
                      <a:pt x="375" y="147"/>
                    </a:lnTo>
                    <a:lnTo>
                      <a:pt x="442" y="130"/>
                    </a:lnTo>
                    <a:lnTo>
                      <a:pt x="439" y="110"/>
                    </a:lnTo>
                    <a:lnTo>
                      <a:pt x="518" y="63"/>
                    </a:lnTo>
                    <a:lnTo>
                      <a:pt x="618" y="38"/>
                    </a:lnTo>
                    <a:lnTo>
                      <a:pt x="588" y="17"/>
                    </a:lnTo>
                    <a:lnTo>
                      <a:pt x="650" y="3"/>
                    </a:lnTo>
                    <a:lnTo>
                      <a:pt x="544" y="14"/>
                    </a:lnTo>
                    <a:lnTo>
                      <a:pt x="379" y="76"/>
                    </a:lnTo>
                    <a:lnTo>
                      <a:pt x="274" y="139"/>
                    </a:lnTo>
                    <a:lnTo>
                      <a:pt x="168" y="252"/>
                    </a:lnTo>
                    <a:lnTo>
                      <a:pt x="92" y="311"/>
                    </a:lnTo>
                    <a:lnTo>
                      <a:pt x="0" y="382"/>
                    </a:lnTo>
                    <a:lnTo>
                      <a:pt x="3" y="441"/>
                    </a:lnTo>
                    <a:lnTo>
                      <a:pt x="46" y="498"/>
                    </a:lnTo>
                    <a:lnTo>
                      <a:pt x="122" y="551"/>
                    </a:lnTo>
                    <a:lnTo>
                      <a:pt x="122" y="655"/>
                    </a:lnTo>
                    <a:lnTo>
                      <a:pt x="131" y="778"/>
                    </a:lnTo>
                    <a:lnTo>
                      <a:pt x="151" y="896"/>
                    </a:lnTo>
                    <a:lnTo>
                      <a:pt x="168" y="1018"/>
                    </a:lnTo>
                    <a:lnTo>
                      <a:pt x="181" y="1123"/>
                    </a:lnTo>
                    <a:lnTo>
                      <a:pt x="228" y="1304"/>
                    </a:lnTo>
                    <a:lnTo>
                      <a:pt x="321" y="1510"/>
                    </a:lnTo>
                    <a:lnTo>
                      <a:pt x="367" y="1565"/>
                    </a:lnTo>
                    <a:lnTo>
                      <a:pt x="464" y="1728"/>
                    </a:lnTo>
                    <a:lnTo>
                      <a:pt x="536" y="1754"/>
                    </a:lnTo>
                    <a:lnTo>
                      <a:pt x="600" y="1699"/>
                    </a:lnTo>
                    <a:lnTo>
                      <a:pt x="633" y="1645"/>
                    </a:lnTo>
                    <a:lnTo>
                      <a:pt x="596" y="1695"/>
                    </a:lnTo>
                    <a:lnTo>
                      <a:pt x="536" y="1736"/>
                    </a:lnTo>
                    <a:lnTo>
                      <a:pt x="468" y="1711"/>
                    </a:lnTo>
                    <a:lnTo>
                      <a:pt x="379" y="1560"/>
                    </a:lnTo>
                    <a:lnTo>
                      <a:pt x="331" y="1498"/>
                    </a:lnTo>
                    <a:lnTo>
                      <a:pt x="236" y="1291"/>
                    </a:lnTo>
                    <a:lnTo>
                      <a:pt x="219" y="1169"/>
                    </a:lnTo>
                    <a:lnTo>
                      <a:pt x="195" y="1103"/>
                    </a:lnTo>
                    <a:lnTo>
                      <a:pt x="174" y="933"/>
                    </a:lnTo>
                    <a:lnTo>
                      <a:pt x="139" y="758"/>
                    </a:lnTo>
                    <a:lnTo>
                      <a:pt x="131" y="644"/>
                    </a:lnTo>
                    <a:lnTo>
                      <a:pt x="139" y="543"/>
                    </a:lnTo>
                    <a:lnTo>
                      <a:pt x="163" y="464"/>
                    </a:lnTo>
                    <a:lnTo>
                      <a:pt x="163" y="4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5" name="Freeform 105"/>
              <p:cNvSpPr>
                <a:spLocks/>
              </p:cNvSpPr>
              <p:nvPr/>
            </p:nvSpPr>
            <p:spPr bwMode="auto">
              <a:xfrm>
                <a:off x="2845" y="1420"/>
                <a:ext cx="226" cy="348"/>
              </a:xfrm>
              <a:custGeom>
                <a:avLst/>
                <a:gdLst>
                  <a:gd name="T0" fmla="*/ 338 w 677"/>
                  <a:gd name="T1" fmla="*/ 0 h 1043"/>
                  <a:gd name="T2" fmla="*/ 418 w 677"/>
                  <a:gd name="T3" fmla="*/ 26 h 1043"/>
                  <a:gd name="T4" fmla="*/ 677 w 677"/>
                  <a:gd name="T5" fmla="*/ 152 h 1043"/>
                  <a:gd name="T6" fmla="*/ 541 w 677"/>
                  <a:gd name="T7" fmla="*/ 351 h 1043"/>
                  <a:gd name="T8" fmla="*/ 528 w 677"/>
                  <a:gd name="T9" fmla="*/ 379 h 1043"/>
                  <a:gd name="T10" fmla="*/ 524 w 677"/>
                  <a:gd name="T11" fmla="*/ 405 h 1043"/>
                  <a:gd name="T12" fmla="*/ 550 w 677"/>
                  <a:gd name="T13" fmla="*/ 473 h 1043"/>
                  <a:gd name="T14" fmla="*/ 452 w 677"/>
                  <a:gd name="T15" fmla="*/ 644 h 1043"/>
                  <a:gd name="T16" fmla="*/ 341 w 677"/>
                  <a:gd name="T17" fmla="*/ 812 h 1043"/>
                  <a:gd name="T18" fmla="*/ 227 w 677"/>
                  <a:gd name="T19" fmla="*/ 956 h 1043"/>
                  <a:gd name="T20" fmla="*/ 181 w 677"/>
                  <a:gd name="T21" fmla="*/ 1016 h 1043"/>
                  <a:gd name="T22" fmla="*/ 265 w 677"/>
                  <a:gd name="T23" fmla="*/ 1043 h 1043"/>
                  <a:gd name="T24" fmla="*/ 0 w 677"/>
                  <a:gd name="T25" fmla="*/ 994 h 1043"/>
                  <a:gd name="T26" fmla="*/ 169 w 677"/>
                  <a:gd name="T27" fmla="*/ 994 h 1043"/>
                  <a:gd name="T28" fmla="*/ 262 w 677"/>
                  <a:gd name="T29" fmla="*/ 880 h 1043"/>
                  <a:gd name="T30" fmla="*/ 262 w 677"/>
                  <a:gd name="T31" fmla="*/ 761 h 1043"/>
                  <a:gd name="T32" fmla="*/ 208 w 677"/>
                  <a:gd name="T33" fmla="*/ 623 h 1043"/>
                  <a:gd name="T34" fmla="*/ 303 w 677"/>
                  <a:gd name="T35" fmla="*/ 543 h 1043"/>
                  <a:gd name="T36" fmla="*/ 338 w 677"/>
                  <a:gd name="T37" fmla="*/ 308 h 1043"/>
                  <a:gd name="T38" fmla="*/ 338 w 677"/>
                  <a:gd name="T39" fmla="*/ 0 h 1043"/>
                  <a:gd name="T40" fmla="*/ 338 w 677"/>
                  <a:gd name="T41" fmla="*/ 0 h 1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7" h="1043">
                    <a:moveTo>
                      <a:pt x="338" y="0"/>
                    </a:moveTo>
                    <a:lnTo>
                      <a:pt x="418" y="26"/>
                    </a:lnTo>
                    <a:lnTo>
                      <a:pt x="677" y="152"/>
                    </a:lnTo>
                    <a:lnTo>
                      <a:pt x="541" y="351"/>
                    </a:lnTo>
                    <a:lnTo>
                      <a:pt x="528" y="379"/>
                    </a:lnTo>
                    <a:lnTo>
                      <a:pt x="524" y="405"/>
                    </a:lnTo>
                    <a:lnTo>
                      <a:pt x="550" y="473"/>
                    </a:lnTo>
                    <a:lnTo>
                      <a:pt x="452" y="644"/>
                    </a:lnTo>
                    <a:lnTo>
                      <a:pt x="341" y="812"/>
                    </a:lnTo>
                    <a:lnTo>
                      <a:pt x="227" y="956"/>
                    </a:lnTo>
                    <a:lnTo>
                      <a:pt x="181" y="1016"/>
                    </a:lnTo>
                    <a:lnTo>
                      <a:pt x="265" y="1043"/>
                    </a:lnTo>
                    <a:lnTo>
                      <a:pt x="0" y="994"/>
                    </a:lnTo>
                    <a:lnTo>
                      <a:pt x="169" y="994"/>
                    </a:lnTo>
                    <a:lnTo>
                      <a:pt x="262" y="880"/>
                    </a:lnTo>
                    <a:lnTo>
                      <a:pt x="262" y="761"/>
                    </a:lnTo>
                    <a:lnTo>
                      <a:pt x="208" y="623"/>
                    </a:lnTo>
                    <a:lnTo>
                      <a:pt x="303" y="543"/>
                    </a:lnTo>
                    <a:lnTo>
                      <a:pt x="338" y="308"/>
                    </a:lnTo>
                    <a:lnTo>
                      <a:pt x="338" y="0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6" name="Freeform 106"/>
              <p:cNvSpPr>
                <a:spLocks/>
              </p:cNvSpPr>
              <p:nvPr/>
            </p:nvSpPr>
            <p:spPr bwMode="auto">
              <a:xfrm>
                <a:off x="2765" y="1639"/>
                <a:ext cx="133" cy="54"/>
              </a:xfrm>
              <a:custGeom>
                <a:avLst/>
                <a:gdLst>
                  <a:gd name="T0" fmla="*/ 9 w 399"/>
                  <a:gd name="T1" fmla="*/ 76 h 160"/>
                  <a:gd name="T2" fmla="*/ 30 w 399"/>
                  <a:gd name="T3" fmla="*/ 76 h 160"/>
                  <a:gd name="T4" fmla="*/ 89 w 399"/>
                  <a:gd name="T5" fmla="*/ 88 h 160"/>
                  <a:gd name="T6" fmla="*/ 165 w 399"/>
                  <a:gd name="T7" fmla="*/ 68 h 160"/>
                  <a:gd name="T8" fmla="*/ 351 w 399"/>
                  <a:gd name="T9" fmla="*/ 88 h 160"/>
                  <a:gd name="T10" fmla="*/ 301 w 399"/>
                  <a:gd name="T11" fmla="*/ 0 h 160"/>
                  <a:gd name="T12" fmla="*/ 347 w 399"/>
                  <a:gd name="T13" fmla="*/ 45 h 160"/>
                  <a:gd name="T14" fmla="*/ 399 w 399"/>
                  <a:gd name="T15" fmla="*/ 68 h 160"/>
                  <a:gd name="T16" fmla="*/ 399 w 399"/>
                  <a:gd name="T17" fmla="*/ 160 h 160"/>
                  <a:gd name="T18" fmla="*/ 347 w 399"/>
                  <a:gd name="T19" fmla="*/ 104 h 160"/>
                  <a:gd name="T20" fmla="*/ 331 w 399"/>
                  <a:gd name="T21" fmla="*/ 96 h 160"/>
                  <a:gd name="T22" fmla="*/ 171 w 399"/>
                  <a:gd name="T23" fmla="*/ 84 h 160"/>
                  <a:gd name="T24" fmla="*/ 86 w 399"/>
                  <a:gd name="T25" fmla="*/ 102 h 160"/>
                  <a:gd name="T26" fmla="*/ 26 w 399"/>
                  <a:gd name="T27" fmla="*/ 88 h 160"/>
                  <a:gd name="T28" fmla="*/ 26 w 399"/>
                  <a:gd name="T29" fmla="*/ 104 h 160"/>
                  <a:gd name="T30" fmla="*/ 57 w 399"/>
                  <a:gd name="T31" fmla="*/ 146 h 160"/>
                  <a:gd name="T32" fmla="*/ 30 w 399"/>
                  <a:gd name="T33" fmla="*/ 135 h 160"/>
                  <a:gd name="T34" fmla="*/ 0 w 399"/>
                  <a:gd name="T35" fmla="*/ 92 h 160"/>
                  <a:gd name="T36" fmla="*/ 9 w 399"/>
                  <a:gd name="T37" fmla="*/ 76 h 160"/>
                  <a:gd name="T38" fmla="*/ 9 w 399"/>
                  <a:gd name="T39" fmla="*/ 7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9" h="160">
                    <a:moveTo>
                      <a:pt x="9" y="76"/>
                    </a:moveTo>
                    <a:lnTo>
                      <a:pt x="30" y="76"/>
                    </a:lnTo>
                    <a:lnTo>
                      <a:pt x="89" y="88"/>
                    </a:lnTo>
                    <a:lnTo>
                      <a:pt x="165" y="68"/>
                    </a:lnTo>
                    <a:lnTo>
                      <a:pt x="351" y="88"/>
                    </a:lnTo>
                    <a:lnTo>
                      <a:pt x="301" y="0"/>
                    </a:lnTo>
                    <a:lnTo>
                      <a:pt x="347" y="45"/>
                    </a:lnTo>
                    <a:lnTo>
                      <a:pt x="399" y="68"/>
                    </a:lnTo>
                    <a:lnTo>
                      <a:pt x="399" y="160"/>
                    </a:lnTo>
                    <a:lnTo>
                      <a:pt x="347" y="104"/>
                    </a:lnTo>
                    <a:lnTo>
                      <a:pt x="331" y="96"/>
                    </a:lnTo>
                    <a:lnTo>
                      <a:pt x="171" y="84"/>
                    </a:lnTo>
                    <a:lnTo>
                      <a:pt x="86" y="102"/>
                    </a:lnTo>
                    <a:lnTo>
                      <a:pt x="26" y="88"/>
                    </a:lnTo>
                    <a:lnTo>
                      <a:pt x="26" y="104"/>
                    </a:lnTo>
                    <a:lnTo>
                      <a:pt x="57" y="146"/>
                    </a:lnTo>
                    <a:lnTo>
                      <a:pt x="30" y="135"/>
                    </a:lnTo>
                    <a:lnTo>
                      <a:pt x="0" y="92"/>
                    </a:lnTo>
                    <a:lnTo>
                      <a:pt x="9" y="76"/>
                    </a:lnTo>
                    <a:lnTo>
                      <a:pt x="9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7" name="Freeform 107"/>
              <p:cNvSpPr>
                <a:spLocks/>
              </p:cNvSpPr>
              <p:nvPr/>
            </p:nvSpPr>
            <p:spPr bwMode="auto">
              <a:xfrm>
                <a:off x="2779" y="1670"/>
                <a:ext cx="98" cy="29"/>
              </a:xfrm>
              <a:custGeom>
                <a:avLst/>
                <a:gdLst>
                  <a:gd name="T0" fmla="*/ 0 w 293"/>
                  <a:gd name="T1" fmla="*/ 43 h 88"/>
                  <a:gd name="T2" fmla="*/ 55 w 293"/>
                  <a:gd name="T3" fmla="*/ 54 h 88"/>
                  <a:gd name="T4" fmla="*/ 119 w 293"/>
                  <a:gd name="T5" fmla="*/ 54 h 88"/>
                  <a:gd name="T6" fmla="*/ 182 w 293"/>
                  <a:gd name="T7" fmla="*/ 29 h 88"/>
                  <a:gd name="T8" fmla="*/ 266 w 293"/>
                  <a:gd name="T9" fmla="*/ 0 h 88"/>
                  <a:gd name="T10" fmla="*/ 293 w 293"/>
                  <a:gd name="T11" fmla="*/ 4 h 88"/>
                  <a:gd name="T12" fmla="*/ 228 w 293"/>
                  <a:gd name="T13" fmla="*/ 29 h 88"/>
                  <a:gd name="T14" fmla="*/ 119 w 293"/>
                  <a:gd name="T15" fmla="*/ 72 h 88"/>
                  <a:gd name="T16" fmla="*/ 79 w 293"/>
                  <a:gd name="T17" fmla="*/ 88 h 88"/>
                  <a:gd name="T18" fmla="*/ 84 w 293"/>
                  <a:gd name="T19" fmla="*/ 68 h 88"/>
                  <a:gd name="T20" fmla="*/ 0 w 293"/>
                  <a:gd name="T21" fmla="*/ 54 h 88"/>
                  <a:gd name="T22" fmla="*/ 0 w 293"/>
                  <a:gd name="T23" fmla="*/ 43 h 88"/>
                  <a:gd name="T24" fmla="*/ 0 w 293"/>
                  <a:gd name="T25" fmla="*/ 4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3" h="88">
                    <a:moveTo>
                      <a:pt x="0" y="43"/>
                    </a:moveTo>
                    <a:lnTo>
                      <a:pt x="55" y="54"/>
                    </a:lnTo>
                    <a:lnTo>
                      <a:pt x="119" y="54"/>
                    </a:lnTo>
                    <a:lnTo>
                      <a:pt x="182" y="29"/>
                    </a:lnTo>
                    <a:lnTo>
                      <a:pt x="266" y="0"/>
                    </a:lnTo>
                    <a:lnTo>
                      <a:pt x="293" y="4"/>
                    </a:lnTo>
                    <a:lnTo>
                      <a:pt x="228" y="29"/>
                    </a:lnTo>
                    <a:lnTo>
                      <a:pt x="119" y="72"/>
                    </a:lnTo>
                    <a:lnTo>
                      <a:pt x="79" y="88"/>
                    </a:lnTo>
                    <a:lnTo>
                      <a:pt x="84" y="68"/>
                    </a:lnTo>
                    <a:lnTo>
                      <a:pt x="0" y="54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8" name="Freeform 108"/>
              <p:cNvSpPr>
                <a:spLocks/>
              </p:cNvSpPr>
              <p:nvPr/>
            </p:nvSpPr>
            <p:spPr bwMode="auto">
              <a:xfrm>
                <a:off x="2784" y="1695"/>
                <a:ext cx="76" cy="38"/>
              </a:xfrm>
              <a:custGeom>
                <a:avLst/>
                <a:gdLst>
                  <a:gd name="T0" fmla="*/ 0 w 228"/>
                  <a:gd name="T1" fmla="*/ 46 h 114"/>
                  <a:gd name="T2" fmla="*/ 21 w 228"/>
                  <a:gd name="T3" fmla="*/ 64 h 114"/>
                  <a:gd name="T4" fmla="*/ 68 w 228"/>
                  <a:gd name="T5" fmla="*/ 64 h 114"/>
                  <a:gd name="T6" fmla="*/ 123 w 228"/>
                  <a:gd name="T7" fmla="*/ 72 h 114"/>
                  <a:gd name="T8" fmla="*/ 163 w 228"/>
                  <a:gd name="T9" fmla="*/ 55 h 114"/>
                  <a:gd name="T10" fmla="*/ 228 w 228"/>
                  <a:gd name="T11" fmla="*/ 0 h 114"/>
                  <a:gd name="T12" fmla="*/ 199 w 228"/>
                  <a:gd name="T13" fmla="*/ 43 h 114"/>
                  <a:gd name="T14" fmla="*/ 166 w 228"/>
                  <a:gd name="T15" fmla="*/ 114 h 114"/>
                  <a:gd name="T16" fmla="*/ 123 w 228"/>
                  <a:gd name="T17" fmla="*/ 97 h 114"/>
                  <a:gd name="T18" fmla="*/ 63 w 228"/>
                  <a:gd name="T19" fmla="*/ 88 h 114"/>
                  <a:gd name="T20" fmla="*/ 17 w 228"/>
                  <a:gd name="T21" fmla="*/ 88 h 114"/>
                  <a:gd name="T22" fmla="*/ 5 w 228"/>
                  <a:gd name="T23" fmla="*/ 88 h 114"/>
                  <a:gd name="T24" fmla="*/ 5 w 228"/>
                  <a:gd name="T25" fmla="*/ 67 h 114"/>
                  <a:gd name="T26" fmla="*/ 0 w 228"/>
                  <a:gd name="T27" fmla="*/ 46 h 114"/>
                  <a:gd name="T28" fmla="*/ 0 w 228"/>
                  <a:gd name="T29" fmla="*/ 4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8" h="114">
                    <a:moveTo>
                      <a:pt x="0" y="46"/>
                    </a:moveTo>
                    <a:lnTo>
                      <a:pt x="21" y="64"/>
                    </a:lnTo>
                    <a:lnTo>
                      <a:pt x="68" y="64"/>
                    </a:lnTo>
                    <a:lnTo>
                      <a:pt x="123" y="72"/>
                    </a:lnTo>
                    <a:lnTo>
                      <a:pt x="163" y="55"/>
                    </a:lnTo>
                    <a:lnTo>
                      <a:pt x="228" y="0"/>
                    </a:lnTo>
                    <a:lnTo>
                      <a:pt x="199" y="43"/>
                    </a:lnTo>
                    <a:lnTo>
                      <a:pt x="166" y="114"/>
                    </a:lnTo>
                    <a:lnTo>
                      <a:pt x="123" y="97"/>
                    </a:lnTo>
                    <a:lnTo>
                      <a:pt x="63" y="88"/>
                    </a:lnTo>
                    <a:lnTo>
                      <a:pt x="17" y="88"/>
                    </a:lnTo>
                    <a:lnTo>
                      <a:pt x="5" y="88"/>
                    </a:lnTo>
                    <a:lnTo>
                      <a:pt x="5" y="67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9" name="Freeform 109"/>
              <p:cNvSpPr>
                <a:spLocks/>
              </p:cNvSpPr>
              <p:nvPr/>
            </p:nvSpPr>
            <p:spPr bwMode="auto">
              <a:xfrm>
                <a:off x="2741" y="1537"/>
                <a:ext cx="32" cy="143"/>
              </a:xfrm>
              <a:custGeom>
                <a:avLst/>
                <a:gdLst>
                  <a:gd name="T0" fmla="*/ 97 w 97"/>
                  <a:gd name="T1" fmla="*/ 0 h 427"/>
                  <a:gd name="T2" fmla="*/ 85 w 97"/>
                  <a:gd name="T3" fmla="*/ 130 h 427"/>
                  <a:gd name="T4" fmla="*/ 59 w 97"/>
                  <a:gd name="T5" fmla="*/ 213 h 427"/>
                  <a:gd name="T6" fmla="*/ 59 w 97"/>
                  <a:gd name="T7" fmla="*/ 272 h 427"/>
                  <a:gd name="T8" fmla="*/ 97 w 97"/>
                  <a:gd name="T9" fmla="*/ 302 h 427"/>
                  <a:gd name="T10" fmla="*/ 54 w 97"/>
                  <a:gd name="T11" fmla="*/ 293 h 427"/>
                  <a:gd name="T12" fmla="*/ 54 w 97"/>
                  <a:gd name="T13" fmla="*/ 359 h 427"/>
                  <a:gd name="T14" fmla="*/ 34 w 97"/>
                  <a:gd name="T15" fmla="*/ 427 h 427"/>
                  <a:gd name="T16" fmla="*/ 0 w 97"/>
                  <a:gd name="T17" fmla="*/ 357 h 427"/>
                  <a:gd name="T18" fmla="*/ 50 w 97"/>
                  <a:gd name="T19" fmla="*/ 238 h 427"/>
                  <a:gd name="T20" fmla="*/ 25 w 97"/>
                  <a:gd name="T21" fmla="*/ 205 h 427"/>
                  <a:gd name="T22" fmla="*/ 63 w 97"/>
                  <a:gd name="T23" fmla="*/ 167 h 427"/>
                  <a:gd name="T24" fmla="*/ 80 w 97"/>
                  <a:gd name="T25" fmla="*/ 95 h 427"/>
                  <a:gd name="T26" fmla="*/ 97 w 97"/>
                  <a:gd name="T27" fmla="*/ 0 h 427"/>
                  <a:gd name="T28" fmla="*/ 97 w 97"/>
                  <a:gd name="T29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" h="427">
                    <a:moveTo>
                      <a:pt x="97" y="0"/>
                    </a:moveTo>
                    <a:lnTo>
                      <a:pt x="85" y="130"/>
                    </a:lnTo>
                    <a:lnTo>
                      <a:pt x="59" y="213"/>
                    </a:lnTo>
                    <a:lnTo>
                      <a:pt x="59" y="272"/>
                    </a:lnTo>
                    <a:lnTo>
                      <a:pt x="97" y="302"/>
                    </a:lnTo>
                    <a:lnTo>
                      <a:pt x="54" y="293"/>
                    </a:lnTo>
                    <a:lnTo>
                      <a:pt x="54" y="359"/>
                    </a:lnTo>
                    <a:lnTo>
                      <a:pt x="34" y="427"/>
                    </a:lnTo>
                    <a:lnTo>
                      <a:pt x="0" y="357"/>
                    </a:lnTo>
                    <a:lnTo>
                      <a:pt x="50" y="238"/>
                    </a:lnTo>
                    <a:lnTo>
                      <a:pt x="25" y="205"/>
                    </a:lnTo>
                    <a:lnTo>
                      <a:pt x="63" y="167"/>
                    </a:lnTo>
                    <a:lnTo>
                      <a:pt x="80" y="95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0" name="Freeform 110"/>
              <p:cNvSpPr>
                <a:spLocks/>
              </p:cNvSpPr>
              <p:nvPr/>
            </p:nvSpPr>
            <p:spPr bwMode="auto">
              <a:xfrm>
                <a:off x="2762" y="1485"/>
                <a:ext cx="138" cy="175"/>
              </a:xfrm>
              <a:custGeom>
                <a:avLst/>
                <a:gdLst>
                  <a:gd name="T0" fmla="*/ 0 w 415"/>
                  <a:gd name="T1" fmla="*/ 428 h 524"/>
                  <a:gd name="T2" fmla="*/ 51 w 415"/>
                  <a:gd name="T3" fmla="*/ 458 h 524"/>
                  <a:gd name="T4" fmla="*/ 94 w 415"/>
                  <a:gd name="T5" fmla="*/ 458 h 524"/>
                  <a:gd name="T6" fmla="*/ 152 w 415"/>
                  <a:gd name="T7" fmla="*/ 365 h 524"/>
                  <a:gd name="T8" fmla="*/ 130 w 415"/>
                  <a:gd name="T9" fmla="*/ 269 h 524"/>
                  <a:gd name="T10" fmla="*/ 144 w 415"/>
                  <a:gd name="T11" fmla="*/ 201 h 524"/>
                  <a:gd name="T12" fmla="*/ 114 w 415"/>
                  <a:gd name="T13" fmla="*/ 138 h 524"/>
                  <a:gd name="T14" fmla="*/ 122 w 415"/>
                  <a:gd name="T15" fmla="*/ 91 h 524"/>
                  <a:gd name="T16" fmla="*/ 94 w 415"/>
                  <a:gd name="T17" fmla="*/ 67 h 524"/>
                  <a:gd name="T18" fmla="*/ 76 w 415"/>
                  <a:gd name="T19" fmla="*/ 8 h 524"/>
                  <a:gd name="T20" fmla="*/ 106 w 415"/>
                  <a:gd name="T21" fmla="*/ 67 h 524"/>
                  <a:gd name="T22" fmla="*/ 130 w 415"/>
                  <a:gd name="T23" fmla="*/ 72 h 524"/>
                  <a:gd name="T24" fmla="*/ 165 w 415"/>
                  <a:gd name="T25" fmla="*/ 37 h 524"/>
                  <a:gd name="T26" fmla="*/ 165 w 415"/>
                  <a:gd name="T27" fmla="*/ 0 h 524"/>
                  <a:gd name="T28" fmla="*/ 321 w 415"/>
                  <a:gd name="T29" fmla="*/ 2 h 524"/>
                  <a:gd name="T30" fmla="*/ 415 w 415"/>
                  <a:gd name="T31" fmla="*/ 29 h 524"/>
                  <a:gd name="T32" fmla="*/ 336 w 415"/>
                  <a:gd name="T33" fmla="*/ 29 h 524"/>
                  <a:gd name="T34" fmla="*/ 287 w 415"/>
                  <a:gd name="T35" fmla="*/ 50 h 524"/>
                  <a:gd name="T36" fmla="*/ 250 w 415"/>
                  <a:gd name="T37" fmla="*/ 88 h 524"/>
                  <a:gd name="T38" fmla="*/ 266 w 415"/>
                  <a:gd name="T39" fmla="*/ 104 h 524"/>
                  <a:gd name="T40" fmla="*/ 301 w 415"/>
                  <a:gd name="T41" fmla="*/ 75 h 524"/>
                  <a:gd name="T42" fmla="*/ 276 w 415"/>
                  <a:gd name="T43" fmla="*/ 108 h 524"/>
                  <a:gd name="T44" fmla="*/ 295 w 415"/>
                  <a:gd name="T45" fmla="*/ 134 h 524"/>
                  <a:gd name="T46" fmla="*/ 271 w 415"/>
                  <a:gd name="T47" fmla="*/ 125 h 524"/>
                  <a:gd name="T48" fmla="*/ 271 w 415"/>
                  <a:gd name="T49" fmla="*/ 142 h 524"/>
                  <a:gd name="T50" fmla="*/ 236 w 415"/>
                  <a:gd name="T51" fmla="*/ 138 h 524"/>
                  <a:gd name="T52" fmla="*/ 236 w 415"/>
                  <a:gd name="T53" fmla="*/ 159 h 524"/>
                  <a:gd name="T54" fmla="*/ 344 w 415"/>
                  <a:gd name="T55" fmla="*/ 255 h 524"/>
                  <a:gd name="T56" fmla="*/ 309 w 415"/>
                  <a:gd name="T57" fmla="*/ 255 h 524"/>
                  <a:gd name="T58" fmla="*/ 202 w 415"/>
                  <a:gd name="T59" fmla="*/ 196 h 524"/>
                  <a:gd name="T60" fmla="*/ 202 w 415"/>
                  <a:gd name="T61" fmla="*/ 243 h 524"/>
                  <a:gd name="T62" fmla="*/ 250 w 415"/>
                  <a:gd name="T63" fmla="*/ 303 h 524"/>
                  <a:gd name="T64" fmla="*/ 271 w 415"/>
                  <a:gd name="T65" fmla="*/ 391 h 524"/>
                  <a:gd name="T66" fmla="*/ 245 w 415"/>
                  <a:gd name="T67" fmla="*/ 352 h 524"/>
                  <a:gd name="T68" fmla="*/ 216 w 415"/>
                  <a:gd name="T69" fmla="*/ 352 h 524"/>
                  <a:gd name="T70" fmla="*/ 195 w 415"/>
                  <a:gd name="T71" fmla="*/ 369 h 524"/>
                  <a:gd name="T72" fmla="*/ 187 w 415"/>
                  <a:gd name="T73" fmla="*/ 411 h 524"/>
                  <a:gd name="T74" fmla="*/ 276 w 415"/>
                  <a:gd name="T75" fmla="*/ 405 h 524"/>
                  <a:gd name="T76" fmla="*/ 245 w 415"/>
                  <a:gd name="T77" fmla="*/ 458 h 524"/>
                  <a:gd name="T78" fmla="*/ 219 w 415"/>
                  <a:gd name="T79" fmla="*/ 462 h 524"/>
                  <a:gd name="T80" fmla="*/ 162 w 415"/>
                  <a:gd name="T81" fmla="*/ 453 h 524"/>
                  <a:gd name="T82" fmla="*/ 127 w 415"/>
                  <a:gd name="T83" fmla="*/ 467 h 524"/>
                  <a:gd name="T84" fmla="*/ 103 w 415"/>
                  <a:gd name="T85" fmla="*/ 521 h 524"/>
                  <a:gd name="T86" fmla="*/ 80 w 415"/>
                  <a:gd name="T87" fmla="*/ 524 h 524"/>
                  <a:gd name="T88" fmla="*/ 94 w 415"/>
                  <a:gd name="T89" fmla="*/ 513 h 524"/>
                  <a:gd name="T90" fmla="*/ 97 w 415"/>
                  <a:gd name="T91" fmla="*/ 492 h 524"/>
                  <a:gd name="T92" fmla="*/ 30 w 415"/>
                  <a:gd name="T93" fmla="*/ 458 h 524"/>
                  <a:gd name="T94" fmla="*/ 0 w 415"/>
                  <a:gd name="T95" fmla="*/ 428 h 524"/>
                  <a:gd name="T96" fmla="*/ 0 w 415"/>
                  <a:gd name="T97" fmla="*/ 428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5" h="524">
                    <a:moveTo>
                      <a:pt x="0" y="428"/>
                    </a:moveTo>
                    <a:lnTo>
                      <a:pt x="51" y="458"/>
                    </a:lnTo>
                    <a:lnTo>
                      <a:pt x="94" y="458"/>
                    </a:lnTo>
                    <a:lnTo>
                      <a:pt x="152" y="365"/>
                    </a:lnTo>
                    <a:lnTo>
                      <a:pt x="130" y="269"/>
                    </a:lnTo>
                    <a:lnTo>
                      <a:pt x="144" y="201"/>
                    </a:lnTo>
                    <a:lnTo>
                      <a:pt x="114" y="138"/>
                    </a:lnTo>
                    <a:lnTo>
                      <a:pt x="122" y="91"/>
                    </a:lnTo>
                    <a:lnTo>
                      <a:pt x="94" y="67"/>
                    </a:lnTo>
                    <a:lnTo>
                      <a:pt x="76" y="8"/>
                    </a:lnTo>
                    <a:lnTo>
                      <a:pt x="106" y="67"/>
                    </a:lnTo>
                    <a:lnTo>
                      <a:pt x="130" y="72"/>
                    </a:lnTo>
                    <a:lnTo>
                      <a:pt x="165" y="37"/>
                    </a:lnTo>
                    <a:lnTo>
                      <a:pt x="165" y="0"/>
                    </a:lnTo>
                    <a:lnTo>
                      <a:pt x="321" y="2"/>
                    </a:lnTo>
                    <a:lnTo>
                      <a:pt x="415" y="29"/>
                    </a:lnTo>
                    <a:lnTo>
                      <a:pt x="336" y="29"/>
                    </a:lnTo>
                    <a:lnTo>
                      <a:pt x="287" y="50"/>
                    </a:lnTo>
                    <a:lnTo>
                      <a:pt x="250" y="88"/>
                    </a:lnTo>
                    <a:lnTo>
                      <a:pt x="266" y="104"/>
                    </a:lnTo>
                    <a:lnTo>
                      <a:pt x="301" y="75"/>
                    </a:lnTo>
                    <a:lnTo>
                      <a:pt x="276" y="108"/>
                    </a:lnTo>
                    <a:lnTo>
                      <a:pt x="295" y="134"/>
                    </a:lnTo>
                    <a:lnTo>
                      <a:pt x="271" y="125"/>
                    </a:lnTo>
                    <a:lnTo>
                      <a:pt x="271" y="142"/>
                    </a:lnTo>
                    <a:lnTo>
                      <a:pt x="236" y="138"/>
                    </a:lnTo>
                    <a:lnTo>
                      <a:pt x="236" y="159"/>
                    </a:lnTo>
                    <a:lnTo>
                      <a:pt x="344" y="255"/>
                    </a:lnTo>
                    <a:lnTo>
                      <a:pt x="309" y="255"/>
                    </a:lnTo>
                    <a:lnTo>
                      <a:pt x="202" y="196"/>
                    </a:lnTo>
                    <a:lnTo>
                      <a:pt x="202" y="243"/>
                    </a:lnTo>
                    <a:lnTo>
                      <a:pt x="250" y="303"/>
                    </a:lnTo>
                    <a:lnTo>
                      <a:pt x="271" y="391"/>
                    </a:lnTo>
                    <a:lnTo>
                      <a:pt x="245" y="352"/>
                    </a:lnTo>
                    <a:lnTo>
                      <a:pt x="216" y="352"/>
                    </a:lnTo>
                    <a:lnTo>
                      <a:pt x="195" y="369"/>
                    </a:lnTo>
                    <a:lnTo>
                      <a:pt x="187" y="411"/>
                    </a:lnTo>
                    <a:lnTo>
                      <a:pt x="276" y="405"/>
                    </a:lnTo>
                    <a:lnTo>
                      <a:pt x="245" y="458"/>
                    </a:lnTo>
                    <a:lnTo>
                      <a:pt x="219" y="462"/>
                    </a:lnTo>
                    <a:lnTo>
                      <a:pt x="162" y="453"/>
                    </a:lnTo>
                    <a:lnTo>
                      <a:pt x="127" y="467"/>
                    </a:lnTo>
                    <a:lnTo>
                      <a:pt x="103" y="521"/>
                    </a:lnTo>
                    <a:lnTo>
                      <a:pt x="80" y="524"/>
                    </a:lnTo>
                    <a:lnTo>
                      <a:pt x="94" y="513"/>
                    </a:lnTo>
                    <a:lnTo>
                      <a:pt x="97" y="492"/>
                    </a:lnTo>
                    <a:lnTo>
                      <a:pt x="30" y="458"/>
                    </a:lnTo>
                    <a:lnTo>
                      <a:pt x="0" y="428"/>
                    </a:lnTo>
                    <a:lnTo>
                      <a:pt x="0" y="4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1" name="Freeform 111"/>
              <p:cNvSpPr>
                <a:spLocks/>
              </p:cNvSpPr>
              <p:nvPr/>
            </p:nvSpPr>
            <p:spPr bwMode="auto">
              <a:xfrm>
                <a:off x="2633" y="1483"/>
                <a:ext cx="140" cy="122"/>
              </a:xfrm>
              <a:custGeom>
                <a:avLst/>
                <a:gdLst>
                  <a:gd name="T0" fmla="*/ 144 w 422"/>
                  <a:gd name="T1" fmla="*/ 0 h 365"/>
                  <a:gd name="T2" fmla="*/ 5 w 422"/>
                  <a:gd name="T3" fmla="*/ 62 h 365"/>
                  <a:gd name="T4" fmla="*/ 0 w 422"/>
                  <a:gd name="T5" fmla="*/ 70 h 365"/>
                  <a:gd name="T6" fmla="*/ 0 w 422"/>
                  <a:gd name="T7" fmla="*/ 103 h 365"/>
                  <a:gd name="T8" fmla="*/ 3 w 422"/>
                  <a:gd name="T9" fmla="*/ 111 h 365"/>
                  <a:gd name="T10" fmla="*/ 29 w 422"/>
                  <a:gd name="T11" fmla="*/ 132 h 365"/>
                  <a:gd name="T12" fmla="*/ 44 w 422"/>
                  <a:gd name="T13" fmla="*/ 217 h 365"/>
                  <a:gd name="T14" fmla="*/ 65 w 422"/>
                  <a:gd name="T15" fmla="*/ 271 h 365"/>
                  <a:gd name="T16" fmla="*/ 88 w 422"/>
                  <a:gd name="T17" fmla="*/ 310 h 365"/>
                  <a:gd name="T18" fmla="*/ 118 w 422"/>
                  <a:gd name="T19" fmla="*/ 338 h 365"/>
                  <a:gd name="T20" fmla="*/ 152 w 422"/>
                  <a:gd name="T21" fmla="*/ 357 h 365"/>
                  <a:gd name="T22" fmla="*/ 200 w 422"/>
                  <a:gd name="T23" fmla="*/ 365 h 365"/>
                  <a:gd name="T24" fmla="*/ 266 w 422"/>
                  <a:gd name="T25" fmla="*/ 365 h 365"/>
                  <a:gd name="T26" fmla="*/ 322 w 422"/>
                  <a:gd name="T27" fmla="*/ 356 h 365"/>
                  <a:gd name="T28" fmla="*/ 350 w 422"/>
                  <a:gd name="T29" fmla="*/ 340 h 365"/>
                  <a:gd name="T30" fmla="*/ 375 w 422"/>
                  <a:gd name="T31" fmla="*/ 318 h 365"/>
                  <a:gd name="T32" fmla="*/ 389 w 422"/>
                  <a:gd name="T33" fmla="*/ 294 h 365"/>
                  <a:gd name="T34" fmla="*/ 404 w 422"/>
                  <a:gd name="T35" fmla="*/ 251 h 365"/>
                  <a:gd name="T36" fmla="*/ 415 w 422"/>
                  <a:gd name="T37" fmla="*/ 203 h 365"/>
                  <a:gd name="T38" fmla="*/ 422 w 422"/>
                  <a:gd name="T39" fmla="*/ 160 h 365"/>
                  <a:gd name="T40" fmla="*/ 405 w 422"/>
                  <a:gd name="T41" fmla="*/ 148 h 365"/>
                  <a:gd name="T42" fmla="*/ 405 w 422"/>
                  <a:gd name="T43" fmla="*/ 193 h 365"/>
                  <a:gd name="T44" fmla="*/ 389 w 422"/>
                  <a:gd name="T45" fmla="*/ 247 h 365"/>
                  <a:gd name="T46" fmla="*/ 369 w 422"/>
                  <a:gd name="T47" fmla="*/ 301 h 365"/>
                  <a:gd name="T48" fmla="*/ 345 w 422"/>
                  <a:gd name="T49" fmla="*/ 324 h 365"/>
                  <a:gd name="T50" fmla="*/ 309 w 422"/>
                  <a:gd name="T51" fmla="*/ 349 h 365"/>
                  <a:gd name="T52" fmla="*/ 249 w 422"/>
                  <a:gd name="T53" fmla="*/ 356 h 365"/>
                  <a:gd name="T54" fmla="*/ 188 w 422"/>
                  <a:gd name="T55" fmla="*/ 349 h 365"/>
                  <a:gd name="T56" fmla="*/ 148 w 422"/>
                  <a:gd name="T57" fmla="*/ 336 h 365"/>
                  <a:gd name="T58" fmla="*/ 115 w 422"/>
                  <a:gd name="T59" fmla="*/ 314 h 365"/>
                  <a:gd name="T60" fmla="*/ 95 w 422"/>
                  <a:gd name="T61" fmla="*/ 288 h 365"/>
                  <a:gd name="T62" fmla="*/ 75 w 422"/>
                  <a:gd name="T63" fmla="*/ 247 h 365"/>
                  <a:gd name="T64" fmla="*/ 62 w 422"/>
                  <a:gd name="T65" fmla="*/ 210 h 365"/>
                  <a:gd name="T66" fmla="*/ 54 w 422"/>
                  <a:gd name="T67" fmla="*/ 160 h 365"/>
                  <a:gd name="T68" fmla="*/ 49 w 422"/>
                  <a:gd name="T69" fmla="*/ 128 h 365"/>
                  <a:gd name="T70" fmla="*/ 49 w 422"/>
                  <a:gd name="T71" fmla="*/ 81 h 365"/>
                  <a:gd name="T72" fmla="*/ 83 w 422"/>
                  <a:gd name="T73" fmla="*/ 73 h 365"/>
                  <a:gd name="T74" fmla="*/ 144 w 422"/>
                  <a:gd name="T75" fmla="*/ 60 h 365"/>
                  <a:gd name="T76" fmla="*/ 204 w 422"/>
                  <a:gd name="T77" fmla="*/ 57 h 365"/>
                  <a:gd name="T78" fmla="*/ 231 w 422"/>
                  <a:gd name="T79" fmla="*/ 57 h 365"/>
                  <a:gd name="T80" fmla="*/ 211 w 422"/>
                  <a:gd name="T81" fmla="*/ 44 h 365"/>
                  <a:gd name="T82" fmla="*/ 241 w 422"/>
                  <a:gd name="T83" fmla="*/ 36 h 365"/>
                  <a:gd name="T84" fmla="*/ 192 w 422"/>
                  <a:gd name="T85" fmla="*/ 34 h 365"/>
                  <a:gd name="T86" fmla="*/ 148 w 422"/>
                  <a:gd name="T87" fmla="*/ 37 h 365"/>
                  <a:gd name="T88" fmla="*/ 144 w 422"/>
                  <a:gd name="T89" fmla="*/ 0 h 365"/>
                  <a:gd name="T90" fmla="*/ 144 w 422"/>
                  <a:gd name="T9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22" h="365">
                    <a:moveTo>
                      <a:pt x="144" y="0"/>
                    </a:moveTo>
                    <a:lnTo>
                      <a:pt x="5" y="62"/>
                    </a:lnTo>
                    <a:lnTo>
                      <a:pt x="0" y="70"/>
                    </a:lnTo>
                    <a:lnTo>
                      <a:pt x="0" y="103"/>
                    </a:lnTo>
                    <a:lnTo>
                      <a:pt x="3" y="111"/>
                    </a:lnTo>
                    <a:lnTo>
                      <a:pt x="29" y="132"/>
                    </a:lnTo>
                    <a:lnTo>
                      <a:pt x="44" y="217"/>
                    </a:lnTo>
                    <a:lnTo>
                      <a:pt x="65" y="271"/>
                    </a:lnTo>
                    <a:lnTo>
                      <a:pt x="88" y="310"/>
                    </a:lnTo>
                    <a:lnTo>
                      <a:pt x="118" y="338"/>
                    </a:lnTo>
                    <a:lnTo>
                      <a:pt x="152" y="357"/>
                    </a:lnTo>
                    <a:lnTo>
                      <a:pt x="200" y="365"/>
                    </a:lnTo>
                    <a:lnTo>
                      <a:pt x="266" y="365"/>
                    </a:lnTo>
                    <a:lnTo>
                      <a:pt x="322" y="356"/>
                    </a:lnTo>
                    <a:lnTo>
                      <a:pt x="350" y="340"/>
                    </a:lnTo>
                    <a:lnTo>
                      <a:pt x="375" y="318"/>
                    </a:lnTo>
                    <a:lnTo>
                      <a:pt x="389" y="294"/>
                    </a:lnTo>
                    <a:lnTo>
                      <a:pt x="404" y="251"/>
                    </a:lnTo>
                    <a:lnTo>
                      <a:pt x="415" y="203"/>
                    </a:lnTo>
                    <a:lnTo>
                      <a:pt x="422" y="160"/>
                    </a:lnTo>
                    <a:lnTo>
                      <a:pt x="405" y="148"/>
                    </a:lnTo>
                    <a:lnTo>
                      <a:pt x="405" y="193"/>
                    </a:lnTo>
                    <a:lnTo>
                      <a:pt x="389" y="247"/>
                    </a:lnTo>
                    <a:lnTo>
                      <a:pt x="369" y="301"/>
                    </a:lnTo>
                    <a:lnTo>
                      <a:pt x="345" y="324"/>
                    </a:lnTo>
                    <a:lnTo>
                      <a:pt x="309" y="349"/>
                    </a:lnTo>
                    <a:lnTo>
                      <a:pt x="249" y="356"/>
                    </a:lnTo>
                    <a:lnTo>
                      <a:pt x="188" y="349"/>
                    </a:lnTo>
                    <a:lnTo>
                      <a:pt x="148" y="336"/>
                    </a:lnTo>
                    <a:lnTo>
                      <a:pt x="115" y="314"/>
                    </a:lnTo>
                    <a:lnTo>
                      <a:pt x="95" y="288"/>
                    </a:lnTo>
                    <a:lnTo>
                      <a:pt x="75" y="247"/>
                    </a:lnTo>
                    <a:lnTo>
                      <a:pt x="62" y="210"/>
                    </a:lnTo>
                    <a:lnTo>
                      <a:pt x="54" y="160"/>
                    </a:lnTo>
                    <a:lnTo>
                      <a:pt x="49" y="128"/>
                    </a:lnTo>
                    <a:lnTo>
                      <a:pt x="49" y="81"/>
                    </a:lnTo>
                    <a:lnTo>
                      <a:pt x="83" y="73"/>
                    </a:lnTo>
                    <a:lnTo>
                      <a:pt x="144" y="60"/>
                    </a:lnTo>
                    <a:lnTo>
                      <a:pt x="204" y="57"/>
                    </a:lnTo>
                    <a:lnTo>
                      <a:pt x="231" y="57"/>
                    </a:lnTo>
                    <a:lnTo>
                      <a:pt x="211" y="44"/>
                    </a:lnTo>
                    <a:lnTo>
                      <a:pt x="241" y="36"/>
                    </a:lnTo>
                    <a:lnTo>
                      <a:pt x="192" y="34"/>
                    </a:lnTo>
                    <a:lnTo>
                      <a:pt x="148" y="37"/>
                    </a:lnTo>
                    <a:lnTo>
                      <a:pt x="144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2" name="Freeform 112"/>
              <p:cNvSpPr>
                <a:spLocks/>
              </p:cNvSpPr>
              <p:nvPr/>
            </p:nvSpPr>
            <p:spPr bwMode="auto">
              <a:xfrm>
                <a:off x="2721" y="1478"/>
                <a:ext cx="82" cy="58"/>
              </a:xfrm>
              <a:custGeom>
                <a:avLst/>
                <a:gdLst>
                  <a:gd name="T0" fmla="*/ 17 w 247"/>
                  <a:gd name="T1" fmla="*/ 51 h 172"/>
                  <a:gd name="T2" fmla="*/ 85 w 247"/>
                  <a:gd name="T3" fmla="*/ 27 h 172"/>
                  <a:gd name="T4" fmla="*/ 120 w 247"/>
                  <a:gd name="T5" fmla="*/ 51 h 172"/>
                  <a:gd name="T6" fmla="*/ 120 w 247"/>
                  <a:gd name="T7" fmla="*/ 0 h 172"/>
                  <a:gd name="T8" fmla="*/ 129 w 247"/>
                  <a:gd name="T9" fmla="*/ 56 h 172"/>
                  <a:gd name="T10" fmla="*/ 154 w 247"/>
                  <a:gd name="T11" fmla="*/ 113 h 172"/>
                  <a:gd name="T12" fmla="*/ 190 w 247"/>
                  <a:gd name="T13" fmla="*/ 109 h 172"/>
                  <a:gd name="T14" fmla="*/ 213 w 247"/>
                  <a:gd name="T15" fmla="*/ 111 h 172"/>
                  <a:gd name="T16" fmla="*/ 247 w 247"/>
                  <a:gd name="T17" fmla="*/ 118 h 172"/>
                  <a:gd name="T18" fmla="*/ 244 w 247"/>
                  <a:gd name="T19" fmla="*/ 167 h 172"/>
                  <a:gd name="T20" fmla="*/ 220 w 247"/>
                  <a:gd name="T21" fmla="*/ 159 h 172"/>
                  <a:gd name="T22" fmla="*/ 190 w 247"/>
                  <a:gd name="T23" fmla="*/ 158 h 172"/>
                  <a:gd name="T24" fmla="*/ 168 w 247"/>
                  <a:gd name="T25" fmla="*/ 159 h 172"/>
                  <a:gd name="T26" fmla="*/ 158 w 247"/>
                  <a:gd name="T27" fmla="*/ 172 h 172"/>
                  <a:gd name="T28" fmla="*/ 145 w 247"/>
                  <a:gd name="T29" fmla="*/ 170 h 172"/>
                  <a:gd name="T30" fmla="*/ 140 w 247"/>
                  <a:gd name="T31" fmla="*/ 155 h 172"/>
                  <a:gd name="T32" fmla="*/ 125 w 247"/>
                  <a:gd name="T33" fmla="*/ 162 h 172"/>
                  <a:gd name="T34" fmla="*/ 125 w 247"/>
                  <a:gd name="T35" fmla="*/ 141 h 172"/>
                  <a:gd name="T36" fmla="*/ 114 w 247"/>
                  <a:gd name="T37" fmla="*/ 113 h 172"/>
                  <a:gd name="T38" fmla="*/ 72 w 247"/>
                  <a:gd name="T39" fmla="*/ 87 h 172"/>
                  <a:gd name="T40" fmla="*/ 3 w 247"/>
                  <a:gd name="T41" fmla="*/ 76 h 172"/>
                  <a:gd name="T42" fmla="*/ 23 w 247"/>
                  <a:gd name="T43" fmla="*/ 67 h 172"/>
                  <a:gd name="T44" fmla="*/ 0 w 247"/>
                  <a:gd name="T45" fmla="*/ 51 h 172"/>
                  <a:gd name="T46" fmla="*/ 17 w 247"/>
                  <a:gd name="T47" fmla="*/ 51 h 172"/>
                  <a:gd name="T48" fmla="*/ 17 w 247"/>
                  <a:gd name="T49" fmla="*/ 5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7" h="172">
                    <a:moveTo>
                      <a:pt x="17" y="51"/>
                    </a:moveTo>
                    <a:lnTo>
                      <a:pt x="85" y="27"/>
                    </a:lnTo>
                    <a:lnTo>
                      <a:pt x="120" y="51"/>
                    </a:lnTo>
                    <a:lnTo>
                      <a:pt x="120" y="0"/>
                    </a:lnTo>
                    <a:lnTo>
                      <a:pt x="129" y="56"/>
                    </a:lnTo>
                    <a:lnTo>
                      <a:pt x="154" y="113"/>
                    </a:lnTo>
                    <a:lnTo>
                      <a:pt x="190" y="109"/>
                    </a:lnTo>
                    <a:lnTo>
                      <a:pt x="213" y="111"/>
                    </a:lnTo>
                    <a:lnTo>
                      <a:pt x="247" y="118"/>
                    </a:lnTo>
                    <a:lnTo>
                      <a:pt x="244" y="167"/>
                    </a:lnTo>
                    <a:lnTo>
                      <a:pt x="220" y="159"/>
                    </a:lnTo>
                    <a:lnTo>
                      <a:pt x="190" y="158"/>
                    </a:lnTo>
                    <a:lnTo>
                      <a:pt x="168" y="159"/>
                    </a:lnTo>
                    <a:lnTo>
                      <a:pt x="158" y="172"/>
                    </a:lnTo>
                    <a:lnTo>
                      <a:pt x="145" y="170"/>
                    </a:lnTo>
                    <a:lnTo>
                      <a:pt x="140" y="155"/>
                    </a:lnTo>
                    <a:lnTo>
                      <a:pt x="125" y="162"/>
                    </a:lnTo>
                    <a:lnTo>
                      <a:pt x="125" y="141"/>
                    </a:lnTo>
                    <a:lnTo>
                      <a:pt x="114" y="113"/>
                    </a:lnTo>
                    <a:lnTo>
                      <a:pt x="72" y="87"/>
                    </a:lnTo>
                    <a:lnTo>
                      <a:pt x="3" y="76"/>
                    </a:lnTo>
                    <a:lnTo>
                      <a:pt x="23" y="67"/>
                    </a:lnTo>
                    <a:lnTo>
                      <a:pt x="0" y="51"/>
                    </a:lnTo>
                    <a:lnTo>
                      <a:pt x="17" y="51"/>
                    </a:lnTo>
                    <a:lnTo>
                      <a:pt x="17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3" name="Freeform 113"/>
              <p:cNvSpPr>
                <a:spLocks/>
              </p:cNvSpPr>
              <p:nvPr/>
            </p:nvSpPr>
            <p:spPr bwMode="auto">
              <a:xfrm>
                <a:off x="2844" y="1491"/>
                <a:ext cx="100" cy="113"/>
              </a:xfrm>
              <a:custGeom>
                <a:avLst/>
                <a:gdLst>
                  <a:gd name="T0" fmla="*/ 182 w 300"/>
                  <a:gd name="T1" fmla="*/ 13 h 338"/>
                  <a:gd name="T2" fmla="*/ 142 w 300"/>
                  <a:gd name="T3" fmla="*/ 22 h 338"/>
                  <a:gd name="T4" fmla="*/ 175 w 300"/>
                  <a:gd name="T5" fmla="*/ 41 h 338"/>
                  <a:gd name="T6" fmla="*/ 145 w 300"/>
                  <a:gd name="T7" fmla="*/ 38 h 338"/>
                  <a:gd name="T8" fmla="*/ 100 w 300"/>
                  <a:gd name="T9" fmla="*/ 38 h 338"/>
                  <a:gd name="T10" fmla="*/ 61 w 300"/>
                  <a:gd name="T11" fmla="*/ 52 h 338"/>
                  <a:gd name="T12" fmla="*/ 86 w 300"/>
                  <a:gd name="T13" fmla="*/ 49 h 338"/>
                  <a:gd name="T14" fmla="*/ 97 w 300"/>
                  <a:gd name="T15" fmla="*/ 68 h 338"/>
                  <a:gd name="T16" fmla="*/ 107 w 300"/>
                  <a:gd name="T17" fmla="*/ 55 h 338"/>
                  <a:gd name="T18" fmla="*/ 112 w 300"/>
                  <a:gd name="T19" fmla="*/ 57 h 338"/>
                  <a:gd name="T20" fmla="*/ 112 w 300"/>
                  <a:gd name="T21" fmla="*/ 73 h 338"/>
                  <a:gd name="T22" fmla="*/ 126 w 300"/>
                  <a:gd name="T23" fmla="*/ 87 h 338"/>
                  <a:gd name="T24" fmla="*/ 142 w 300"/>
                  <a:gd name="T25" fmla="*/ 81 h 338"/>
                  <a:gd name="T26" fmla="*/ 129 w 300"/>
                  <a:gd name="T27" fmla="*/ 80 h 338"/>
                  <a:gd name="T28" fmla="*/ 126 w 300"/>
                  <a:gd name="T29" fmla="*/ 73 h 338"/>
                  <a:gd name="T30" fmla="*/ 138 w 300"/>
                  <a:gd name="T31" fmla="*/ 64 h 338"/>
                  <a:gd name="T32" fmla="*/ 138 w 300"/>
                  <a:gd name="T33" fmla="*/ 53 h 338"/>
                  <a:gd name="T34" fmla="*/ 164 w 300"/>
                  <a:gd name="T35" fmla="*/ 57 h 338"/>
                  <a:gd name="T36" fmla="*/ 170 w 300"/>
                  <a:gd name="T37" fmla="*/ 80 h 338"/>
                  <a:gd name="T38" fmla="*/ 177 w 300"/>
                  <a:gd name="T39" fmla="*/ 68 h 338"/>
                  <a:gd name="T40" fmla="*/ 206 w 300"/>
                  <a:gd name="T41" fmla="*/ 71 h 338"/>
                  <a:gd name="T42" fmla="*/ 224 w 300"/>
                  <a:gd name="T43" fmla="*/ 104 h 338"/>
                  <a:gd name="T44" fmla="*/ 208 w 300"/>
                  <a:gd name="T45" fmla="*/ 117 h 338"/>
                  <a:gd name="T46" fmla="*/ 177 w 300"/>
                  <a:gd name="T47" fmla="*/ 124 h 338"/>
                  <a:gd name="T48" fmla="*/ 199 w 300"/>
                  <a:gd name="T49" fmla="*/ 129 h 338"/>
                  <a:gd name="T50" fmla="*/ 199 w 300"/>
                  <a:gd name="T51" fmla="*/ 157 h 338"/>
                  <a:gd name="T52" fmla="*/ 160 w 300"/>
                  <a:gd name="T53" fmla="*/ 196 h 338"/>
                  <a:gd name="T54" fmla="*/ 223 w 300"/>
                  <a:gd name="T55" fmla="*/ 174 h 338"/>
                  <a:gd name="T56" fmla="*/ 268 w 300"/>
                  <a:gd name="T57" fmla="*/ 131 h 338"/>
                  <a:gd name="T58" fmla="*/ 268 w 300"/>
                  <a:gd name="T59" fmla="*/ 191 h 338"/>
                  <a:gd name="T60" fmla="*/ 260 w 300"/>
                  <a:gd name="T61" fmla="*/ 244 h 338"/>
                  <a:gd name="T62" fmla="*/ 242 w 300"/>
                  <a:gd name="T63" fmla="*/ 278 h 338"/>
                  <a:gd name="T64" fmla="*/ 224 w 300"/>
                  <a:gd name="T65" fmla="*/ 303 h 338"/>
                  <a:gd name="T66" fmla="*/ 195 w 300"/>
                  <a:gd name="T67" fmla="*/ 317 h 338"/>
                  <a:gd name="T68" fmla="*/ 153 w 300"/>
                  <a:gd name="T69" fmla="*/ 325 h 338"/>
                  <a:gd name="T70" fmla="*/ 102 w 300"/>
                  <a:gd name="T71" fmla="*/ 325 h 338"/>
                  <a:gd name="T72" fmla="*/ 66 w 300"/>
                  <a:gd name="T73" fmla="*/ 316 h 338"/>
                  <a:gd name="T74" fmla="*/ 33 w 300"/>
                  <a:gd name="T75" fmla="*/ 307 h 338"/>
                  <a:gd name="T76" fmla="*/ 0 w 300"/>
                  <a:gd name="T77" fmla="*/ 290 h 338"/>
                  <a:gd name="T78" fmla="*/ 8 w 300"/>
                  <a:gd name="T79" fmla="*/ 314 h 338"/>
                  <a:gd name="T80" fmla="*/ 59 w 300"/>
                  <a:gd name="T81" fmla="*/ 332 h 338"/>
                  <a:gd name="T82" fmla="*/ 109 w 300"/>
                  <a:gd name="T83" fmla="*/ 338 h 338"/>
                  <a:gd name="T84" fmla="*/ 156 w 300"/>
                  <a:gd name="T85" fmla="*/ 337 h 338"/>
                  <a:gd name="T86" fmla="*/ 195 w 300"/>
                  <a:gd name="T87" fmla="*/ 329 h 338"/>
                  <a:gd name="T88" fmla="*/ 225 w 300"/>
                  <a:gd name="T89" fmla="*/ 317 h 338"/>
                  <a:gd name="T90" fmla="*/ 248 w 300"/>
                  <a:gd name="T91" fmla="*/ 297 h 338"/>
                  <a:gd name="T92" fmla="*/ 270 w 300"/>
                  <a:gd name="T93" fmla="*/ 261 h 338"/>
                  <a:gd name="T94" fmla="*/ 284 w 300"/>
                  <a:gd name="T95" fmla="*/ 217 h 338"/>
                  <a:gd name="T96" fmla="*/ 287 w 300"/>
                  <a:gd name="T97" fmla="*/ 170 h 338"/>
                  <a:gd name="T98" fmla="*/ 287 w 300"/>
                  <a:gd name="T99" fmla="*/ 108 h 338"/>
                  <a:gd name="T100" fmla="*/ 288 w 300"/>
                  <a:gd name="T101" fmla="*/ 68 h 338"/>
                  <a:gd name="T102" fmla="*/ 300 w 300"/>
                  <a:gd name="T103" fmla="*/ 23 h 338"/>
                  <a:gd name="T104" fmla="*/ 290 w 300"/>
                  <a:gd name="T105" fmla="*/ 4 h 338"/>
                  <a:gd name="T106" fmla="*/ 218 w 300"/>
                  <a:gd name="T107" fmla="*/ 4 h 338"/>
                  <a:gd name="T108" fmla="*/ 133 w 300"/>
                  <a:gd name="T109" fmla="*/ 0 h 338"/>
                  <a:gd name="T110" fmla="*/ 182 w 300"/>
                  <a:gd name="T111" fmla="*/ 13 h 338"/>
                  <a:gd name="T112" fmla="*/ 182 w 300"/>
                  <a:gd name="T113" fmla="*/ 13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" h="338">
                    <a:moveTo>
                      <a:pt x="182" y="13"/>
                    </a:moveTo>
                    <a:lnTo>
                      <a:pt x="142" y="22"/>
                    </a:lnTo>
                    <a:lnTo>
                      <a:pt x="175" y="41"/>
                    </a:lnTo>
                    <a:lnTo>
                      <a:pt x="145" y="38"/>
                    </a:lnTo>
                    <a:lnTo>
                      <a:pt x="100" y="38"/>
                    </a:lnTo>
                    <a:lnTo>
                      <a:pt x="61" y="52"/>
                    </a:lnTo>
                    <a:lnTo>
                      <a:pt x="86" y="49"/>
                    </a:lnTo>
                    <a:lnTo>
                      <a:pt x="97" y="68"/>
                    </a:lnTo>
                    <a:lnTo>
                      <a:pt x="107" y="55"/>
                    </a:lnTo>
                    <a:lnTo>
                      <a:pt x="112" y="57"/>
                    </a:lnTo>
                    <a:lnTo>
                      <a:pt x="112" y="73"/>
                    </a:lnTo>
                    <a:lnTo>
                      <a:pt x="126" y="87"/>
                    </a:lnTo>
                    <a:lnTo>
                      <a:pt x="142" y="81"/>
                    </a:lnTo>
                    <a:lnTo>
                      <a:pt x="129" y="80"/>
                    </a:lnTo>
                    <a:lnTo>
                      <a:pt x="126" y="73"/>
                    </a:lnTo>
                    <a:lnTo>
                      <a:pt x="138" y="64"/>
                    </a:lnTo>
                    <a:lnTo>
                      <a:pt x="138" y="53"/>
                    </a:lnTo>
                    <a:lnTo>
                      <a:pt x="164" y="57"/>
                    </a:lnTo>
                    <a:lnTo>
                      <a:pt x="170" y="80"/>
                    </a:lnTo>
                    <a:lnTo>
                      <a:pt x="177" y="68"/>
                    </a:lnTo>
                    <a:lnTo>
                      <a:pt x="206" y="71"/>
                    </a:lnTo>
                    <a:lnTo>
                      <a:pt x="224" y="104"/>
                    </a:lnTo>
                    <a:lnTo>
                      <a:pt x="208" y="117"/>
                    </a:lnTo>
                    <a:lnTo>
                      <a:pt x="177" y="124"/>
                    </a:lnTo>
                    <a:lnTo>
                      <a:pt x="199" y="129"/>
                    </a:lnTo>
                    <a:lnTo>
                      <a:pt x="199" y="157"/>
                    </a:lnTo>
                    <a:lnTo>
                      <a:pt x="160" y="196"/>
                    </a:lnTo>
                    <a:lnTo>
                      <a:pt x="223" y="174"/>
                    </a:lnTo>
                    <a:lnTo>
                      <a:pt x="268" y="131"/>
                    </a:lnTo>
                    <a:lnTo>
                      <a:pt x="268" y="191"/>
                    </a:lnTo>
                    <a:lnTo>
                      <a:pt x="260" y="244"/>
                    </a:lnTo>
                    <a:lnTo>
                      <a:pt x="242" y="278"/>
                    </a:lnTo>
                    <a:lnTo>
                      <a:pt x="224" y="303"/>
                    </a:lnTo>
                    <a:lnTo>
                      <a:pt x="195" y="317"/>
                    </a:lnTo>
                    <a:lnTo>
                      <a:pt x="153" y="325"/>
                    </a:lnTo>
                    <a:lnTo>
                      <a:pt x="102" y="325"/>
                    </a:lnTo>
                    <a:lnTo>
                      <a:pt x="66" y="316"/>
                    </a:lnTo>
                    <a:lnTo>
                      <a:pt x="33" y="307"/>
                    </a:lnTo>
                    <a:lnTo>
                      <a:pt x="0" y="290"/>
                    </a:lnTo>
                    <a:lnTo>
                      <a:pt x="8" y="314"/>
                    </a:lnTo>
                    <a:lnTo>
                      <a:pt x="59" y="332"/>
                    </a:lnTo>
                    <a:lnTo>
                      <a:pt x="109" y="338"/>
                    </a:lnTo>
                    <a:lnTo>
                      <a:pt x="156" y="337"/>
                    </a:lnTo>
                    <a:lnTo>
                      <a:pt x="195" y="329"/>
                    </a:lnTo>
                    <a:lnTo>
                      <a:pt x="225" y="317"/>
                    </a:lnTo>
                    <a:lnTo>
                      <a:pt x="248" y="297"/>
                    </a:lnTo>
                    <a:lnTo>
                      <a:pt x="270" y="261"/>
                    </a:lnTo>
                    <a:lnTo>
                      <a:pt x="284" y="217"/>
                    </a:lnTo>
                    <a:lnTo>
                      <a:pt x="287" y="170"/>
                    </a:lnTo>
                    <a:lnTo>
                      <a:pt x="287" y="108"/>
                    </a:lnTo>
                    <a:lnTo>
                      <a:pt x="288" y="68"/>
                    </a:lnTo>
                    <a:lnTo>
                      <a:pt x="300" y="23"/>
                    </a:lnTo>
                    <a:lnTo>
                      <a:pt x="290" y="4"/>
                    </a:lnTo>
                    <a:lnTo>
                      <a:pt x="218" y="4"/>
                    </a:lnTo>
                    <a:lnTo>
                      <a:pt x="133" y="0"/>
                    </a:lnTo>
                    <a:lnTo>
                      <a:pt x="182" y="13"/>
                    </a:lnTo>
                    <a:lnTo>
                      <a:pt x="182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4" name="Freeform 114"/>
              <p:cNvSpPr>
                <a:spLocks/>
              </p:cNvSpPr>
              <p:nvPr/>
            </p:nvSpPr>
            <p:spPr bwMode="auto">
              <a:xfrm>
                <a:off x="2875" y="1518"/>
                <a:ext cx="26" cy="12"/>
              </a:xfrm>
              <a:custGeom>
                <a:avLst/>
                <a:gdLst>
                  <a:gd name="T0" fmla="*/ 0 w 79"/>
                  <a:gd name="T1" fmla="*/ 0 h 37"/>
                  <a:gd name="T2" fmla="*/ 11 w 79"/>
                  <a:gd name="T3" fmla="*/ 19 h 37"/>
                  <a:gd name="T4" fmla="*/ 32 w 79"/>
                  <a:gd name="T5" fmla="*/ 28 h 37"/>
                  <a:gd name="T6" fmla="*/ 53 w 79"/>
                  <a:gd name="T7" fmla="*/ 26 h 37"/>
                  <a:gd name="T8" fmla="*/ 69 w 79"/>
                  <a:gd name="T9" fmla="*/ 23 h 37"/>
                  <a:gd name="T10" fmla="*/ 79 w 79"/>
                  <a:gd name="T11" fmla="*/ 7 h 37"/>
                  <a:gd name="T12" fmla="*/ 72 w 79"/>
                  <a:gd name="T13" fmla="*/ 24 h 37"/>
                  <a:gd name="T14" fmla="*/ 63 w 79"/>
                  <a:gd name="T15" fmla="*/ 33 h 37"/>
                  <a:gd name="T16" fmla="*/ 43 w 79"/>
                  <a:gd name="T17" fmla="*/ 37 h 37"/>
                  <a:gd name="T18" fmla="*/ 19 w 79"/>
                  <a:gd name="T19" fmla="*/ 33 h 37"/>
                  <a:gd name="T20" fmla="*/ 7 w 79"/>
                  <a:gd name="T21" fmla="*/ 23 h 37"/>
                  <a:gd name="T22" fmla="*/ 0 w 79"/>
                  <a:gd name="T23" fmla="*/ 0 h 37"/>
                  <a:gd name="T24" fmla="*/ 0 w 79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" h="37">
                    <a:moveTo>
                      <a:pt x="0" y="0"/>
                    </a:moveTo>
                    <a:lnTo>
                      <a:pt x="11" y="19"/>
                    </a:lnTo>
                    <a:lnTo>
                      <a:pt x="32" y="28"/>
                    </a:lnTo>
                    <a:lnTo>
                      <a:pt x="53" y="26"/>
                    </a:lnTo>
                    <a:lnTo>
                      <a:pt x="69" y="23"/>
                    </a:lnTo>
                    <a:lnTo>
                      <a:pt x="79" y="7"/>
                    </a:lnTo>
                    <a:lnTo>
                      <a:pt x="72" y="24"/>
                    </a:lnTo>
                    <a:lnTo>
                      <a:pt x="63" y="33"/>
                    </a:lnTo>
                    <a:lnTo>
                      <a:pt x="43" y="37"/>
                    </a:lnTo>
                    <a:lnTo>
                      <a:pt x="19" y="33"/>
                    </a:lnTo>
                    <a:lnTo>
                      <a:pt x="7" y="2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5" name="Freeform 115"/>
              <p:cNvSpPr>
                <a:spLocks/>
              </p:cNvSpPr>
              <p:nvPr/>
            </p:nvSpPr>
            <p:spPr bwMode="auto">
              <a:xfrm>
                <a:off x="2695" y="1507"/>
                <a:ext cx="19" cy="13"/>
              </a:xfrm>
              <a:custGeom>
                <a:avLst/>
                <a:gdLst>
                  <a:gd name="T0" fmla="*/ 18 w 58"/>
                  <a:gd name="T1" fmla="*/ 0 h 38"/>
                  <a:gd name="T2" fmla="*/ 58 w 58"/>
                  <a:gd name="T3" fmla="*/ 8 h 38"/>
                  <a:gd name="T4" fmla="*/ 49 w 58"/>
                  <a:gd name="T5" fmla="*/ 38 h 38"/>
                  <a:gd name="T6" fmla="*/ 0 w 58"/>
                  <a:gd name="T7" fmla="*/ 38 h 38"/>
                  <a:gd name="T8" fmla="*/ 0 w 58"/>
                  <a:gd name="T9" fmla="*/ 17 h 38"/>
                  <a:gd name="T10" fmla="*/ 18 w 58"/>
                  <a:gd name="T11" fmla="*/ 0 h 38"/>
                  <a:gd name="T12" fmla="*/ 18 w 58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38">
                    <a:moveTo>
                      <a:pt x="18" y="0"/>
                    </a:moveTo>
                    <a:lnTo>
                      <a:pt x="58" y="8"/>
                    </a:lnTo>
                    <a:lnTo>
                      <a:pt x="49" y="38"/>
                    </a:lnTo>
                    <a:lnTo>
                      <a:pt x="0" y="38"/>
                    </a:lnTo>
                    <a:lnTo>
                      <a:pt x="0" y="17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6" name="Freeform 116"/>
              <p:cNvSpPr>
                <a:spLocks/>
              </p:cNvSpPr>
              <p:nvPr/>
            </p:nvSpPr>
            <p:spPr bwMode="auto">
              <a:xfrm>
                <a:off x="2705" y="1515"/>
                <a:ext cx="56" cy="23"/>
              </a:xfrm>
              <a:custGeom>
                <a:avLst/>
                <a:gdLst>
                  <a:gd name="T0" fmla="*/ 12 w 168"/>
                  <a:gd name="T1" fmla="*/ 12 h 69"/>
                  <a:gd name="T2" fmla="*/ 0 w 168"/>
                  <a:gd name="T3" fmla="*/ 35 h 69"/>
                  <a:gd name="T4" fmla="*/ 23 w 168"/>
                  <a:gd name="T5" fmla="*/ 37 h 69"/>
                  <a:gd name="T6" fmla="*/ 23 w 168"/>
                  <a:gd name="T7" fmla="*/ 53 h 69"/>
                  <a:gd name="T8" fmla="*/ 45 w 168"/>
                  <a:gd name="T9" fmla="*/ 69 h 69"/>
                  <a:gd name="T10" fmla="*/ 45 w 168"/>
                  <a:gd name="T11" fmla="*/ 50 h 69"/>
                  <a:gd name="T12" fmla="*/ 31 w 168"/>
                  <a:gd name="T13" fmla="*/ 35 h 69"/>
                  <a:gd name="T14" fmla="*/ 28 w 168"/>
                  <a:gd name="T15" fmla="*/ 20 h 69"/>
                  <a:gd name="T16" fmla="*/ 78 w 168"/>
                  <a:gd name="T17" fmla="*/ 9 h 69"/>
                  <a:gd name="T18" fmla="*/ 72 w 168"/>
                  <a:gd name="T19" fmla="*/ 28 h 69"/>
                  <a:gd name="T20" fmla="*/ 79 w 168"/>
                  <a:gd name="T21" fmla="*/ 46 h 69"/>
                  <a:gd name="T22" fmla="*/ 78 w 168"/>
                  <a:gd name="T23" fmla="*/ 26 h 69"/>
                  <a:gd name="T24" fmla="*/ 91 w 168"/>
                  <a:gd name="T25" fmla="*/ 4 h 69"/>
                  <a:gd name="T26" fmla="*/ 106 w 168"/>
                  <a:gd name="T27" fmla="*/ 8 h 69"/>
                  <a:gd name="T28" fmla="*/ 104 w 168"/>
                  <a:gd name="T29" fmla="*/ 18 h 69"/>
                  <a:gd name="T30" fmla="*/ 118 w 168"/>
                  <a:gd name="T31" fmla="*/ 26 h 69"/>
                  <a:gd name="T32" fmla="*/ 104 w 168"/>
                  <a:gd name="T33" fmla="*/ 35 h 69"/>
                  <a:gd name="T34" fmla="*/ 125 w 168"/>
                  <a:gd name="T35" fmla="*/ 37 h 69"/>
                  <a:gd name="T36" fmla="*/ 136 w 168"/>
                  <a:gd name="T37" fmla="*/ 18 h 69"/>
                  <a:gd name="T38" fmla="*/ 157 w 168"/>
                  <a:gd name="T39" fmla="*/ 22 h 69"/>
                  <a:gd name="T40" fmla="*/ 168 w 168"/>
                  <a:gd name="T41" fmla="*/ 28 h 69"/>
                  <a:gd name="T42" fmla="*/ 148 w 168"/>
                  <a:gd name="T43" fmla="*/ 12 h 69"/>
                  <a:gd name="T44" fmla="*/ 115 w 168"/>
                  <a:gd name="T45" fmla="*/ 0 h 69"/>
                  <a:gd name="T46" fmla="*/ 74 w 168"/>
                  <a:gd name="T47" fmla="*/ 0 h 69"/>
                  <a:gd name="T48" fmla="*/ 26 w 168"/>
                  <a:gd name="T49" fmla="*/ 9 h 69"/>
                  <a:gd name="T50" fmla="*/ 12 w 168"/>
                  <a:gd name="T51" fmla="*/ 12 h 69"/>
                  <a:gd name="T52" fmla="*/ 12 w 168"/>
                  <a:gd name="T53" fmla="*/ 1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8" h="69">
                    <a:moveTo>
                      <a:pt x="12" y="12"/>
                    </a:moveTo>
                    <a:lnTo>
                      <a:pt x="0" y="35"/>
                    </a:lnTo>
                    <a:lnTo>
                      <a:pt x="23" y="37"/>
                    </a:lnTo>
                    <a:lnTo>
                      <a:pt x="23" y="53"/>
                    </a:lnTo>
                    <a:lnTo>
                      <a:pt x="45" y="69"/>
                    </a:lnTo>
                    <a:lnTo>
                      <a:pt x="45" y="50"/>
                    </a:lnTo>
                    <a:lnTo>
                      <a:pt x="31" y="35"/>
                    </a:lnTo>
                    <a:lnTo>
                      <a:pt x="28" y="20"/>
                    </a:lnTo>
                    <a:lnTo>
                      <a:pt x="78" y="9"/>
                    </a:lnTo>
                    <a:lnTo>
                      <a:pt x="72" y="28"/>
                    </a:lnTo>
                    <a:lnTo>
                      <a:pt x="79" y="46"/>
                    </a:lnTo>
                    <a:lnTo>
                      <a:pt x="78" y="26"/>
                    </a:lnTo>
                    <a:lnTo>
                      <a:pt x="91" y="4"/>
                    </a:lnTo>
                    <a:lnTo>
                      <a:pt x="106" y="8"/>
                    </a:lnTo>
                    <a:lnTo>
                      <a:pt x="104" y="18"/>
                    </a:lnTo>
                    <a:lnTo>
                      <a:pt x="118" y="26"/>
                    </a:lnTo>
                    <a:lnTo>
                      <a:pt x="104" y="35"/>
                    </a:lnTo>
                    <a:lnTo>
                      <a:pt x="125" y="37"/>
                    </a:lnTo>
                    <a:lnTo>
                      <a:pt x="136" y="18"/>
                    </a:lnTo>
                    <a:lnTo>
                      <a:pt x="157" y="22"/>
                    </a:lnTo>
                    <a:lnTo>
                      <a:pt x="168" y="28"/>
                    </a:lnTo>
                    <a:lnTo>
                      <a:pt x="148" y="12"/>
                    </a:lnTo>
                    <a:lnTo>
                      <a:pt x="115" y="0"/>
                    </a:lnTo>
                    <a:lnTo>
                      <a:pt x="74" y="0"/>
                    </a:lnTo>
                    <a:lnTo>
                      <a:pt x="26" y="9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7" name="Freeform 117"/>
              <p:cNvSpPr>
                <a:spLocks/>
              </p:cNvSpPr>
              <p:nvPr/>
            </p:nvSpPr>
            <p:spPr bwMode="auto">
              <a:xfrm>
                <a:off x="2733" y="1519"/>
                <a:ext cx="28" cy="19"/>
              </a:xfrm>
              <a:custGeom>
                <a:avLst/>
                <a:gdLst>
                  <a:gd name="T0" fmla="*/ 0 w 83"/>
                  <a:gd name="T1" fmla="*/ 41 h 57"/>
                  <a:gd name="T2" fmla="*/ 23 w 83"/>
                  <a:gd name="T3" fmla="*/ 51 h 57"/>
                  <a:gd name="T4" fmla="*/ 49 w 83"/>
                  <a:gd name="T5" fmla="*/ 48 h 57"/>
                  <a:gd name="T6" fmla="*/ 65 w 83"/>
                  <a:gd name="T7" fmla="*/ 30 h 57"/>
                  <a:gd name="T8" fmla="*/ 62 w 83"/>
                  <a:gd name="T9" fmla="*/ 20 h 57"/>
                  <a:gd name="T10" fmla="*/ 57 w 83"/>
                  <a:gd name="T11" fmla="*/ 0 h 57"/>
                  <a:gd name="T12" fmla="*/ 83 w 83"/>
                  <a:gd name="T13" fmla="*/ 16 h 57"/>
                  <a:gd name="T14" fmla="*/ 74 w 83"/>
                  <a:gd name="T15" fmla="*/ 25 h 57"/>
                  <a:gd name="T16" fmla="*/ 62 w 83"/>
                  <a:gd name="T17" fmla="*/ 46 h 57"/>
                  <a:gd name="T18" fmla="*/ 49 w 83"/>
                  <a:gd name="T19" fmla="*/ 53 h 57"/>
                  <a:gd name="T20" fmla="*/ 18 w 83"/>
                  <a:gd name="T21" fmla="*/ 57 h 57"/>
                  <a:gd name="T22" fmla="*/ 0 w 83"/>
                  <a:gd name="T23" fmla="*/ 41 h 57"/>
                  <a:gd name="T24" fmla="*/ 0 w 83"/>
                  <a:gd name="T25" fmla="*/ 4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7">
                    <a:moveTo>
                      <a:pt x="0" y="41"/>
                    </a:moveTo>
                    <a:lnTo>
                      <a:pt x="23" y="51"/>
                    </a:lnTo>
                    <a:lnTo>
                      <a:pt x="49" y="48"/>
                    </a:lnTo>
                    <a:lnTo>
                      <a:pt x="65" y="30"/>
                    </a:lnTo>
                    <a:lnTo>
                      <a:pt x="62" y="20"/>
                    </a:lnTo>
                    <a:lnTo>
                      <a:pt x="57" y="0"/>
                    </a:lnTo>
                    <a:lnTo>
                      <a:pt x="83" y="16"/>
                    </a:lnTo>
                    <a:lnTo>
                      <a:pt x="74" y="25"/>
                    </a:lnTo>
                    <a:lnTo>
                      <a:pt x="62" y="46"/>
                    </a:lnTo>
                    <a:lnTo>
                      <a:pt x="49" y="53"/>
                    </a:lnTo>
                    <a:lnTo>
                      <a:pt x="18" y="57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8" name="Freeform 118"/>
              <p:cNvSpPr>
                <a:spLocks/>
              </p:cNvSpPr>
              <p:nvPr/>
            </p:nvSpPr>
            <p:spPr bwMode="auto">
              <a:xfrm>
                <a:off x="2724" y="1540"/>
                <a:ext cx="40" cy="32"/>
              </a:xfrm>
              <a:custGeom>
                <a:avLst/>
                <a:gdLst>
                  <a:gd name="T0" fmla="*/ 105 w 122"/>
                  <a:gd name="T1" fmla="*/ 0 h 95"/>
                  <a:gd name="T2" fmla="*/ 97 w 122"/>
                  <a:gd name="T3" fmla="*/ 17 h 95"/>
                  <a:gd name="T4" fmla="*/ 115 w 122"/>
                  <a:gd name="T5" fmla="*/ 12 h 95"/>
                  <a:gd name="T6" fmla="*/ 122 w 122"/>
                  <a:gd name="T7" fmla="*/ 23 h 95"/>
                  <a:gd name="T8" fmla="*/ 106 w 122"/>
                  <a:gd name="T9" fmla="*/ 47 h 95"/>
                  <a:gd name="T10" fmla="*/ 37 w 122"/>
                  <a:gd name="T11" fmla="*/ 95 h 95"/>
                  <a:gd name="T12" fmla="*/ 23 w 122"/>
                  <a:gd name="T13" fmla="*/ 70 h 95"/>
                  <a:gd name="T14" fmla="*/ 0 w 122"/>
                  <a:gd name="T15" fmla="*/ 67 h 95"/>
                  <a:gd name="T16" fmla="*/ 46 w 122"/>
                  <a:gd name="T17" fmla="*/ 40 h 95"/>
                  <a:gd name="T18" fmla="*/ 86 w 122"/>
                  <a:gd name="T19" fmla="*/ 12 h 95"/>
                  <a:gd name="T20" fmla="*/ 105 w 122"/>
                  <a:gd name="T21" fmla="*/ 0 h 95"/>
                  <a:gd name="T22" fmla="*/ 105 w 122"/>
                  <a:gd name="T2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2" h="95">
                    <a:moveTo>
                      <a:pt x="105" y="0"/>
                    </a:moveTo>
                    <a:lnTo>
                      <a:pt x="97" y="17"/>
                    </a:lnTo>
                    <a:lnTo>
                      <a:pt x="115" y="12"/>
                    </a:lnTo>
                    <a:lnTo>
                      <a:pt x="122" y="23"/>
                    </a:lnTo>
                    <a:lnTo>
                      <a:pt x="106" y="47"/>
                    </a:lnTo>
                    <a:lnTo>
                      <a:pt x="37" y="95"/>
                    </a:lnTo>
                    <a:lnTo>
                      <a:pt x="23" y="70"/>
                    </a:lnTo>
                    <a:lnTo>
                      <a:pt x="0" y="67"/>
                    </a:lnTo>
                    <a:lnTo>
                      <a:pt x="46" y="40"/>
                    </a:lnTo>
                    <a:lnTo>
                      <a:pt x="86" y="12"/>
                    </a:lnTo>
                    <a:lnTo>
                      <a:pt x="105" y="0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9" name="Freeform 119"/>
              <p:cNvSpPr>
                <a:spLocks/>
              </p:cNvSpPr>
              <p:nvPr/>
            </p:nvSpPr>
            <p:spPr bwMode="auto">
              <a:xfrm>
                <a:off x="2862" y="1467"/>
                <a:ext cx="300" cy="608"/>
              </a:xfrm>
              <a:custGeom>
                <a:avLst/>
                <a:gdLst>
                  <a:gd name="T0" fmla="*/ 793 w 900"/>
                  <a:gd name="T1" fmla="*/ 0 h 1824"/>
                  <a:gd name="T2" fmla="*/ 886 w 900"/>
                  <a:gd name="T3" fmla="*/ 186 h 1824"/>
                  <a:gd name="T4" fmla="*/ 900 w 900"/>
                  <a:gd name="T5" fmla="*/ 225 h 1824"/>
                  <a:gd name="T6" fmla="*/ 900 w 900"/>
                  <a:gd name="T7" fmla="*/ 273 h 1824"/>
                  <a:gd name="T8" fmla="*/ 819 w 900"/>
                  <a:gd name="T9" fmla="*/ 484 h 1824"/>
                  <a:gd name="T10" fmla="*/ 713 w 900"/>
                  <a:gd name="T11" fmla="*/ 709 h 1824"/>
                  <a:gd name="T12" fmla="*/ 567 w 900"/>
                  <a:gd name="T13" fmla="*/ 949 h 1824"/>
                  <a:gd name="T14" fmla="*/ 499 w 900"/>
                  <a:gd name="T15" fmla="*/ 1061 h 1824"/>
                  <a:gd name="T16" fmla="*/ 460 w 900"/>
                  <a:gd name="T17" fmla="*/ 1214 h 1824"/>
                  <a:gd name="T18" fmla="*/ 460 w 900"/>
                  <a:gd name="T19" fmla="*/ 1313 h 1824"/>
                  <a:gd name="T20" fmla="*/ 473 w 900"/>
                  <a:gd name="T21" fmla="*/ 1347 h 1824"/>
                  <a:gd name="T22" fmla="*/ 473 w 900"/>
                  <a:gd name="T23" fmla="*/ 1380 h 1824"/>
                  <a:gd name="T24" fmla="*/ 413 w 900"/>
                  <a:gd name="T25" fmla="*/ 1553 h 1824"/>
                  <a:gd name="T26" fmla="*/ 380 w 900"/>
                  <a:gd name="T27" fmla="*/ 1726 h 1824"/>
                  <a:gd name="T28" fmla="*/ 367 w 900"/>
                  <a:gd name="T29" fmla="*/ 1824 h 1824"/>
                  <a:gd name="T30" fmla="*/ 99 w 900"/>
                  <a:gd name="T31" fmla="*/ 1824 h 1824"/>
                  <a:gd name="T32" fmla="*/ 212 w 900"/>
                  <a:gd name="T33" fmla="*/ 1387 h 1824"/>
                  <a:gd name="T34" fmla="*/ 300 w 900"/>
                  <a:gd name="T35" fmla="*/ 1407 h 1824"/>
                  <a:gd name="T36" fmla="*/ 313 w 900"/>
                  <a:gd name="T37" fmla="*/ 1373 h 1824"/>
                  <a:gd name="T38" fmla="*/ 305 w 900"/>
                  <a:gd name="T39" fmla="*/ 1313 h 1824"/>
                  <a:gd name="T40" fmla="*/ 380 w 900"/>
                  <a:gd name="T41" fmla="*/ 1313 h 1824"/>
                  <a:gd name="T42" fmla="*/ 340 w 900"/>
                  <a:gd name="T43" fmla="*/ 1253 h 1824"/>
                  <a:gd name="T44" fmla="*/ 239 w 900"/>
                  <a:gd name="T45" fmla="*/ 1253 h 1824"/>
                  <a:gd name="T46" fmla="*/ 20 w 900"/>
                  <a:gd name="T47" fmla="*/ 1148 h 1824"/>
                  <a:gd name="T48" fmla="*/ 0 w 900"/>
                  <a:gd name="T49" fmla="*/ 1101 h 1824"/>
                  <a:gd name="T50" fmla="*/ 347 w 900"/>
                  <a:gd name="T51" fmla="*/ 1227 h 1824"/>
                  <a:gd name="T52" fmla="*/ 219 w 900"/>
                  <a:gd name="T53" fmla="*/ 994 h 1824"/>
                  <a:gd name="T54" fmla="*/ 219 w 900"/>
                  <a:gd name="T55" fmla="*/ 916 h 1824"/>
                  <a:gd name="T56" fmla="*/ 413 w 900"/>
                  <a:gd name="T57" fmla="*/ 1214 h 1824"/>
                  <a:gd name="T58" fmla="*/ 499 w 900"/>
                  <a:gd name="T59" fmla="*/ 1002 h 1824"/>
                  <a:gd name="T60" fmla="*/ 539 w 900"/>
                  <a:gd name="T61" fmla="*/ 769 h 1824"/>
                  <a:gd name="T62" fmla="*/ 519 w 900"/>
                  <a:gd name="T63" fmla="*/ 656 h 1824"/>
                  <a:gd name="T64" fmla="*/ 513 w 900"/>
                  <a:gd name="T65" fmla="*/ 563 h 1824"/>
                  <a:gd name="T66" fmla="*/ 539 w 900"/>
                  <a:gd name="T67" fmla="*/ 683 h 1824"/>
                  <a:gd name="T68" fmla="*/ 559 w 900"/>
                  <a:gd name="T69" fmla="*/ 764 h 1824"/>
                  <a:gd name="T70" fmla="*/ 532 w 900"/>
                  <a:gd name="T71" fmla="*/ 949 h 1824"/>
                  <a:gd name="T72" fmla="*/ 680 w 900"/>
                  <a:gd name="T73" fmla="*/ 723 h 1824"/>
                  <a:gd name="T74" fmla="*/ 780 w 900"/>
                  <a:gd name="T75" fmla="*/ 524 h 1824"/>
                  <a:gd name="T76" fmla="*/ 854 w 900"/>
                  <a:gd name="T77" fmla="*/ 352 h 1824"/>
                  <a:gd name="T78" fmla="*/ 886 w 900"/>
                  <a:gd name="T79" fmla="*/ 259 h 1824"/>
                  <a:gd name="T80" fmla="*/ 886 w 900"/>
                  <a:gd name="T81" fmla="*/ 225 h 1824"/>
                  <a:gd name="T82" fmla="*/ 806 w 900"/>
                  <a:gd name="T83" fmla="*/ 40 h 1824"/>
                  <a:gd name="T84" fmla="*/ 793 w 900"/>
                  <a:gd name="T85" fmla="*/ 0 h 1824"/>
                  <a:gd name="T86" fmla="*/ 793 w 900"/>
                  <a:gd name="T87" fmla="*/ 0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00" h="1824">
                    <a:moveTo>
                      <a:pt x="793" y="0"/>
                    </a:moveTo>
                    <a:lnTo>
                      <a:pt x="886" y="186"/>
                    </a:lnTo>
                    <a:lnTo>
                      <a:pt x="900" y="225"/>
                    </a:lnTo>
                    <a:lnTo>
                      <a:pt x="900" y="273"/>
                    </a:lnTo>
                    <a:lnTo>
                      <a:pt x="819" y="484"/>
                    </a:lnTo>
                    <a:lnTo>
                      <a:pt x="713" y="709"/>
                    </a:lnTo>
                    <a:lnTo>
                      <a:pt x="567" y="949"/>
                    </a:lnTo>
                    <a:lnTo>
                      <a:pt x="499" y="1061"/>
                    </a:lnTo>
                    <a:lnTo>
                      <a:pt x="460" y="1214"/>
                    </a:lnTo>
                    <a:lnTo>
                      <a:pt x="460" y="1313"/>
                    </a:lnTo>
                    <a:lnTo>
                      <a:pt x="473" y="1347"/>
                    </a:lnTo>
                    <a:lnTo>
                      <a:pt x="473" y="1380"/>
                    </a:lnTo>
                    <a:lnTo>
                      <a:pt x="413" y="1553"/>
                    </a:lnTo>
                    <a:lnTo>
                      <a:pt x="380" y="1726"/>
                    </a:lnTo>
                    <a:lnTo>
                      <a:pt x="367" y="1824"/>
                    </a:lnTo>
                    <a:lnTo>
                      <a:pt x="99" y="1824"/>
                    </a:lnTo>
                    <a:lnTo>
                      <a:pt x="212" y="1387"/>
                    </a:lnTo>
                    <a:lnTo>
                      <a:pt x="300" y="1407"/>
                    </a:lnTo>
                    <a:lnTo>
                      <a:pt x="313" y="1373"/>
                    </a:lnTo>
                    <a:lnTo>
                      <a:pt x="305" y="1313"/>
                    </a:lnTo>
                    <a:lnTo>
                      <a:pt x="380" y="1313"/>
                    </a:lnTo>
                    <a:lnTo>
                      <a:pt x="340" y="1253"/>
                    </a:lnTo>
                    <a:lnTo>
                      <a:pt x="239" y="1253"/>
                    </a:lnTo>
                    <a:lnTo>
                      <a:pt x="20" y="1148"/>
                    </a:lnTo>
                    <a:lnTo>
                      <a:pt x="0" y="1101"/>
                    </a:lnTo>
                    <a:lnTo>
                      <a:pt x="347" y="1227"/>
                    </a:lnTo>
                    <a:lnTo>
                      <a:pt x="219" y="994"/>
                    </a:lnTo>
                    <a:lnTo>
                      <a:pt x="219" y="916"/>
                    </a:lnTo>
                    <a:lnTo>
                      <a:pt x="413" y="1214"/>
                    </a:lnTo>
                    <a:lnTo>
                      <a:pt x="499" y="1002"/>
                    </a:lnTo>
                    <a:lnTo>
                      <a:pt x="539" y="769"/>
                    </a:lnTo>
                    <a:lnTo>
                      <a:pt x="519" y="656"/>
                    </a:lnTo>
                    <a:lnTo>
                      <a:pt x="513" y="563"/>
                    </a:lnTo>
                    <a:lnTo>
                      <a:pt x="539" y="683"/>
                    </a:lnTo>
                    <a:lnTo>
                      <a:pt x="559" y="764"/>
                    </a:lnTo>
                    <a:lnTo>
                      <a:pt x="532" y="949"/>
                    </a:lnTo>
                    <a:lnTo>
                      <a:pt x="680" y="723"/>
                    </a:lnTo>
                    <a:lnTo>
                      <a:pt x="780" y="524"/>
                    </a:lnTo>
                    <a:lnTo>
                      <a:pt x="854" y="352"/>
                    </a:lnTo>
                    <a:lnTo>
                      <a:pt x="886" y="259"/>
                    </a:lnTo>
                    <a:lnTo>
                      <a:pt x="886" y="225"/>
                    </a:lnTo>
                    <a:lnTo>
                      <a:pt x="806" y="40"/>
                    </a:lnTo>
                    <a:lnTo>
                      <a:pt x="793" y="0"/>
                    </a:lnTo>
                    <a:lnTo>
                      <a:pt x="7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0" name="Freeform 120"/>
              <p:cNvSpPr>
                <a:spLocks/>
              </p:cNvSpPr>
              <p:nvPr/>
            </p:nvSpPr>
            <p:spPr bwMode="auto">
              <a:xfrm>
                <a:off x="2960" y="1657"/>
                <a:ext cx="75" cy="168"/>
              </a:xfrm>
              <a:custGeom>
                <a:avLst/>
                <a:gdLst>
                  <a:gd name="T0" fmla="*/ 227 w 227"/>
                  <a:gd name="T1" fmla="*/ 0 h 505"/>
                  <a:gd name="T2" fmla="*/ 168 w 227"/>
                  <a:gd name="T3" fmla="*/ 22 h 505"/>
                  <a:gd name="T4" fmla="*/ 141 w 227"/>
                  <a:gd name="T5" fmla="*/ 80 h 505"/>
                  <a:gd name="T6" fmla="*/ 121 w 227"/>
                  <a:gd name="T7" fmla="*/ 247 h 505"/>
                  <a:gd name="T8" fmla="*/ 81 w 227"/>
                  <a:gd name="T9" fmla="*/ 372 h 505"/>
                  <a:gd name="T10" fmla="*/ 21 w 227"/>
                  <a:gd name="T11" fmla="*/ 505 h 505"/>
                  <a:gd name="T12" fmla="*/ 0 w 227"/>
                  <a:gd name="T13" fmla="*/ 485 h 505"/>
                  <a:gd name="T14" fmla="*/ 55 w 227"/>
                  <a:gd name="T15" fmla="*/ 379 h 505"/>
                  <a:gd name="T16" fmla="*/ 114 w 227"/>
                  <a:gd name="T17" fmla="*/ 226 h 505"/>
                  <a:gd name="T18" fmla="*/ 134 w 227"/>
                  <a:gd name="T19" fmla="*/ 80 h 505"/>
                  <a:gd name="T20" fmla="*/ 161 w 227"/>
                  <a:gd name="T21" fmla="*/ 15 h 505"/>
                  <a:gd name="T22" fmla="*/ 227 w 227"/>
                  <a:gd name="T23" fmla="*/ 0 h 505"/>
                  <a:gd name="T24" fmla="*/ 227 w 227"/>
                  <a:gd name="T25" fmla="*/ 0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505">
                    <a:moveTo>
                      <a:pt x="227" y="0"/>
                    </a:moveTo>
                    <a:lnTo>
                      <a:pt x="168" y="22"/>
                    </a:lnTo>
                    <a:lnTo>
                      <a:pt x="141" y="80"/>
                    </a:lnTo>
                    <a:lnTo>
                      <a:pt x="121" y="247"/>
                    </a:lnTo>
                    <a:lnTo>
                      <a:pt x="81" y="372"/>
                    </a:lnTo>
                    <a:lnTo>
                      <a:pt x="21" y="505"/>
                    </a:lnTo>
                    <a:lnTo>
                      <a:pt x="0" y="485"/>
                    </a:lnTo>
                    <a:lnTo>
                      <a:pt x="55" y="379"/>
                    </a:lnTo>
                    <a:lnTo>
                      <a:pt x="114" y="226"/>
                    </a:lnTo>
                    <a:lnTo>
                      <a:pt x="134" y="80"/>
                    </a:lnTo>
                    <a:lnTo>
                      <a:pt x="161" y="15"/>
                    </a:lnTo>
                    <a:lnTo>
                      <a:pt x="227" y="0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1" name="Freeform 121"/>
              <p:cNvSpPr>
                <a:spLocks/>
              </p:cNvSpPr>
              <p:nvPr/>
            </p:nvSpPr>
            <p:spPr bwMode="auto">
              <a:xfrm>
                <a:off x="2989" y="1701"/>
                <a:ext cx="389" cy="374"/>
              </a:xfrm>
              <a:custGeom>
                <a:avLst/>
                <a:gdLst>
                  <a:gd name="T0" fmla="*/ 366 w 1168"/>
                  <a:gd name="T1" fmla="*/ 0 h 1121"/>
                  <a:gd name="T2" fmla="*/ 293 w 1168"/>
                  <a:gd name="T3" fmla="*/ 140 h 1121"/>
                  <a:gd name="T4" fmla="*/ 187 w 1168"/>
                  <a:gd name="T5" fmla="*/ 313 h 1121"/>
                  <a:gd name="T6" fmla="*/ 106 w 1168"/>
                  <a:gd name="T7" fmla="*/ 426 h 1121"/>
                  <a:gd name="T8" fmla="*/ 99 w 1168"/>
                  <a:gd name="T9" fmla="*/ 511 h 1121"/>
                  <a:gd name="T10" fmla="*/ 139 w 1168"/>
                  <a:gd name="T11" fmla="*/ 624 h 1121"/>
                  <a:gd name="T12" fmla="*/ 139 w 1168"/>
                  <a:gd name="T13" fmla="*/ 691 h 1121"/>
                  <a:gd name="T14" fmla="*/ 93 w 1168"/>
                  <a:gd name="T15" fmla="*/ 790 h 1121"/>
                  <a:gd name="T16" fmla="*/ 40 w 1168"/>
                  <a:gd name="T17" fmla="*/ 943 h 1121"/>
                  <a:gd name="T18" fmla="*/ 13 w 1168"/>
                  <a:gd name="T19" fmla="*/ 1048 h 1121"/>
                  <a:gd name="T20" fmla="*/ 0 w 1168"/>
                  <a:gd name="T21" fmla="*/ 1121 h 1121"/>
                  <a:gd name="T22" fmla="*/ 520 w 1168"/>
                  <a:gd name="T23" fmla="*/ 1121 h 1121"/>
                  <a:gd name="T24" fmla="*/ 561 w 1168"/>
                  <a:gd name="T25" fmla="*/ 830 h 1121"/>
                  <a:gd name="T26" fmla="*/ 607 w 1168"/>
                  <a:gd name="T27" fmla="*/ 663 h 1121"/>
                  <a:gd name="T28" fmla="*/ 673 w 1168"/>
                  <a:gd name="T29" fmla="*/ 545 h 1121"/>
                  <a:gd name="T30" fmla="*/ 767 w 1168"/>
                  <a:gd name="T31" fmla="*/ 411 h 1121"/>
                  <a:gd name="T32" fmla="*/ 879 w 1168"/>
                  <a:gd name="T33" fmla="*/ 306 h 1121"/>
                  <a:gd name="T34" fmla="*/ 920 w 1168"/>
                  <a:gd name="T35" fmla="*/ 299 h 1121"/>
                  <a:gd name="T36" fmla="*/ 848 w 1168"/>
                  <a:gd name="T37" fmla="*/ 366 h 1121"/>
                  <a:gd name="T38" fmla="*/ 788 w 1168"/>
                  <a:gd name="T39" fmla="*/ 452 h 1121"/>
                  <a:gd name="T40" fmla="*/ 713 w 1168"/>
                  <a:gd name="T41" fmla="*/ 592 h 1121"/>
                  <a:gd name="T42" fmla="*/ 654 w 1168"/>
                  <a:gd name="T43" fmla="*/ 750 h 1121"/>
                  <a:gd name="T44" fmla="*/ 667 w 1168"/>
                  <a:gd name="T45" fmla="*/ 770 h 1121"/>
                  <a:gd name="T46" fmla="*/ 774 w 1168"/>
                  <a:gd name="T47" fmla="*/ 677 h 1121"/>
                  <a:gd name="T48" fmla="*/ 780 w 1168"/>
                  <a:gd name="T49" fmla="*/ 691 h 1121"/>
                  <a:gd name="T50" fmla="*/ 720 w 1168"/>
                  <a:gd name="T51" fmla="*/ 823 h 1121"/>
                  <a:gd name="T52" fmla="*/ 693 w 1168"/>
                  <a:gd name="T53" fmla="*/ 943 h 1121"/>
                  <a:gd name="T54" fmla="*/ 686 w 1168"/>
                  <a:gd name="T55" fmla="*/ 1056 h 1121"/>
                  <a:gd name="T56" fmla="*/ 686 w 1168"/>
                  <a:gd name="T57" fmla="*/ 1121 h 1121"/>
                  <a:gd name="T58" fmla="*/ 1168 w 1168"/>
                  <a:gd name="T59" fmla="*/ 1121 h 1121"/>
                  <a:gd name="T60" fmla="*/ 1121 w 1168"/>
                  <a:gd name="T61" fmla="*/ 950 h 1121"/>
                  <a:gd name="T62" fmla="*/ 1139 w 1168"/>
                  <a:gd name="T63" fmla="*/ 882 h 1121"/>
                  <a:gd name="T64" fmla="*/ 1133 w 1168"/>
                  <a:gd name="T65" fmla="*/ 869 h 1121"/>
                  <a:gd name="T66" fmla="*/ 1082 w 1168"/>
                  <a:gd name="T67" fmla="*/ 823 h 1121"/>
                  <a:gd name="T68" fmla="*/ 1082 w 1168"/>
                  <a:gd name="T69" fmla="*/ 790 h 1121"/>
                  <a:gd name="T70" fmla="*/ 1113 w 1168"/>
                  <a:gd name="T71" fmla="*/ 704 h 1121"/>
                  <a:gd name="T72" fmla="*/ 1000 w 1168"/>
                  <a:gd name="T73" fmla="*/ 286 h 1121"/>
                  <a:gd name="T74" fmla="*/ 967 w 1168"/>
                  <a:gd name="T75" fmla="*/ 253 h 1121"/>
                  <a:gd name="T76" fmla="*/ 934 w 1168"/>
                  <a:gd name="T77" fmla="*/ 246 h 1121"/>
                  <a:gd name="T78" fmla="*/ 892 w 1168"/>
                  <a:gd name="T79" fmla="*/ 206 h 1121"/>
                  <a:gd name="T80" fmla="*/ 780 w 1168"/>
                  <a:gd name="T81" fmla="*/ 179 h 1121"/>
                  <a:gd name="T82" fmla="*/ 660 w 1168"/>
                  <a:gd name="T83" fmla="*/ 140 h 1121"/>
                  <a:gd name="T84" fmla="*/ 552 w 1168"/>
                  <a:gd name="T85" fmla="*/ 87 h 1121"/>
                  <a:gd name="T86" fmla="*/ 426 w 1168"/>
                  <a:gd name="T87" fmla="*/ 20 h 1121"/>
                  <a:gd name="T88" fmla="*/ 366 w 1168"/>
                  <a:gd name="T89" fmla="*/ 0 h 1121"/>
                  <a:gd name="T90" fmla="*/ 366 w 1168"/>
                  <a:gd name="T91" fmla="*/ 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68" h="1121">
                    <a:moveTo>
                      <a:pt x="366" y="0"/>
                    </a:moveTo>
                    <a:lnTo>
                      <a:pt x="293" y="140"/>
                    </a:lnTo>
                    <a:lnTo>
                      <a:pt x="187" y="313"/>
                    </a:lnTo>
                    <a:lnTo>
                      <a:pt x="106" y="426"/>
                    </a:lnTo>
                    <a:lnTo>
                      <a:pt x="99" y="511"/>
                    </a:lnTo>
                    <a:lnTo>
                      <a:pt x="139" y="624"/>
                    </a:lnTo>
                    <a:lnTo>
                      <a:pt x="139" y="691"/>
                    </a:lnTo>
                    <a:lnTo>
                      <a:pt x="93" y="790"/>
                    </a:lnTo>
                    <a:lnTo>
                      <a:pt x="40" y="943"/>
                    </a:lnTo>
                    <a:lnTo>
                      <a:pt x="13" y="1048"/>
                    </a:lnTo>
                    <a:lnTo>
                      <a:pt x="0" y="1121"/>
                    </a:lnTo>
                    <a:lnTo>
                      <a:pt x="520" y="1121"/>
                    </a:lnTo>
                    <a:lnTo>
                      <a:pt x="561" y="830"/>
                    </a:lnTo>
                    <a:lnTo>
                      <a:pt x="607" y="663"/>
                    </a:lnTo>
                    <a:lnTo>
                      <a:pt x="673" y="545"/>
                    </a:lnTo>
                    <a:lnTo>
                      <a:pt x="767" y="411"/>
                    </a:lnTo>
                    <a:lnTo>
                      <a:pt x="879" y="306"/>
                    </a:lnTo>
                    <a:lnTo>
                      <a:pt x="920" y="299"/>
                    </a:lnTo>
                    <a:lnTo>
                      <a:pt x="848" y="366"/>
                    </a:lnTo>
                    <a:lnTo>
                      <a:pt x="788" y="452"/>
                    </a:lnTo>
                    <a:lnTo>
                      <a:pt x="713" y="592"/>
                    </a:lnTo>
                    <a:lnTo>
                      <a:pt x="654" y="750"/>
                    </a:lnTo>
                    <a:lnTo>
                      <a:pt x="667" y="770"/>
                    </a:lnTo>
                    <a:lnTo>
                      <a:pt x="774" y="677"/>
                    </a:lnTo>
                    <a:lnTo>
                      <a:pt x="780" y="691"/>
                    </a:lnTo>
                    <a:lnTo>
                      <a:pt x="720" y="823"/>
                    </a:lnTo>
                    <a:lnTo>
                      <a:pt x="693" y="943"/>
                    </a:lnTo>
                    <a:lnTo>
                      <a:pt x="686" y="1056"/>
                    </a:lnTo>
                    <a:lnTo>
                      <a:pt x="686" y="1121"/>
                    </a:lnTo>
                    <a:lnTo>
                      <a:pt x="1168" y="1121"/>
                    </a:lnTo>
                    <a:lnTo>
                      <a:pt x="1121" y="950"/>
                    </a:lnTo>
                    <a:lnTo>
                      <a:pt x="1139" y="882"/>
                    </a:lnTo>
                    <a:lnTo>
                      <a:pt x="1133" y="869"/>
                    </a:lnTo>
                    <a:lnTo>
                      <a:pt x="1082" y="823"/>
                    </a:lnTo>
                    <a:lnTo>
                      <a:pt x="1082" y="790"/>
                    </a:lnTo>
                    <a:lnTo>
                      <a:pt x="1113" y="704"/>
                    </a:lnTo>
                    <a:lnTo>
                      <a:pt x="1000" y="286"/>
                    </a:lnTo>
                    <a:lnTo>
                      <a:pt x="967" y="253"/>
                    </a:lnTo>
                    <a:lnTo>
                      <a:pt x="934" y="246"/>
                    </a:lnTo>
                    <a:lnTo>
                      <a:pt x="892" y="206"/>
                    </a:lnTo>
                    <a:lnTo>
                      <a:pt x="780" y="179"/>
                    </a:lnTo>
                    <a:lnTo>
                      <a:pt x="660" y="140"/>
                    </a:lnTo>
                    <a:lnTo>
                      <a:pt x="552" y="87"/>
                    </a:lnTo>
                    <a:lnTo>
                      <a:pt x="426" y="20"/>
                    </a:lnTo>
                    <a:lnTo>
                      <a:pt x="366" y="0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2" name="Freeform 122"/>
              <p:cNvSpPr>
                <a:spLocks/>
              </p:cNvSpPr>
              <p:nvPr/>
            </p:nvSpPr>
            <p:spPr bwMode="auto">
              <a:xfrm>
                <a:off x="2807" y="1794"/>
                <a:ext cx="119" cy="68"/>
              </a:xfrm>
              <a:custGeom>
                <a:avLst/>
                <a:gdLst>
                  <a:gd name="T0" fmla="*/ 358 w 358"/>
                  <a:gd name="T1" fmla="*/ 205 h 205"/>
                  <a:gd name="T2" fmla="*/ 358 w 358"/>
                  <a:gd name="T3" fmla="*/ 161 h 205"/>
                  <a:gd name="T4" fmla="*/ 272 w 358"/>
                  <a:gd name="T5" fmla="*/ 33 h 205"/>
                  <a:gd name="T6" fmla="*/ 134 w 358"/>
                  <a:gd name="T7" fmla="*/ 0 h 205"/>
                  <a:gd name="T8" fmla="*/ 74 w 358"/>
                  <a:gd name="T9" fmla="*/ 28 h 205"/>
                  <a:gd name="T10" fmla="*/ 0 w 358"/>
                  <a:gd name="T11" fmla="*/ 33 h 205"/>
                  <a:gd name="T12" fmla="*/ 38 w 358"/>
                  <a:gd name="T13" fmla="*/ 48 h 205"/>
                  <a:gd name="T14" fmla="*/ 101 w 358"/>
                  <a:gd name="T15" fmla="*/ 40 h 205"/>
                  <a:gd name="T16" fmla="*/ 138 w 358"/>
                  <a:gd name="T17" fmla="*/ 20 h 205"/>
                  <a:gd name="T18" fmla="*/ 204 w 358"/>
                  <a:gd name="T19" fmla="*/ 44 h 205"/>
                  <a:gd name="T20" fmla="*/ 260 w 358"/>
                  <a:gd name="T21" fmla="*/ 51 h 205"/>
                  <a:gd name="T22" fmla="*/ 213 w 358"/>
                  <a:gd name="T23" fmla="*/ 106 h 205"/>
                  <a:gd name="T24" fmla="*/ 267 w 358"/>
                  <a:gd name="T25" fmla="*/ 64 h 205"/>
                  <a:gd name="T26" fmla="*/ 327 w 358"/>
                  <a:gd name="T27" fmla="*/ 149 h 205"/>
                  <a:gd name="T28" fmla="*/ 327 w 358"/>
                  <a:gd name="T29" fmla="*/ 193 h 205"/>
                  <a:gd name="T30" fmla="*/ 358 w 358"/>
                  <a:gd name="T31" fmla="*/ 205 h 205"/>
                  <a:gd name="T32" fmla="*/ 358 w 358"/>
                  <a:gd name="T33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8" h="205">
                    <a:moveTo>
                      <a:pt x="358" y="205"/>
                    </a:moveTo>
                    <a:lnTo>
                      <a:pt x="358" y="161"/>
                    </a:lnTo>
                    <a:lnTo>
                      <a:pt x="272" y="33"/>
                    </a:lnTo>
                    <a:lnTo>
                      <a:pt x="134" y="0"/>
                    </a:lnTo>
                    <a:lnTo>
                      <a:pt x="74" y="28"/>
                    </a:lnTo>
                    <a:lnTo>
                      <a:pt x="0" y="33"/>
                    </a:lnTo>
                    <a:lnTo>
                      <a:pt x="38" y="48"/>
                    </a:lnTo>
                    <a:lnTo>
                      <a:pt x="101" y="40"/>
                    </a:lnTo>
                    <a:lnTo>
                      <a:pt x="138" y="20"/>
                    </a:lnTo>
                    <a:lnTo>
                      <a:pt x="204" y="44"/>
                    </a:lnTo>
                    <a:lnTo>
                      <a:pt x="260" y="51"/>
                    </a:lnTo>
                    <a:lnTo>
                      <a:pt x="213" y="106"/>
                    </a:lnTo>
                    <a:lnTo>
                      <a:pt x="267" y="64"/>
                    </a:lnTo>
                    <a:lnTo>
                      <a:pt x="327" y="149"/>
                    </a:lnTo>
                    <a:lnTo>
                      <a:pt x="327" y="193"/>
                    </a:lnTo>
                    <a:lnTo>
                      <a:pt x="358" y="205"/>
                    </a:lnTo>
                    <a:lnTo>
                      <a:pt x="358" y="2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3" name="Freeform 123"/>
              <p:cNvSpPr>
                <a:spLocks/>
              </p:cNvSpPr>
              <p:nvPr/>
            </p:nvSpPr>
            <p:spPr bwMode="auto">
              <a:xfrm>
                <a:off x="2692" y="1800"/>
                <a:ext cx="211" cy="275"/>
              </a:xfrm>
              <a:custGeom>
                <a:avLst/>
                <a:gdLst>
                  <a:gd name="T0" fmla="*/ 523 w 632"/>
                  <a:gd name="T1" fmla="*/ 13 h 825"/>
                  <a:gd name="T2" fmla="*/ 463 w 632"/>
                  <a:gd name="T3" fmla="*/ 59 h 825"/>
                  <a:gd name="T4" fmla="*/ 458 w 632"/>
                  <a:gd name="T5" fmla="*/ 78 h 825"/>
                  <a:gd name="T6" fmla="*/ 458 w 632"/>
                  <a:gd name="T7" fmla="*/ 103 h 825"/>
                  <a:gd name="T8" fmla="*/ 487 w 632"/>
                  <a:gd name="T9" fmla="*/ 91 h 825"/>
                  <a:gd name="T10" fmla="*/ 353 w 632"/>
                  <a:gd name="T11" fmla="*/ 240 h 825"/>
                  <a:gd name="T12" fmla="*/ 367 w 632"/>
                  <a:gd name="T13" fmla="*/ 310 h 825"/>
                  <a:gd name="T14" fmla="*/ 403 w 632"/>
                  <a:gd name="T15" fmla="*/ 263 h 825"/>
                  <a:gd name="T16" fmla="*/ 458 w 632"/>
                  <a:gd name="T17" fmla="*/ 280 h 825"/>
                  <a:gd name="T18" fmla="*/ 503 w 632"/>
                  <a:gd name="T19" fmla="*/ 256 h 825"/>
                  <a:gd name="T20" fmla="*/ 577 w 632"/>
                  <a:gd name="T21" fmla="*/ 275 h 825"/>
                  <a:gd name="T22" fmla="*/ 581 w 632"/>
                  <a:gd name="T23" fmla="*/ 306 h 825"/>
                  <a:gd name="T24" fmla="*/ 620 w 632"/>
                  <a:gd name="T25" fmla="*/ 315 h 825"/>
                  <a:gd name="T26" fmla="*/ 632 w 632"/>
                  <a:gd name="T27" fmla="*/ 334 h 825"/>
                  <a:gd name="T28" fmla="*/ 498 w 632"/>
                  <a:gd name="T29" fmla="*/ 310 h 825"/>
                  <a:gd name="T30" fmla="*/ 415 w 632"/>
                  <a:gd name="T31" fmla="*/ 280 h 825"/>
                  <a:gd name="T32" fmla="*/ 383 w 632"/>
                  <a:gd name="T33" fmla="*/ 310 h 825"/>
                  <a:gd name="T34" fmla="*/ 340 w 632"/>
                  <a:gd name="T35" fmla="*/ 416 h 825"/>
                  <a:gd name="T36" fmla="*/ 373 w 632"/>
                  <a:gd name="T37" fmla="*/ 471 h 825"/>
                  <a:gd name="T38" fmla="*/ 446 w 632"/>
                  <a:gd name="T39" fmla="*/ 527 h 825"/>
                  <a:gd name="T40" fmla="*/ 367 w 632"/>
                  <a:gd name="T41" fmla="*/ 487 h 825"/>
                  <a:gd name="T42" fmla="*/ 329 w 632"/>
                  <a:gd name="T43" fmla="*/ 424 h 825"/>
                  <a:gd name="T44" fmla="*/ 360 w 632"/>
                  <a:gd name="T45" fmla="*/ 321 h 825"/>
                  <a:gd name="T46" fmla="*/ 340 w 632"/>
                  <a:gd name="T47" fmla="*/ 256 h 825"/>
                  <a:gd name="T48" fmla="*/ 275 w 632"/>
                  <a:gd name="T49" fmla="*/ 348 h 825"/>
                  <a:gd name="T50" fmla="*/ 187 w 632"/>
                  <a:gd name="T51" fmla="*/ 424 h 825"/>
                  <a:gd name="T52" fmla="*/ 98 w 632"/>
                  <a:gd name="T53" fmla="*/ 613 h 825"/>
                  <a:gd name="T54" fmla="*/ 33 w 632"/>
                  <a:gd name="T55" fmla="*/ 825 h 825"/>
                  <a:gd name="T56" fmla="*/ 0 w 632"/>
                  <a:gd name="T57" fmla="*/ 825 h 825"/>
                  <a:gd name="T58" fmla="*/ 93 w 632"/>
                  <a:gd name="T59" fmla="*/ 589 h 825"/>
                  <a:gd name="T60" fmla="*/ 187 w 632"/>
                  <a:gd name="T61" fmla="*/ 408 h 825"/>
                  <a:gd name="T62" fmla="*/ 262 w 632"/>
                  <a:gd name="T63" fmla="*/ 338 h 825"/>
                  <a:gd name="T64" fmla="*/ 337 w 632"/>
                  <a:gd name="T65" fmla="*/ 235 h 825"/>
                  <a:gd name="T66" fmla="*/ 357 w 632"/>
                  <a:gd name="T67" fmla="*/ 169 h 825"/>
                  <a:gd name="T68" fmla="*/ 345 w 632"/>
                  <a:gd name="T69" fmla="*/ 106 h 825"/>
                  <a:gd name="T70" fmla="*/ 267 w 632"/>
                  <a:gd name="T71" fmla="*/ 137 h 825"/>
                  <a:gd name="T72" fmla="*/ 179 w 632"/>
                  <a:gd name="T73" fmla="*/ 197 h 825"/>
                  <a:gd name="T74" fmla="*/ 199 w 632"/>
                  <a:gd name="T75" fmla="*/ 153 h 825"/>
                  <a:gd name="T76" fmla="*/ 238 w 632"/>
                  <a:gd name="T77" fmla="*/ 98 h 825"/>
                  <a:gd name="T78" fmla="*/ 285 w 632"/>
                  <a:gd name="T79" fmla="*/ 54 h 825"/>
                  <a:gd name="T80" fmla="*/ 353 w 632"/>
                  <a:gd name="T81" fmla="*/ 16 h 825"/>
                  <a:gd name="T82" fmla="*/ 373 w 632"/>
                  <a:gd name="T83" fmla="*/ 16 h 825"/>
                  <a:gd name="T84" fmla="*/ 340 w 632"/>
                  <a:gd name="T85" fmla="*/ 44 h 825"/>
                  <a:gd name="T86" fmla="*/ 360 w 632"/>
                  <a:gd name="T87" fmla="*/ 78 h 825"/>
                  <a:gd name="T88" fmla="*/ 376 w 632"/>
                  <a:gd name="T89" fmla="*/ 149 h 825"/>
                  <a:gd name="T90" fmla="*/ 376 w 632"/>
                  <a:gd name="T91" fmla="*/ 192 h 825"/>
                  <a:gd name="T92" fmla="*/ 440 w 632"/>
                  <a:gd name="T93" fmla="*/ 121 h 825"/>
                  <a:gd name="T94" fmla="*/ 446 w 632"/>
                  <a:gd name="T95" fmla="*/ 67 h 825"/>
                  <a:gd name="T96" fmla="*/ 458 w 632"/>
                  <a:gd name="T97" fmla="*/ 48 h 825"/>
                  <a:gd name="T98" fmla="*/ 511 w 632"/>
                  <a:gd name="T99" fmla="*/ 0 h 825"/>
                  <a:gd name="T100" fmla="*/ 523 w 632"/>
                  <a:gd name="T101" fmla="*/ 13 h 825"/>
                  <a:gd name="T102" fmla="*/ 523 w 632"/>
                  <a:gd name="T103" fmla="*/ 13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32" h="825">
                    <a:moveTo>
                      <a:pt x="523" y="13"/>
                    </a:moveTo>
                    <a:lnTo>
                      <a:pt x="463" y="59"/>
                    </a:lnTo>
                    <a:lnTo>
                      <a:pt x="458" y="78"/>
                    </a:lnTo>
                    <a:lnTo>
                      <a:pt x="458" y="103"/>
                    </a:lnTo>
                    <a:lnTo>
                      <a:pt x="487" y="91"/>
                    </a:lnTo>
                    <a:lnTo>
                      <a:pt x="353" y="240"/>
                    </a:lnTo>
                    <a:lnTo>
                      <a:pt x="367" y="310"/>
                    </a:lnTo>
                    <a:lnTo>
                      <a:pt x="403" y="263"/>
                    </a:lnTo>
                    <a:lnTo>
                      <a:pt x="458" y="280"/>
                    </a:lnTo>
                    <a:lnTo>
                      <a:pt x="503" y="256"/>
                    </a:lnTo>
                    <a:lnTo>
                      <a:pt x="577" y="275"/>
                    </a:lnTo>
                    <a:lnTo>
                      <a:pt x="581" y="306"/>
                    </a:lnTo>
                    <a:lnTo>
                      <a:pt x="620" y="315"/>
                    </a:lnTo>
                    <a:lnTo>
                      <a:pt x="632" y="334"/>
                    </a:lnTo>
                    <a:lnTo>
                      <a:pt x="498" y="310"/>
                    </a:lnTo>
                    <a:lnTo>
                      <a:pt x="415" y="280"/>
                    </a:lnTo>
                    <a:lnTo>
                      <a:pt x="383" y="310"/>
                    </a:lnTo>
                    <a:lnTo>
                      <a:pt x="340" y="416"/>
                    </a:lnTo>
                    <a:lnTo>
                      <a:pt x="373" y="471"/>
                    </a:lnTo>
                    <a:lnTo>
                      <a:pt x="446" y="527"/>
                    </a:lnTo>
                    <a:lnTo>
                      <a:pt x="367" y="487"/>
                    </a:lnTo>
                    <a:lnTo>
                      <a:pt x="329" y="424"/>
                    </a:lnTo>
                    <a:lnTo>
                      <a:pt x="360" y="321"/>
                    </a:lnTo>
                    <a:lnTo>
                      <a:pt x="340" y="256"/>
                    </a:lnTo>
                    <a:lnTo>
                      <a:pt x="275" y="348"/>
                    </a:lnTo>
                    <a:lnTo>
                      <a:pt x="187" y="424"/>
                    </a:lnTo>
                    <a:lnTo>
                      <a:pt x="98" y="613"/>
                    </a:lnTo>
                    <a:lnTo>
                      <a:pt x="33" y="825"/>
                    </a:lnTo>
                    <a:lnTo>
                      <a:pt x="0" y="825"/>
                    </a:lnTo>
                    <a:lnTo>
                      <a:pt x="93" y="589"/>
                    </a:lnTo>
                    <a:lnTo>
                      <a:pt x="187" y="408"/>
                    </a:lnTo>
                    <a:lnTo>
                      <a:pt x="262" y="338"/>
                    </a:lnTo>
                    <a:lnTo>
                      <a:pt x="337" y="235"/>
                    </a:lnTo>
                    <a:lnTo>
                      <a:pt x="357" y="169"/>
                    </a:lnTo>
                    <a:lnTo>
                      <a:pt x="345" y="106"/>
                    </a:lnTo>
                    <a:lnTo>
                      <a:pt x="267" y="137"/>
                    </a:lnTo>
                    <a:lnTo>
                      <a:pt x="179" y="197"/>
                    </a:lnTo>
                    <a:lnTo>
                      <a:pt x="199" y="153"/>
                    </a:lnTo>
                    <a:lnTo>
                      <a:pt x="238" y="98"/>
                    </a:lnTo>
                    <a:lnTo>
                      <a:pt x="285" y="54"/>
                    </a:lnTo>
                    <a:lnTo>
                      <a:pt x="353" y="16"/>
                    </a:lnTo>
                    <a:lnTo>
                      <a:pt x="373" y="16"/>
                    </a:lnTo>
                    <a:lnTo>
                      <a:pt x="340" y="44"/>
                    </a:lnTo>
                    <a:lnTo>
                      <a:pt x="360" y="78"/>
                    </a:lnTo>
                    <a:lnTo>
                      <a:pt x="376" y="149"/>
                    </a:lnTo>
                    <a:lnTo>
                      <a:pt x="376" y="192"/>
                    </a:lnTo>
                    <a:lnTo>
                      <a:pt x="440" y="121"/>
                    </a:lnTo>
                    <a:lnTo>
                      <a:pt x="446" y="67"/>
                    </a:lnTo>
                    <a:lnTo>
                      <a:pt x="458" y="48"/>
                    </a:lnTo>
                    <a:lnTo>
                      <a:pt x="511" y="0"/>
                    </a:lnTo>
                    <a:lnTo>
                      <a:pt x="523" y="13"/>
                    </a:lnTo>
                    <a:lnTo>
                      <a:pt x="52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4" name="Freeform 124"/>
              <p:cNvSpPr>
                <a:spLocks/>
              </p:cNvSpPr>
              <p:nvPr/>
            </p:nvSpPr>
            <p:spPr bwMode="auto">
              <a:xfrm>
                <a:off x="2814" y="1927"/>
                <a:ext cx="65" cy="148"/>
              </a:xfrm>
              <a:custGeom>
                <a:avLst/>
                <a:gdLst>
                  <a:gd name="T0" fmla="*/ 52 w 195"/>
                  <a:gd name="T1" fmla="*/ 0 h 445"/>
                  <a:gd name="T2" fmla="*/ 52 w 195"/>
                  <a:gd name="T3" fmla="*/ 60 h 445"/>
                  <a:gd name="T4" fmla="*/ 0 w 195"/>
                  <a:gd name="T5" fmla="*/ 79 h 445"/>
                  <a:gd name="T6" fmla="*/ 52 w 195"/>
                  <a:gd name="T7" fmla="*/ 79 h 445"/>
                  <a:gd name="T8" fmla="*/ 79 w 195"/>
                  <a:gd name="T9" fmla="*/ 98 h 445"/>
                  <a:gd name="T10" fmla="*/ 79 w 195"/>
                  <a:gd name="T11" fmla="*/ 147 h 445"/>
                  <a:gd name="T12" fmla="*/ 100 w 195"/>
                  <a:gd name="T13" fmla="*/ 147 h 445"/>
                  <a:gd name="T14" fmla="*/ 108 w 195"/>
                  <a:gd name="T15" fmla="*/ 119 h 445"/>
                  <a:gd name="T16" fmla="*/ 88 w 195"/>
                  <a:gd name="T17" fmla="*/ 60 h 445"/>
                  <a:gd name="T18" fmla="*/ 112 w 195"/>
                  <a:gd name="T19" fmla="*/ 79 h 445"/>
                  <a:gd name="T20" fmla="*/ 123 w 195"/>
                  <a:gd name="T21" fmla="*/ 79 h 445"/>
                  <a:gd name="T22" fmla="*/ 128 w 195"/>
                  <a:gd name="T23" fmla="*/ 130 h 445"/>
                  <a:gd name="T24" fmla="*/ 108 w 195"/>
                  <a:gd name="T25" fmla="*/ 212 h 445"/>
                  <a:gd name="T26" fmla="*/ 91 w 195"/>
                  <a:gd name="T27" fmla="*/ 291 h 445"/>
                  <a:gd name="T28" fmla="*/ 91 w 195"/>
                  <a:gd name="T29" fmla="*/ 359 h 445"/>
                  <a:gd name="T30" fmla="*/ 104 w 195"/>
                  <a:gd name="T31" fmla="*/ 413 h 445"/>
                  <a:gd name="T32" fmla="*/ 128 w 195"/>
                  <a:gd name="T33" fmla="*/ 445 h 445"/>
                  <a:gd name="T34" fmla="*/ 147 w 195"/>
                  <a:gd name="T35" fmla="*/ 445 h 445"/>
                  <a:gd name="T36" fmla="*/ 120 w 195"/>
                  <a:gd name="T37" fmla="*/ 393 h 445"/>
                  <a:gd name="T38" fmla="*/ 112 w 195"/>
                  <a:gd name="T39" fmla="*/ 338 h 445"/>
                  <a:gd name="T40" fmla="*/ 112 w 195"/>
                  <a:gd name="T41" fmla="*/ 280 h 445"/>
                  <a:gd name="T42" fmla="*/ 123 w 195"/>
                  <a:gd name="T43" fmla="*/ 209 h 445"/>
                  <a:gd name="T44" fmla="*/ 147 w 195"/>
                  <a:gd name="T45" fmla="*/ 147 h 445"/>
                  <a:gd name="T46" fmla="*/ 195 w 195"/>
                  <a:gd name="T47" fmla="*/ 173 h 445"/>
                  <a:gd name="T48" fmla="*/ 156 w 195"/>
                  <a:gd name="T49" fmla="*/ 130 h 445"/>
                  <a:gd name="T50" fmla="*/ 136 w 195"/>
                  <a:gd name="T51" fmla="*/ 72 h 445"/>
                  <a:gd name="T52" fmla="*/ 187 w 195"/>
                  <a:gd name="T53" fmla="*/ 16 h 445"/>
                  <a:gd name="T54" fmla="*/ 131 w 195"/>
                  <a:gd name="T55" fmla="*/ 44 h 445"/>
                  <a:gd name="T56" fmla="*/ 108 w 195"/>
                  <a:gd name="T57" fmla="*/ 44 h 445"/>
                  <a:gd name="T58" fmla="*/ 60 w 195"/>
                  <a:gd name="T59" fmla="*/ 20 h 445"/>
                  <a:gd name="T60" fmla="*/ 52 w 195"/>
                  <a:gd name="T61" fmla="*/ 0 h 445"/>
                  <a:gd name="T62" fmla="*/ 52 w 195"/>
                  <a:gd name="T63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5" h="445">
                    <a:moveTo>
                      <a:pt x="52" y="0"/>
                    </a:moveTo>
                    <a:lnTo>
                      <a:pt x="52" y="60"/>
                    </a:lnTo>
                    <a:lnTo>
                      <a:pt x="0" y="79"/>
                    </a:lnTo>
                    <a:lnTo>
                      <a:pt x="52" y="79"/>
                    </a:lnTo>
                    <a:lnTo>
                      <a:pt x="79" y="98"/>
                    </a:lnTo>
                    <a:lnTo>
                      <a:pt x="79" y="147"/>
                    </a:lnTo>
                    <a:lnTo>
                      <a:pt x="100" y="147"/>
                    </a:lnTo>
                    <a:lnTo>
                      <a:pt x="108" y="119"/>
                    </a:lnTo>
                    <a:lnTo>
                      <a:pt x="88" y="60"/>
                    </a:lnTo>
                    <a:lnTo>
                      <a:pt x="112" y="79"/>
                    </a:lnTo>
                    <a:lnTo>
                      <a:pt x="123" y="79"/>
                    </a:lnTo>
                    <a:lnTo>
                      <a:pt x="128" y="130"/>
                    </a:lnTo>
                    <a:lnTo>
                      <a:pt x="108" y="212"/>
                    </a:lnTo>
                    <a:lnTo>
                      <a:pt x="91" y="291"/>
                    </a:lnTo>
                    <a:lnTo>
                      <a:pt x="91" y="359"/>
                    </a:lnTo>
                    <a:lnTo>
                      <a:pt x="104" y="413"/>
                    </a:lnTo>
                    <a:lnTo>
                      <a:pt x="128" y="445"/>
                    </a:lnTo>
                    <a:lnTo>
                      <a:pt x="147" y="445"/>
                    </a:lnTo>
                    <a:lnTo>
                      <a:pt x="120" y="393"/>
                    </a:lnTo>
                    <a:lnTo>
                      <a:pt x="112" y="338"/>
                    </a:lnTo>
                    <a:lnTo>
                      <a:pt x="112" y="280"/>
                    </a:lnTo>
                    <a:lnTo>
                      <a:pt x="123" y="209"/>
                    </a:lnTo>
                    <a:lnTo>
                      <a:pt x="147" y="147"/>
                    </a:lnTo>
                    <a:lnTo>
                      <a:pt x="195" y="173"/>
                    </a:lnTo>
                    <a:lnTo>
                      <a:pt x="156" y="130"/>
                    </a:lnTo>
                    <a:lnTo>
                      <a:pt x="136" y="72"/>
                    </a:lnTo>
                    <a:lnTo>
                      <a:pt x="187" y="16"/>
                    </a:lnTo>
                    <a:lnTo>
                      <a:pt x="131" y="44"/>
                    </a:lnTo>
                    <a:lnTo>
                      <a:pt x="108" y="44"/>
                    </a:lnTo>
                    <a:lnTo>
                      <a:pt x="60" y="2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5" name="Freeform 125"/>
              <p:cNvSpPr>
                <a:spLocks/>
              </p:cNvSpPr>
              <p:nvPr/>
            </p:nvSpPr>
            <p:spPr bwMode="auto">
              <a:xfrm>
                <a:off x="2620" y="1714"/>
                <a:ext cx="133" cy="351"/>
              </a:xfrm>
              <a:custGeom>
                <a:avLst/>
                <a:gdLst>
                  <a:gd name="T0" fmla="*/ 390 w 398"/>
                  <a:gd name="T1" fmla="*/ 19 h 1052"/>
                  <a:gd name="T2" fmla="*/ 379 w 398"/>
                  <a:gd name="T3" fmla="*/ 71 h 1052"/>
                  <a:gd name="T4" fmla="*/ 371 w 398"/>
                  <a:gd name="T5" fmla="*/ 145 h 1052"/>
                  <a:gd name="T6" fmla="*/ 374 w 398"/>
                  <a:gd name="T7" fmla="*/ 221 h 1052"/>
                  <a:gd name="T8" fmla="*/ 398 w 398"/>
                  <a:gd name="T9" fmla="*/ 362 h 1052"/>
                  <a:gd name="T10" fmla="*/ 371 w 398"/>
                  <a:gd name="T11" fmla="*/ 272 h 1052"/>
                  <a:gd name="T12" fmla="*/ 351 w 398"/>
                  <a:gd name="T13" fmla="*/ 164 h 1052"/>
                  <a:gd name="T14" fmla="*/ 347 w 398"/>
                  <a:gd name="T15" fmla="*/ 122 h 1052"/>
                  <a:gd name="T16" fmla="*/ 314 w 398"/>
                  <a:gd name="T17" fmla="*/ 267 h 1052"/>
                  <a:gd name="T18" fmla="*/ 288 w 398"/>
                  <a:gd name="T19" fmla="*/ 476 h 1052"/>
                  <a:gd name="T20" fmla="*/ 288 w 398"/>
                  <a:gd name="T21" fmla="*/ 607 h 1052"/>
                  <a:gd name="T22" fmla="*/ 236 w 398"/>
                  <a:gd name="T23" fmla="*/ 601 h 1052"/>
                  <a:gd name="T24" fmla="*/ 189 w 398"/>
                  <a:gd name="T25" fmla="*/ 617 h 1052"/>
                  <a:gd name="T26" fmla="*/ 165 w 398"/>
                  <a:gd name="T27" fmla="*/ 652 h 1052"/>
                  <a:gd name="T28" fmla="*/ 162 w 398"/>
                  <a:gd name="T29" fmla="*/ 691 h 1052"/>
                  <a:gd name="T30" fmla="*/ 177 w 398"/>
                  <a:gd name="T31" fmla="*/ 737 h 1052"/>
                  <a:gd name="T32" fmla="*/ 198 w 398"/>
                  <a:gd name="T33" fmla="*/ 761 h 1052"/>
                  <a:gd name="T34" fmla="*/ 143 w 398"/>
                  <a:gd name="T35" fmla="*/ 801 h 1052"/>
                  <a:gd name="T36" fmla="*/ 83 w 398"/>
                  <a:gd name="T37" fmla="*/ 872 h 1052"/>
                  <a:gd name="T38" fmla="*/ 43 w 398"/>
                  <a:gd name="T39" fmla="*/ 947 h 1052"/>
                  <a:gd name="T40" fmla="*/ 0 w 398"/>
                  <a:gd name="T41" fmla="*/ 1052 h 1052"/>
                  <a:gd name="T42" fmla="*/ 224 w 398"/>
                  <a:gd name="T43" fmla="*/ 337 h 1052"/>
                  <a:gd name="T44" fmla="*/ 288 w 398"/>
                  <a:gd name="T45" fmla="*/ 169 h 1052"/>
                  <a:gd name="T46" fmla="*/ 332 w 398"/>
                  <a:gd name="T47" fmla="*/ 76 h 1052"/>
                  <a:gd name="T48" fmla="*/ 359 w 398"/>
                  <a:gd name="T49" fmla="*/ 27 h 1052"/>
                  <a:gd name="T50" fmla="*/ 379 w 398"/>
                  <a:gd name="T51" fmla="*/ 0 h 1052"/>
                  <a:gd name="T52" fmla="*/ 390 w 398"/>
                  <a:gd name="T53" fmla="*/ 19 h 1052"/>
                  <a:gd name="T54" fmla="*/ 390 w 398"/>
                  <a:gd name="T55" fmla="*/ 19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8" h="1052">
                    <a:moveTo>
                      <a:pt x="390" y="19"/>
                    </a:moveTo>
                    <a:lnTo>
                      <a:pt x="379" y="71"/>
                    </a:lnTo>
                    <a:lnTo>
                      <a:pt x="371" y="145"/>
                    </a:lnTo>
                    <a:lnTo>
                      <a:pt x="374" y="221"/>
                    </a:lnTo>
                    <a:lnTo>
                      <a:pt x="398" y="362"/>
                    </a:lnTo>
                    <a:lnTo>
                      <a:pt x="371" y="272"/>
                    </a:lnTo>
                    <a:lnTo>
                      <a:pt x="351" y="164"/>
                    </a:lnTo>
                    <a:lnTo>
                      <a:pt x="347" y="122"/>
                    </a:lnTo>
                    <a:lnTo>
                      <a:pt x="314" y="267"/>
                    </a:lnTo>
                    <a:lnTo>
                      <a:pt x="288" y="476"/>
                    </a:lnTo>
                    <a:lnTo>
                      <a:pt x="288" y="607"/>
                    </a:lnTo>
                    <a:lnTo>
                      <a:pt x="236" y="601"/>
                    </a:lnTo>
                    <a:lnTo>
                      <a:pt x="189" y="617"/>
                    </a:lnTo>
                    <a:lnTo>
                      <a:pt x="165" y="652"/>
                    </a:lnTo>
                    <a:lnTo>
                      <a:pt x="162" y="691"/>
                    </a:lnTo>
                    <a:lnTo>
                      <a:pt x="177" y="737"/>
                    </a:lnTo>
                    <a:lnTo>
                      <a:pt x="198" y="761"/>
                    </a:lnTo>
                    <a:lnTo>
                      <a:pt x="143" y="801"/>
                    </a:lnTo>
                    <a:lnTo>
                      <a:pt x="83" y="872"/>
                    </a:lnTo>
                    <a:lnTo>
                      <a:pt x="43" y="947"/>
                    </a:lnTo>
                    <a:lnTo>
                      <a:pt x="0" y="1052"/>
                    </a:lnTo>
                    <a:lnTo>
                      <a:pt x="224" y="337"/>
                    </a:lnTo>
                    <a:lnTo>
                      <a:pt x="288" y="169"/>
                    </a:lnTo>
                    <a:lnTo>
                      <a:pt x="332" y="76"/>
                    </a:lnTo>
                    <a:lnTo>
                      <a:pt x="359" y="27"/>
                    </a:lnTo>
                    <a:lnTo>
                      <a:pt x="379" y="0"/>
                    </a:lnTo>
                    <a:lnTo>
                      <a:pt x="390" y="19"/>
                    </a:lnTo>
                    <a:lnTo>
                      <a:pt x="39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6" name="Freeform 126"/>
              <p:cNvSpPr>
                <a:spLocks/>
              </p:cNvSpPr>
              <p:nvPr/>
            </p:nvSpPr>
            <p:spPr bwMode="auto">
              <a:xfrm>
                <a:off x="2374" y="1636"/>
                <a:ext cx="359" cy="439"/>
              </a:xfrm>
              <a:custGeom>
                <a:avLst/>
                <a:gdLst>
                  <a:gd name="T0" fmla="*/ 798 w 1077"/>
                  <a:gd name="T1" fmla="*/ 615 h 1319"/>
                  <a:gd name="T2" fmla="*/ 702 w 1077"/>
                  <a:gd name="T3" fmla="*/ 442 h 1319"/>
                  <a:gd name="T4" fmla="*/ 868 w 1077"/>
                  <a:gd name="T5" fmla="*/ 254 h 1319"/>
                  <a:gd name="T6" fmla="*/ 930 w 1077"/>
                  <a:gd name="T7" fmla="*/ 200 h 1319"/>
                  <a:gd name="T8" fmla="*/ 987 w 1077"/>
                  <a:gd name="T9" fmla="*/ 164 h 1319"/>
                  <a:gd name="T10" fmla="*/ 1034 w 1077"/>
                  <a:gd name="T11" fmla="*/ 156 h 1319"/>
                  <a:gd name="T12" fmla="*/ 1077 w 1077"/>
                  <a:gd name="T13" fmla="*/ 156 h 1319"/>
                  <a:gd name="T14" fmla="*/ 1014 w 1077"/>
                  <a:gd name="T15" fmla="*/ 32 h 1319"/>
                  <a:gd name="T16" fmla="*/ 778 w 1077"/>
                  <a:gd name="T17" fmla="*/ 8 h 1319"/>
                  <a:gd name="T18" fmla="*/ 588 w 1077"/>
                  <a:gd name="T19" fmla="*/ 0 h 1319"/>
                  <a:gd name="T20" fmla="*/ 537 w 1077"/>
                  <a:gd name="T21" fmla="*/ 3 h 1319"/>
                  <a:gd name="T22" fmla="*/ 466 w 1077"/>
                  <a:gd name="T23" fmla="*/ 35 h 1319"/>
                  <a:gd name="T24" fmla="*/ 407 w 1077"/>
                  <a:gd name="T25" fmla="*/ 90 h 1319"/>
                  <a:gd name="T26" fmla="*/ 343 w 1077"/>
                  <a:gd name="T27" fmla="*/ 168 h 1319"/>
                  <a:gd name="T28" fmla="*/ 287 w 1077"/>
                  <a:gd name="T29" fmla="*/ 278 h 1319"/>
                  <a:gd name="T30" fmla="*/ 360 w 1077"/>
                  <a:gd name="T31" fmla="*/ 164 h 1319"/>
                  <a:gd name="T32" fmla="*/ 410 w 1077"/>
                  <a:gd name="T33" fmla="*/ 98 h 1319"/>
                  <a:gd name="T34" fmla="*/ 458 w 1077"/>
                  <a:gd name="T35" fmla="*/ 58 h 1319"/>
                  <a:gd name="T36" fmla="*/ 498 w 1077"/>
                  <a:gd name="T37" fmla="*/ 39 h 1319"/>
                  <a:gd name="T38" fmla="*/ 441 w 1077"/>
                  <a:gd name="T39" fmla="*/ 106 h 1319"/>
                  <a:gd name="T40" fmla="*/ 383 w 1077"/>
                  <a:gd name="T41" fmla="*/ 227 h 1319"/>
                  <a:gd name="T42" fmla="*/ 332 w 1077"/>
                  <a:gd name="T43" fmla="*/ 432 h 1319"/>
                  <a:gd name="T44" fmla="*/ 311 w 1077"/>
                  <a:gd name="T45" fmla="*/ 580 h 1319"/>
                  <a:gd name="T46" fmla="*/ 292 w 1077"/>
                  <a:gd name="T47" fmla="*/ 671 h 1319"/>
                  <a:gd name="T48" fmla="*/ 257 w 1077"/>
                  <a:gd name="T49" fmla="*/ 761 h 1319"/>
                  <a:gd name="T50" fmla="*/ 210 w 1077"/>
                  <a:gd name="T51" fmla="*/ 812 h 1319"/>
                  <a:gd name="T52" fmla="*/ 186 w 1077"/>
                  <a:gd name="T53" fmla="*/ 663 h 1319"/>
                  <a:gd name="T54" fmla="*/ 249 w 1077"/>
                  <a:gd name="T55" fmla="*/ 605 h 1319"/>
                  <a:gd name="T56" fmla="*/ 221 w 1077"/>
                  <a:gd name="T57" fmla="*/ 486 h 1319"/>
                  <a:gd name="T58" fmla="*/ 264 w 1077"/>
                  <a:gd name="T59" fmla="*/ 341 h 1319"/>
                  <a:gd name="T60" fmla="*/ 214 w 1077"/>
                  <a:gd name="T61" fmla="*/ 490 h 1319"/>
                  <a:gd name="T62" fmla="*/ 229 w 1077"/>
                  <a:gd name="T63" fmla="*/ 605 h 1319"/>
                  <a:gd name="T64" fmla="*/ 178 w 1077"/>
                  <a:gd name="T65" fmla="*/ 651 h 1319"/>
                  <a:gd name="T66" fmla="*/ 178 w 1077"/>
                  <a:gd name="T67" fmla="*/ 836 h 1319"/>
                  <a:gd name="T68" fmla="*/ 135 w 1077"/>
                  <a:gd name="T69" fmla="*/ 905 h 1319"/>
                  <a:gd name="T70" fmla="*/ 107 w 1077"/>
                  <a:gd name="T71" fmla="*/ 981 h 1319"/>
                  <a:gd name="T72" fmla="*/ 0 w 1077"/>
                  <a:gd name="T73" fmla="*/ 1319 h 1319"/>
                  <a:gd name="T74" fmla="*/ 169 w 1077"/>
                  <a:gd name="T75" fmla="*/ 1319 h 1319"/>
                  <a:gd name="T76" fmla="*/ 275 w 1077"/>
                  <a:gd name="T77" fmla="*/ 847 h 1319"/>
                  <a:gd name="T78" fmla="*/ 311 w 1077"/>
                  <a:gd name="T79" fmla="*/ 691 h 1319"/>
                  <a:gd name="T80" fmla="*/ 332 w 1077"/>
                  <a:gd name="T81" fmla="*/ 548 h 1319"/>
                  <a:gd name="T82" fmla="*/ 340 w 1077"/>
                  <a:gd name="T83" fmla="*/ 442 h 1319"/>
                  <a:gd name="T84" fmla="*/ 363 w 1077"/>
                  <a:gd name="T85" fmla="*/ 341 h 1319"/>
                  <a:gd name="T86" fmla="*/ 395 w 1077"/>
                  <a:gd name="T87" fmla="*/ 224 h 1319"/>
                  <a:gd name="T88" fmla="*/ 438 w 1077"/>
                  <a:gd name="T89" fmla="*/ 145 h 1319"/>
                  <a:gd name="T90" fmla="*/ 498 w 1077"/>
                  <a:gd name="T91" fmla="*/ 73 h 1319"/>
                  <a:gd name="T92" fmla="*/ 553 w 1077"/>
                  <a:gd name="T93" fmla="*/ 39 h 1319"/>
                  <a:gd name="T94" fmla="*/ 592 w 1077"/>
                  <a:gd name="T95" fmla="*/ 27 h 1319"/>
                  <a:gd name="T96" fmla="*/ 647 w 1077"/>
                  <a:gd name="T97" fmla="*/ 27 h 1319"/>
                  <a:gd name="T98" fmla="*/ 690 w 1077"/>
                  <a:gd name="T99" fmla="*/ 39 h 1319"/>
                  <a:gd name="T100" fmla="*/ 734 w 1077"/>
                  <a:gd name="T101" fmla="*/ 58 h 1319"/>
                  <a:gd name="T102" fmla="*/ 766 w 1077"/>
                  <a:gd name="T103" fmla="*/ 62 h 1319"/>
                  <a:gd name="T104" fmla="*/ 814 w 1077"/>
                  <a:gd name="T105" fmla="*/ 51 h 1319"/>
                  <a:gd name="T106" fmla="*/ 860 w 1077"/>
                  <a:gd name="T107" fmla="*/ 51 h 1319"/>
                  <a:gd name="T108" fmla="*/ 912 w 1077"/>
                  <a:gd name="T109" fmla="*/ 62 h 1319"/>
                  <a:gd name="T110" fmla="*/ 947 w 1077"/>
                  <a:gd name="T111" fmla="*/ 90 h 1319"/>
                  <a:gd name="T112" fmla="*/ 974 w 1077"/>
                  <a:gd name="T113" fmla="*/ 132 h 1319"/>
                  <a:gd name="T114" fmla="*/ 924 w 1077"/>
                  <a:gd name="T115" fmla="*/ 184 h 1319"/>
                  <a:gd name="T116" fmla="*/ 856 w 1077"/>
                  <a:gd name="T117" fmla="*/ 243 h 1319"/>
                  <a:gd name="T118" fmla="*/ 674 w 1077"/>
                  <a:gd name="T119" fmla="*/ 456 h 1319"/>
                  <a:gd name="T120" fmla="*/ 746 w 1077"/>
                  <a:gd name="T121" fmla="*/ 561 h 1319"/>
                  <a:gd name="T122" fmla="*/ 798 w 1077"/>
                  <a:gd name="T123" fmla="*/ 615 h 1319"/>
                  <a:gd name="T124" fmla="*/ 798 w 1077"/>
                  <a:gd name="T125" fmla="*/ 615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77" h="1319">
                    <a:moveTo>
                      <a:pt x="798" y="615"/>
                    </a:moveTo>
                    <a:lnTo>
                      <a:pt x="702" y="442"/>
                    </a:lnTo>
                    <a:lnTo>
                      <a:pt x="868" y="254"/>
                    </a:lnTo>
                    <a:lnTo>
                      <a:pt x="930" y="200"/>
                    </a:lnTo>
                    <a:lnTo>
                      <a:pt x="987" y="164"/>
                    </a:lnTo>
                    <a:lnTo>
                      <a:pt x="1034" y="156"/>
                    </a:lnTo>
                    <a:lnTo>
                      <a:pt x="1077" y="156"/>
                    </a:lnTo>
                    <a:lnTo>
                      <a:pt x="1014" y="32"/>
                    </a:lnTo>
                    <a:lnTo>
                      <a:pt x="778" y="8"/>
                    </a:lnTo>
                    <a:lnTo>
                      <a:pt x="588" y="0"/>
                    </a:lnTo>
                    <a:lnTo>
                      <a:pt x="537" y="3"/>
                    </a:lnTo>
                    <a:lnTo>
                      <a:pt x="466" y="35"/>
                    </a:lnTo>
                    <a:lnTo>
                      <a:pt x="407" y="90"/>
                    </a:lnTo>
                    <a:lnTo>
                      <a:pt x="343" y="168"/>
                    </a:lnTo>
                    <a:lnTo>
                      <a:pt x="287" y="278"/>
                    </a:lnTo>
                    <a:lnTo>
                      <a:pt x="360" y="164"/>
                    </a:lnTo>
                    <a:lnTo>
                      <a:pt x="410" y="98"/>
                    </a:lnTo>
                    <a:lnTo>
                      <a:pt x="458" y="58"/>
                    </a:lnTo>
                    <a:lnTo>
                      <a:pt x="498" y="39"/>
                    </a:lnTo>
                    <a:lnTo>
                      <a:pt x="441" y="106"/>
                    </a:lnTo>
                    <a:lnTo>
                      <a:pt x="383" y="227"/>
                    </a:lnTo>
                    <a:lnTo>
                      <a:pt x="332" y="432"/>
                    </a:lnTo>
                    <a:lnTo>
                      <a:pt x="311" y="580"/>
                    </a:lnTo>
                    <a:lnTo>
                      <a:pt x="292" y="671"/>
                    </a:lnTo>
                    <a:lnTo>
                      <a:pt x="257" y="761"/>
                    </a:lnTo>
                    <a:lnTo>
                      <a:pt x="210" y="812"/>
                    </a:lnTo>
                    <a:lnTo>
                      <a:pt x="186" y="663"/>
                    </a:lnTo>
                    <a:lnTo>
                      <a:pt x="249" y="605"/>
                    </a:lnTo>
                    <a:lnTo>
                      <a:pt x="221" y="486"/>
                    </a:lnTo>
                    <a:lnTo>
                      <a:pt x="264" y="341"/>
                    </a:lnTo>
                    <a:lnTo>
                      <a:pt x="214" y="490"/>
                    </a:lnTo>
                    <a:lnTo>
                      <a:pt x="229" y="605"/>
                    </a:lnTo>
                    <a:lnTo>
                      <a:pt x="178" y="651"/>
                    </a:lnTo>
                    <a:lnTo>
                      <a:pt x="178" y="836"/>
                    </a:lnTo>
                    <a:lnTo>
                      <a:pt x="135" y="905"/>
                    </a:lnTo>
                    <a:lnTo>
                      <a:pt x="107" y="981"/>
                    </a:lnTo>
                    <a:lnTo>
                      <a:pt x="0" y="1319"/>
                    </a:lnTo>
                    <a:lnTo>
                      <a:pt x="169" y="1319"/>
                    </a:lnTo>
                    <a:lnTo>
                      <a:pt x="275" y="847"/>
                    </a:lnTo>
                    <a:lnTo>
                      <a:pt x="311" y="691"/>
                    </a:lnTo>
                    <a:lnTo>
                      <a:pt x="332" y="548"/>
                    </a:lnTo>
                    <a:lnTo>
                      <a:pt x="340" y="442"/>
                    </a:lnTo>
                    <a:lnTo>
                      <a:pt x="363" y="341"/>
                    </a:lnTo>
                    <a:lnTo>
                      <a:pt x="395" y="224"/>
                    </a:lnTo>
                    <a:lnTo>
                      <a:pt x="438" y="145"/>
                    </a:lnTo>
                    <a:lnTo>
                      <a:pt x="498" y="73"/>
                    </a:lnTo>
                    <a:lnTo>
                      <a:pt x="553" y="39"/>
                    </a:lnTo>
                    <a:lnTo>
                      <a:pt x="592" y="27"/>
                    </a:lnTo>
                    <a:lnTo>
                      <a:pt x="647" y="27"/>
                    </a:lnTo>
                    <a:lnTo>
                      <a:pt x="690" y="39"/>
                    </a:lnTo>
                    <a:lnTo>
                      <a:pt x="734" y="58"/>
                    </a:lnTo>
                    <a:lnTo>
                      <a:pt x="766" y="62"/>
                    </a:lnTo>
                    <a:lnTo>
                      <a:pt x="814" y="51"/>
                    </a:lnTo>
                    <a:lnTo>
                      <a:pt x="860" y="51"/>
                    </a:lnTo>
                    <a:lnTo>
                      <a:pt x="912" y="62"/>
                    </a:lnTo>
                    <a:lnTo>
                      <a:pt x="947" y="90"/>
                    </a:lnTo>
                    <a:lnTo>
                      <a:pt x="974" y="132"/>
                    </a:lnTo>
                    <a:lnTo>
                      <a:pt x="924" y="184"/>
                    </a:lnTo>
                    <a:lnTo>
                      <a:pt x="856" y="243"/>
                    </a:lnTo>
                    <a:lnTo>
                      <a:pt x="674" y="456"/>
                    </a:lnTo>
                    <a:lnTo>
                      <a:pt x="746" y="561"/>
                    </a:lnTo>
                    <a:lnTo>
                      <a:pt x="798" y="615"/>
                    </a:lnTo>
                    <a:lnTo>
                      <a:pt x="798" y="6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7" name="Freeform 127"/>
              <p:cNvSpPr>
                <a:spLocks/>
              </p:cNvSpPr>
              <p:nvPr/>
            </p:nvSpPr>
            <p:spPr bwMode="auto">
              <a:xfrm>
                <a:off x="2538" y="1854"/>
                <a:ext cx="40" cy="221"/>
              </a:xfrm>
              <a:custGeom>
                <a:avLst/>
                <a:gdLst>
                  <a:gd name="T0" fmla="*/ 111 w 119"/>
                  <a:gd name="T1" fmla="*/ 0 h 664"/>
                  <a:gd name="T2" fmla="*/ 111 w 119"/>
                  <a:gd name="T3" fmla="*/ 87 h 664"/>
                  <a:gd name="T4" fmla="*/ 87 w 119"/>
                  <a:gd name="T5" fmla="*/ 149 h 664"/>
                  <a:gd name="T6" fmla="*/ 67 w 119"/>
                  <a:gd name="T7" fmla="*/ 227 h 664"/>
                  <a:gd name="T8" fmla="*/ 63 w 119"/>
                  <a:gd name="T9" fmla="*/ 317 h 664"/>
                  <a:gd name="T10" fmla="*/ 60 w 119"/>
                  <a:gd name="T11" fmla="*/ 392 h 664"/>
                  <a:gd name="T12" fmla="*/ 40 w 119"/>
                  <a:gd name="T13" fmla="*/ 478 h 664"/>
                  <a:gd name="T14" fmla="*/ 0 w 119"/>
                  <a:gd name="T15" fmla="*/ 664 h 664"/>
                  <a:gd name="T16" fmla="*/ 13 w 119"/>
                  <a:gd name="T17" fmla="*/ 664 h 664"/>
                  <a:gd name="T18" fmla="*/ 79 w 119"/>
                  <a:gd name="T19" fmla="*/ 366 h 664"/>
                  <a:gd name="T20" fmla="*/ 111 w 119"/>
                  <a:gd name="T21" fmla="*/ 187 h 664"/>
                  <a:gd name="T22" fmla="*/ 119 w 119"/>
                  <a:gd name="T23" fmla="*/ 79 h 664"/>
                  <a:gd name="T24" fmla="*/ 111 w 119"/>
                  <a:gd name="T25" fmla="*/ 0 h 664"/>
                  <a:gd name="T26" fmla="*/ 111 w 119"/>
                  <a:gd name="T27" fmla="*/ 0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9" h="664">
                    <a:moveTo>
                      <a:pt x="111" y="0"/>
                    </a:moveTo>
                    <a:lnTo>
                      <a:pt x="111" y="87"/>
                    </a:lnTo>
                    <a:lnTo>
                      <a:pt x="87" y="149"/>
                    </a:lnTo>
                    <a:lnTo>
                      <a:pt x="67" y="227"/>
                    </a:lnTo>
                    <a:lnTo>
                      <a:pt x="63" y="317"/>
                    </a:lnTo>
                    <a:lnTo>
                      <a:pt x="60" y="392"/>
                    </a:lnTo>
                    <a:lnTo>
                      <a:pt x="40" y="478"/>
                    </a:lnTo>
                    <a:lnTo>
                      <a:pt x="0" y="664"/>
                    </a:lnTo>
                    <a:lnTo>
                      <a:pt x="13" y="664"/>
                    </a:lnTo>
                    <a:lnTo>
                      <a:pt x="79" y="366"/>
                    </a:lnTo>
                    <a:lnTo>
                      <a:pt x="111" y="187"/>
                    </a:lnTo>
                    <a:lnTo>
                      <a:pt x="119" y="79"/>
                    </a:lnTo>
                    <a:lnTo>
                      <a:pt x="111" y="0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8" name="Freeform 128"/>
              <p:cNvSpPr>
                <a:spLocks/>
              </p:cNvSpPr>
              <p:nvPr/>
            </p:nvSpPr>
            <p:spPr bwMode="auto">
              <a:xfrm>
                <a:off x="2749" y="1414"/>
                <a:ext cx="85" cy="13"/>
              </a:xfrm>
              <a:custGeom>
                <a:avLst/>
                <a:gdLst>
                  <a:gd name="T0" fmla="*/ 0 w 253"/>
                  <a:gd name="T1" fmla="*/ 17 h 39"/>
                  <a:gd name="T2" fmla="*/ 70 w 253"/>
                  <a:gd name="T3" fmla="*/ 25 h 39"/>
                  <a:gd name="T4" fmla="*/ 155 w 253"/>
                  <a:gd name="T5" fmla="*/ 25 h 39"/>
                  <a:gd name="T6" fmla="*/ 253 w 253"/>
                  <a:gd name="T7" fmla="*/ 0 h 39"/>
                  <a:gd name="T8" fmla="*/ 183 w 253"/>
                  <a:gd name="T9" fmla="*/ 33 h 39"/>
                  <a:gd name="T10" fmla="*/ 82 w 253"/>
                  <a:gd name="T11" fmla="*/ 39 h 39"/>
                  <a:gd name="T12" fmla="*/ 0 w 253"/>
                  <a:gd name="T13" fmla="*/ 17 h 39"/>
                  <a:gd name="T14" fmla="*/ 0 w 253"/>
                  <a:gd name="T15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3" h="39">
                    <a:moveTo>
                      <a:pt x="0" y="17"/>
                    </a:moveTo>
                    <a:lnTo>
                      <a:pt x="70" y="25"/>
                    </a:lnTo>
                    <a:lnTo>
                      <a:pt x="155" y="25"/>
                    </a:lnTo>
                    <a:lnTo>
                      <a:pt x="253" y="0"/>
                    </a:lnTo>
                    <a:lnTo>
                      <a:pt x="183" y="33"/>
                    </a:lnTo>
                    <a:lnTo>
                      <a:pt x="82" y="39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9" name="Freeform 129"/>
              <p:cNvSpPr>
                <a:spLocks/>
              </p:cNvSpPr>
              <p:nvPr/>
            </p:nvSpPr>
            <p:spPr bwMode="auto">
              <a:xfrm>
                <a:off x="2717" y="1428"/>
                <a:ext cx="125" cy="18"/>
              </a:xfrm>
              <a:custGeom>
                <a:avLst/>
                <a:gdLst>
                  <a:gd name="T0" fmla="*/ 0 w 375"/>
                  <a:gd name="T1" fmla="*/ 39 h 56"/>
                  <a:gd name="T2" fmla="*/ 40 w 375"/>
                  <a:gd name="T3" fmla="*/ 28 h 56"/>
                  <a:gd name="T4" fmla="*/ 104 w 375"/>
                  <a:gd name="T5" fmla="*/ 26 h 56"/>
                  <a:gd name="T6" fmla="*/ 193 w 375"/>
                  <a:gd name="T7" fmla="*/ 45 h 56"/>
                  <a:gd name="T8" fmla="*/ 276 w 375"/>
                  <a:gd name="T9" fmla="*/ 36 h 56"/>
                  <a:gd name="T10" fmla="*/ 375 w 375"/>
                  <a:gd name="T11" fmla="*/ 0 h 56"/>
                  <a:gd name="T12" fmla="*/ 292 w 375"/>
                  <a:gd name="T13" fmla="*/ 42 h 56"/>
                  <a:gd name="T14" fmla="*/ 213 w 375"/>
                  <a:gd name="T15" fmla="*/ 56 h 56"/>
                  <a:gd name="T16" fmla="*/ 141 w 375"/>
                  <a:gd name="T17" fmla="*/ 50 h 56"/>
                  <a:gd name="T18" fmla="*/ 59 w 375"/>
                  <a:gd name="T19" fmla="*/ 34 h 56"/>
                  <a:gd name="T20" fmla="*/ 0 w 375"/>
                  <a:gd name="T21" fmla="*/ 39 h 56"/>
                  <a:gd name="T22" fmla="*/ 0 w 375"/>
                  <a:gd name="T23" fmla="*/ 3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5" h="56">
                    <a:moveTo>
                      <a:pt x="0" y="39"/>
                    </a:moveTo>
                    <a:lnTo>
                      <a:pt x="40" y="28"/>
                    </a:lnTo>
                    <a:lnTo>
                      <a:pt x="104" y="26"/>
                    </a:lnTo>
                    <a:lnTo>
                      <a:pt x="193" y="45"/>
                    </a:lnTo>
                    <a:lnTo>
                      <a:pt x="276" y="36"/>
                    </a:lnTo>
                    <a:lnTo>
                      <a:pt x="375" y="0"/>
                    </a:lnTo>
                    <a:lnTo>
                      <a:pt x="292" y="42"/>
                    </a:lnTo>
                    <a:lnTo>
                      <a:pt x="213" y="56"/>
                    </a:lnTo>
                    <a:lnTo>
                      <a:pt x="141" y="50"/>
                    </a:lnTo>
                    <a:lnTo>
                      <a:pt x="59" y="34"/>
                    </a:lnTo>
                    <a:lnTo>
                      <a:pt x="0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50" name="Freeform 130"/>
              <p:cNvSpPr>
                <a:spLocks/>
              </p:cNvSpPr>
              <p:nvPr/>
            </p:nvSpPr>
            <p:spPr bwMode="auto">
              <a:xfrm>
                <a:off x="2934" y="1470"/>
                <a:ext cx="185" cy="307"/>
              </a:xfrm>
              <a:custGeom>
                <a:avLst/>
                <a:gdLst>
                  <a:gd name="T0" fmla="*/ 0 w 555"/>
                  <a:gd name="T1" fmla="*/ 895 h 921"/>
                  <a:gd name="T2" fmla="*/ 189 w 555"/>
                  <a:gd name="T3" fmla="*/ 628 h 921"/>
                  <a:gd name="T4" fmla="*/ 418 w 555"/>
                  <a:gd name="T5" fmla="*/ 228 h 921"/>
                  <a:gd name="T6" fmla="*/ 529 w 555"/>
                  <a:gd name="T7" fmla="*/ 9 h 921"/>
                  <a:gd name="T8" fmla="*/ 555 w 555"/>
                  <a:gd name="T9" fmla="*/ 0 h 921"/>
                  <a:gd name="T10" fmla="*/ 518 w 555"/>
                  <a:gd name="T11" fmla="*/ 60 h 921"/>
                  <a:gd name="T12" fmla="*/ 426 w 555"/>
                  <a:gd name="T13" fmla="*/ 251 h 921"/>
                  <a:gd name="T14" fmla="*/ 260 w 555"/>
                  <a:gd name="T15" fmla="*/ 540 h 921"/>
                  <a:gd name="T16" fmla="*/ 219 w 555"/>
                  <a:gd name="T17" fmla="*/ 641 h 921"/>
                  <a:gd name="T18" fmla="*/ 207 w 555"/>
                  <a:gd name="T19" fmla="*/ 698 h 921"/>
                  <a:gd name="T20" fmla="*/ 195 w 555"/>
                  <a:gd name="T21" fmla="*/ 653 h 921"/>
                  <a:gd name="T22" fmla="*/ 12 w 555"/>
                  <a:gd name="T23" fmla="*/ 921 h 921"/>
                  <a:gd name="T24" fmla="*/ 0 w 555"/>
                  <a:gd name="T25" fmla="*/ 895 h 921"/>
                  <a:gd name="T26" fmla="*/ 0 w 555"/>
                  <a:gd name="T27" fmla="*/ 895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5" h="921">
                    <a:moveTo>
                      <a:pt x="0" y="895"/>
                    </a:moveTo>
                    <a:lnTo>
                      <a:pt x="189" y="628"/>
                    </a:lnTo>
                    <a:lnTo>
                      <a:pt x="418" y="228"/>
                    </a:lnTo>
                    <a:lnTo>
                      <a:pt x="529" y="9"/>
                    </a:lnTo>
                    <a:lnTo>
                      <a:pt x="555" y="0"/>
                    </a:lnTo>
                    <a:lnTo>
                      <a:pt x="518" y="60"/>
                    </a:lnTo>
                    <a:lnTo>
                      <a:pt x="426" y="251"/>
                    </a:lnTo>
                    <a:lnTo>
                      <a:pt x="260" y="540"/>
                    </a:lnTo>
                    <a:lnTo>
                      <a:pt x="219" y="641"/>
                    </a:lnTo>
                    <a:lnTo>
                      <a:pt x="207" y="698"/>
                    </a:lnTo>
                    <a:lnTo>
                      <a:pt x="195" y="653"/>
                    </a:lnTo>
                    <a:lnTo>
                      <a:pt x="12" y="921"/>
                    </a:lnTo>
                    <a:lnTo>
                      <a:pt x="0" y="895"/>
                    </a:lnTo>
                    <a:lnTo>
                      <a:pt x="0" y="8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51" name="Freeform 131"/>
              <p:cNvSpPr>
                <a:spLocks/>
              </p:cNvSpPr>
              <p:nvPr/>
            </p:nvSpPr>
            <p:spPr bwMode="auto">
              <a:xfrm>
                <a:off x="3136" y="1354"/>
                <a:ext cx="69" cy="149"/>
              </a:xfrm>
              <a:custGeom>
                <a:avLst/>
                <a:gdLst>
                  <a:gd name="T0" fmla="*/ 183 w 206"/>
                  <a:gd name="T1" fmla="*/ 0 h 448"/>
                  <a:gd name="T2" fmla="*/ 163 w 206"/>
                  <a:gd name="T3" fmla="*/ 3 h 448"/>
                  <a:gd name="T4" fmla="*/ 161 w 206"/>
                  <a:gd name="T5" fmla="*/ 22 h 448"/>
                  <a:gd name="T6" fmla="*/ 171 w 206"/>
                  <a:gd name="T7" fmla="*/ 43 h 448"/>
                  <a:gd name="T8" fmla="*/ 0 w 206"/>
                  <a:gd name="T9" fmla="*/ 402 h 448"/>
                  <a:gd name="T10" fmla="*/ 26 w 206"/>
                  <a:gd name="T11" fmla="*/ 448 h 448"/>
                  <a:gd name="T12" fmla="*/ 184 w 206"/>
                  <a:gd name="T13" fmla="*/ 67 h 448"/>
                  <a:gd name="T14" fmla="*/ 182 w 206"/>
                  <a:gd name="T15" fmla="*/ 44 h 448"/>
                  <a:gd name="T16" fmla="*/ 206 w 206"/>
                  <a:gd name="T17" fmla="*/ 31 h 448"/>
                  <a:gd name="T18" fmla="*/ 201 w 206"/>
                  <a:gd name="T19" fmla="*/ 5 h 448"/>
                  <a:gd name="T20" fmla="*/ 183 w 206"/>
                  <a:gd name="T21" fmla="*/ 0 h 448"/>
                  <a:gd name="T22" fmla="*/ 183 w 206"/>
                  <a:gd name="T23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6" h="448">
                    <a:moveTo>
                      <a:pt x="183" y="0"/>
                    </a:moveTo>
                    <a:lnTo>
                      <a:pt x="163" y="3"/>
                    </a:lnTo>
                    <a:lnTo>
                      <a:pt x="161" y="22"/>
                    </a:lnTo>
                    <a:lnTo>
                      <a:pt x="171" y="43"/>
                    </a:lnTo>
                    <a:lnTo>
                      <a:pt x="0" y="402"/>
                    </a:lnTo>
                    <a:lnTo>
                      <a:pt x="26" y="448"/>
                    </a:lnTo>
                    <a:lnTo>
                      <a:pt x="184" y="67"/>
                    </a:lnTo>
                    <a:lnTo>
                      <a:pt x="182" y="44"/>
                    </a:lnTo>
                    <a:lnTo>
                      <a:pt x="206" y="31"/>
                    </a:lnTo>
                    <a:lnTo>
                      <a:pt x="201" y="5"/>
                    </a:lnTo>
                    <a:lnTo>
                      <a:pt x="183" y="0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52" name="Freeform 132"/>
              <p:cNvSpPr>
                <a:spLocks/>
              </p:cNvSpPr>
              <p:nvPr/>
            </p:nvSpPr>
            <p:spPr bwMode="auto">
              <a:xfrm>
                <a:off x="3136" y="1351"/>
                <a:ext cx="73" cy="164"/>
              </a:xfrm>
              <a:custGeom>
                <a:avLst/>
                <a:gdLst>
                  <a:gd name="T0" fmla="*/ 41 w 219"/>
                  <a:gd name="T1" fmla="*/ 491 h 491"/>
                  <a:gd name="T2" fmla="*/ 43 w 219"/>
                  <a:gd name="T3" fmla="*/ 442 h 491"/>
                  <a:gd name="T4" fmla="*/ 191 w 219"/>
                  <a:gd name="T5" fmla="*/ 74 h 491"/>
                  <a:gd name="T6" fmla="*/ 186 w 219"/>
                  <a:gd name="T7" fmla="*/ 57 h 491"/>
                  <a:gd name="T8" fmla="*/ 208 w 219"/>
                  <a:gd name="T9" fmla="*/ 47 h 491"/>
                  <a:gd name="T10" fmla="*/ 219 w 219"/>
                  <a:gd name="T11" fmla="*/ 24 h 491"/>
                  <a:gd name="T12" fmla="*/ 200 w 219"/>
                  <a:gd name="T13" fmla="*/ 0 h 491"/>
                  <a:gd name="T14" fmla="*/ 171 w 219"/>
                  <a:gd name="T15" fmla="*/ 4 h 491"/>
                  <a:gd name="T16" fmla="*/ 170 w 219"/>
                  <a:gd name="T17" fmla="*/ 24 h 491"/>
                  <a:gd name="T18" fmla="*/ 196 w 219"/>
                  <a:gd name="T19" fmla="*/ 21 h 491"/>
                  <a:gd name="T20" fmla="*/ 191 w 219"/>
                  <a:gd name="T21" fmla="*/ 39 h 491"/>
                  <a:gd name="T22" fmla="*/ 177 w 219"/>
                  <a:gd name="T23" fmla="*/ 42 h 491"/>
                  <a:gd name="T24" fmla="*/ 163 w 219"/>
                  <a:gd name="T25" fmla="*/ 53 h 491"/>
                  <a:gd name="T26" fmla="*/ 13 w 219"/>
                  <a:gd name="T27" fmla="*/ 385 h 491"/>
                  <a:gd name="T28" fmla="*/ 115 w 219"/>
                  <a:gd name="T29" fmla="*/ 198 h 491"/>
                  <a:gd name="T30" fmla="*/ 34 w 219"/>
                  <a:gd name="T31" fmla="*/ 412 h 491"/>
                  <a:gd name="T32" fmla="*/ 0 w 219"/>
                  <a:gd name="T33" fmla="*/ 410 h 491"/>
                  <a:gd name="T34" fmla="*/ 41 w 219"/>
                  <a:gd name="T35" fmla="*/ 491 h 491"/>
                  <a:gd name="T36" fmla="*/ 41 w 219"/>
                  <a:gd name="T37" fmla="*/ 491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9" h="491">
                    <a:moveTo>
                      <a:pt x="41" y="491"/>
                    </a:moveTo>
                    <a:lnTo>
                      <a:pt x="43" y="442"/>
                    </a:lnTo>
                    <a:lnTo>
                      <a:pt x="191" y="74"/>
                    </a:lnTo>
                    <a:lnTo>
                      <a:pt x="186" y="57"/>
                    </a:lnTo>
                    <a:lnTo>
                      <a:pt x="208" y="47"/>
                    </a:lnTo>
                    <a:lnTo>
                      <a:pt x="219" y="24"/>
                    </a:lnTo>
                    <a:lnTo>
                      <a:pt x="200" y="0"/>
                    </a:lnTo>
                    <a:lnTo>
                      <a:pt x="171" y="4"/>
                    </a:lnTo>
                    <a:lnTo>
                      <a:pt x="170" y="24"/>
                    </a:lnTo>
                    <a:lnTo>
                      <a:pt x="196" y="21"/>
                    </a:lnTo>
                    <a:lnTo>
                      <a:pt x="191" y="39"/>
                    </a:lnTo>
                    <a:lnTo>
                      <a:pt x="177" y="42"/>
                    </a:lnTo>
                    <a:lnTo>
                      <a:pt x="163" y="53"/>
                    </a:lnTo>
                    <a:lnTo>
                      <a:pt x="13" y="385"/>
                    </a:lnTo>
                    <a:lnTo>
                      <a:pt x="115" y="198"/>
                    </a:lnTo>
                    <a:lnTo>
                      <a:pt x="34" y="412"/>
                    </a:lnTo>
                    <a:lnTo>
                      <a:pt x="0" y="410"/>
                    </a:lnTo>
                    <a:lnTo>
                      <a:pt x="41" y="491"/>
                    </a:lnTo>
                    <a:lnTo>
                      <a:pt x="41" y="4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8853" name="AutoShape 13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76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8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8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1563</Words>
  <Application>Microsoft Office PowerPoint</Application>
  <PresentationFormat>On-screen Show (4:3)</PresentationFormat>
  <Paragraphs>338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Cash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Separating the Receivable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Receivables on the Balance Sheet</vt:lpstr>
      <vt:lpstr>Crabtree Co. Balance Sheet December 31, 2006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Yani</cp:lastModifiedBy>
  <cp:revision>30</cp:revision>
  <dcterms:created xsi:type="dcterms:W3CDTF">2017-09-09T11:34:57Z</dcterms:created>
  <dcterms:modified xsi:type="dcterms:W3CDTF">2017-09-19T03:11:13Z</dcterms:modified>
</cp:coreProperties>
</file>